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3" r:id="rId4"/>
    <p:sldMasterId id="2147483663" r:id="rId5"/>
    <p:sldMasterId id="2147483739" r:id="rId6"/>
  </p:sldMasterIdLst>
  <p:notesMasterIdLst>
    <p:notesMasterId r:id="rId13"/>
  </p:notesMasterIdLst>
  <p:handoutMasterIdLst>
    <p:handoutMasterId r:id="rId14"/>
  </p:handoutMasterIdLst>
  <p:sldIdLst>
    <p:sldId id="542" r:id="rId7"/>
    <p:sldId id="545" r:id="rId8"/>
    <p:sldId id="549" r:id="rId9"/>
    <p:sldId id="553" r:id="rId10"/>
    <p:sldId id="555" r:id="rId11"/>
    <p:sldId id="554" r:id="rId12"/>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6EBF0"/>
    <a:srgbClr val="093C61"/>
    <a:srgbClr val="00AEC7"/>
    <a:srgbClr val="98C3FA"/>
    <a:srgbClr val="70CDD9"/>
    <a:srgbClr val="8DC3E5"/>
    <a:srgbClr val="A9E5EA"/>
    <a:srgbClr val="5B6770"/>
    <a:srgbClr val="26D07C"/>
    <a:srgbClr val="0076C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C34F098-EF02-4C90-8F2B-56C7513D5133}" vWet="4" dt="2023-05-23T19:34:44.550"/>
    <p1510:client id="{D410E05A-20E9-4D39-A19E-1700E6F1BB99}" v="2897" dt="2023-05-30T15:36:16.051"/>
  </p1510:revLst>
</p1510:revInfo>
</file>

<file path=ppt/tableStyles.xml><?xml version="1.0" encoding="utf-8"?>
<a:tblStyleLst xmlns:a="http://schemas.openxmlformats.org/drawingml/2006/main" def="{93296810-A885-4BE3-A3E7-6D5BEEA58F35}">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4455" autoAdjust="0"/>
  </p:normalViewPr>
  <p:slideViewPr>
    <p:cSldViewPr snapToGrid="0">
      <p:cViewPr varScale="1">
        <p:scale>
          <a:sx n="111" d="100"/>
          <a:sy n="111" d="100"/>
        </p:scale>
        <p:origin x="1380" y="96"/>
      </p:cViewPr>
      <p:guideLst>
        <p:guide orient="horz" pos="2160"/>
        <p:guide pos="2880"/>
      </p:guideLst>
    </p:cSldViewPr>
  </p:slideViewPr>
  <p:notesTextViewPr>
    <p:cViewPr>
      <p:scale>
        <a:sx n="1" d="1"/>
        <a:sy n="1" d="1"/>
      </p:scale>
      <p:origin x="0" y="0"/>
    </p:cViewPr>
  </p:notesTextViewPr>
  <p:notesViewPr>
    <p:cSldViewPr snapToGrid="0">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20"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5" Type="http://schemas.openxmlformats.org/officeDocument/2006/relationships/slideMaster" Target="slideMasters/slideMaster2.xml"/><Relationship Id="rId15" Type="http://schemas.openxmlformats.org/officeDocument/2006/relationships/presProps" Target="presProps.xml"/><Relationship Id="rId10" Type="http://schemas.openxmlformats.org/officeDocument/2006/relationships/slide" Target="slides/slide4.xml"/><Relationship Id="rId19"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handoutMaster" Target="handoutMasters/handout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ersulis, Jonas" userId="38ec2a83-12fc-4093-8e16-3ee53b6e0485" providerId="ADAL" clId="{D410E05A-20E9-4D39-A19E-1700E6F1BB99}"/>
    <pc:docChg chg="undo custSel modSld">
      <pc:chgData name="Kersulis, Jonas" userId="38ec2a83-12fc-4093-8e16-3ee53b6e0485" providerId="ADAL" clId="{D410E05A-20E9-4D39-A19E-1700E6F1BB99}" dt="2023-05-30T15:36:16.051" v="2891" actId="20577"/>
      <pc:docMkLst>
        <pc:docMk/>
      </pc:docMkLst>
      <pc:sldChg chg="modNotesTx">
        <pc:chgData name="Kersulis, Jonas" userId="38ec2a83-12fc-4093-8e16-3ee53b6e0485" providerId="ADAL" clId="{D410E05A-20E9-4D39-A19E-1700E6F1BB99}" dt="2023-05-30T15:08:19.747" v="2182" actId="20577"/>
        <pc:sldMkLst>
          <pc:docMk/>
          <pc:sldMk cId="1850676767" sldId="542"/>
        </pc:sldMkLst>
      </pc:sldChg>
      <pc:sldChg chg="modSp mod">
        <pc:chgData name="Kersulis, Jonas" userId="38ec2a83-12fc-4093-8e16-3ee53b6e0485" providerId="ADAL" clId="{D410E05A-20E9-4D39-A19E-1700E6F1BB99}" dt="2023-05-30T15:10:37.391" v="2254" actId="20577"/>
        <pc:sldMkLst>
          <pc:docMk/>
          <pc:sldMk cId="1155814358" sldId="545"/>
        </pc:sldMkLst>
        <pc:spChg chg="mod">
          <ac:chgData name="Kersulis, Jonas" userId="38ec2a83-12fc-4093-8e16-3ee53b6e0485" providerId="ADAL" clId="{D410E05A-20E9-4D39-A19E-1700E6F1BB99}" dt="2023-05-30T15:10:34.814" v="2253" actId="20577"/>
          <ac:spMkLst>
            <pc:docMk/>
            <pc:sldMk cId="1155814358" sldId="545"/>
            <ac:spMk id="2" creationId="{771EF2BA-1C85-D4ED-FD17-AA9C9A81C52A}"/>
          </ac:spMkLst>
        </pc:spChg>
        <pc:spChg chg="mod">
          <ac:chgData name="Kersulis, Jonas" userId="38ec2a83-12fc-4093-8e16-3ee53b6e0485" providerId="ADAL" clId="{D410E05A-20E9-4D39-A19E-1700E6F1BB99}" dt="2023-05-30T15:10:37.391" v="2254" actId="20577"/>
          <ac:spMkLst>
            <pc:docMk/>
            <pc:sldMk cId="1155814358" sldId="545"/>
            <ac:spMk id="3" creationId="{A8516090-410B-0A36-775F-DC7A8484A60E}"/>
          </ac:spMkLst>
        </pc:spChg>
      </pc:sldChg>
      <pc:sldChg chg="modSp mod modNotesTx">
        <pc:chgData name="Kersulis, Jonas" userId="38ec2a83-12fc-4093-8e16-3ee53b6e0485" providerId="ADAL" clId="{D410E05A-20E9-4D39-A19E-1700E6F1BB99}" dt="2023-05-30T15:09:16.143" v="2199" actId="20577"/>
        <pc:sldMkLst>
          <pc:docMk/>
          <pc:sldMk cId="2582787876" sldId="549"/>
        </pc:sldMkLst>
        <pc:spChg chg="mod">
          <ac:chgData name="Kersulis, Jonas" userId="38ec2a83-12fc-4093-8e16-3ee53b6e0485" providerId="ADAL" clId="{D410E05A-20E9-4D39-A19E-1700E6F1BB99}" dt="2023-05-30T15:08:53.611" v="2184" actId="20577"/>
          <ac:spMkLst>
            <pc:docMk/>
            <pc:sldMk cId="2582787876" sldId="549"/>
            <ac:spMk id="5" creationId="{706FABB0-2F1E-FEC3-751D-7D10750EE476}"/>
          </ac:spMkLst>
        </pc:spChg>
      </pc:sldChg>
      <pc:sldChg chg="modSp mod">
        <pc:chgData name="Kersulis, Jonas" userId="38ec2a83-12fc-4093-8e16-3ee53b6e0485" providerId="ADAL" clId="{D410E05A-20E9-4D39-A19E-1700E6F1BB99}" dt="2023-05-30T15:15:40.510" v="2315" actId="20577"/>
        <pc:sldMkLst>
          <pc:docMk/>
          <pc:sldMk cId="3077923821" sldId="553"/>
        </pc:sldMkLst>
        <pc:spChg chg="mod">
          <ac:chgData name="Kersulis, Jonas" userId="38ec2a83-12fc-4093-8e16-3ee53b6e0485" providerId="ADAL" clId="{D410E05A-20E9-4D39-A19E-1700E6F1BB99}" dt="2023-05-30T15:15:40.510" v="2315" actId="20577"/>
          <ac:spMkLst>
            <pc:docMk/>
            <pc:sldMk cId="3077923821" sldId="553"/>
            <ac:spMk id="5" creationId="{706FABB0-2F1E-FEC3-751D-7D10750EE476}"/>
          </ac:spMkLst>
        </pc:spChg>
      </pc:sldChg>
      <pc:sldChg chg="modSp mod modNotesTx">
        <pc:chgData name="Kersulis, Jonas" userId="38ec2a83-12fc-4093-8e16-3ee53b6e0485" providerId="ADAL" clId="{D410E05A-20E9-4D39-A19E-1700E6F1BB99}" dt="2023-05-30T15:36:16.051" v="2891" actId="20577"/>
        <pc:sldMkLst>
          <pc:docMk/>
          <pc:sldMk cId="999964890" sldId="554"/>
        </pc:sldMkLst>
        <pc:spChg chg="mod">
          <ac:chgData name="Kersulis, Jonas" userId="38ec2a83-12fc-4093-8e16-3ee53b6e0485" providerId="ADAL" clId="{D410E05A-20E9-4D39-A19E-1700E6F1BB99}" dt="2023-05-30T14:50:38.986" v="1641" actId="20577"/>
          <ac:spMkLst>
            <pc:docMk/>
            <pc:sldMk cId="999964890" sldId="554"/>
            <ac:spMk id="5" creationId="{706FABB0-2F1E-FEC3-751D-7D10750EE476}"/>
          </ac:spMkLst>
        </pc:spChg>
        <pc:spChg chg="mod">
          <ac:chgData name="Kersulis, Jonas" userId="38ec2a83-12fc-4093-8e16-3ee53b6e0485" providerId="ADAL" clId="{D410E05A-20E9-4D39-A19E-1700E6F1BB99}" dt="2023-05-30T14:51:29.041" v="1643" actId="20577"/>
          <ac:spMkLst>
            <pc:docMk/>
            <pc:sldMk cId="999964890" sldId="554"/>
            <ac:spMk id="7" creationId="{071EBAB9-8B64-B1C6-3FB1-039CF3DAC64B}"/>
          </ac:spMkLst>
        </pc:spChg>
      </pc:sldChg>
      <pc:sldChg chg="modSp mod modNotesTx">
        <pc:chgData name="Kersulis, Jonas" userId="38ec2a83-12fc-4093-8e16-3ee53b6e0485" providerId="ADAL" clId="{D410E05A-20E9-4D39-A19E-1700E6F1BB99}" dt="2023-05-30T15:33:28.913" v="2890" actId="1038"/>
        <pc:sldMkLst>
          <pc:docMk/>
          <pc:sldMk cId="407002623" sldId="555"/>
        </pc:sldMkLst>
        <pc:spChg chg="mod">
          <ac:chgData name="Kersulis, Jonas" userId="38ec2a83-12fc-4093-8e16-3ee53b6e0485" providerId="ADAL" clId="{D410E05A-20E9-4D39-A19E-1700E6F1BB99}" dt="2023-05-30T15:33:28.913" v="2890" actId="1038"/>
          <ac:spMkLst>
            <pc:docMk/>
            <pc:sldMk cId="407002623" sldId="555"/>
            <ac:spMk id="5" creationId="{706FABB0-2F1E-FEC3-751D-7D10750EE476}"/>
          </ac:spMkLst>
        </pc:spChg>
        <pc:spChg chg="mod">
          <ac:chgData name="Kersulis, Jonas" userId="38ec2a83-12fc-4093-8e16-3ee53b6e0485" providerId="ADAL" clId="{D410E05A-20E9-4D39-A19E-1700E6F1BB99}" dt="2023-05-30T15:32:55.409" v="2889" actId="20577"/>
          <ac:spMkLst>
            <pc:docMk/>
            <pc:sldMk cId="407002623" sldId="555"/>
            <ac:spMk id="6" creationId="{DB286107-C4A4-C125-04AF-52D2F42CD030}"/>
          </ac:spMkLst>
        </pc:spChg>
      </pc:sldChg>
    </pc:docChg>
  </pc:docChgLst>
</pc:chgInfo>
</file>

<file path=ppt/charts/_rels/chart1.xml.rels><?xml version="1.0" encoding="UTF-8" standalone="yes"?>
<Relationships xmlns="http://schemas.openxmlformats.org/package/2006/relationships"><Relationship Id="rId3" Type="http://schemas.openxmlformats.org/officeDocument/2006/relationships/oleObject" Target="file:///\\ercot.com\Business\MarketOperationsSupport\Market_Design_&amp;_Analytics\Market_Presentations\2023\WMWG\NPRR1178%20Offer%20Floor%20Example.xlsx" TargetMode="External"/><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9.72405013910419E-2"/>
          <c:y val="4.6272752924140063E-2"/>
          <c:w val="0.86254333104059511"/>
          <c:h val="0.75462698247911708"/>
        </c:manualLayout>
      </c:layout>
      <c:scatterChart>
        <c:scatterStyle val="lineMarker"/>
        <c:varyColors val="0"/>
        <c:ser>
          <c:idx val="0"/>
          <c:order val="0"/>
          <c:tx>
            <c:strRef>
              <c:f>Sheet1!$B$6</c:f>
              <c:strCache>
                <c:ptCount val="1"/>
                <c:pt idx="0">
                  <c:v>Floor only applies to Non-Spin</c:v>
                </c:pt>
              </c:strCache>
            </c:strRef>
          </c:tx>
          <c:spPr>
            <a:ln w="19050" cap="rnd">
              <a:solidFill>
                <a:schemeClr val="tx2">
                  <a:alpha val="70000"/>
                </a:schemeClr>
              </a:solidFill>
              <a:round/>
            </a:ln>
            <a:effectLst/>
          </c:spPr>
          <c:marker>
            <c:symbol val="none"/>
          </c:marker>
          <c:xVal>
            <c:numRef>
              <c:f>Sheet1!$A$7:$A$18</c:f>
              <c:numCache>
                <c:formatCode>General</c:formatCode>
                <c:ptCount val="12"/>
                <c:pt idx="0">
                  <c:v>0</c:v>
                </c:pt>
                <c:pt idx="1">
                  <c:v>40</c:v>
                </c:pt>
                <c:pt idx="2">
                  <c:v>40</c:v>
                </c:pt>
                <c:pt idx="3">
                  <c:v>60</c:v>
                </c:pt>
                <c:pt idx="4">
                  <c:v>60</c:v>
                </c:pt>
                <c:pt idx="5">
                  <c:v>75</c:v>
                </c:pt>
                <c:pt idx="6">
                  <c:v>75</c:v>
                </c:pt>
                <c:pt idx="7">
                  <c:v>90</c:v>
                </c:pt>
                <c:pt idx="8">
                  <c:v>90</c:v>
                </c:pt>
                <c:pt idx="9">
                  <c:v>100</c:v>
                </c:pt>
                <c:pt idx="10">
                  <c:v>85</c:v>
                </c:pt>
                <c:pt idx="11">
                  <c:v>85</c:v>
                </c:pt>
              </c:numCache>
            </c:numRef>
          </c:xVal>
          <c:yVal>
            <c:numRef>
              <c:f>Sheet1!$B$7:$B$18</c:f>
              <c:numCache>
                <c:formatCode>General</c:formatCode>
                <c:ptCount val="12"/>
                <c:pt idx="0">
                  <c:v>40</c:v>
                </c:pt>
                <c:pt idx="1">
                  <c:v>40</c:v>
                </c:pt>
                <c:pt idx="2">
                  <c:v>45</c:v>
                </c:pt>
                <c:pt idx="3">
                  <c:v>45</c:v>
                </c:pt>
                <c:pt idx="4">
                  <c:v>50</c:v>
                </c:pt>
                <c:pt idx="5">
                  <c:v>50</c:v>
                </c:pt>
                <c:pt idx="6">
                  <c:v>50</c:v>
                </c:pt>
                <c:pt idx="7">
                  <c:v>50</c:v>
                </c:pt>
                <c:pt idx="8">
                  <c:v>75</c:v>
                </c:pt>
                <c:pt idx="9">
                  <c:v>75</c:v>
                </c:pt>
              </c:numCache>
            </c:numRef>
          </c:yVal>
          <c:smooth val="0"/>
          <c:extLst>
            <c:ext xmlns:c16="http://schemas.microsoft.com/office/drawing/2014/chart" uri="{C3380CC4-5D6E-409C-BE32-E72D297353CC}">
              <c16:uniqueId val="{00000000-F833-4680-A19B-60952EB3B0C6}"/>
            </c:ext>
          </c:extLst>
        </c:ser>
        <c:ser>
          <c:idx val="1"/>
          <c:order val="1"/>
          <c:tx>
            <c:strRef>
              <c:f>Sheet1!$C$6</c:f>
              <c:strCache>
                <c:ptCount val="1"/>
                <c:pt idx="0">
                  <c:v>Floor also applies to ECRS</c:v>
                </c:pt>
              </c:strCache>
            </c:strRef>
          </c:tx>
          <c:spPr>
            <a:ln w="19050" cap="rnd">
              <a:solidFill>
                <a:schemeClr val="accent1">
                  <a:alpha val="71000"/>
                </a:schemeClr>
              </a:solidFill>
              <a:round/>
            </a:ln>
            <a:effectLst/>
          </c:spPr>
          <c:marker>
            <c:symbol val="none"/>
          </c:marker>
          <c:xVal>
            <c:numRef>
              <c:f>Sheet1!$A$7:$A$18</c:f>
              <c:numCache>
                <c:formatCode>General</c:formatCode>
                <c:ptCount val="12"/>
                <c:pt idx="0">
                  <c:v>0</c:v>
                </c:pt>
                <c:pt idx="1">
                  <c:v>40</c:v>
                </c:pt>
                <c:pt idx="2">
                  <c:v>40</c:v>
                </c:pt>
                <c:pt idx="3">
                  <c:v>60</c:v>
                </c:pt>
                <c:pt idx="4">
                  <c:v>60</c:v>
                </c:pt>
                <c:pt idx="5">
                  <c:v>75</c:v>
                </c:pt>
                <c:pt idx="6">
                  <c:v>75</c:v>
                </c:pt>
                <c:pt idx="7">
                  <c:v>90</c:v>
                </c:pt>
                <c:pt idx="8">
                  <c:v>90</c:v>
                </c:pt>
                <c:pt idx="9">
                  <c:v>100</c:v>
                </c:pt>
                <c:pt idx="10">
                  <c:v>85</c:v>
                </c:pt>
                <c:pt idx="11">
                  <c:v>85</c:v>
                </c:pt>
              </c:numCache>
            </c:numRef>
          </c:xVal>
          <c:yVal>
            <c:numRef>
              <c:f>Sheet1!$C$7:$C$18</c:f>
              <c:numCache>
                <c:formatCode>General</c:formatCode>
                <c:ptCount val="12"/>
                <c:pt idx="0">
                  <c:v>40</c:v>
                </c:pt>
                <c:pt idx="1">
                  <c:v>40</c:v>
                </c:pt>
                <c:pt idx="2">
                  <c:v>45</c:v>
                </c:pt>
                <c:pt idx="3">
                  <c:v>45</c:v>
                </c:pt>
                <c:pt idx="4">
                  <c:v>50</c:v>
                </c:pt>
                <c:pt idx="5">
                  <c:v>50</c:v>
                </c:pt>
                <c:pt idx="6">
                  <c:v>75</c:v>
                </c:pt>
                <c:pt idx="7">
                  <c:v>75</c:v>
                </c:pt>
                <c:pt idx="8">
                  <c:v>75</c:v>
                </c:pt>
                <c:pt idx="9">
                  <c:v>75</c:v>
                </c:pt>
              </c:numCache>
            </c:numRef>
          </c:yVal>
          <c:smooth val="0"/>
          <c:extLst>
            <c:ext xmlns:c16="http://schemas.microsoft.com/office/drawing/2014/chart" uri="{C3380CC4-5D6E-409C-BE32-E72D297353CC}">
              <c16:uniqueId val="{00000001-F833-4680-A19B-60952EB3B0C6}"/>
            </c:ext>
          </c:extLst>
        </c:ser>
        <c:ser>
          <c:idx val="2"/>
          <c:order val="2"/>
          <c:tx>
            <c:strRef>
              <c:f>Sheet1!$D$6</c:f>
              <c:strCache>
                <c:ptCount val="1"/>
                <c:pt idx="0">
                  <c:v>HASL</c:v>
                </c:pt>
              </c:strCache>
            </c:strRef>
          </c:tx>
          <c:spPr>
            <a:ln w="19050" cap="rnd">
              <a:solidFill>
                <a:schemeClr val="accent3"/>
              </a:solidFill>
              <a:prstDash val="sysDash"/>
              <a:round/>
            </a:ln>
            <a:effectLst/>
          </c:spPr>
          <c:marker>
            <c:symbol val="none"/>
          </c:marker>
          <c:xVal>
            <c:numRef>
              <c:f>Sheet1!$A$7:$A$18</c:f>
              <c:numCache>
                <c:formatCode>General</c:formatCode>
                <c:ptCount val="12"/>
                <c:pt idx="0">
                  <c:v>0</c:v>
                </c:pt>
                <c:pt idx="1">
                  <c:v>40</c:v>
                </c:pt>
                <c:pt idx="2">
                  <c:v>40</c:v>
                </c:pt>
                <c:pt idx="3">
                  <c:v>60</c:v>
                </c:pt>
                <c:pt idx="4">
                  <c:v>60</c:v>
                </c:pt>
                <c:pt idx="5">
                  <c:v>75</c:v>
                </c:pt>
                <c:pt idx="6">
                  <c:v>75</c:v>
                </c:pt>
                <c:pt idx="7">
                  <c:v>90</c:v>
                </c:pt>
                <c:pt idx="8">
                  <c:v>90</c:v>
                </c:pt>
                <c:pt idx="9">
                  <c:v>100</c:v>
                </c:pt>
                <c:pt idx="10">
                  <c:v>85</c:v>
                </c:pt>
                <c:pt idx="11">
                  <c:v>85</c:v>
                </c:pt>
              </c:numCache>
            </c:numRef>
          </c:xVal>
          <c:yVal>
            <c:numRef>
              <c:f>Sheet1!$D$7:$D$18</c:f>
              <c:numCache>
                <c:formatCode>General</c:formatCode>
                <c:ptCount val="12"/>
                <c:pt idx="10">
                  <c:v>0</c:v>
                </c:pt>
                <c:pt idx="11">
                  <c:v>90</c:v>
                </c:pt>
              </c:numCache>
            </c:numRef>
          </c:yVal>
          <c:smooth val="0"/>
          <c:extLst>
            <c:ext xmlns:c16="http://schemas.microsoft.com/office/drawing/2014/chart" uri="{C3380CC4-5D6E-409C-BE32-E72D297353CC}">
              <c16:uniqueId val="{00000002-F833-4680-A19B-60952EB3B0C6}"/>
            </c:ext>
          </c:extLst>
        </c:ser>
        <c:dLbls>
          <c:showLegendKey val="0"/>
          <c:showVal val="0"/>
          <c:showCatName val="0"/>
          <c:showSerName val="0"/>
          <c:showPercent val="0"/>
          <c:showBubbleSize val="0"/>
        </c:dLbls>
        <c:axId val="1943857407"/>
        <c:axId val="1943859487"/>
      </c:scatterChart>
      <c:valAx>
        <c:axId val="1943857407"/>
        <c:scaling>
          <c:orientation val="minMax"/>
          <c:max val="100"/>
          <c:min val="30"/>
        </c:scaling>
        <c:delete val="0"/>
        <c:axPos val="b"/>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a:t>MW</a:t>
                </a:r>
              </a:p>
            </c:rich>
          </c:tx>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943859487"/>
        <c:crosses val="autoZero"/>
        <c:crossBetween val="midCat"/>
      </c:valAx>
      <c:valAx>
        <c:axId val="1943859487"/>
        <c:scaling>
          <c:orientation val="minMax"/>
          <c:max val="90"/>
          <c:min val="3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a:t>$/MWh</a:t>
                </a:r>
              </a:p>
            </c:rich>
          </c:tx>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943857407"/>
        <c:crosses val="autoZero"/>
        <c:crossBetween val="midCat"/>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2E11038-C648-4BF3-8167-6AE1FF3EFDF1}" type="doc">
      <dgm:prSet loTypeId="urn:microsoft.com/office/officeart/2008/layout/VerticalCurvedList" loCatId="list" qsTypeId="urn:microsoft.com/office/officeart/2005/8/quickstyle/simple1" qsCatId="simple" csTypeId="urn:microsoft.com/office/officeart/2005/8/colors/accent1_2" csCatId="accent1" phldr="1"/>
      <dgm:spPr/>
      <dgm:t>
        <a:bodyPr/>
        <a:lstStyle/>
        <a:p>
          <a:endParaRPr lang="en-US"/>
        </a:p>
      </dgm:t>
    </dgm:pt>
    <dgm:pt modelId="{BA20C27A-FD2A-445A-A719-6C03AF8940F3}">
      <dgm:prSet phldrT="[Text]"/>
      <dgm:spPr>
        <a:solidFill>
          <a:srgbClr val="5B6770"/>
        </a:solidFill>
      </dgm:spPr>
      <dgm:t>
        <a:bodyPr/>
        <a:lstStyle/>
        <a:p>
          <a:r>
            <a:rPr lang="en-US"/>
            <a:t>Click to edit Master subtitle style</a:t>
          </a:r>
        </a:p>
      </dgm:t>
    </dgm:pt>
    <dgm:pt modelId="{70D27D20-9B5C-4ACA-A932-25F2CF915F48}" type="parTrans" cxnId="{A5351B5C-9190-4E1A-BDA3-BCFD1EA44514}">
      <dgm:prSet/>
      <dgm:spPr/>
      <dgm:t>
        <a:bodyPr/>
        <a:lstStyle/>
        <a:p>
          <a:endParaRPr lang="en-US"/>
        </a:p>
      </dgm:t>
    </dgm:pt>
    <dgm:pt modelId="{6F8B888A-19D7-43C8-BC5E-9BDE549DF313}" type="sibTrans" cxnId="{A5351B5C-9190-4E1A-BDA3-BCFD1EA44514}">
      <dgm:prSet/>
      <dgm:spPr/>
      <dgm:t>
        <a:bodyPr/>
        <a:lstStyle/>
        <a:p>
          <a:endParaRPr lang="en-US"/>
        </a:p>
      </dgm:t>
    </dgm:pt>
    <dgm:pt modelId="{E0CEC3AC-4F65-405E-9DD2-9D5A494B4AC7}">
      <dgm:prSet phldrT="[Text]"/>
      <dgm:spPr>
        <a:solidFill>
          <a:srgbClr val="00AEC7"/>
        </a:solidFill>
      </dgm:spPr>
      <dgm:t>
        <a:bodyPr/>
        <a:lstStyle/>
        <a:p>
          <a:r>
            <a:rPr lang="en-US"/>
            <a:t>Click to edit Master subtitle style</a:t>
          </a:r>
        </a:p>
      </dgm:t>
    </dgm:pt>
    <dgm:pt modelId="{EAB6D17A-4709-4A18-AFBB-0789B952020D}" type="parTrans" cxnId="{6C928428-284E-4E7D-9683-6F55F36228FB}">
      <dgm:prSet/>
      <dgm:spPr/>
      <dgm:t>
        <a:bodyPr/>
        <a:lstStyle/>
        <a:p>
          <a:endParaRPr lang="en-US"/>
        </a:p>
      </dgm:t>
    </dgm:pt>
    <dgm:pt modelId="{E80F0502-7CC7-44FF-B609-B9414F795B8A}" type="sibTrans" cxnId="{6C928428-284E-4E7D-9683-6F55F36228FB}">
      <dgm:prSet/>
      <dgm:spPr/>
      <dgm:t>
        <a:bodyPr/>
        <a:lstStyle/>
        <a:p>
          <a:endParaRPr lang="en-US"/>
        </a:p>
      </dgm:t>
    </dgm:pt>
    <dgm:pt modelId="{187606C4-A5C3-49B4-8A18-BB38CA4215D5}">
      <dgm:prSet phldrT="[Text]"/>
      <dgm:spPr>
        <a:solidFill>
          <a:srgbClr val="093C61"/>
        </a:solidFill>
      </dgm:spPr>
      <dgm:t>
        <a:bodyPr/>
        <a:lstStyle/>
        <a:p>
          <a:r>
            <a:rPr lang="en-US"/>
            <a:t>Click to edit Master subtitle style</a:t>
          </a:r>
        </a:p>
      </dgm:t>
    </dgm:pt>
    <dgm:pt modelId="{58AE02CB-D91D-41B6-A813-B4F035391B83}" type="parTrans" cxnId="{72D59750-5757-41CF-AF05-6C57B64FB7ED}">
      <dgm:prSet/>
      <dgm:spPr/>
      <dgm:t>
        <a:bodyPr/>
        <a:lstStyle/>
        <a:p>
          <a:endParaRPr lang="en-US"/>
        </a:p>
      </dgm:t>
    </dgm:pt>
    <dgm:pt modelId="{3CFCF34C-096A-4329-BCDD-0A8D1A075934}" type="sibTrans" cxnId="{72D59750-5757-41CF-AF05-6C57B64FB7ED}">
      <dgm:prSet/>
      <dgm:spPr/>
      <dgm:t>
        <a:bodyPr/>
        <a:lstStyle/>
        <a:p>
          <a:endParaRPr lang="en-US"/>
        </a:p>
      </dgm:t>
    </dgm:pt>
    <dgm:pt modelId="{075A3D39-E191-4C23-AF82-FED389D4714A}" type="pres">
      <dgm:prSet presAssocID="{32E11038-C648-4BF3-8167-6AE1FF3EFDF1}" presName="Name0" presStyleCnt="0">
        <dgm:presLayoutVars>
          <dgm:chMax val="7"/>
          <dgm:chPref val="7"/>
          <dgm:dir/>
        </dgm:presLayoutVars>
      </dgm:prSet>
      <dgm:spPr/>
    </dgm:pt>
    <dgm:pt modelId="{80725D32-2ED8-4B1F-81A2-9F7C840C4E0C}" type="pres">
      <dgm:prSet presAssocID="{32E11038-C648-4BF3-8167-6AE1FF3EFDF1}" presName="Name1" presStyleCnt="0"/>
      <dgm:spPr/>
    </dgm:pt>
    <dgm:pt modelId="{B6A82959-4BD9-4D99-A596-9C774D74AB1C}" type="pres">
      <dgm:prSet presAssocID="{32E11038-C648-4BF3-8167-6AE1FF3EFDF1}" presName="cycle" presStyleCnt="0"/>
      <dgm:spPr/>
    </dgm:pt>
    <dgm:pt modelId="{A2FCC776-BF52-47C4-92E4-17467F9AE6E1}" type="pres">
      <dgm:prSet presAssocID="{32E11038-C648-4BF3-8167-6AE1FF3EFDF1}" presName="srcNode" presStyleLbl="node1" presStyleIdx="0" presStyleCnt="3"/>
      <dgm:spPr/>
    </dgm:pt>
    <dgm:pt modelId="{6304DB4F-C21D-43CE-BC19-7FC9FE4143EB}" type="pres">
      <dgm:prSet presAssocID="{32E11038-C648-4BF3-8167-6AE1FF3EFDF1}" presName="conn" presStyleLbl="parChTrans1D2" presStyleIdx="0" presStyleCnt="1"/>
      <dgm:spPr/>
    </dgm:pt>
    <dgm:pt modelId="{0AC5C796-425F-48EC-9CE3-FF43A9E945D1}" type="pres">
      <dgm:prSet presAssocID="{32E11038-C648-4BF3-8167-6AE1FF3EFDF1}" presName="extraNode" presStyleLbl="node1" presStyleIdx="0" presStyleCnt="3"/>
      <dgm:spPr/>
    </dgm:pt>
    <dgm:pt modelId="{FEDB5C55-0F80-4976-AD26-0CEE89BEB7EA}" type="pres">
      <dgm:prSet presAssocID="{32E11038-C648-4BF3-8167-6AE1FF3EFDF1}" presName="dstNode" presStyleLbl="node1" presStyleIdx="0" presStyleCnt="3"/>
      <dgm:spPr/>
    </dgm:pt>
    <dgm:pt modelId="{89592E09-CC88-4904-BF5E-1629C8C5E634}" type="pres">
      <dgm:prSet presAssocID="{BA20C27A-FD2A-445A-A719-6C03AF8940F3}" presName="text_1" presStyleLbl="node1" presStyleIdx="0" presStyleCnt="3">
        <dgm:presLayoutVars>
          <dgm:bulletEnabled val="1"/>
        </dgm:presLayoutVars>
      </dgm:prSet>
      <dgm:spPr/>
    </dgm:pt>
    <dgm:pt modelId="{9A21976F-30D0-4847-9028-5756044BAAC3}" type="pres">
      <dgm:prSet presAssocID="{BA20C27A-FD2A-445A-A719-6C03AF8940F3}" presName="accent_1" presStyleCnt="0"/>
      <dgm:spPr/>
    </dgm:pt>
    <dgm:pt modelId="{36E4D279-9DCF-4996-B9DB-80023277EC34}" type="pres">
      <dgm:prSet presAssocID="{BA20C27A-FD2A-445A-A719-6C03AF8940F3}" presName="accentRepeatNode" presStyleLbl="solidFgAcc1" presStyleIdx="0" presStyleCnt="3"/>
      <dgm:spPr>
        <a:ln w="50800">
          <a:solidFill>
            <a:srgbClr val="5B6770"/>
          </a:solidFill>
        </a:ln>
      </dgm:spPr>
    </dgm:pt>
    <dgm:pt modelId="{FA8E3AD4-7354-43A8-B93D-74F840B6AEF6}" type="pres">
      <dgm:prSet presAssocID="{E0CEC3AC-4F65-405E-9DD2-9D5A494B4AC7}" presName="text_2" presStyleLbl="node1" presStyleIdx="1" presStyleCnt="3">
        <dgm:presLayoutVars>
          <dgm:bulletEnabled val="1"/>
        </dgm:presLayoutVars>
      </dgm:prSet>
      <dgm:spPr/>
    </dgm:pt>
    <dgm:pt modelId="{FDAFDD12-87AE-496F-A9BD-D8FA3C5C588E}" type="pres">
      <dgm:prSet presAssocID="{E0CEC3AC-4F65-405E-9DD2-9D5A494B4AC7}" presName="accent_2" presStyleCnt="0"/>
      <dgm:spPr/>
    </dgm:pt>
    <dgm:pt modelId="{CE0FEE12-C9DD-48AF-B095-635EAD24EB23}" type="pres">
      <dgm:prSet presAssocID="{E0CEC3AC-4F65-405E-9DD2-9D5A494B4AC7}" presName="accentRepeatNode" presStyleLbl="solidFgAcc1" presStyleIdx="1" presStyleCnt="3"/>
      <dgm:spPr>
        <a:ln w="50800">
          <a:solidFill>
            <a:srgbClr val="00AEC7"/>
          </a:solidFill>
        </a:ln>
      </dgm:spPr>
    </dgm:pt>
    <dgm:pt modelId="{30EB52CC-4F02-4C80-AAF8-62BFF5A038EA}" type="pres">
      <dgm:prSet presAssocID="{187606C4-A5C3-49B4-8A18-BB38CA4215D5}" presName="text_3" presStyleLbl="node1" presStyleIdx="2" presStyleCnt="3">
        <dgm:presLayoutVars>
          <dgm:bulletEnabled val="1"/>
        </dgm:presLayoutVars>
      </dgm:prSet>
      <dgm:spPr/>
    </dgm:pt>
    <dgm:pt modelId="{C8B76DD7-65EF-4958-B29D-8E09C2D14548}" type="pres">
      <dgm:prSet presAssocID="{187606C4-A5C3-49B4-8A18-BB38CA4215D5}" presName="accent_3" presStyleCnt="0"/>
      <dgm:spPr/>
    </dgm:pt>
    <dgm:pt modelId="{E96C1AF3-5332-4D40-8E92-7C851D843D9E}" type="pres">
      <dgm:prSet presAssocID="{187606C4-A5C3-49B4-8A18-BB38CA4215D5}" presName="accentRepeatNode" presStyleLbl="solidFgAcc1" presStyleIdx="2" presStyleCnt="3"/>
      <dgm:spPr>
        <a:ln w="50800">
          <a:solidFill>
            <a:srgbClr val="093C61"/>
          </a:solidFill>
        </a:ln>
      </dgm:spPr>
    </dgm:pt>
  </dgm:ptLst>
  <dgm:cxnLst>
    <dgm:cxn modelId="{6C928428-284E-4E7D-9683-6F55F36228FB}" srcId="{32E11038-C648-4BF3-8167-6AE1FF3EFDF1}" destId="{E0CEC3AC-4F65-405E-9DD2-9D5A494B4AC7}" srcOrd="1" destOrd="0" parTransId="{EAB6D17A-4709-4A18-AFBB-0789B952020D}" sibTransId="{E80F0502-7CC7-44FF-B609-B9414F795B8A}"/>
    <dgm:cxn modelId="{57C00C33-A140-4336-BF90-35942F94805A}" type="presOf" srcId="{187606C4-A5C3-49B4-8A18-BB38CA4215D5}" destId="{30EB52CC-4F02-4C80-AAF8-62BFF5A038EA}" srcOrd="0" destOrd="0" presId="urn:microsoft.com/office/officeart/2008/layout/VerticalCurvedList"/>
    <dgm:cxn modelId="{A5351B5C-9190-4E1A-BDA3-BCFD1EA44514}" srcId="{32E11038-C648-4BF3-8167-6AE1FF3EFDF1}" destId="{BA20C27A-FD2A-445A-A719-6C03AF8940F3}" srcOrd="0" destOrd="0" parTransId="{70D27D20-9B5C-4ACA-A932-25F2CF915F48}" sibTransId="{6F8B888A-19D7-43C8-BC5E-9BDE549DF313}"/>
    <dgm:cxn modelId="{53883844-14BD-4351-A151-F1F21DB11AA2}" type="presOf" srcId="{E0CEC3AC-4F65-405E-9DD2-9D5A494B4AC7}" destId="{FA8E3AD4-7354-43A8-B93D-74F840B6AEF6}" srcOrd="0" destOrd="0" presId="urn:microsoft.com/office/officeart/2008/layout/VerticalCurvedList"/>
    <dgm:cxn modelId="{72D59750-5757-41CF-AF05-6C57B64FB7ED}" srcId="{32E11038-C648-4BF3-8167-6AE1FF3EFDF1}" destId="{187606C4-A5C3-49B4-8A18-BB38CA4215D5}" srcOrd="2" destOrd="0" parTransId="{58AE02CB-D91D-41B6-A813-B4F035391B83}" sibTransId="{3CFCF34C-096A-4329-BCDD-0A8D1A075934}"/>
    <dgm:cxn modelId="{EBE72F74-33D1-4060-A3B4-F3A60F68D2DE}" type="presOf" srcId="{BA20C27A-FD2A-445A-A719-6C03AF8940F3}" destId="{89592E09-CC88-4904-BF5E-1629C8C5E634}" srcOrd="0" destOrd="0" presId="urn:microsoft.com/office/officeart/2008/layout/VerticalCurvedList"/>
    <dgm:cxn modelId="{44A009B9-4C6E-4056-A237-21B77C751944}" type="presOf" srcId="{32E11038-C648-4BF3-8167-6AE1FF3EFDF1}" destId="{075A3D39-E191-4C23-AF82-FED389D4714A}" srcOrd="0" destOrd="0" presId="urn:microsoft.com/office/officeart/2008/layout/VerticalCurvedList"/>
    <dgm:cxn modelId="{C12810DE-047C-44F0-893C-5DBF7D150250}" type="presOf" srcId="{6F8B888A-19D7-43C8-BC5E-9BDE549DF313}" destId="{6304DB4F-C21D-43CE-BC19-7FC9FE4143EB}" srcOrd="0" destOrd="0" presId="urn:microsoft.com/office/officeart/2008/layout/VerticalCurvedList"/>
    <dgm:cxn modelId="{C8DF18D6-9728-4B9E-8416-9844D37BED16}" type="presParOf" srcId="{075A3D39-E191-4C23-AF82-FED389D4714A}" destId="{80725D32-2ED8-4B1F-81A2-9F7C840C4E0C}" srcOrd="0" destOrd="0" presId="urn:microsoft.com/office/officeart/2008/layout/VerticalCurvedList"/>
    <dgm:cxn modelId="{E35D8989-C4EB-4877-88F9-278C7A5D79BE}" type="presParOf" srcId="{80725D32-2ED8-4B1F-81A2-9F7C840C4E0C}" destId="{B6A82959-4BD9-4D99-A596-9C774D74AB1C}" srcOrd="0" destOrd="0" presId="urn:microsoft.com/office/officeart/2008/layout/VerticalCurvedList"/>
    <dgm:cxn modelId="{2E10BBB5-BB5F-4213-81D6-299D4ED932F9}" type="presParOf" srcId="{B6A82959-4BD9-4D99-A596-9C774D74AB1C}" destId="{A2FCC776-BF52-47C4-92E4-17467F9AE6E1}" srcOrd="0" destOrd="0" presId="urn:microsoft.com/office/officeart/2008/layout/VerticalCurvedList"/>
    <dgm:cxn modelId="{5B23B201-EE0E-41FD-994F-D36FF4AEDA82}" type="presParOf" srcId="{B6A82959-4BD9-4D99-A596-9C774D74AB1C}" destId="{6304DB4F-C21D-43CE-BC19-7FC9FE4143EB}" srcOrd="1" destOrd="0" presId="urn:microsoft.com/office/officeart/2008/layout/VerticalCurvedList"/>
    <dgm:cxn modelId="{44830F56-0B6E-4957-B591-535E7C4AE88E}" type="presParOf" srcId="{B6A82959-4BD9-4D99-A596-9C774D74AB1C}" destId="{0AC5C796-425F-48EC-9CE3-FF43A9E945D1}" srcOrd="2" destOrd="0" presId="urn:microsoft.com/office/officeart/2008/layout/VerticalCurvedList"/>
    <dgm:cxn modelId="{B512C53B-041E-4F05-874B-6C14137472B2}" type="presParOf" srcId="{B6A82959-4BD9-4D99-A596-9C774D74AB1C}" destId="{FEDB5C55-0F80-4976-AD26-0CEE89BEB7EA}" srcOrd="3" destOrd="0" presId="urn:microsoft.com/office/officeart/2008/layout/VerticalCurvedList"/>
    <dgm:cxn modelId="{B5267D50-E7E0-4BB1-BFA8-A827CCA77309}" type="presParOf" srcId="{80725D32-2ED8-4B1F-81A2-9F7C840C4E0C}" destId="{89592E09-CC88-4904-BF5E-1629C8C5E634}" srcOrd="1" destOrd="0" presId="urn:microsoft.com/office/officeart/2008/layout/VerticalCurvedList"/>
    <dgm:cxn modelId="{B277B9AB-1A22-46B8-AB75-EA271659F9A9}" type="presParOf" srcId="{80725D32-2ED8-4B1F-81A2-9F7C840C4E0C}" destId="{9A21976F-30D0-4847-9028-5756044BAAC3}" srcOrd="2" destOrd="0" presId="urn:microsoft.com/office/officeart/2008/layout/VerticalCurvedList"/>
    <dgm:cxn modelId="{F63A9C37-6ADA-42F7-9567-B5030E7619A5}" type="presParOf" srcId="{9A21976F-30D0-4847-9028-5756044BAAC3}" destId="{36E4D279-9DCF-4996-B9DB-80023277EC34}" srcOrd="0" destOrd="0" presId="urn:microsoft.com/office/officeart/2008/layout/VerticalCurvedList"/>
    <dgm:cxn modelId="{F0AF24C9-085E-4E7F-84AF-44BDBD83C8D6}" type="presParOf" srcId="{80725D32-2ED8-4B1F-81A2-9F7C840C4E0C}" destId="{FA8E3AD4-7354-43A8-B93D-74F840B6AEF6}" srcOrd="3" destOrd="0" presId="urn:microsoft.com/office/officeart/2008/layout/VerticalCurvedList"/>
    <dgm:cxn modelId="{53C3BAA1-3CEB-4E9B-B244-D18A0E21044B}" type="presParOf" srcId="{80725D32-2ED8-4B1F-81A2-9F7C840C4E0C}" destId="{FDAFDD12-87AE-496F-A9BD-D8FA3C5C588E}" srcOrd="4" destOrd="0" presId="urn:microsoft.com/office/officeart/2008/layout/VerticalCurvedList"/>
    <dgm:cxn modelId="{D9AAB689-C278-446B-B50B-F0121693A922}" type="presParOf" srcId="{FDAFDD12-87AE-496F-A9BD-D8FA3C5C588E}" destId="{CE0FEE12-C9DD-48AF-B095-635EAD24EB23}" srcOrd="0" destOrd="0" presId="urn:microsoft.com/office/officeart/2008/layout/VerticalCurvedList"/>
    <dgm:cxn modelId="{6BE5BE6F-02B9-4318-9BB9-B7CD1051F0D2}" type="presParOf" srcId="{80725D32-2ED8-4B1F-81A2-9F7C840C4E0C}" destId="{30EB52CC-4F02-4C80-AAF8-62BFF5A038EA}" srcOrd="5" destOrd="0" presId="urn:microsoft.com/office/officeart/2008/layout/VerticalCurvedList"/>
    <dgm:cxn modelId="{37A2E405-9B83-4313-96A7-0A679F777B18}" type="presParOf" srcId="{80725D32-2ED8-4B1F-81A2-9F7C840C4E0C}" destId="{C8B76DD7-65EF-4958-B29D-8E09C2D14548}" srcOrd="6" destOrd="0" presId="urn:microsoft.com/office/officeart/2008/layout/VerticalCurvedList"/>
    <dgm:cxn modelId="{BA1CF7BF-1B96-48C4-ADB0-9317E5BC7454}" type="presParOf" srcId="{C8B76DD7-65EF-4958-B29D-8E09C2D14548}" destId="{E96C1AF3-5332-4D40-8E92-7C851D843D9E}"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304DB4F-C21D-43CE-BC19-7FC9FE4143EB}">
      <dsp:nvSpPr>
        <dsp:cNvPr id="0" name=""/>
        <dsp:cNvSpPr/>
      </dsp:nvSpPr>
      <dsp:spPr>
        <a:xfrm>
          <a:off x="-6201673" y="-949060"/>
          <a:ext cx="7384521" cy="7384521"/>
        </a:xfrm>
        <a:prstGeom prst="blockArc">
          <a:avLst>
            <a:gd name="adj1" fmla="val 18900000"/>
            <a:gd name="adj2" fmla="val 2700000"/>
            <a:gd name="adj3" fmla="val 293"/>
          </a:avLst>
        </a:pr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9592E09-CC88-4904-BF5E-1629C8C5E634}">
      <dsp:nvSpPr>
        <dsp:cNvPr id="0" name=""/>
        <dsp:cNvSpPr/>
      </dsp:nvSpPr>
      <dsp:spPr>
        <a:xfrm>
          <a:off x="761512" y="548640"/>
          <a:ext cx="7697175" cy="1097280"/>
        </a:xfrm>
        <a:prstGeom prst="rect">
          <a:avLst/>
        </a:prstGeom>
        <a:solidFill>
          <a:srgbClr val="5B677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0966" tIns="86360" rIns="86360" bIns="86360" numCol="1" spcCol="1270" anchor="ctr" anchorCtr="0">
          <a:noAutofit/>
        </a:bodyPr>
        <a:lstStyle/>
        <a:p>
          <a:pPr marL="0" lvl="0" indent="0" algn="l" defTabSz="1511300">
            <a:lnSpc>
              <a:spcPct val="90000"/>
            </a:lnSpc>
            <a:spcBef>
              <a:spcPct val="0"/>
            </a:spcBef>
            <a:spcAft>
              <a:spcPct val="35000"/>
            </a:spcAft>
            <a:buNone/>
          </a:pPr>
          <a:r>
            <a:rPr lang="en-US" sz="3400" kern="1200"/>
            <a:t>Click to edit Master subtitle style</a:t>
          </a:r>
        </a:p>
      </dsp:txBody>
      <dsp:txXfrm>
        <a:off x="761512" y="548640"/>
        <a:ext cx="7697175" cy="1097280"/>
      </dsp:txXfrm>
    </dsp:sp>
    <dsp:sp modelId="{36E4D279-9DCF-4996-B9DB-80023277EC34}">
      <dsp:nvSpPr>
        <dsp:cNvPr id="0" name=""/>
        <dsp:cNvSpPr/>
      </dsp:nvSpPr>
      <dsp:spPr>
        <a:xfrm>
          <a:off x="75712" y="411480"/>
          <a:ext cx="1371600" cy="1371600"/>
        </a:xfrm>
        <a:prstGeom prst="ellipse">
          <a:avLst/>
        </a:prstGeom>
        <a:solidFill>
          <a:schemeClr val="lt1">
            <a:hueOff val="0"/>
            <a:satOff val="0"/>
            <a:lumOff val="0"/>
            <a:alphaOff val="0"/>
          </a:schemeClr>
        </a:solidFill>
        <a:ln w="50800" cap="flat" cmpd="sng" algn="ctr">
          <a:solidFill>
            <a:srgbClr val="5B6770"/>
          </a:solidFill>
          <a:prstDash val="solid"/>
        </a:ln>
        <a:effectLst/>
      </dsp:spPr>
      <dsp:style>
        <a:lnRef idx="2">
          <a:scrgbClr r="0" g="0" b="0"/>
        </a:lnRef>
        <a:fillRef idx="1">
          <a:scrgbClr r="0" g="0" b="0"/>
        </a:fillRef>
        <a:effectRef idx="0">
          <a:scrgbClr r="0" g="0" b="0"/>
        </a:effectRef>
        <a:fontRef idx="minor"/>
      </dsp:style>
    </dsp:sp>
    <dsp:sp modelId="{FA8E3AD4-7354-43A8-B93D-74F840B6AEF6}">
      <dsp:nvSpPr>
        <dsp:cNvPr id="0" name=""/>
        <dsp:cNvSpPr/>
      </dsp:nvSpPr>
      <dsp:spPr>
        <a:xfrm>
          <a:off x="1160373" y="2194560"/>
          <a:ext cx="7298314" cy="1097280"/>
        </a:xfrm>
        <a:prstGeom prst="rect">
          <a:avLst/>
        </a:prstGeom>
        <a:solidFill>
          <a:srgbClr val="00AEC7"/>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0966" tIns="86360" rIns="86360" bIns="86360" numCol="1" spcCol="1270" anchor="ctr" anchorCtr="0">
          <a:noAutofit/>
        </a:bodyPr>
        <a:lstStyle/>
        <a:p>
          <a:pPr marL="0" lvl="0" indent="0" algn="l" defTabSz="1511300">
            <a:lnSpc>
              <a:spcPct val="90000"/>
            </a:lnSpc>
            <a:spcBef>
              <a:spcPct val="0"/>
            </a:spcBef>
            <a:spcAft>
              <a:spcPct val="35000"/>
            </a:spcAft>
            <a:buNone/>
          </a:pPr>
          <a:r>
            <a:rPr lang="en-US" sz="3400" kern="1200"/>
            <a:t>Click to edit Master subtitle style</a:t>
          </a:r>
        </a:p>
      </dsp:txBody>
      <dsp:txXfrm>
        <a:off x="1160373" y="2194560"/>
        <a:ext cx="7298314" cy="1097280"/>
      </dsp:txXfrm>
    </dsp:sp>
    <dsp:sp modelId="{CE0FEE12-C9DD-48AF-B095-635EAD24EB23}">
      <dsp:nvSpPr>
        <dsp:cNvPr id="0" name=""/>
        <dsp:cNvSpPr/>
      </dsp:nvSpPr>
      <dsp:spPr>
        <a:xfrm>
          <a:off x="474573" y="2057400"/>
          <a:ext cx="1371600" cy="1371600"/>
        </a:xfrm>
        <a:prstGeom prst="ellipse">
          <a:avLst/>
        </a:prstGeom>
        <a:solidFill>
          <a:schemeClr val="lt1">
            <a:hueOff val="0"/>
            <a:satOff val="0"/>
            <a:lumOff val="0"/>
            <a:alphaOff val="0"/>
          </a:schemeClr>
        </a:solidFill>
        <a:ln w="50800" cap="flat" cmpd="sng" algn="ctr">
          <a:solidFill>
            <a:srgbClr val="00AEC7"/>
          </a:solidFill>
          <a:prstDash val="solid"/>
        </a:ln>
        <a:effectLst/>
      </dsp:spPr>
      <dsp:style>
        <a:lnRef idx="2">
          <a:scrgbClr r="0" g="0" b="0"/>
        </a:lnRef>
        <a:fillRef idx="1">
          <a:scrgbClr r="0" g="0" b="0"/>
        </a:fillRef>
        <a:effectRef idx="0">
          <a:scrgbClr r="0" g="0" b="0"/>
        </a:effectRef>
        <a:fontRef idx="minor"/>
      </dsp:style>
    </dsp:sp>
    <dsp:sp modelId="{30EB52CC-4F02-4C80-AAF8-62BFF5A038EA}">
      <dsp:nvSpPr>
        <dsp:cNvPr id="0" name=""/>
        <dsp:cNvSpPr/>
      </dsp:nvSpPr>
      <dsp:spPr>
        <a:xfrm>
          <a:off x="761512" y="3840480"/>
          <a:ext cx="7697175" cy="1097280"/>
        </a:xfrm>
        <a:prstGeom prst="rect">
          <a:avLst/>
        </a:prstGeom>
        <a:solidFill>
          <a:srgbClr val="093C61"/>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0966" tIns="86360" rIns="86360" bIns="86360" numCol="1" spcCol="1270" anchor="ctr" anchorCtr="0">
          <a:noAutofit/>
        </a:bodyPr>
        <a:lstStyle/>
        <a:p>
          <a:pPr marL="0" lvl="0" indent="0" algn="l" defTabSz="1511300">
            <a:lnSpc>
              <a:spcPct val="90000"/>
            </a:lnSpc>
            <a:spcBef>
              <a:spcPct val="0"/>
            </a:spcBef>
            <a:spcAft>
              <a:spcPct val="35000"/>
            </a:spcAft>
            <a:buNone/>
          </a:pPr>
          <a:r>
            <a:rPr lang="en-US" sz="3400" kern="1200"/>
            <a:t>Click to edit Master subtitle style</a:t>
          </a:r>
        </a:p>
      </dsp:txBody>
      <dsp:txXfrm>
        <a:off x="761512" y="3840480"/>
        <a:ext cx="7697175" cy="1097280"/>
      </dsp:txXfrm>
    </dsp:sp>
    <dsp:sp modelId="{E96C1AF3-5332-4D40-8E92-7C851D843D9E}">
      <dsp:nvSpPr>
        <dsp:cNvPr id="0" name=""/>
        <dsp:cNvSpPr/>
      </dsp:nvSpPr>
      <dsp:spPr>
        <a:xfrm>
          <a:off x="75712" y="3703320"/>
          <a:ext cx="1371600" cy="1371600"/>
        </a:xfrm>
        <a:prstGeom prst="ellipse">
          <a:avLst/>
        </a:prstGeom>
        <a:solidFill>
          <a:schemeClr val="lt1">
            <a:hueOff val="0"/>
            <a:satOff val="0"/>
            <a:lumOff val="0"/>
            <a:alphaOff val="0"/>
          </a:schemeClr>
        </a:solidFill>
        <a:ln w="50800" cap="flat" cmpd="sng" algn="ctr">
          <a:solidFill>
            <a:srgbClr val="093C61"/>
          </a:solidFill>
          <a:prstDash val="solid"/>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5/30/2023</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5/30/2023</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 recent PRS discussions, there have been questions about NPRR1178 and expectations for Resources providing ECRS. This presentation summarizes NPRR1178 with the goal of addressing those questions.</a:t>
            </a:r>
          </a:p>
        </p:txBody>
      </p:sp>
      <p:sp>
        <p:nvSpPr>
          <p:cNvPr id="4" name="Slide Number Placeholder 3"/>
          <p:cNvSpPr>
            <a:spLocks noGrp="1"/>
          </p:cNvSpPr>
          <p:nvPr>
            <p:ph type="sldNum" sz="quarter" idx="5"/>
          </p:nvPr>
        </p:nvSpPr>
        <p:spPr/>
        <p:txBody>
          <a:bodyPr/>
          <a:lstStyle/>
          <a:p>
            <a:fld id="{F62AC51D-6DAA-4455-8EA7-D54B64909A85}" type="slidenum">
              <a:rPr lang="en-US" smtClean="0"/>
              <a:t>1</a:t>
            </a:fld>
            <a:endParaRPr lang="en-US"/>
          </a:p>
        </p:txBody>
      </p:sp>
    </p:spTree>
    <p:extLst>
      <p:ext uri="{BB962C8B-B14F-4D97-AF65-F5344CB8AC3E}">
        <p14:creationId xmlns:p14="http://schemas.microsoft.com/office/powerpoint/2010/main" val="242660046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Note that these LRs cannot simultaneously provide ECRS and Non-Spin.</a:t>
            </a:r>
          </a:p>
          <a:p>
            <a:endParaRPr lang="en-US" dirty="0"/>
          </a:p>
        </p:txBody>
      </p:sp>
      <p:sp>
        <p:nvSpPr>
          <p:cNvPr id="4" name="Slide Number Placeholder 3"/>
          <p:cNvSpPr>
            <a:spLocks noGrp="1"/>
          </p:cNvSpPr>
          <p:nvPr>
            <p:ph type="sldNum" sz="quarter" idx="5"/>
          </p:nvPr>
        </p:nvSpPr>
        <p:spPr/>
        <p:txBody>
          <a:bodyPr/>
          <a:lstStyle/>
          <a:p>
            <a:fld id="{F62AC51D-6DAA-4455-8EA7-D54B64909A85}" type="slidenum">
              <a:rPr lang="en-US" smtClean="0"/>
              <a:t>3</a:t>
            </a:fld>
            <a:endParaRPr lang="en-US"/>
          </a:p>
        </p:txBody>
      </p:sp>
    </p:spTree>
    <p:extLst>
      <p:ext uri="{BB962C8B-B14F-4D97-AF65-F5344CB8AC3E}">
        <p14:creationId xmlns:p14="http://schemas.microsoft.com/office/powerpoint/2010/main" val="237462405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Without the ECRS award, the last 10 MW before reaching HASL would be subject to the floor.</a:t>
            </a:r>
          </a:p>
          <a:p>
            <a:endParaRPr lang="en-US" dirty="0"/>
          </a:p>
          <a:p>
            <a:r>
              <a:rPr lang="en-US" dirty="0"/>
              <a:t>In this scenario:</a:t>
            </a:r>
          </a:p>
          <a:p>
            <a:pPr marL="171450" indent="-171450">
              <a:buFontTx/>
              <a:buChar char="-"/>
            </a:pPr>
            <a:r>
              <a:rPr lang="en-US" dirty="0"/>
              <a:t>If ECRS is not deployed, the Resource no longer has a 10 MW Non-Spin standing deployment at the $75/MWh floor—the ECRS responsibility pushes HASL below it. In other words, the Resource can be dispatched all the way to HASL without encountering the floor, even though it is supposed to be carrying 10 MW of economically-deployed On-Line Non-Spin. </a:t>
            </a:r>
          </a:p>
          <a:p>
            <a:pPr marL="171450" indent="-171450">
              <a:buFontTx/>
              <a:buChar char="-"/>
            </a:pPr>
            <a:r>
              <a:rPr lang="en-US" dirty="0"/>
              <a:t>If ECRS is deployed, it will “jump ahead” of the Non-Spin and be used first.</a:t>
            </a:r>
          </a:p>
          <a:p>
            <a:pPr marL="0" indent="0">
              <a:buFontTx/>
              <a:buNone/>
            </a:pPr>
            <a:endParaRPr lang="en-US" dirty="0"/>
          </a:p>
        </p:txBody>
      </p:sp>
      <p:sp>
        <p:nvSpPr>
          <p:cNvPr id="4" name="Slide Number Placeholder 3"/>
          <p:cNvSpPr>
            <a:spLocks noGrp="1"/>
          </p:cNvSpPr>
          <p:nvPr>
            <p:ph type="sldNum" sz="quarter" idx="5"/>
          </p:nvPr>
        </p:nvSpPr>
        <p:spPr/>
        <p:txBody>
          <a:bodyPr/>
          <a:lstStyle/>
          <a:p>
            <a:fld id="{F62AC51D-6DAA-4455-8EA7-D54B64909A85}" type="slidenum">
              <a:rPr lang="en-US" smtClean="0"/>
              <a:t>5</a:t>
            </a:fld>
            <a:endParaRPr lang="en-US"/>
          </a:p>
        </p:txBody>
      </p:sp>
    </p:spTree>
    <p:extLst>
      <p:ext uri="{BB962C8B-B14F-4D97-AF65-F5344CB8AC3E}">
        <p14:creationId xmlns:p14="http://schemas.microsoft.com/office/powerpoint/2010/main" val="360663179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62AC51D-6DAA-4455-8EA7-D54B64909A85}" type="slidenum">
              <a:rPr lang="en-US" smtClean="0"/>
              <a:t>6</a:t>
            </a:fld>
            <a:endParaRPr lang="en-US"/>
          </a:p>
        </p:txBody>
      </p:sp>
    </p:spTree>
    <p:extLst>
      <p:ext uri="{BB962C8B-B14F-4D97-AF65-F5344CB8AC3E}">
        <p14:creationId xmlns:p14="http://schemas.microsoft.com/office/powerpoint/2010/main" val="27250303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Master" Target="../slideMasters/slideMaster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9145377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ontent with Caption (Aqua)">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2A0837FE-C71E-9CF6-AC64-3D795C3B5F1F}"/>
              </a:ext>
            </a:extLst>
          </p:cNvPr>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5" name="Rectangle 4">
            <a:extLst>
              <a:ext uri="{FF2B5EF4-FFF2-40B4-BE49-F238E27FC236}">
                <a16:creationId xmlns:a16="http://schemas.microsoft.com/office/drawing/2014/main" id="{A2A5C917-3A9B-FEDC-2C2D-7DCD85F5C1DF}"/>
              </a:ext>
            </a:extLst>
          </p:cNvPr>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949D2196-8960-8007-C0C0-62EFA03EA586}"/>
              </a:ext>
            </a:extLst>
          </p:cNvPr>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Content Placeholder 2">
            <a:extLst>
              <a:ext uri="{FF2B5EF4-FFF2-40B4-BE49-F238E27FC236}">
                <a16:creationId xmlns:a16="http://schemas.microsoft.com/office/drawing/2014/main" id="{C28BCE00-998E-E986-BAB5-DFC04DAB5EA8}"/>
              </a:ext>
            </a:extLst>
          </p:cNvPr>
          <p:cNvSpPr>
            <a:spLocks noGrp="1"/>
          </p:cNvSpPr>
          <p:nvPr>
            <p:ph idx="1"/>
          </p:nvPr>
        </p:nvSpPr>
        <p:spPr>
          <a:xfrm>
            <a:off x="304800" y="762000"/>
            <a:ext cx="8534400" cy="3124200"/>
          </a:xfrm>
          <a:prstGeom prst="rect">
            <a:avLst/>
          </a:prstGeom>
        </p:spPr>
        <p:txBody>
          <a:bodyPr lIns="274320" tIns="274320" rIns="274320" bIns="274320"/>
          <a:lstStyle>
            <a:lvl1pPr marL="0" indent="0">
              <a:buNone/>
              <a:defRPr sz="2000" b="0">
                <a:solidFill>
                  <a:schemeClr val="tx1"/>
                </a:solidFill>
              </a:defRPr>
            </a:lvl1pPr>
            <a:lvl2pPr>
              <a:defRPr sz="2000">
                <a:solidFill>
                  <a:schemeClr val="tx2"/>
                </a:solidFill>
              </a:defRPr>
            </a:lvl2pPr>
            <a:lvl3pPr>
              <a:defRPr sz="18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11" name="Content Placeholder 2">
            <a:extLst>
              <a:ext uri="{FF2B5EF4-FFF2-40B4-BE49-F238E27FC236}">
                <a16:creationId xmlns:a16="http://schemas.microsoft.com/office/drawing/2014/main" id="{F811FEB3-47F2-0622-E85A-BC25AB9BF116}"/>
              </a:ext>
            </a:extLst>
          </p:cNvPr>
          <p:cNvSpPr>
            <a:spLocks noGrp="1"/>
          </p:cNvSpPr>
          <p:nvPr>
            <p:ph idx="10"/>
          </p:nvPr>
        </p:nvSpPr>
        <p:spPr>
          <a:xfrm>
            <a:off x="304800" y="4053683"/>
            <a:ext cx="8534400" cy="2042317"/>
          </a:xfrm>
          <a:prstGeom prst="rect">
            <a:avLst/>
          </a:prstGeom>
          <a:solidFill>
            <a:schemeClr val="accent1">
              <a:lumMod val="20000"/>
              <a:lumOff val="80000"/>
            </a:schemeClr>
          </a:solidFill>
          <a:ln w="15875" cap="rnd">
            <a:solidFill>
              <a:srgbClr val="00AEC7">
                <a:alpha val="59000"/>
              </a:srgb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1800" b="0">
                <a:solidFill>
                  <a:schemeClr val="tx1"/>
                </a:solidFill>
              </a:defRPr>
            </a:lvl1pPr>
            <a:lvl2pPr>
              <a:defRPr sz="1600">
                <a:solidFill>
                  <a:schemeClr val="tx2"/>
                </a:solidFill>
              </a:defRPr>
            </a:lvl2pPr>
            <a:lvl3pPr>
              <a:defRPr sz="14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13" name="Footer Placeholder 4">
            <a:extLst>
              <a:ext uri="{FF2B5EF4-FFF2-40B4-BE49-F238E27FC236}">
                <a16:creationId xmlns:a16="http://schemas.microsoft.com/office/drawing/2014/main" id="{15A3345B-D5C7-2F88-8026-20E44CDC1C8C}"/>
              </a:ext>
            </a:extLst>
          </p:cNvPr>
          <p:cNvSpPr>
            <a:spLocks noGrp="1"/>
          </p:cNvSpPr>
          <p:nvPr>
            <p:ph type="ftr" sz="quarter" idx="11"/>
          </p:nvPr>
        </p:nvSpPr>
        <p:spPr>
          <a:xfrm>
            <a:off x="2743200" y="6553200"/>
            <a:ext cx="4038600" cy="228600"/>
          </a:xfrm>
        </p:spPr>
        <p:txBody>
          <a:bodyPr/>
          <a:lstStyle/>
          <a:p>
            <a:endParaRPr lang="en-US">
              <a:solidFill>
                <a:prstClr val="black">
                  <a:tint val="75000"/>
                </a:prstClr>
              </a:solidFill>
            </a:endParaRPr>
          </a:p>
        </p:txBody>
      </p:sp>
      <p:sp>
        <p:nvSpPr>
          <p:cNvPr id="14" name="Slide Number Placeholder 5">
            <a:extLst>
              <a:ext uri="{FF2B5EF4-FFF2-40B4-BE49-F238E27FC236}">
                <a16:creationId xmlns:a16="http://schemas.microsoft.com/office/drawing/2014/main" id="{02DBDC06-CAF6-397A-E258-1B91B7BE4A6A}"/>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7938207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Key Takeaways">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2A0837FE-C71E-9CF6-AC64-3D795C3B5F1F}"/>
              </a:ext>
            </a:extLst>
          </p:cNvPr>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5" name="Rectangle 4">
            <a:extLst>
              <a:ext uri="{FF2B5EF4-FFF2-40B4-BE49-F238E27FC236}">
                <a16:creationId xmlns:a16="http://schemas.microsoft.com/office/drawing/2014/main" id="{A2A5C917-3A9B-FEDC-2C2D-7DCD85F5C1DF}"/>
              </a:ext>
            </a:extLst>
          </p:cNvPr>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949D2196-8960-8007-C0C0-62EFA03EA586}"/>
              </a:ext>
            </a:extLst>
          </p:cNvPr>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3" name="Footer Placeholder 4">
            <a:extLst>
              <a:ext uri="{FF2B5EF4-FFF2-40B4-BE49-F238E27FC236}">
                <a16:creationId xmlns:a16="http://schemas.microsoft.com/office/drawing/2014/main" id="{15A3345B-D5C7-2F88-8026-20E44CDC1C8C}"/>
              </a:ext>
            </a:extLst>
          </p:cNvPr>
          <p:cNvSpPr>
            <a:spLocks noGrp="1"/>
          </p:cNvSpPr>
          <p:nvPr>
            <p:ph type="ftr" sz="quarter" idx="11"/>
          </p:nvPr>
        </p:nvSpPr>
        <p:spPr>
          <a:xfrm>
            <a:off x="2743200" y="6553200"/>
            <a:ext cx="4038600" cy="228600"/>
          </a:xfrm>
        </p:spPr>
        <p:txBody>
          <a:bodyPr/>
          <a:lstStyle/>
          <a:p>
            <a:endParaRPr lang="en-US">
              <a:solidFill>
                <a:prstClr val="black">
                  <a:tint val="75000"/>
                </a:prstClr>
              </a:solidFill>
            </a:endParaRPr>
          </a:p>
        </p:txBody>
      </p:sp>
      <p:sp>
        <p:nvSpPr>
          <p:cNvPr id="14" name="Slide Number Placeholder 5">
            <a:extLst>
              <a:ext uri="{FF2B5EF4-FFF2-40B4-BE49-F238E27FC236}">
                <a16:creationId xmlns:a16="http://schemas.microsoft.com/office/drawing/2014/main" id="{02DBDC06-CAF6-397A-E258-1B91B7BE4A6A}"/>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
        <p:nvSpPr>
          <p:cNvPr id="22" name="Content Placeholder 2">
            <a:extLst>
              <a:ext uri="{FF2B5EF4-FFF2-40B4-BE49-F238E27FC236}">
                <a16:creationId xmlns:a16="http://schemas.microsoft.com/office/drawing/2014/main" id="{8650E65A-77F2-BD31-7884-036E0E1C7699}"/>
              </a:ext>
            </a:extLst>
          </p:cNvPr>
          <p:cNvSpPr>
            <a:spLocks noGrp="1"/>
          </p:cNvSpPr>
          <p:nvPr>
            <p:ph idx="10"/>
          </p:nvPr>
        </p:nvSpPr>
        <p:spPr>
          <a:xfrm>
            <a:off x="304800" y="4038600"/>
            <a:ext cx="8340436" cy="2057399"/>
          </a:xfrm>
          <a:prstGeom prst="rect">
            <a:avLst/>
          </a:prstGeom>
          <a:solidFill>
            <a:schemeClr val="accent1">
              <a:lumMod val="20000"/>
              <a:lumOff val="80000"/>
            </a:schemeClr>
          </a:solidFill>
          <a:ln w="15875" cap="rnd">
            <a:solidFill>
              <a:srgbClr val="00AEC7">
                <a:alpha val="59000"/>
              </a:srgb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1800" b="0">
                <a:solidFill>
                  <a:schemeClr val="tx1"/>
                </a:solidFill>
              </a:defRPr>
            </a:lvl1pPr>
            <a:lvl2pPr>
              <a:defRPr sz="1600">
                <a:solidFill>
                  <a:schemeClr val="tx1"/>
                </a:solidFill>
              </a:defRPr>
            </a:lvl2pPr>
            <a:lvl3pPr>
              <a:defRPr sz="1400">
                <a:solidFill>
                  <a:schemeClr val="tx1"/>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23" name="Content Placeholder 2">
            <a:extLst>
              <a:ext uri="{FF2B5EF4-FFF2-40B4-BE49-F238E27FC236}">
                <a16:creationId xmlns:a16="http://schemas.microsoft.com/office/drawing/2014/main" id="{307E5F9A-4C8E-B655-9F97-B41B055E27A3}"/>
              </a:ext>
            </a:extLst>
          </p:cNvPr>
          <p:cNvSpPr>
            <a:spLocks noGrp="1"/>
          </p:cNvSpPr>
          <p:nvPr>
            <p:ph idx="12"/>
          </p:nvPr>
        </p:nvSpPr>
        <p:spPr>
          <a:xfrm>
            <a:off x="304800" y="1219201"/>
            <a:ext cx="8305800" cy="2042317"/>
          </a:xfrm>
          <a:prstGeom prst="rect">
            <a:avLst/>
          </a:prstGeom>
          <a:solidFill>
            <a:schemeClr val="bg2"/>
          </a:solidFill>
          <a:ln w="15875" cap="rnd">
            <a:solidFill>
              <a:schemeClr val="bg1">
                <a:lumMod val="85000"/>
                <a:alpha val="59000"/>
              </a:scheme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2000" b="0">
                <a:solidFill>
                  <a:schemeClr val="tx1"/>
                </a:solidFill>
              </a:defRPr>
            </a:lvl1pPr>
            <a:lvl2pPr>
              <a:defRPr sz="1800">
                <a:solidFill>
                  <a:schemeClr val="tx2"/>
                </a:solidFill>
              </a:defRPr>
            </a:lvl2pPr>
            <a:lvl3pPr>
              <a:defRPr sz="16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Tree>
    <p:extLst>
      <p:ext uri="{BB962C8B-B14F-4D97-AF65-F5344CB8AC3E}">
        <p14:creationId xmlns:p14="http://schemas.microsoft.com/office/powerpoint/2010/main" val="85108862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ontent with Caption 2 (Gray Title)">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BDA98D29-CFFC-C296-B023-91A03EEC3E9D}"/>
              </a:ext>
            </a:extLst>
          </p:cNvPr>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5" name="Rectangle 4">
            <a:extLst>
              <a:ext uri="{FF2B5EF4-FFF2-40B4-BE49-F238E27FC236}">
                <a16:creationId xmlns:a16="http://schemas.microsoft.com/office/drawing/2014/main" id="{DE12A03F-8D2E-8532-3203-031013FA5A10}"/>
              </a:ext>
            </a:extLst>
          </p:cNvPr>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2FFCD6A5-9B36-D9E5-72F2-FBEA5B672AB9}"/>
              </a:ext>
            </a:extLst>
          </p:cNvPr>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7" name="Content Placeholder 2">
            <a:extLst>
              <a:ext uri="{FF2B5EF4-FFF2-40B4-BE49-F238E27FC236}">
                <a16:creationId xmlns:a16="http://schemas.microsoft.com/office/drawing/2014/main" id="{4EFC8874-25EC-5A5F-D57F-0691879F1F48}"/>
              </a:ext>
            </a:extLst>
          </p:cNvPr>
          <p:cNvSpPr>
            <a:spLocks noGrp="1"/>
          </p:cNvSpPr>
          <p:nvPr>
            <p:ph idx="1"/>
          </p:nvPr>
        </p:nvSpPr>
        <p:spPr>
          <a:xfrm>
            <a:off x="304800" y="762000"/>
            <a:ext cx="5562600" cy="5334000"/>
          </a:xfrm>
          <a:prstGeom prst="rect">
            <a:avLst/>
          </a:prstGeom>
        </p:spPr>
        <p:txBody>
          <a:bodyPr lIns="274320" tIns="274320" rIns="274320" bIns="274320"/>
          <a:lstStyle>
            <a:lvl1pPr marL="0" indent="0">
              <a:buNone/>
              <a:defRPr sz="2000" b="0">
                <a:solidFill>
                  <a:schemeClr val="tx1"/>
                </a:solidFill>
              </a:defRPr>
            </a:lvl1pPr>
            <a:lvl2pPr>
              <a:defRPr sz="1800">
                <a:solidFill>
                  <a:schemeClr val="tx2"/>
                </a:solidFill>
              </a:defRPr>
            </a:lvl2pPr>
            <a:lvl3pPr>
              <a:defRPr sz="16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8" name="Content Placeholder 2">
            <a:extLst>
              <a:ext uri="{FF2B5EF4-FFF2-40B4-BE49-F238E27FC236}">
                <a16:creationId xmlns:a16="http://schemas.microsoft.com/office/drawing/2014/main" id="{9D7C7B98-DF84-E7E1-CF67-1DA50AD90673}"/>
              </a:ext>
            </a:extLst>
          </p:cNvPr>
          <p:cNvSpPr>
            <a:spLocks noGrp="1"/>
          </p:cNvSpPr>
          <p:nvPr>
            <p:ph idx="10"/>
          </p:nvPr>
        </p:nvSpPr>
        <p:spPr>
          <a:xfrm>
            <a:off x="5867400" y="914400"/>
            <a:ext cx="2971800" cy="5181600"/>
          </a:xfrm>
          <a:prstGeom prst="rect">
            <a:avLst/>
          </a:prstGeom>
          <a:solidFill>
            <a:srgbClr val="E6EBF0"/>
          </a:solidFill>
          <a:ln w="15875" cap="rnd">
            <a:solidFill>
              <a:schemeClr val="bg1">
                <a:lumMod val="85000"/>
                <a:alpha val="62000"/>
              </a:schemeClr>
            </a:solidFill>
            <a:round/>
          </a:ln>
          <a:effectLst>
            <a:outerShdw blurRad="50800" dist="38100" dir="2700000" algn="tl" rotWithShape="0">
              <a:prstClr val="black">
                <a:alpha val="40000"/>
              </a:prstClr>
            </a:outerShdw>
          </a:effectLst>
        </p:spPr>
        <p:txBody>
          <a:bodyPr lIns="274320" tIns="182880" rIns="274320" bIns="182880"/>
          <a:lstStyle>
            <a:lvl1pPr marL="0" indent="0">
              <a:buNone/>
              <a:defRPr sz="1600" b="0">
                <a:solidFill>
                  <a:schemeClr val="tx1"/>
                </a:solidFill>
              </a:defRPr>
            </a:lvl1pPr>
            <a:lvl2pPr>
              <a:defRPr sz="1400">
                <a:solidFill>
                  <a:schemeClr val="tx2"/>
                </a:solidFill>
              </a:defRPr>
            </a:lvl2pPr>
            <a:lvl3pPr>
              <a:defRPr sz="12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10" name="Footer Placeholder 4">
            <a:extLst>
              <a:ext uri="{FF2B5EF4-FFF2-40B4-BE49-F238E27FC236}">
                <a16:creationId xmlns:a16="http://schemas.microsoft.com/office/drawing/2014/main" id="{D41AE20F-67AB-7F58-E5C0-B80B60EB4F25}"/>
              </a:ext>
            </a:extLst>
          </p:cNvPr>
          <p:cNvSpPr>
            <a:spLocks noGrp="1"/>
          </p:cNvSpPr>
          <p:nvPr>
            <p:ph type="ftr" sz="quarter" idx="11"/>
          </p:nvPr>
        </p:nvSpPr>
        <p:spPr>
          <a:xfrm>
            <a:off x="2743200" y="6553200"/>
            <a:ext cx="4038600" cy="228600"/>
          </a:xfrm>
        </p:spPr>
        <p:txBody>
          <a:bodyPr/>
          <a:lstStyle/>
          <a:p>
            <a:endParaRPr lang="en-US">
              <a:solidFill>
                <a:prstClr val="black">
                  <a:tint val="75000"/>
                </a:prstClr>
              </a:solidFill>
            </a:endParaRPr>
          </a:p>
        </p:txBody>
      </p:sp>
      <p:sp>
        <p:nvSpPr>
          <p:cNvPr id="11" name="Slide Number Placeholder 5">
            <a:extLst>
              <a:ext uri="{FF2B5EF4-FFF2-40B4-BE49-F238E27FC236}">
                <a16:creationId xmlns:a16="http://schemas.microsoft.com/office/drawing/2014/main" id="{BB40FEBA-A659-D520-0764-206779E237E9}"/>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89124008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Content with Caption 2 (Blue Title)">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21C8B81A-95BD-E991-9B9F-3E9298BDDD8D}"/>
              </a:ext>
            </a:extLst>
          </p:cNvPr>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5" name="Rectangle 4">
            <a:extLst>
              <a:ext uri="{FF2B5EF4-FFF2-40B4-BE49-F238E27FC236}">
                <a16:creationId xmlns:a16="http://schemas.microsoft.com/office/drawing/2014/main" id="{EBD1C03C-3DF7-A3DE-6887-F11B8EF5149C}"/>
              </a:ext>
            </a:extLst>
          </p:cNvPr>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BFB76CBF-9431-A50C-08E3-E8EE4F236149}"/>
              </a:ext>
            </a:extLst>
          </p:cNvPr>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1" name="Content Placeholder 2">
            <a:extLst>
              <a:ext uri="{FF2B5EF4-FFF2-40B4-BE49-F238E27FC236}">
                <a16:creationId xmlns:a16="http://schemas.microsoft.com/office/drawing/2014/main" id="{E0BA04B7-EE99-D736-11AC-D183C0DF7ACD}"/>
              </a:ext>
            </a:extLst>
          </p:cNvPr>
          <p:cNvSpPr>
            <a:spLocks noGrp="1"/>
          </p:cNvSpPr>
          <p:nvPr>
            <p:ph idx="1"/>
          </p:nvPr>
        </p:nvSpPr>
        <p:spPr>
          <a:xfrm>
            <a:off x="304800" y="762000"/>
            <a:ext cx="5410200" cy="5334000"/>
          </a:xfrm>
          <a:prstGeom prst="rect">
            <a:avLst/>
          </a:prstGeom>
        </p:spPr>
        <p:txBody>
          <a:bodyPr lIns="274320" tIns="274320" rIns="274320" bIns="274320"/>
          <a:lstStyle>
            <a:lvl1pPr marL="0" indent="0">
              <a:buNone/>
              <a:defRPr sz="2000" b="1">
                <a:solidFill>
                  <a:schemeClr val="tx2"/>
                </a:solidFill>
              </a:defRPr>
            </a:lvl1pPr>
            <a:lvl2pPr>
              <a:defRPr sz="1800">
                <a:solidFill>
                  <a:schemeClr val="tx2"/>
                </a:solidFill>
              </a:defRPr>
            </a:lvl2pPr>
            <a:lvl3pPr>
              <a:defRPr sz="16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12" name="Content Placeholder 2">
            <a:extLst>
              <a:ext uri="{FF2B5EF4-FFF2-40B4-BE49-F238E27FC236}">
                <a16:creationId xmlns:a16="http://schemas.microsoft.com/office/drawing/2014/main" id="{3A5A8A3F-3706-273B-1AFB-760A102730E0}"/>
              </a:ext>
            </a:extLst>
          </p:cNvPr>
          <p:cNvSpPr>
            <a:spLocks noGrp="1"/>
          </p:cNvSpPr>
          <p:nvPr>
            <p:ph idx="10"/>
          </p:nvPr>
        </p:nvSpPr>
        <p:spPr>
          <a:xfrm>
            <a:off x="5867400" y="914400"/>
            <a:ext cx="2971800" cy="5181600"/>
          </a:xfrm>
          <a:prstGeom prst="rect">
            <a:avLst/>
          </a:prstGeom>
          <a:solidFill>
            <a:srgbClr val="E6EBF0"/>
          </a:solidFill>
          <a:ln w="15875" cap="rnd">
            <a:solidFill>
              <a:schemeClr val="bg1">
                <a:lumMod val="85000"/>
                <a:alpha val="62000"/>
              </a:schemeClr>
            </a:solidFill>
            <a:round/>
          </a:ln>
          <a:effectLst>
            <a:outerShdw blurRad="50800" dist="38100" dir="2700000" algn="tl" rotWithShape="0">
              <a:prstClr val="black">
                <a:alpha val="40000"/>
              </a:prstClr>
            </a:outerShdw>
          </a:effectLst>
        </p:spPr>
        <p:txBody>
          <a:bodyPr lIns="274320" tIns="182880" rIns="274320" bIns="182880"/>
          <a:lstStyle>
            <a:lvl1pPr marL="0" indent="0">
              <a:buNone/>
              <a:defRPr sz="1600" b="0">
                <a:solidFill>
                  <a:schemeClr val="accent1"/>
                </a:solidFill>
              </a:defRPr>
            </a:lvl1pPr>
            <a:lvl2pPr>
              <a:defRPr sz="1400">
                <a:solidFill>
                  <a:schemeClr val="tx2"/>
                </a:solidFill>
              </a:defRPr>
            </a:lvl2pPr>
            <a:lvl3pPr>
              <a:defRPr sz="12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14" name="Footer Placeholder 4">
            <a:extLst>
              <a:ext uri="{FF2B5EF4-FFF2-40B4-BE49-F238E27FC236}">
                <a16:creationId xmlns:a16="http://schemas.microsoft.com/office/drawing/2014/main" id="{DB59DB38-0284-35BB-FCF2-EAA64B408BD8}"/>
              </a:ext>
            </a:extLst>
          </p:cNvPr>
          <p:cNvSpPr>
            <a:spLocks noGrp="1"/>
          </p:cNvSpPr>
          <p:nvPr>
            <p:ph type="ftr" sz="quarter" idx="11"/>
          </p:nvPr>
        </p:nvSpPr>
        <p:spPr>
          <a:xfrm>
            <a:off x="2743200" y="6553200"/>
            <a:ext cx="4038600" cy="228600"/>
          </a:xfrm>
        </p:spPr>
        <p:txBody>
          <a:bodyPr/>
          <a:lstStyle/>
          <a:p>
            <a:endParaRPr lang="en-US">
              <a:solidFill>
                <a:prstClr val="black">
                  <a:tint val="75000"/>
                </a:prstClr>
              </a:solidFill>
            </a:endParaRPr>
          </a:p>
        </p:txBody>
      </p:sp>
      <p:sp>
        <p:nvSpPr>
          <p:cNvPr id="15" name="Slide Number Placeholder 5">
            <a:extLst>
              <a:ext uri="{FF2B5EF4-FFF2-40B4-BE49-F238E27FC236}">
                <a16:creationId xmlns:a16="http://schemas.microsoft.com/office/drawing/2014/main" id="{9556402B-DC9D-8431-8023-AD3352280539}"/>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04798458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Quate with Captions (Aqua)">
    <p:spTree>
      <p:nvGrpSpPr>
        <p:cNvPr id="1" name=""/>
        <p:cNvGrpSpPr/>
        <p:nvPr/>
      </p:nvGrpSpPr>
      <p:grpSpPr>
        <a:xfrm>
          <a:off x="0" y="0"/>
          <a:ext cx="0" cy="0"/>
          <a:chOff x="0" y="0"/>
          <a:chExt cx="0" cy="0"/>
        </a:xfrm>
      </p:grpSpPr>
      <p:sp>
        <p:nvSpPr>
          <p:cNvPr id="4" name="Content Placeholder 2"/>
          <p:cNvSpPr>
            <a:spLocks noGrp="1"/>
          </p:cNvSpPr>
          <p:nvPr>
            <p:ph idx="1"/>
          </p:nvPr>
        </p:nvSpPr>
        <p:spPr>
          <a:xfrm>
            <a:off x="304800" y="762000"/>
            <a:ext cx="5181600" cy="5486400"/>
          </a:xfrm>
          <a:prstGeom prst="rect">
            <a:avLst/>
          </a:prstGeom>
        </p:spPr>
        <p:txBody>
          <a:bodyPr lIns="274320" tIns="274320" rIns="274320" bIns="274320"/>
          <a:lstStyle>
            <a:lvl1pPr marL="0" indent="0">
              <a:buNone/>
              <a:defRPr sz="2000" b="1">
                <a:solidFill>
                  <a:schemeClr val="tx1"/>
                </a:solidFill>
              </a:defRPr>
            </a:lvl1pPr>
            <a:lvl2pPr>
              <a:defRPr sz="1800">
                <a:solidFill>
                  <a:schemeClr val="tx2"/>
                </a:solidFill>
              </a:defRPr>
            </a:lvl2pPr>
            <a:lvl3pPr>
              <a:defRPr sz="16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2" name="Title 1">
            <a:extLst>
              <a:ext uri="{FF2B5EF4-FFF2-40B4-BE49-F238E27FC236}">
                <a16:creationId xmlns:a16="http://schemas.microsoft.com/office/drawing/2014/main" id="{A87CE442-37B7-476C-9FE8-E96267B02A66}"/>
              </a:ext>
            </a:extLst>
          </p:cNvPr>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5" name="Rectangle 4">
            <a:extLst>
              <a:ext uri="{FF2B5EF4-FFF2-40B4-BE49-F238E27FC236}">
                <a16:creationId xmlns:a16="http://schemas.microsoft.com/office/drawing/2014/main" id="{A0D15576-9FF6-A891-FEC4-42E2548A9FC7}"/>
              </a:ext>
            </a:extLst>
          </p:cNvPr>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8556E2A8-9379-D337-6383-63A755F631AD}"/>
              </a:ext>
            </a:extLst>
          </p:cNvPr>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Footer Placeholder 4">
            <a:extLst>
              <a:ext uri="{FF2B5EF4-FFF2-40B4-BE49-F238E27FC236}">
                <a16:creationId xmlns:a16="http://schemas.microsoft.com/office/drawing/2014/main" id="{3DA0FCEA-D36B-8171-D6EF-668CFAA3362D}"/>
              </a:ext>
            </a:extLst>
          </p:cNvPr>
          <p:cNvSpPr>
            <a:spLocks noGrp="1"/>
          </p:cNvSpPr>
          <p:nvPr>
            <p:ph type="ftr" sz="quarter" idx="11"/>
          </p:nvPr>
        </p:nvSpPr>
        <p:spPr>
          <a:xfrm>
            <a:off x="2743200" y="6553200"/>
            <a:ext cx="4038600" cy="228600"/>
          </a:xfrm>
        </p:spPr>
        <p:txBody>
          <a:bodyPr/>
          <a:lstStyle/>
          <a:p>
            <a:endParaRPr lang="en-US">
              <a:solidFill>
                <a:prstClr val="black">
                  <a:tint val="75000"/>
                </a:prstClr>
              </a:solidFill>
            </a:endParaRPr>
          </a:p>
        </p:txBody>
      </p:sp>
      <p:sp>
        <p:nvSpPr>
          <p:cNvPr id="11" name="Slide Number Placeholder 5">
            <a:extLst>
              <a:ext uri="{FF2B5EF4-FFF2-40B4-BE49-F238E27FC236}">
                <a16:creationId xmlns:a16="http://schemas.microsoft.com/office/drawing/2014/main" id="{2435EFE1-64FF-A596-7050-A720211A5B2B}"/>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
        <p:nvSpPr>
          <p:cNvPr id="3" name="Content Placeholder 2">
            <a:extLst>
              <a:ext uri="{FF2B5EF4-FFF2-40B4-BE49-F238E27FC236}">
                <a16:creationId xmlns:a16="http://schemas.microsoft.com/office/drawing/2014/main" id="{67029BC0-04FA-F2B5-5399-0E40A64D3564}"/>
              </a:ext>
            </a:extLst>
          </p:cNvPr>
          <p:cNvSpPr>
            <a:spLocks noGrp="1"/>
          </p:cNvSpPr>
          <p:nvPr>
            <p:ph idx="10"/>
          </p:nvPr>
        </p:nvSpPr>
        <p:spPr>
          <a:xfrm>
            <a:off x="5486400" y="838199"/>
            <a:ext cx="3352800" cy="5410201"/>
          </a:xfrm>
          <a:prstGeom prst="rect">
            <a:avLst/>
          </a:prstGeom>
          <a:solidFill>
            <a:schemeClr val="accent1">
              <a:lumMod val="20000"/>
              <a:lumOff val="80000"/>
            </a:schemeClr>
          </a:solidFill>
          <a:ln w="15875" cap="rnd">
            <a:solidFill>
              <a:srgbClr val="00AEC7">
                <a:alpha val="59000"/>
              </a:srgb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1800" b="0">
                <a:solidFill>
                  <a:schemeClr val="tx1"/>
                </a:solidFill>
              </a:defRPr>
            </a:lvl1pPr>
            <a:lvl2pPr>
              <a:defRPr sz="1600">
                <a:solidFill>
                  <a:schemeClr val="tx1"/>
                </a:solidFill>
              </a:defRPr>
            </a:lvl2pPr>
            <a:lvl3pPr>
              <a:defRPr sz="1400">
                <a:solidFill>
                  <a:schemeClr val="tx1"/>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Tree>
    <p:extLst>
      <p:ext uri="{BB962C8B-B14F-4D97-AF65-F5344CB8AC3E}">
        <p14:creationId xmlns:p14="http://schemas.microsoft.com/office/powerpoint/2010/main" val="264329111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Shape Background with Colum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4BF0DE-C10A-1045-5990-B1FA49AF9EB7}"/>
              </a:ext>
            </a:extLst>
          </p:cNvPr>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5" name="Rectangle 4">
            <a:extLst>
              <a:ext uri="{FF2B5EF4-FFF2-40B4-BE49-F238E27FC236}">
                <a16:creationId xmlns:a16="http://schemas.microsoft.com/office/drawing/2014/main" id="{371C69C7-7D39-DEDD-BE1B-B8C046B0CA95}"/>
              </a:ext>
            </a:extLst>
          </p:cNvPr>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ADE78E12-A908-1977-15C5-27DAB2FF2F2B}"/>
              </a:ext>
            </a:extLst>
          </p:cNvPr>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2" name="Footer Placeholder 4">
            <a:extLst>
              <a:ext uri="{FF2B5EF4-FFF2-40B4-BE49-F238E27FC236}">
                <a16:creationId xmlns:a16="http://schemas.microsoft.com/office/drawing/2014/main" id="{CEE2A56D-1F8F-6D34-5142-3AFE504C04F2}"/>
              </a:ext>
            </a:extLst>
          </p:cNvPr>
          <p:cNvSpPr>
            <a:spLocks noGrp="1"/>
          </p:cNvSpPr>
          <p:nvPr>
            <p:ph type="ftr" sz="quarter" idx="11"/>
          </p:nvPr>
        </p:nvSpPr>
        <p:spPr>
          <a:xfrm>
            <a:off x="2743200" y="6553200"/>
            <a:ext cx="4038600" cy="228600"/>
          </a:xfrm>
        </p:spPr>
        <p:txBody>
          <a:bodyPr/>
          <a:lstStyle/>
          <a:p>
            <a:endParaRPr lang="en-US">
              <a:solidFill>
                <a:prstClr val="black">
                  <a:tint val="75000"/>
                </a:prstClr>
              </a:solidFill>
            </a:endParaRPr>
          </a:p>
        </p:txBody>
      </p:sp>
      <p:sp>
        <p:nvSpPr>
          <p:cNvPr id="13" name="Slide Number Placeholder 5">
            <a:extLst>
              <a:ext uri="{FF2B5EF4-FFF2-40B4-BE49-F238E27FC236}">
                <a16:creationId xmlns:a16="http://schemas.microsoft.com/office/drawing/2014/main" id="{19A953EB-673D-F477-0F68-19BB33084976}"/>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
        <p:nvSpPr>
          <p:cNvPr id="3" name="Text Placeholder 6">
            <a:extLst>
              <a:ext uri="{FF2B5EF4-FFF2-40B4-BE49-F238E27FC236}">
                <a16:creationId xmlns:a16="http://schemas.microsoft.com/office/drawing/2014/main" id="{18275120-314C-AFBD-B170-4B990F0EFBAF}"/>
              </a:ext>
            </a:extLst>
          </p:cNvPr>
          <p:cNvSpPr>
            <a:spLocks noGrp="1"/>
          </p:cNvSpPr>
          <p:nvPr>
            <p:ph type="body" sz="half" idx="17"/>
          </p:nvPr>
        </p:nvSpPr>
        <p:spPr>
          <a:xfrm>
            <a:off x="304801" y="1066800"/>
            <a:ext cx="8534400" cy="2191369"/>
          </a:xfrm>
          <a:prstGeom prst="rect">
            <a:avLst/>
          </a:prstGeom>
          <a:solidFill>
            <a:schemeClr val="accent1">
              <a:lumMod val="20000"/>
              <a:lumOff val="80000"/>
            </a:schemeClr>
          </a:solidFill>
          <a:ln w="15875" cap="rnd" cmpd="sng">
            <a:solidFill>
              <a:schemeClr val="accent1"/>
            </a:solidFill>
            <a:miter lim="800000"/>
          </a:ln>
          <a:effectLst>
            <a:outerShdw blurRad="50800" dist="38100" dir="2700000" algn="tl" rotWithShape="0">
              <a:prstClr val="black">
                <a:alpha val="40000"/>
              </a:prstClr>
            </a:outerShdw>
          </a:effectLst>
        </p:spPr>
        <p:txBody>
          <a:bodyPr wrap="square" lIns="182880" tIns="182880" rIns="182880" bIns="182880" numCol="2" spcCol="548640">
            <a:spAutoFit/>
          </a:bodyPr>
          <a:lstStyle>
            <a:lvl1pPr marL="0" indent="0">
              <a:buNone/>
              <a:defRPr sz="2000">
                <a:solidFill>
                  <a:schemeClr val="tx1"/>
                </a:solidFill>
              </a:defRPr>
            </a:lvl1pPr>
            <a:lvl2pPr>
              <a:defRPr sz="1800">
                <a:solidFill>
                  <a:schemeClr val="accent2"/>
                </a:solidFill>
              </a:defRPr>
            </a:lvl2pPr>
            <a:lvl3pPr>
              <a:defRPr sz="1600">
                <a:solidFill>
                  <a:schemeClr val="accent2"/>
                </a:solidFill>
              </a:defRPr>
            </a:lvl3pPr>
          </a:lstStyle>
          <a:p>
            <a:pPr lvl="0"/>
            <a:r>
              <a:rPr lang="en-US"/>
              <a:t>Click to edit Master text styles</a:t>
            </a:r>
          </a:p>
          <a:p>
            <a:pPr lvl="1"/>
            <a:r>
              <a:rPr lang="en-US"/>
              <a:t>Second level</a:t>
            </a:r>
          </a:p>
          <a:p>
            <a:pPr lvl="2"/>
            <a:r>
              <a:rPr lang="en-US"/>
              <a:t>Third level</a:t>
            </a:r>
          </a:p>
          <a:p>
            <a:pPr lvl="2"/>
            <a:endParaRPr lang="en-US"/>
          </a:p>
          <a:p>
            <a:pPr lvl="2"/>
            <a:endParaRPr lang="en-US"/>
          </a:p>
          <a:p>
            <a:pPr lvl="2"/>
            <a:endParaRPr lang="en-US"/>
          </a:p>
          <a:p>
            <a:pPr lvl="0"/>
            <a:r>
              <a:rPr lang="en-US"/>
              <a:t>Click to edit Master text styles</a:t>
            </a:r>
          </a:p>
          <a:p>
            <a:pPr lvl="1"/>
            <a:r>
              <a:rPr lang="en-US"/>
              <a:t>Second level</a:t>
            </a:r>
          </a:p>
          <a:p>
            <a:pPr lvl="2"/>
            <a:r>
              <a:rPr lang="en-US"/>
              <a:t>Third level</a:t>
            </a:r>
          </a:p>
          <a:p>
            <a:pPr lvl="2"/>
            <a:endParaRPr lang="en-US"/>
          </a:p>
          <a:p>
            <a:pPr lvl="2"/>
            <a:endParaRPr lang="en-US"/>
          </a:p>
        </p:txBody>
      </p:sp>
      <p:sp>
        <p:nvSpPr>
          <p:cNvPr id="4" name="Text Placeholder 6">
            <a:extLst>
              <a:ext uri="{FF2B5EF4-FFF2-40B4-BE49-F238E27FC236}">
                <a16:creationId xmlns:a16="http://schemas.microsoft.com/office/drawing/2014/main" id="{9C95B286-9A86-1DCC-052D-7E695490B198}"/>
              </a:ext>
            </a:extLst>
          </p:cNvPr>
          <p:cNvSpPr>
            <a:spLocks noGrp="1"/>
          </p:cNvSpPr>
          <p:nvPr>
            <p:ph type="body" sz="half" idx="18"/>
          </p:nvPr>
        </p:nvSpPr>
        <p:spPr>
          <a:xfrm>
            <a:off x="304801" y="3574374"/>
            <a:ext cx="8534400" cy="2277547"/>
          </a:xfrm>
          <a:prstGeom prst="rect">
            <a:avLst/>
          </a:prstGeom>
          <a:solidFill>
            <a:srgbClr val="093C61"/>
          </a:solidFill>
          <a:ln w="15875" cap="rnd" cmpd="sng">
            <a:solidFill>
              <a:srgbClr val="093C61"/>
            </a:solidFill>
            <a:miter lim="800000"/>
          </a:ln>
          <a:effectLst>
            <a:outerShdw blurRad="50800" dist="38100" dir="2700000" algn="tl" rotWithShape="0">
              <a:prstClr val="black">
                <a:alpha val="40000"/>
              </a:prstClr>
            </a:outerShdw>
          </a:effectLst>
        </p:spPr>
        <p:txBody>
          <a:bodyPr wrap="square" lIns="182880" tIns="182880" rIns="182880" bIns="182880" numCol="3" spcCol="548640">
            <a:spAutoFit/>
          </a:bodyPr>
          <a:lstStyle>
            <a:lvl1pPr marL="0" indent="0">
              <a:buNone/>
              <a:defRPr sz="2000">
                <a:solidFill>
                  <a:schemeClr val="bg1"/>
                </a:solidFill>
              </a:defRPr>
            </a:lvl1pPr>
            <a:lvl2pPr>
              <a:defRPr sz="1800">
                <a:solidFill>
                  <a:schemeClr val="bg1"/>
                </a:solidFill>
              </a:defRPr>
            </a:lvl2pPr>
            <a:lvl3pPr marL="914400" indent="0">
              <a:buNone/>
              <a:defRPr sz="1600">
                <a:solidFill>
                  <a:schemeClr val="bg1"/>
                </a:solidFill>
              </a:defRPr>
            </a:lvl3pPr>
          </a:lstStyle>
          <a:p>
            <a:pPr lvl="0"/>
            <a:r>
              <a:rPr lang="en-US"/>
              <a:t>Click to edit Master text styles</a:t>
            </a:r>
          </a:p>
          <a:p>
            <a:pPr lvl="1"/>
            <a:r>
              <a:rPr lang="en-US"/>
              <a:t>Second level</a:t>
            </a:r>
          </a:p>
          <a:p>
            <a:pPr lvl="2"/>
            <a:r>
              <a:rPr lang="en-US"/>
              <a:t>Third level</a:t>
            </a:r>
          </a:p>
          <a:p>
            <a:pPr lvl="2"/>
            <a:endParaRPr lang="en-US"/>
          </a:p>
          <a:p>
            <a:pPr lvl="0"/>
            <a:endParaRPr lang="en-US"/>
          </a:p>
          <a:p>
            <a:pPr lvl="0"/>
            <a:r>
              <a:rPr lang="en-US"/>
              <a:t>Click to edit Master text styles</a:t>
            </a:r>
          </a:p>
          <a:p>
            <a:pPr lvl="1"/>
            <a:r>
              <a:rPr lang="en-US"/>
              <a:t>Second level</a:t>
            </a:r>
          </a:p>
          <a:p>
            <a:pPr lvl="2"/>
            <a:r>
              <a:rPr lang="en-US"/>
              <a:t>Third level</a:t>
            </a:r>
          </a:p>
          <a:p>
            <a:pPr lvl="2"/>
            <a:endParaRPr lang="en-US"/>
          </a:p>
          <a:p>
            <a:pPr lvl="0"/>
            <a:endParaRPr lang="en-US"/>
          </a:p>
          <a:p>
            <a:pPr lvl="0"/>
            <a:r>
              <a:rPr lang="en-US"/>
              <a:t>Click to edit Master text styles</a:t>
            </a:r>
          </a:p>
          <a:p>
            <a:pPr lvl="1"/>
            <a:r>
              <a:rPr lang="en-US"/>
              <a:t>Second level</a:t>
            </a:r>
          </a:p>
          <a:p>
            <a:pPr lvl="2"/>
            <a:r>
              <a:rPr lang="en-US"/>
              <a:t>Third level</a:t>
            </a:r>
          </a:p>
          <a:p>
            <a:pPr lvl="2"/>
            <a:endParaRPr lang="en-US"/>
          </a:p>
          <a:p>
            <a:pPr lvl="2"/>
            <a:endParaRPr lang="en-US"/>
          </a:p>
        </p:txBody>
      </p:sp>
    </p:spTree>
    <p:extLst>
      <p:ext uri="{BB962C8B-B14F-4D97-AF65-F5344CB8AC3E}">
        <p14:creationId xmlns:p14="http://schemas.microsoft.com/office/powerpoint/2010/main" val="269302936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2 Colums">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endParaRPr lang="en-US">
              <a:solidFill>
                <a:prstClr val="black">
                  <a:tint val="75000"/>
                </a:prstClr>
              </a:solidFill>
            </a:endParaRPr>
          </a:p>
        </p:txBody>
      </p:sp>
      <p:sp>
        <p:nvSpPr>
          <p:cNvPr id="5" name="Content Placeholder 4"/>
          <p:cNvSpPr>
            <a:spLocks noGrp="1"/>
          </p:cNvSpPr>
          <p:nvPr>
            <p:ph sz="half" idx="1"/>
          </p:nvPr>
        </p:nvSpPr>
        <p:spPr>
          <a:xfrm>
            <a:off x="304800" y="762000"/>
            <a:ext cx="4210050" cy="5029201"/>
          </a:xfrm>
          <a:prstGeom prst="rect">
            <a:avLst/>
          </a:prstGeom>
        </p:spPr>
        <p:txBody>
          <a:bodyPr lIns="274320" tIns="274320" rIns="274320" bIns="274320"/>
          <a:lstStyle>
            <a:lvl1pPr>
              <a:defRPr lang="en-US" sz="2000" dirty="0">
                <a:solidFill>
                  <a:schemeClr val="tx1"/>
                </a:solidFill>
              </a:defRPr>
            </a:lvl1pPr>
          </a:lstStyle>
          <a:p>
            <a:endParaRPr lang="en-US"/>
          </a:p>
        </p:txBody>
      </p:sp>
      <p:sp>
        <p:nvSpPr>
          <p:cNvPr id="6" name="Content Placeholder 5"/>
          <p:cNvSpPr>
            <a:spLocks noGrp="1"/>
          </p:cNvSpPr>
          <p:nvPr>
            <p:ph sz="half" idx="2"/>
          </p:nvPr>
        </p:nvSpPr>
        <p:spPr>
          <a:xfrm>
            <a:off x="4629150" y="762000"/>
            <a:ext cx="3886200" cy="5029201"/>
          </a:xfrm>
          <a:prstGeom prst="rect">
            <a:avLst/>
          </a:prstGeom>
        </p:spPr>
        <p:txBody>
          <a:bodyPr lIns="274320" tIns="274320" rIns="274320" bIns="274320"/>
          <a:lstStyle>
            <a:lvl1pPr>
              <a:defRPr sz="2000">
                <a:solidFill>
                  <a:schemeClr val="tx1"/>
                </a:solidFill>
              </a:defRPr>
            </a:lvl1pPr>
          </a:lstStyle>
          <a:p>
            <a:endParaRPr lang="en-US"/>
          </a:p>
        </p:txBody>
      </p:sp>
      <p:sp>
        <p:nvSpPr>
          <p:cNvPr id="7" name="Title 1"/>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2" name="Slide Number Placeholder 5">
            <a:extLst>
              <a:ext uri="{FF2B5EF4-FFF2-40B4-BE49-F238E27FC236}">
                <a16:creationId xmlns:a16="http://schemas.microsoft.com/office/drawing/2014/main" id="{4EF78B07-4E0F-444F-3584-E6AC1A3DDB02}"/>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5894057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3 Columns">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endParaRPr lang="en-US">
              <a:solidFill>
                <a:prstClr val="black">
                  <a:tint val="75000"/>
                </a:prstClr>
              </a:solidFill>
            </a:endParaRPr>
          </a:p>
        </p:txBody>
      </p:sp>
      <p:sp>
        <p:nvSpPr>
          <p:cNvPr id="7" name="Title 1"/>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7" name="Slide Number Placeholder 5">
            <a:extLst>
              <a:ext uri="{FF2B5EF4-FFF2-40B4-BE49-F238E27FC236}">
                <a16:creationId xmlns:a16="http://schemas.microsoft.com/office/drawing/2014/main" id="{E8A51F0A-9475-9DAE-242E-33E187825E26}"/>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
        <p:nvSpPr>
          <p:cNvPr id="2" name="Content Placeholder 4">
            <a:extLst>
              <a:ext uri="{FF2B5EF4-FFF2-40B4-BE49-F238E27FC236}">
                <a16:creationId xmlns:a16="http://schemas.microsoft.com/office/drawing/2014/main" id="{2EE9DFC8-B2E5-E793-2150-517381008A73}"/>
              </a:ext>
            </a:extLst>
          </p:cNvPr>
          <p:cNvSpPr>
            <a:spLocks noGrp="1"/>
          </p:cNvSpPr>
          <p:nvPr>
            <p:ph sz="half" idx="1"/>
          </p:nvPr>
        </p:nvSpPr>
        <p:spPr>
          <a:xfrm>
            <a:off x="304800" y="762000"/>
            <a:ext cx="2819400" cy="5029201"/>
          </a:xfrm>
          <a:prstGeom prst="rect">
            <a:avLst/>
          </a:prstGeom>
        </p:spPr>
        <p:txBody>
          <a:bodyPr lIns="274320" tIns="274320" rIns="274320" bIns="274320"/>
          <a:lstStyle>
            <a:lvl1pPr>
              <a:defRPr lang="en-US" sz="2000" dirty="0">
                <a:solidFill>
                  <a:schemeClr val="tx1"/>
                </a:solidFill>
              </a:defRPr>
            </a:lvl1pPr>
          </a:lstStyle>
          <a:p>
            <a:endParaRPr lang="en-US"/>
          </a:p>
        </p:txBody>
      </p:sp>
      <p:sp>
        <p:nvSpPr>
          <p:cNvPr id="12" name="Content Placeholder 4">
            <a:extLst>
              <a:ext uri="{FF2B5EF4-FFF2-40B4-BE49-F238E27FC236}">
                <a16:creationId xmlns:a16="http://schemas.microsoft.com/office/drawing/2014/main" id="{378E2229-F384-0D03-A606-DDA1EF9C1598}"/>
              </a:ext>
            </a:extLst>
          </p:cNvPr>
          <p:cNvSpPr>
            <a:spLocks noGrp="1"/>
          </p:cNvSpPr>
          <p:nvPr>
            <p:ph sz="half" idx="11"/>
          </p:nvPr>
        </p:nvSpPr>
        <p:spPr>
          <a:xfrm>
            <a:off x="3169229" y="762000"/>
            <a:ext cx="2819400" cy="5029201"/>
          </a:xfrm>
          <a:prstGeom prst="rect">
            <a:avLst/>
          </a:prstGeom>
        </p:spPr>
        <p:txBody>
          <a:bodyPr lIns="274320" tIns="274320" rIns="274320" bIns="274320"/>
          <a:lstStyle>
            <a:lvl1pPr>
              <a:defRPr lang="en-US" sz="2000" dirty="0">
                <a:solidFill>
                  <a:schemeClr val="tx1"/>
                </a:solidFill>
              </a:defRPr>
            </a:lvl1pPr>
          </a:lstStyle>
          <a:p>
            <a:endParaRPr lang="en-US"/>
          </a:p>
        </p:txBody>
      </p:sp>
      <p:sp>
        <p:nvSpPr>
          <p:cNvPr id="13" name="Content Placeholder 4">
            <a:extLst>
              <a:ext uri="{FF2B5EF4-FFF2-40B4-BE49-F238E27FC236}">
                <a16:creationId xmlns:a16="http://schemas.microsoft.com/office/drawing/2014/main" id="{A025B271-82B7-1F6E-F1D4-5CDE1CA26D69}"/>
              </a:ext>
            </a:extLst>
          </p:cNvPr>
          <p:cNvSpPr>
            <a:spLocks noGrp="1"/>
          </p:cNvSpPr>
          <p:nvPr>
            <p:ph sz="half" idx="12"/>
          </p:nvPr>
        </p:nvSpPr>
        <p:spPr>
          <a:xfrm>
            <a:off x="6026729" y="762000"/>
            <a:ext cx="2819400" cy="5029201"/>
          </a:xfrm>
          <a:prstGeom prst="rect">
            <a:avLst/>
          </a:prstGeom>
        </p:spPr>
        <p:txBody>
          <a:bodyPr lIns="274320" tIns="274320" rIns="274320" bIns="274320"/>
          <a:lstStyle>
            <a:lvl1pPr>
              <a:defRPr lang="en-US" sz="2000" dirty="0">
                <a:solidFill>
                  <a:schemeClr val="tx1"/>
                </a:solidFill>
              </a:defRPr>
            </a:lvl1pPr>
          </a:lstStyle>
          <a:p>
            <a:endParaRPr lang="en-US"/>
          </a:p>
        </p:txBody>
      </p:sp>
    </p:spTree>
    <p:extLst>
      <p:ext uri="{BB962C8B-B14F-4D97-AF65-F5344CB8AC3E}">
        <p14:creationId xmlns:p14="http://schemas.microsoft.com/office/powerpoint/2010/main" val="396302625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3 Column">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endParaRPr lang="en-US">
              <a:solidFill>
                <a:prstClr val="black">
                  <a:tint val="75000"/>
                </a:prstClr>
              </a:solidFill>
            </a:endParaRPr>
          </a:p>
        </p:txBody>
      </p:sp>
      <p:sp>
        <p:nvSpPr>
          <p:cNvPr id="7" name="Title 1"/>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21" name="Text Placeholder 2">
            <a:extLst>
              <a:ext uri="{FF2B5EF4-FFF2-40B4-BE49-F238E27FC236}">
                <a16:creationId xmlns:a16="http://schemas.microsoft.com/office/drawing/2014/main" id="{A2E64688-55C6-E357-9586-99D476DEA0E8}"/>
              </a:ext>
            </a:extLst>
          </p:cNvPr>
          <p:cNvSpPr>
            <a:spLocks noGrp="1"/>
          </p:cNvSpPr>
          <p:nvPr>
            <p:ph type="body" idx="1"/>
          </p:nvPr>
        </p:nvSpPr>
        <p:spPr>
          <a:xfrm>
            <a:off x="381000" y="1240594"/>
            <a:ext cx="2743200" cy="576262"/>
          </a:xfrm>
          <a:prstGeom prst="rect">
            <a:avLst/>
          </a:prstGeom>
        </p:spPr>
        <p:txBody>
          <a:bodyPr/>
          <a:lstStyle>
            <a:lvl1pPr marL="0" indent="0">
              <a:buFontTx/>
              <a:buNone/>
              <a:defRPr sz="2000">
                <a:solidFill>
                  <a:srgbClr val="00AEC7"/>
                </a:solidFill>
                <a:latin typeface="+mj-lt"/>
              </a:defRPr>
            </a:lvl1pPr>
          </a:lstStyle>
          <a:p>
            <a:endParaRPr lang="en-US"/>
          </a:p>
        </p:txBody>
      </p:sp>
      <p:sp>
        <p:nvSpPr>
          <p:cNvPr id="22" name="Text Placeholder 6">
            <a:extLst>
              <a:ext uri="{FF2B5EF4-FFF2-40B4-BE49-F238E27FC236}">
                <a16:creationId xmlns:a16="http://schemas.microsoft.com/office/drawing/2014/main" id="{5647BB42-DB2F-5A0E-E38E-6058202FE98E}"/>
              </a:ext>
            </a:extLst>
          </p:cNvPr>
          <p:cNvSpPr>
            <a:spLocks noGrp="1"/>
          </p:cNvSpPr>
          <p:nvPr>
            <p:ph type="body" sz="half" idx="15"/>
          </p:nvPr>
        </p:nvSpPr>
        <p:spPr>
          <a:xfrm>
            <a:off x="400516" y="1926394"/>
            <a:ext cx="2743200" cy="3941006"/>
          </a:xfrm>
          <a:prstGeom prst="rect">
            <a:avLst/>
          </a:prstGeom>
        </p:spPr>
        <p:txBody>
          <a:bodyPr/>
          <a:lstStyle>
            <a:lvl1pPr>
              <a:defRPr sz="1400">
                <a:solidFill>
                  <a:schemeClr val="tx1"/>
                </a:solidFill>
              </a:defRPr>
            </a:lvl1pPr>
          </a:lstStyle>
          <a:p>
            <a:endParaRPr lang="en-US"/>
          </a:p>
        </p:txBody>
      </p:sp>
      <p:sp>
        <p:nvSpPr>
          <p:cNvPr id="23" name="Text Placeholder 2">
            <a:extLst>
              <a:ext uri="{FF2B5EF4-FFF2-40B4-BE49-F238E27FC236}">
                <a16:creationId xmlns:a16="http://schemas.microsoft.com/office/drawing/2014/main" id="{ACFE8832-28AD-B47C-8C26-31B963CA9E5A}"/>
              </a:ext>
            </a:extLst>
          </p:cNvPr>
          <p:cNvSpPr>
            <a:spLocks noGrp="1"/>
          </p:cNvSpPr>
          <p:nvPr>
            <p:ph type="body" idx="16"/>
          </p:nvPr>
        </p:nvSpPr>
        <p:spPr>
          <a:xfrm>
            <a:off x="3200400" y="1240594"/>
            <a:ext cx="2743200" cy="576262"/>
          </a:xfrm>
          <a:prstGeom prst="rect">
            <a:avLst/>
          </a:prstGeom>
        </p:spPr>
        <p:txBody>
          <a:bodyPr/>
          <a:lstStyle>
            <a:lvl1pPr marL="0" indent="0">
              <a:buNone/>
              <a:defRPr sz="2000">
                <a:solidFill>
                  <a:srgbClr val="00AEC7"/>
                </a:solidFill>
                <a:latin typeface="+mj-lt"/>
              </a:defRPr>
            </a:lvl1pPr>
          </a:lstStyle>
          <a:p>
            <a:endParaRPr lang="en-US"/>
          </a:p>
        </p:txBody>
      </p:sp>
      <p:sp>
        <p:nvSpPr>
          <p:cNvPr id="24" name="Text Placeholder 6">
            <a:extLst>
              <a:ext uri="{FF2B5EF4-FFF2-40B4-BE49-F238E27FC236}">
                <a16:creationId xmlns:a16="http://schemas.microsoft.com/office/drawing/2014/main" id="{2945EFAC-694A-3BD3-547B-6671ECA14576}"/>
              </a:ext>
            </a:extLst>
          </p:cNvPr>
          <p:cNvSpPr>
            <a:spLocks noGrp="1"/>
          </p:cNvSpPr>
          <p:nvPr>
            <p:ph type="body" sz="half" idx="17"/>
          </p:nvPr>
        </p:nvSpPr>
        <p:spPr>
          <a:xfrm>
            <a:off x="3219916" y="1926394"/>
            <a:ext cx="2743200" cy="3941006"/>
          </a:xfrm>
          <a:prstGeom prst="rect">
            <a:avLst/>
          </a:prstGeom>
        </p:spPr>
        <p:txBody>
          <a:bodyPr/>
          <a:lstStyle>
            <a:lvl1pPr>
              <a:defRPr sz="1400">
                <a:solidFill>
                  <a:schemeClr val="tx1"/>
                </a:solidFill>
              </a:defRPr>
            </a:lvl1pPr>
          </a:lstStyle>
          <a:p>
            <a:endParaRPr lang="en-US"/>
          </a:p>
        </p:txBody>
      </p:sp>
      <p:sp>
        <p:nvSpPr>
          <p:cNvPr id="25" name="Text Placeholder 2">
            <a:extLst>
              <a:ext uri="{FF2B5EF4-FFF2-40B4-BE49-F238E27FC236}">
                <a16:creationId xmlns:a16="http://schemas.microsoft.com/office/drawing/2014/main" id="{559C7A71-BBBF-254C-4D14-5F4DC1F4ED33}"/>
              </a:ext>
            </a:extLst>
          </p:cNvPr>
          <p:cNvSpPr>
            <a:spLocks noGrp="1"/>
          </p:cNvSpPr>
          <p:nvPr>
            <p:ph type="body" idx="18"/>
          </p:nvPr>
        </p:nvSpPr>
        <p:spPr>
          <a:xfrm>
            <a:off x="6000284" y="1237099"/>
            <a:ext cx="2743200" cy="576262"/>
          </a:xfrm>
          <a:prstGeom prst="rect">
            <a:avLst/>
          </a:prstGeom>
        </p:spPr>
        <p:txBody>
          <a:bodyPr/>
          <a:lstStyle>
            <a:lvl1pPr marL="0" indent="0">
              <a:buFontTx/>
              <a:buNone/>
              <a:defRPr sz="2000">
                <a:solidFill>
                  <a:srgbClr val="00AEC7"/>
                </a:solidFill>
                <a:latin typeface="+mj-lt"/>
              </a:defRPr>
            </a:lvl1pPr>
          </a:lstStyle>
          <a:p>
            <a:endParaRPr lang="en-US"/>
          </a:p>
        </p:txBody>
      </p:sp>
      <p:sp>
        <p:nvSpPr>
          <p:cNvPr id="26" name="Text Placeholder 6">
            <a:extLst>
              <a:ext uri="{FF2B5EF4-FFF2-40B4-BE49-F238E27FC236}">
                <a16:creationId xmlns:a16="http://schemas.microsoft.com/office/drawing/2014/main" id="{B003D11D-EC33-ECB2-82CF-2D9A887EAC5E}"/>
              </a:ext>
            </a:extLst>
          </p:cNvPr>
          <p:cNvSpPr>
            <a:spLocks noGrp="1"/>
          </p:cNvSpPr>
          <p:nvPr>
            <p:ph type="body" sz="half" idx="19"/>
          </p:nvPr>
        </p:nvSpPr>
        <p:spPr>
          <a:xfrm>
            <a:off x="6019800" y="1922899"/>
            <a:ext cx="2743200" cy="3941006"/>
          </a:xfrm>
          <a:prstGeom prst="rect">
            <a:avLst/>
          </a:prstGeom>
        </p:spPr>
        <p:txBody>
          <a:bodyPr/>
          <a:lstStyle>
            <a:lvl1pPr>
              <a:defRPr sz="1400">
                <a:solidFill>
                  <a:schemeClr val="tx1"/>
                </a:solidFill>
              </a:defRPr>
            </a:lvl1pPr>
          </a:lstStyle>
          <a:p>
            <a:endParaRPr lang="en-US"/>
          </a:p>
        </p:txBody>
      </p:sp>
      <p:sp>
        <p:nvSpPr>
          <p:cNvPr id="27" name="Slide Number Placeholder 5">
            <a:extLst>
              <a:ext uri="{FF2B5EF4-FFF2-40B4-BE49-F238E27FC236}">
                <a16:creationId xmlns:a16="http://schemas.microsoft.com/office/drawing/2014/main" id="{3C43E465-E8F7-518D-DB0A-14D6D4108527}"/>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09637960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Slide with Shape">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endParaRPr lang="en-US">
              <a:solidFill>
                <a:prstClr val="black">
                  <a:tint val="75000"/>
                </a:prstClr>
              </a:solidFill>
            </a:endParaRPr>
          </a:p>
        </p:txBody>
      </p:sp>
      <p:graphicFrame>
        <p:nvGraphicFramePr>
          <p:cNvPr id="8" name="Diagram 7">
            <a:extLst>
              <a:ext uri="{FF2B5EF4-FFF2-40B4-BE49-F238E27FC236}">
                <a16:creationId xmlns:a16="http://schemas.microsoft.com/office/drawing/2014/main" id="{F9EE3F64-5084-626C-72A7-533838A69759}"/>
              </a:ext>
            </a:extLst>
          </p:cNvPr>
          <p:cNvGraphicFramePr/>
          <p:nvPr userDrawn="1">
            <p:extLst>
              <p:ext uri="{D42A27DB-BD31-4B8C-83A1-F6EECF244321}">
                <p14:modId xmlns:p14="http://schemas.microsoft.com/office/powerpoint/2010/main" val="2536825941"/>
              </p:ext>
            </p:extLst>
          </p:nvPr>
        </p:nvGraphicFramePr>
        <p:xfrm>
          <a:off x="304800" y="762000"/>
          <a:ext cx="8534400" cy="5486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9" name="Title 1">
            <a:extLst>
              <a:ext uri="{FF2B5EF4-FFF2-40B4-BE49-F238E27FC236}">
                <a16:creationId xmlns:a16="http://schemas.microsoft.com/office/drawing/2014/main" id="{440F2B08-EC92-A561-8BE4-EDCE8DB34555}"/>
              </a:ext>
            </a:extLst>
          </p:cNvPr>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10" name="Rectangle 9">
            <a:extLst>
              <a:ext uri="{FF2B5EF4-FFF2-40B4-BE49-F238E27FC236}">
                <a16:creationId xmlns:a16="http://schemas.microsoft.com/office/drawing/2014/main" id="{41FF5FC3-0BB0-C369-E541-DAB7BF2A7B43}"/>
              </a:ext>
            </a:extLst>
          </p:cNvPr>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sp>
        <p:nvSpPr>
          <p:cNvPr id="11" name="Slide Number Placeholder 5">
            <a:extLst>
              <a:ext uri="{FF2B5EF4-FFF2-40B4-BE49-F238E27FC236}">
                <a16:creationId xmlns:a16="http://schemas.microsoft.com/office/drawing/2014/main" id="{7E1BA5E2-F942-F1C0-42B8-24244D128FAF}"/>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1143866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33400" y="2130429"/>
            <a:ext cx="8005618" cy="1470025"/>
          </a:xfrm>
          <a:prstGeom prst="rect">
            <a:avLst/>
          </a:prstGeom>
        </p:spPr>
        <p:txBody>
          <a:bodyPr/>
          <a:lstStyle>
            <a:lvl1pPr>
              <a:defRPr b="1">
                <a:solidFill>
                  <a:schemeClr val="tx1"/>
                </a:solidFill>
              </a:defRPr>
            </a:lvl1pPr>
          </a:lstStyle>
          <a:p>
            <a:r>
              <a:rPr lang="en-US"/>
              <a:t>Click to edit Master title style</a:t>
            </a:r>
          </a:p>
        </p:txBody>
      </p:sp>
      <p:sp>
        <p:nvSpPr>
          <p:cNvPr id="3" name="Subtitle 2"/>
          <p:cNvSpPr>
            <a:spLocks noGrp="1"/>
          </p:cNvSpPr>
          <p:nvPr>
            <p:ph type="subTitle" idx="1"/>
          </p:nvPr>
        </p:nvSpPr>
        <p:spPr>
          <a:xfrm>
            <a:off x="1452418" y="3886200"/>
            <a:ext cx="6400800" cy="1752600"/>
          </a:xfrm>
          <a:prstGeom prst="rect">
            <a:avLst/>
          </a:prstGeo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5">
            <a:extLst>
              <a:ext uri="{FF2B5EF4-FFF2-40B4-BE49-F238E27FC236}">
                <a16:creationId xmlns:a16="http://schemas.microsoft.com/office/drawing/2014/main" id="{FBA199AC-D2A1-091A-DA81-F6D6886C50B2}"/>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82831665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Slide Number Placeholder 5">
            <a:extLst>
              <a:ext uri="{FF2B5EF4-FFF2-40B4-BE49-F238E27FC236}">
                <a16:creationId xmlns:a16="http://schemas.microsoft.com/office/drawing/2014/main" id="{B84D1CB6-92C2-F892-BEE2-D7DE748ACA7A}"/>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7062645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7635F2-47C7-E5B0-DC5D-8BCFB402691F}"/>
              </a:ext>
            </a:extLst>
          </p:cNvPr>
          <p:cNvSpPr>
            <a:spLocks noGrp="1"/>
          </p:cNvSpPr>
          <p:nvPr>
            <p:ph type="ctrTitle"/>
          </p:nvPr>
        </p:nvSpPr>
        <p:spPr>
          <a:xfrm>
            <a:off x="1295400" y="2206629"/>
            <a:ext cx="7391400" cy="1470025"/>
          </a:xfrm>
          <a:prstGeom prst="rect">
            <a:avLst/>
          </a:prstGeom>
        </p:spPr>
        <p:txBody>
          <a:bodyPr/>
          <a:lstStyle>
            <a:lvl1pPr algn="ctr">
              <a:defRPr b="1">
                <a:solidFill>
                  <a:schemeClr val="tx1"/>
                </a:solidFill>
              </a:defRPr>
            </a:lvl1pPr>
          </a:lstStyle>
          <a:p>
            <a:r>
              <a:rPr lang="en-US"/>
              <a:t>Click to edit Master title style</a:t>
            </a:r>
          </a:p>
        </p:txBody>
      </p:sp>
      <p:sp>
        <p:nvSpPr>
          <p:cNvPr id="3" name="Subtitle 2">
            <a:extLst>
              <a:ext uri="{FF2B5EF4-FFF2-40B4-BE49-F238E27FC236}">
                <a16:creationId xmlns:a16="http://schemas.microsoft.com/office/drawing/2014/main" id="{0375FD51-383E-7023-CF18-A1096F0F2773}"/>
              </a:ext>
            </a:extLst>
          </p:cNvPr>
          <p:cNvSpPr>
            <a:spLocks noGrp="1"/>
          </p:cNvSpPr>
          <p:nvPr>
            <p:ph type="subTitle" idx="1"/>
          </p:nvPr>
        </p:nvSpPr>
        <p:spPr>
          <a:xfrm>
            <a:off x="2228241" y="3962400"/>
            <a:ext cx="5544160" cy="1752600"/>
          </a:xfrm>
          <a:prstGeom prst="rect">
            <a:avLst/>
          </a:prstGeo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Slide Number Placeholder 5">
            <a:extLst>
              <a:ext uri="{FF2B5EF4-FFF2-40B4-BE49-F238E27FC236}">
                <a16:creationId xmlns:a16="http://schemas.microsoft.com/office/drawing/2014/main" id="{9D3E071B-3191-735B-1E53-53195D771F07}"/>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62010534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Content (Gray Title)">
    <p:spTree>
      <p:nvGrpSpPr>
        <p:cNvPr id="1" name=""/>
        <p:cNvGrpSpPr/>
        <p:nvPr/>
      </p:nvGrpSpPr>
      <p:grpSpPr>
        <a:xfrm>
          <a:off x="0" y="0"/>
          <a:ext cx="0" cy="0"/>
          <a:chOff x="0" y="0"/>
          <a:chExt cx="0" cy="0"/>
        </a:xfrm>
      </p:grpSpPr>
      <p:sp>
        <p:nvSpPr>
          <p:cNvPr id="2" name="Slide Number Placeholder 5">
            <a:extLst>
              <a:ext uri="{FF2B5EF4-FFF2-40B4-BE49-F238E27FC236}">
                <a16:creationId xmlns:a16="http://schemas.microsoft.com/office/drawing/2014/main" id="{F5775D9C-A163-0AE2-B1A6-0B1992510CDD}"/>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
        <p:nvSpPr>
          <p:cNvPr id="3" name="Content Placeholder 2">
            <a:extLst>
              <a:ext uri="{FF2B5EF4-FFF2-40B4-BE49-F238E27FC236}">
                <a16:creationId xmlns:a16="http://schemas.microsoft.com/office/drawing/2014/main" id="{D17EF50F-9FD6-D876-630B-1BB9772EDA08}"/>
              </a:ext>
            </a:extLst>
          </p:cNvPr>
          <p:cNvSpPr>
            <a:spLocks noGrp="1"/>
          </p:cNvSpPr>
          <p:nvPr>
            <p:ph idx="1"/>
          </p:nvPr>
        </p:nvSpPr>
        <p:spPr>
          <a:xfrm>
            <a:off x="914400" y="0"/>
            <a:ext cx="7620002" cy="6172200"/>
          </a:xfrm>
          <a:prstGeom prst="rect">
            <a:avLst/>
          </a:prstGeom>
        </p:spPr>
        <p:txBody>
          <a:bodyPr lIns="914400" tIns="914400"/>
          <a:lstStyle>
            <a:lvl1pPr marL="0" indent="0">
              <a:buNone/>
              <a:defRPr b="0">
                <a:solidFill>
                  <a:schemeClr val="accent1"/>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22010766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Content 2 (Blue Title)">
    <p:spTree>
      <p:nvGrpSpPr>
        <p:cNvPr id="1" name=""/>
        <p:cNvGrpSpPr/>
        <p:nvPr/>
      </p:nvGrpSpPr>
      <p:grpSpPr>
        <a:xfrm>
          <a:off x="0" y="0"/>
          <a:ext cx="0" cy="0"/>
          <a:chOff x="0" y="0"/>
          <a:chExt cx="0" cy="0"/>
        </a:xfrm>
      </p:grpSpPr>
      <p:sp>
        <p:nvSpPr>
          <p:cNvPr id="4" name="Content Placeholder 2"/>
          <p:cNvSpPr>
            <a:spLocks noGrp="1"/>
          </p:cNvSpPr>
          <p:nvPr>
            <p:ph idx="1"/>
          </p:nvPr>
        </p:nvSpPr>
        <p:spPr>
          <a:xfrm>
            <a:off x="914400" y="0"/>
            <a:ext cx="7620002" cy="6172200"/>
          </a:xfrm>
          <a:prstGeom prst="rect">
            <a:avLst/>
          </a:prstGeom>
        </p:spPr>
        <p:txBody>
          <a:bodyPr lIns="914400" tIns="914400"/>
          <a:lstStyle>
            <a:lvl1pPr marL="0" indent="0">
              <a:buNone/>
              <a:defRPr b="0">
                <a:solidFill>
                  <a:schemeClr val="tx1"/>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 name="Slide Number Placeholder 5">
            <a:extLst>
              <a:ext uri="{FF2B5EF4-FFF2-40B4-BE49-F238E27FC236}">
                <a16:creationId xmlns:a16="http://schemas.microsoft.com/office/drawing/2014/main" id="{ECA9812F-1971-A6EB-3683-540A757044A4}"/>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429138389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Comparison (Gray Title)">
    <p:spTree>
      <p:nvGrpSpPr>
        <p:cNvPr id="1" name=""/>
        <p:cNvGrpSpPr/>
        <p:nvPr/>
      </p:nvGrpSpPr>
      <p:grpSpPr>
        <a:xfrm>
          <a:off x="0" y="0"/>
          <a:ext cx="0" cy="0"/>
          <a:chOff x="0" y="0"/>
          <a:chExt cx="0" cy="0"/>
        </a:xfrm>
      </p:grpSpPr>
      <p:sp>
        <p:nvSpPr>
          <p:cNvPr id="2" name="Content Placeholder 2">
            <a:extLst>
              <a:ext uri="{FF2B5EF4-FFF2-40B4-BE49-F238E27FC236}">
                <a16:creationId xmlns:a16="http://schemas.microsoft.com/office/drawing/2014/main" id="{A08BA54D-6CCD-C3E8-6751-1276B8364E6C}"/>
              </a:ext>
            </a:extLst>
          </p:cNvPr>
          <p:cNvSpPr>
            <a:spLocks noGrp="1"/>
          </p:cNvSpPr>
          <p:nvPr>
            <p:ph idx="10"/>
          </p:nvPr>
        </p:nvSpPr>
        <p:spPr>
          <a:xfrm>
            <a:off x="5486400" y="0"/>
            <a:ext cx="3657600" cy="6858000"/>
          </a:xfrm>
          <a:prstGeom prst="rect">
            <a:avLst/>
          </a:prstGeom>
          <a:solidFill>
            <a:srgbClr val="E6EBF0"/>
          </a:solidFill>
        </p:spPr>
        <p:txBody>
          <a:bodyPr lIns="274320" tIns="960120" rIns="274320" bIns="731520"/>
          <a:lstStyle>
            <a:lvl1pPr marL="0" indent="0">
              <a:buNone/>
              <a:defRPr sz="2400" b="0">
                <a:solidFill>
                  <a:schemeClr val="tx1"/>
                </a:solidFill>
              </a:defRPr>
            </a:lvl1pPr>
            <a:lvl2pPr>
              <a:defRPr sz="2000">
                <a:solidFill>
                  <a:schemeClr val="tx2"/>
                </a:solidFill>
              </a:defRPr>
            </a:lvl2pPr>
            <a:lvl3pPr>
              <a:defRPr sz="16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3" name="Slide Number Placeholder 5">
            <a:extLst>
              <a:ext uri="{FF2B5EF4-FFF2-40B4-BE49-F238E27FC236}">
                <a16:creationId xmlns:a16="http://schemas.microsoft.com/office/drawing/2014/main" id="{953FC956-A879-5B22-35BA-D236C87FBE5C}"/>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
        <p:nvSpPr>
          <p:cNvPr id="5" name="Content Placeholder 2">
            <a:extLst>
              <a:ext uri="{FF2B5EF4-FFF2-40B4-BE49-F238E27FC236}">
                <a16:creationId xmlns:a16="http://schemas.microsoft.com/office/drawing/2014/main" id="{E6A410FC-F79C-D1EE-BC59-B3D7D49806A6}"/>
              </a:ext>
            </a:extLst>
          </p:cNvPr>
          <p:cNvSpPr>
            <a:spLocks noGrp="1"/>
          </p:cNvSpPr>
          <p:nvPr>
            <p:ph idx="1"/>
          </p:nvPr>
        </p:nvSpPr>
        <p:spPr>
          <a:xfrm>
            <a:off x="914400" y="0"/>
            <a:ext cx="4572000" cy="6172200"/>
          </a:xfrm>
          <a:prstGeom prst="rect">
            <a:avLst/>
          </a:prstGeom>
        </p:spPr>
        <p:txBody>
          <a:bodyPr lIns="914400" tIns="914400"/>
          <a:lstStyle>
            <a:lvl1pPr marL="0" indent="0">
              <a:buNone/>
              <a:defRPr b="0">
                <a:solidFill>
                  <a:schemeClr val="accent1"/>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581436355"/>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Comparison (Blue Title)">
    <p:spTree>
      <p:nvGrpSpPr>
        <p:cNvPr id="1" name=""/>
        <p:cNvGrpSpPr/>
        <p:nvPr/>
      </p:nvGrpSpPr>
      <p:grpSpPr>
        <a:xfrm>
          <a:off x="0" y="0"/>
          <a:ext cx="0" cy="0"/>
          <a:chOff x="0" y="0"/>
          <a:chExt cx="0" cy="0"/>
        </a:xfrm>
      </p:grpSpPr>
      <p:sp>
        <p:nvSpPr>
          <p:cNvPr id="2" name="Content Placeholder 2">
            <a:extLst>
              <a:ext uri="{FF2B5EF4-FFF2-40B4-BE49-F238E27FC236}">
                <a16:creationId xmlns:a16="http://schemas.microsoft.com/office/drawing/2014/main" id="{A08BA54D-6CCD-C3E8-6751-1276B8364E6C}"/>
              </a:ext>
            </a:extLst>
          </p:cNvPr>
          <p:cNvSpPr>
            <a:spLocks noGrp="1"/>
          </p:cNvSpPr>
          <p:nvPr>
            <p:ph idx="10"/>
          </p:nvPr>
        </p:nvSpPr>
        <p:spPr>
          <a:xfrm>
            <a:off x="5486400" y="0"/>
            <a:ext cx="3657600" cy="6858000"/>
          </a:xfrm>
          <a:prstGeom prst="rect">
            <a:avLst/>
          </a:prstGeom>
          <a:solidFill>
            <a:srgbClr val="E6EBF0"/>
          </a:solidFill>
        </p:spPr>
        <p:txBody>
          <a:bodyPr lIns="274320" tIns="960120" rIns="274320" bIns="731520"/>
          <a:lstStyle>
            <a:lvl1pPr marL="0" indent="0">
              <a:buNone/>
              <a:defRPr sz="2400" b="0">
                <a:solidFill>
                  <a:schemeClr val="accent1"/>
                </a:solidFill>
              </a:defRPr>
            </a:lvl1pPr>
            <a:lvl2pPr>
              <a:defRPr sz="2000">
                <a:solidFill>
                  <a:schemeClr val="tx2"/>
                </a:solidFill>
              </a:defRPr>
            </a:lvl2pPr>
            <a:lvl3pPr>
              <a:defRPr sz="16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3" name="Slide Number Placeholder 5">
            <a:extLst>
              <a:ext uri="{FF2B5EF4-FFF2-40B4-BE49-F238E27FC236}">
                <a16:creationId xmlns:a16="http://schemas.microsoft.com/office/drawing/2014/main" id="{7A8D8C4E-4BE2-888F-3F85-54FC3D912AF8}"/>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
        <p:nvSpPr>
          <p:cNvPr id="5" name="Content Placeholder 2">
            <a:extLst>
              <a:ext uri="{FF2B5EF4-FFF2-40B4-BE49-F238E27FC236}">
                <a16:creationId xmlns:a16="http://schemas.microsoft.com/office/drawing/2014/main" id="{173ABB5D-9742-CBF2-15A7-11E66774A8F4}"/>
              </a:ext>
            </a:extLst>
          </p:cNvPr>
          <p:cNvSpPr>
            <a:spLocks noGrp="1"/>
          </p:cNvSpPr>
          <p:nvPr>
            <p:ph idx="1"/>
          </p:nvPr>
        </p:nvSpPr>
        <p:spPr>
          <a:xfrm>
            <a:off x="914400" y="0"/>
            <a:ext cx="4572000" cy="6172200"/>
          </a:xfrm>
          <a:prstGeom prst="rect">
            <a:avLst/>
          </a:prstGeom>
        </p:spPr>
        <p:txBody>
          <a:bodyPr lIns="914400" tIns="914400"/>
          <a:lstStyle>
            <a:lvl1pPr marL="0" indent="0">
              <a:buNone/>
              <a:defRPr b="0">
                <a:solidFill>
                  <a:schemeClr val="tx1"/>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389324732"/>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Content with Caption and Gray Title">
    <p:spTree>
      <p:nvGrpSpPr>
        <p:cNvPr id="1" name=""/>
        <p:cNvGrpSpPr/>
        <p:nvPr/>
      </p:nvGrpSpPr>
      <p:grpSpPr>
        <a:xfrm>
          <a:off x="0" y="0"/>
          <a:ext cx="0" cy="0"/>
          <a:chOff x="0" y="0"/>
          <a:chExt cx="0" cy="0"/>
        </a:xfrm>
      </p:grpSpPr>
      <p:sp>
        <p:nvSpPr>
          <p:cNvPr id="2" name="Content Placeholder 2">
            <a:extLst>
              <a:ext uri="{FF2B5EF4-FFF2-40B4-BE49-F238E27FC236}">
                <a16:creationId xmlns:a16="http://schemas.microsoft.com/office/drawing/2014/main" id="{A08BA54D-6CCD-C3E8-6751-1276B8364E6C}"/>
              </a:ext>
            </a:extLst>
          </p:cNvPr>
          <p:cNvSpPr>
            <a:spLocks noGrp="1"/>
          </p:cNvSpPr>
          <p:nvPr>
            <p:ph idx="10"/>
          </p:nvPr>
        </p:nvSpPr>
        <p:spPr>
          <a:xfrm>
            <a:off x="1600200" y="3429000"/>
            <a:ext cx="7010400" cy="2819400"/>
          </a:xfrm>
          <a:prstGeom prst="rect">
            <a:avLst/>
          </a:prstGeom>
          <a:solidFill>
            <a:srgbClr val="E6EBF0"/>
          </a:solidFill>
          <a:ln w="15875" cap="rnd">
            <a:solidFill>
              <a:schemeClr val="bg1">
                <a:lumMod val="85000"/>
                <a:alpha val="59000"/>
              </a:scheme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2400" b="0">
                <a:solidFill>
                  <a:schemeClr val="tx1"/>
                </a:solidFill>
              </a:defRPr>
            </a:lvl1pPr>
            <a:lvl2pPr>
              <a:defRPr sz="2000">
                <a:solidFill>
                  <a:schemeClr val="tx2"/>
                </a:solidFill>
              </a:defRPr>
            </a:lvl2pPr>
            <a:lvl3pPr>
              <a:defRPr sz="16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3" name="Slide Number Placeholder 5">
            <a:extLst>
              <a:ext uri="{FF2B5EF4-FFF2-40B4-BE49-F238E27FC236}">
                <a16:creationId xmlns:a16="http://schemas.microsoft.com/office/drawing/2014/main" id="{B242DC6D-47B2-4BEB-A8AA-8A0002CC16B7}"/>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
        <p:nvSpPr>
          <p:cNvPr id="5" name="Content Placeholder 2">
            <a:extLst>
              <a:ext uri="{FF2B5EF4-FFF2-40B4-BE49-F238E27FC236}">
                <a16:creationId xmlns:a16="http://schemas.microsoft.com/office/drawing/2014/main" id="{4922C3B1-E57B-52E5-9F21-33863CDB213D}"/>
              </a:ext>
            </a:extLst>
          </p:cNvPr>
          <p:cNvSpPr>
            <a:spLocks noGrp="1"/>
          </p:cNvSpPr>
          <p:nvPr>
            <p:ph idx="1"/>
          </p:nvPr>
        </p:nvSpPr>
        <p:spPr>
          <a:xfrm>
            <a:off x="914400" y="0"/>
            <a:ext cx="7696200" cy="3429000"/>
          </a:xfrm>
          <a:prstGeom prst="rect">
            <a:avLst/>
          </a:prstGeom>
        </p:spPr>
        <p:txBody>
          <a:bodyPr lIns="914400" tIns="914400"/>
          <a:lstStyle>
            <a:lvl1pPr marL="0" indent="0">
              <a:buNone/>
              <a:defRPr b="0">
                <a:solidFill>
                  <a:schemeClr val="accent1"/>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458997797"/>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Content with Caption 2 (Blue Title)">
    <p:spTree>
      <p:nvGrpSpPr>
        <p:cNvPr id="1" name=""/>
        <p:cNvGrpSpPr/>
        <p:nvPr/>
      </p:nvGrpSpPr>
      <p:grpSpPr>
        <a:xfrm>
          <a:off x="0" y="0"/>
          <a:ext cx="0" cy="0"/>
          <a:chOff x="0" y="0"/>
          <a:chExt cx="0" cy="0"/>
        </a:xfrm>
      </p:grpSpPr>
      <p:sp>
        <p:nvSpPr>
          <p:cNvPr id="3" name="Slide Number Placeholder 5">
            <a:extLst>
              <a:ext uri="{FF2B5EF4-FFF2-40B4-BE49-F238E27FC236}">
                <a16:creationId xmlns:a16="http://schemas.microsoft.com/office/drawing/2014/main" id="{A3182A6B-DC34-4468-C956-97A4DC54355C}"/>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
        <p:nvSpPr>
          <p:cNvPr id="5" name="Content Placeholder 2">
            <a:extLst>
              <a:ext uri="{FF2B5EF4-FFF2-40B4-BE49-F238E27FC236}">
                <a16:creationId xmlns:a16="http://schemas.microsoft.com/office/drawing/2014/main" id="{F7AFAAF5-F226-6389-E586-DC0463600789}"/>
              </a:ext>
            </a:extLst>
          </p:cNvPr>
          <p:cNvSpPr>
            <a:spLocks noGrp="1"/>
          </p:cNvSpPr>
          <p:nvPr>
            <p:ph idx="10"/>
          </p:nvPr>
        </p:nvSpPr>
        <p:spPr>
          <a:xfrm>
            <a:off x="1600200" y="3429000"/>
            <a:ext cx="7010400" cy="2819400"/>
          </a:xfrm>
          <a:prstGeom prst="rect">
            <a:avLst/>
          </a:prstGeom>
          <a:solidFill>
            <a:srgbClr val="E6EBF0"/>
          </a:solidFill>
          <a:ln w="15875" cap="rnd">
            <a:solidFill>
              <a:schemeClr val="bg1">
                <a:lumMod val="85000"/>
                <a:alpha val="59000"/>
              </a:scheme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2400" b="0">
                <a:solidFill>
                  <a:schemeClr val="accent1"/>
                </a:solidFill>
              </a:defRPr>
            </a:lvl1pPr>
            <a:lvl2pPr>
              <a:defRPr sz="2000">
                <a:solidFill>
                  <a:schemeClr val="tx2"/>
                </a:solidFill>
              </a:defRPr>
            </a:lvl2pPr>
            <a:lvl3pPr>
              <a:defRPr sz="16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6" name="Content Placeholder 2">
            <a:extLst>
              <a:ext uri="{FF2B5EF4-FFF2-40B4-BE49-F238E27FC236}">
                <a16:creationId xmlns:a16="http://schemas.microsoft.com/office/drawing/2014/main" id="{D99807EB-47DD-8DF6-305A-C4E5A3D892EB}"/>
              </a:ext>
            </a:extLst>
          </p:cNvPr>
          <p:cNvSpPr>
            <a:spLocks noGrp="1"/>
          </p:cNvSpPr>
          <p:nvPr>
            <p:ph idx="1"/>
          </p:nvPr>
        </p:nvSpPr>
        <p:spPr>
          <a:xfrm>
            <a:off x="914400" y="0"/>
            <a:ext cx="7696200" cy="3429000"/>
          </a:xfrm>
          <a:prstGeom prst="rect">
            <a:avLst/>
          </a:prstGeom>
        </p:spPr>
        <p:txBody>
          <a:bodyPr lIns="914400" tIns="914400"/>
          <a:lstStyle>
            <a:lvl1pPr marL="0" indent="0">
              <a:buNone/>
              <a:defRPr b="0">
                <a:solidFill>
                  <a:schemeClr val="accent1"/>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158426425"/>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Content with Caption 3 (Gray Title)">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CA431F1-E681-368A-8F5C-DBA97E41C335}"/>
              </a:ext>
            </a:extLst>
          </p:cNvPr>
          <p:cNvSpPr>
            <a:spLocks noGrp="1"/>
          </p:cNvSpPr>
          <p:nvPr>
            <p:ph idx="1"/>
          </p:nvPr>
        </p:nvSpPr>
        <p:spPr>
          <a:xfrm>
            <a:off x="1524000" y="990600"/>
            <a:ext cx="3352800" cy="5486400"/>
          </a:xfrm>
          <a:prstGeom prst="rect">
            <a:avLst/>
          </a:prstGeom>
        </p:spPr>
        <p:txBody>
          <a:bodyPr lIns="274320" tIns="274320" rIns="274320" bIns="274320"/>
          <a:lstStyle>
            <a:lvl1pPr marL="0" indent="0">
              <a:buNone/>
              <a:defRPr sz="2000" b="0">
                <a:solidFill>
                  <a:schemeClr val="tx1"/>
                </a:solidFill>
              </a:defRPr>
            </a:lvl1pPr>
            <a:lvl2pPr>
              <a:defRPr sz="2000">
                <a:solidFill>
                  <a:schemeClr val="tx2"/>
                </a:solidFill>
              </a:defRPr>
            </a:lvl2pPr>
            <a:lvl3pPr>
              <a:defRPr sz="16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5" name="Content Placeholder 2">
            <a:extLst>
              <a:ext uri="{FF2B5EF4-FFF2-40B4-BE49-F238E27FC236}">
                <a16:creationId xmlns:a16="http://schemas.microsoft.com/office/drawing/2014/main" id="{6AD76CDD-E83E-314F-46D6-468E51433F47}"/>
              </a:ext>
            </a:extLst>
          </p:cNvPr>
          <p:cNvSpPr>
            <a:spLocks noGrp="1"/>
          </p:cNvSpPr>
          <p:nvPr>
            <p:ph idx="10"/>
          </p:nvPr>
        </p:nvSpPr>
        <p:spPr>
          <a:xfrm>
            <a:off x="5105400" y="990601"/>
            <a:ext cx="3505200" cy="5410200"/>
          </a:xfrm>
          <a:prstGeom prst="rect">
            <a:avLst/>
          </a:prstGeom>
          <a:solidFill>
            <a:srgbClr val="E6EBF0"/>
          </a:solidFill>
          <a:ln w="15875" cap="rnd">
            <a:solidFill>
              <a:schemeClr val="bg1">
                <a:lumMod val="85000"/>
                <a:alpha val="59000"/>
              </a:scheme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2000" b="0">
                <a:solidFill>
                  <a:schemeClr val="tx1"/>
                </a:solidFill>
              </a:defRPr>
            </a:lvl1pPr>
            <a:lvl2pPr>
              <a:defRPr sz="1800">
                <a:solidFill>
                  <a:schemeClr val="tx2"/>
                </a:solidFill>
              </a:defRPr>
            </a:lvl2pPr>
            <a:lvl3pPr>
              <a:defRPr sz="16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6" name="Title 1">
            <a:extLst>
              <a:ext uri="{FF2B5EF4-FFF2-40B4-BE49-F238E27FC236}">
                <a16:creationId xmlns:a16="http://schemas.microsoft.com/office/drawing/2014/main" id="{DA4A3320-2AAB-0F80-784F-76D0C98A403E}"/>
              </a:ext>
            </a:extLst>
          </p:cNvPr>
          <p:cNvSpPr>
            <a:spLocks noGrp="1"/>
          </p:cNvSpPr>
          <p:nvPr>
            <p:ph type="title"/>
          </p:nvPr>
        </p:nvSpPr>
        <p:spPr>
          <a:xfrm>
            <a:off x="1524000" y="472282"/>
            <a:ext cx="7315200" cy="518318"/>
          </a:xfrm>
          <a:prstGeom prst="rect">
            <a:avLst/>
          </a:prstGeom>
        </p:spPr>
        <p:txBody>
          <a:bodyPr lIns="274320"/>
          <a:lstStyle>
            <a:lvl1pPr algn="l">
              <a:defRPr sz="2800" b="1">
                <a:solidFill>
                  <a:schemeClr val="tx1"/>
                </a:solidFill>
              </a:defRPr>
            </a:lvl1pPr>
          </a:lstStyle>
          <a:p>
            <a:r>
              <a:rPr lang="en-US"/>
              <a:t>Click to edit Master title style</a:t>
            </a:r>
          </a:p>
        </p:txBody>
      </p:sp>
      <p:sp>
        <p:nvSpPr>
          <p:cNvPr id="2" name="Slide Number Placeholder 5">
            <a:extLst>
              <a:ext uri="{FF2B5EF4-FFF2-40B4-BE49-F238E27FC236}">
                <a16:creationId xmlns:a16="http://schemas.microsoft.com/office/drawing/2014/main" id="{B17BDA0E-C1F9-FF52-4A21-937465BDDD7F}"/>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482671798"/>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Content with Caption 4 (Blue Title)">
    <p:spTree>
      <p:nvGrpSpPr>
        <p:cNvPr id="1" name=""/>
        <p:cNvGrpSpPr/>
        <p:nvPr/>
      </p:nvGrpSpPr>
      <p:grpSpPr>
        <a:xfrm>
          <a:off x="0" y="0"/>
          <a:ext cx="0" cy="0"/>
          <a:chOff x="0" y="0"/>
          <a:chExt cx="0" cy="0"/>
        </a:xfrm>
      </p:grpSpPr>
      <p:sp>
        <p:nvSpPr>
          <p:cNvPr id="3" name="Slide Number Placeholder 5">
            <a:extLst>
              <a:ext uri="{FF2B5EF4-FFF2-40B4-BE49-F238E27FC236}">
                <a16:creationId xmlns:a16="http://schemas.microsoft.com/office/drawing/2014/main" id="{B3CF171C-297F-4950-0C7E-D8D375822F5E}"/>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
        <p:nvSpPr>
          <p:cNvPr id="4" name="Content Placeholder 2">
            <a:extLst>
              <a:ext uri="{FF2B5EF4-FFF2-40B4-BE49-F238E27FC236}">
                <a16:creationId xmlns:a16="http://schemas.microsoft.com/office/drawing/2014/main" id="{AEB5CE23-0801-2645-C33A-9F9E19FF4648}"/>
              </a:ext>
            </a:extLst>
          </p:cNvPr>
          <p:cNvSpPr>
            <a:spLocks noGrp="1"/>
          </p:cNvSpPr>
          <p:nvPr>
            <p:ph idx="1"/>
          </p:nvPr>
        </p:nvSpPr>
        <p:spPr>
          <a:xfrm>
            <a:off x="1524000" y="990600"/>
            <a:ext cx="3352800" cy="5486400"/>
          </a:xfrm>
          <a:prstGeom prst="rect">
            <a:avLst/>
          </a:prstGeom>
        </p:spPr>
        <p:txBody>
          <a:bodyPr lIns="274320" tIns="274320" rIns="274320" bIns="274320"/>
          <a:lstStyle>
            <a:lvl1pPr marL="0" indent="0">
              <a:buNone/>
              <a:defRPr sz="2000" b="0">
                <a:solidFill>
                  <a:schemeClr val="tx1"/>
                </a:solidFill>
              </a:defRPr>
            </a:lvl1pPr>
            <a:lvl2pPr>
              <a:defRPr sz="2000">
                <a:solidFill>
                  <a:schemeClr val="tx2"/>
                </a:solidFill>
              </a:defRPr>
            </a:lvl2pPr>
            <a:lvl3pPr>
              <a:defRPr sz="16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7" name="Content Placeholder 2">
            <a:extLst>
              <a:ext uri="{FF2B5EF4-FFF2-40B4-BE49-F238E27FC236}">
                <a16:creationId xmlns:a16="http://schemas.microsoft.com/office/drawing/2014/main" id="{F8A263E8-3DE1-FE29-FE2A-6585C0D4DCCD}"/>
              </a:ext>
            </a:extLst>
          </p:cNvPr>
          <p:cNvSpPr>
            <a:spLocks noGrp="1"/>
          </p:cNvSpPr>
          <p:nvPr>
            <p:ph idx="10"/>
          </p:nvPr>
        </p:nvSpPr>
        <p:spPr>
          <a:xfrm>
            <a:off x="5105400" y="990601"/>
            <a:ext cx="3505200" cy="5410200"/>
          </a:xfrm>
          <a:prstGeom prst="rect">
            <a:avLst/>
          </a:prstGeom>
          <a:solidFill>
            <a:srgbClr val="E6EBF0"/>
          </a:solidFill>
          <a:ln w="15875" cap="rnd">
            <a:solidFill>
              <a:schemeClr val="bg1">
                <a:lumMod val="85000"/>
                <a:alpha val="59000"/>
              </a:scheme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2000" b="0">
                <a:solidFill>
                  <a:schemeClr val="accent1"/>
                </a:solidFill>
              </a:defRPr>
            </a:lvl1pPr>
            <a:lvl2pPr>
              <a:defRPr sz="1800">
                <a:solidFill>
                  <a:schemeClr val="tx2"/>
                </a:solidFill>
              </a:defRPr>
            </a:lvl2pPr>
            <a:lvl3pPr>
              <a:defRPr sz="16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8" name="Title 1">
            <a:extLst>
              <a:ext uri="{FF2B5EF4-FFF2-40B4-BE49-F238E27FC236}">
                <a16:creationId xmlns:a16="http://schemas.microsoft.com/office/drawing/2014/main" id="{9A24D0FB-E176-3A85-94A0-3D5271A740CD}"/>
              </a:ext>
            </a:extLst>
          </p:cNvPr>
          <p:cNvSpPr>
            <a:spLocks noGrp="1"/>
          </p:cNvSpPr>
          <p:nvPr>
            <p:ph type="title"/>
          </p:nvPr>
        </p:nvSpPr>
        <p:spPr>
          <a:xfrm>
            <a:off x="1524000" y="472282"/>
            <a:ext cx="7315200" cy="518318"/>
          </a:xfrm>
          <a:prstGeom prst="rect">
            <a:avLst/>
          </a:prstGeom>
        </p:spPr>
        <p:txBody>
          <a:bodyPr lIns="274320"/>
          <a:lstStyle>
            <a:lvl1pPr algn="l">
              <a:defRPr sz="2800" b="1">
                <a:solidFill>
                  <a:schemeClr val="tx1"/>
                </a:solidFill>
              </a:defRPr>
            </a:lvl1pPr>
          </a:lstStyle>
          <a:p>
            <a:r>
              <a:rPr lang="en-US"/>
              <a:t>Click to edit Master title style</a:t>
            </a:r>
          </a:p>
        </p:txBody>
      </p:sp>
    </p:spTree>
    <p:extLst>
      <p:ext uri="{BB962C8B-B14F-4D97-AF65-F5344CB8AC3E}">
        <p14:creationId xmlns:p14="http://schemas.microsoft.com/office/powerpoint/2010/main" val="14909889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2" name="Title 1"/>
          <p:cNvSpPr>
            <a:spLocks noGrp="1"/>
          </p:cNvSpPr>
          <p:nvPr>
            <p:ph type="ctrTitle"/>
          </p:nvPr>
        </p:nvSpPr>
        <p:spPr>
          <a:xfrm>
            <a:off x="533400" y="2438404"/>
            <a:ext cx="8005618" cy="1470025"/>
          </a:xfrm>
          <a:prstGeom prst="rect">
            <a:avLst/>
          </a:prstGeom>
        </p:spPr>
        <p:txBody>
          <a:bodyPr/>
          <a:lstStyle>
            <a:lvl1pPr>
              <a:defRPr b="1">
                <a:solidFill>
                  <a:schemeClr val="accent1"/>
                </a:solidFill>
              </a:defRPr>
            </a:lvl1pPr>
          </a:lstStyle>
          <a:p>
            <a:r>
              <a:rPr lang="en-US"/>
              <a:t>Click to edit Master title style</a:t>
            </a: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a:extLst>
              <a:ext uri="{FF2B5EF4-FFF2-40B4-BE49-F238E27FC236}">
                <a16:creationId xmlns:a16="http://schemas.microsoft.com/office/drawing/2014/main" id="{F5AF8914-EDD3-FC49-4CAF-D7AFEA0598A5}"/>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5855292"/>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Content with Caption 5 (Aqua)">
    <p:spTree>
      <p:nvGrpSpPr>
        <p:cNvPr id="1" name=""/>
        <p:cNvGrpSpPr/>
        <p:nvPr/>
      </p:nvGrpSpPr>
      <p:grpSpPr>
        <a:xfrm>
          <a:off x="0" y="0"/>
          <a:ext cx="0" cy="0"/>
          <a:chOff x="0" y="0"/>
          <a:chExt cx="0" cy="0"/>
        </a:xfrm>
      </p:grpSpPr>
      <p:sp>
        <p:nvSpPr>
          <p:cNvPr id="4" name="Slide Number Placeholder 5">
            <a:extLst>
              <a:ext uri="{FF2B5EF4-FFF2-40B4-BE49-F238E27FC236}">
                <a16:creationId xmlns:a16="http://schemas.microsoft.com/office/drawing/2014/main" id="{72699664-72AA-34F1-784C-6E6582F03898}"/>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
        <p:nvSpPr>
          <p:cNvPr id="5" name="Content Placeholder 2">
            <a:extLst>
              <a:ext uri="{FF2B5EF4-FFF2-40B4-BE49-F238E27FC236}">
                <a16:creationId xmlns:a16="http://schemas.microsoft.com/office/drawing/2014/main" id="{A106EE49-B184-8DE1-DEB3-C9D706F2784A}"/>
              </a:ext>
            </a:extLst>
          </p:cNvPr>
          <p:cNvSpPr>
            <a:spLocks noGrp="1"/>
          </p:cNvSpPr>
          <p:nvPr>
            <p:ph idx="1"/>
          </p:nvPr>
        </p:nvSpPr>
        <p:spPr>
          <a:xfrm>
            <a:off x="1524000" y="990600"/>
            <a:ext cx="3352800" cy="5486400"/>
          </a:xfrm>
          <a:prstGeom prst="rect">
            <a:avLst/>
          </a:prstGeom>
        </p:spPr>
        <p:txBody>
          <a:bodyPr lIns="274320" tIns="274320" rIns="274320" bIns="274320"/>
          <a:lstStyle>
            <a:lvl1pPr marL="0" indent="0">
              <a:buNone/>
              <a:defRPr sz="2000" b="0">
                <a:solidFill>
                  <a:schemeClr val="tx1"/>
                </a:solidFill>
              </a:defRPr>
            </a:lvl1pPr>
            <a:lvl2pPr>
              <a:defRPr sz="2000">
                <a:solidFill>
                  <a:schemeClr val="tx2"/>
                </a:solidFill>
              </a:defRPr>
            </a:lvl2pPr>
            <a:lvl3pPr>
              <a:defRPr sz="16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7" name="Content Placeholder 2">
            <a:extLst>
              <a:ext uri="{FF2B5EF4-FFF2-40B4-BE49-F238E27FC236}">
                <a16:creationId xmlns:a16="http://schemas.microsoft.com/office/drawing/2014/main" id="{10830282-F265-20EB-31BA-835917B411D5}"/>
              </a:ext>
            </a:extLst>
          </p:cNvPr>
          <p:cNvSpPr>
            <a:spLocks noGrp="1"/>
          </p:cNvSpPr>
          <p:nvPr>
            <p:ph idx="10"/>
          </p:nvPr>
        </p:nvSpPr>
        <p:spPr>
          <a:xfrm>
            <a:off x="5105400" y="990601"/>
            <a:ext cx="3505200" cy="5410200"/>
          </a:xfrm>
          <a:prstGeom prst="rect">
            <a:avLst/>
          </a:prstGeom>
          <a:solidFill>
            <a:schemeClr val="accent1">
              <a:lumMod val="20000"/>
              <a:lumOff val="80000"/>
            </a:schemeClr>
          </a:solidFill>
          <a:ln w="15875" cap="rnd">
            <a:solidFill>
              <a:schemeClr val="accent1">
                <a:alpha val="59000"/>
              </a:scheme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2000" b="0">
                <a:solidFill>
                  <a:schemeClr val="tx1"/>
                </a:solidFill>
              </a:defRPr>
            </a:lvl1pPr>
            <a:lvl2pPr>
              <a:defRPr sz="1800">
                <a:solidFill>
                  <a:schemeClr val="tx2"/>
                </a:solidFill>
              </a:defRPr>
            </a:lvl2pPr>
            <a:lvl3pPr>
              <a:defRPr sz="16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8" name="Title 1">
            <a:extLst>
              <a:ext uri="{FF2B5EF4-FFF2-40B4-BE49-F238E27FC236}">
                <a16:creationId xmlns:a16="http://schemas.microsoft.com/office/drawing/2014/main" id="{A52C17FD-3EC6-0937-A579-73189B204FC9}"/>
              </a:ext>
            </a:extLst>
          </p:cNvPr>
          <p:cNvSpPr>
            <a:spLocks noGrp="1"/>
          </p:cNvSpPr>
          <p:nvPr>
            <p:ph type="title"/>
          </p:nvPr>
        </p:nvSpPr>
        <p:spPr>
          <a:xfrm>
            <a:off x="1524000" y="472282"/>
            <a:ext cx="7315200" cy="518318"/>
          </a:xfrm>
          <a:prstGeom prst="rect">
            <a:avLst/>
          </a:prstGeom>
        </p:spPr>
        <p:txBody>
          <a:bodyPr lIns="274320"/>
          <a:lstStyle>
            <a:lvl1pPr algn="l">
              <a:defRPr sz="2800" b="1">
                <a:solidFill>
                  <a:schemeClr val="tx1"/>
                </a:solidFill>
              </a:defRPr>
            </a:lvl1pPr>
          </a:lstStyle>
          <a:p>
            <a:r>
              <a:rPr lang="en-US"/>
              <a:t>Click to edit Master title style</a:t>
            </a:r>
          </a:p>
        </p:txBody>
      </p:sp>
    </p:spTree>
    <p:extLst>
      <p:ext uri="{BB962C8B-B14F-4D97-AF65-F5344CB8AC3E}">
        <p14:creationId xmlns:p14="http://schemas.microsoft.com/office/powerpoint/2010/main" val="878838535"/>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Content in Shape with Columns">
    <p:spTree>
      <p:nvGrpSpPr>
        <p:cNvPr id="1" name=""/>
        <p:cNvGrpSpPr/>
        <p:nvPr/>
      </p:nvGrpSpPr>
      <p:grpSpPr>
        <a:xfrm>
          <a:off x="0" y="0"/>
          <a:ext cx="0" cy="0"/>
          <a:chOff x="0" y="0"/>
          <a:chExt cx="0" cy="0"/>
        </a:xfrm>
      </p:grpSpPr>
      <p:sp>
        <p:nvSpPr>
          <p:cNvPr id="2" name="Text Placeholder 6">
            <a:extLst>
              <a:ext uri="{FF2B5EF4-FFF2-40B4-BE49-F238E27FC236}">
                <a16:creationId xmlns:a16="http://schemas.microsoft.com/office/drawing/2014/main" id="{C3ED11FE-8556-BDBD-C1A4-1DDF827CEB3F}"/>
              </a:ext>
            </a:extLst>
          </p:cNvPr>
          <p:cNvSpPr>
            <a:spLocks noGrp="1"/>
          </p:cNvSpPr>
          <p:nvPr>
            <p:ph type="body" sz="half" idx="17"/>
          </p:nvPr>
        </p:nvSpPr>
        <p:spPr>
          <a:xfrm>
            <a:off x="1638300" y="1127931"/>
            <a:ext cx="7213840" cy="2628412"/>
          </a:xfrm>
          <a:prstGeom prst="rect">
            <a:avLst/>
          </a:prstGeom>
          <a:solidFill>
            <a:schemeClr val="accent1">
              <a:lumMod val="20000"/>
              <a:lumOff val="80000"/>
            </a:schemeClr>
          </a:solidFill>
          <a:ln w="15875" cap="rnd" cmpd="sng">
            <a:solidFill>
              <a:schemeClr val="accent1"/>
            </a:solidFill>
            <a:miter lim="800000"/>
          </a:ln>
          <a:effectLst>
            <a:outerShdw blurRad="50800" dist="38100" dir="2700000" algn="tl" rotWithShape="0">
              <a:prstClr val="black">
                <a:alpha val="40000"/>
              </a:prstClr>
            </a:outerShdw>
          </a:effectLst>
        </p:spPr>
        <p:txBody>
          <a:bodyPr wrap="square" lIns="274320" tIns="274320" rIns="274320" bIns="274320" numCol="2" spcCol="548640">
            <a:spAutoFit/>
          </a:bodyPr>
          <a:lstStyle>
            <a:lvl1pPr marL="0" indent="0">
              <a:buNone/>
              <a:defRPr sz="2000">
                <a:solidFill>
                  <a:schemeClr val="tx1"/>
                </a:solidFill>
              </a:defRPr>
            </a:lvl1pPr>
            <a:lvl2pPr>
              <a:defRPr sz="1800">
                <a:solidFill>
                  <a:schemeClr val="accent2"/>
                </a:solidFill>
              </a:defRPr>
            </a:lvl2pPr>
            <a:lvl3pPr marL="914400" indent="0">
              <a:buNone/>
              <a:defRPr sz="1600">
                <a:solidFill>
                  <a:schemeClr val="accent2"/>
                </a:solidFill>
              </a:defRPr>
            </a:lvl3pPr>
          </a:lstStyle>
          <a:p>
            <a:pPr lvl="0"/>
            <a:r>
              <a:rPr lang="en-US"/>
              <a:t>Click to edit Master text styles</a:t>
            </a:r>
          </a:p>
          <a:p>
            <a:pPr lvl="1"/>
            <a:r>
              <a:rPr lang="en-US"/>
              <a:t>Second level</a:t>
            </a:r>
          </a:p>
          <a:p>
            <a:pPr lvl="2"/>
            <a:r>
              <a:rPr lang="en-US"/>
              <a:t>Third level</a:t>
            </a:r>
          </a:p>
          <a:p>
            <a:pPr lvl="2"/>
            <a:endParaRPr lang="en-US"/>
          </a:p>
          <a:p>
            <a:pPr lvl="2"/>
            <a:endParaRPr lang="en-US"/>
          </a:p>
          <a:p>
            <a:pPr lvl="2"/>
            <a:endParaRPr lang="en-US"/>
          </a:p>
          <a:p>
            <a:pPr lvl="0"/>
            <a:r>
              <a:rPr lang="en-US"/>
              <a:t>Click to edit Master text styles</a:t>
            </a:r>
          </a:p>
          <a:p>
            <a:pPr lvl="1"/>
            <a:r>
              <a:rPr lang="en-US"/>
              <a:t>Second level</a:t>
            </a:r>
          </a:p>
          <a:p>
            <a:pPr lvl="2"/>
            <a:r>
              <a:rPr lang="en-US"/>
              <a:t>Third level</a:t>
            </a:r>
          </a:p>
          <a:p>
            <a:pPr lvl="2"/>
            <a:endParaRPr lang="en-US"/>
          </a:p>
          <a:p>
            <a:pPr lvl="2"/>
            <a:endParaRPr lang="en-US"/>
          </a:p>
        </p:txBody>
      </p:sp>
      <p:sp>
        <p:nvSpPr>
          <p:cNvPr id="5" name="Text Placeholder 6">
            <a:extLst>
              <a:ext uri="{FF2B5EF4-FFF2-40B4-BE49-F238E27FC236}">
                <a16:creationId xmlns:a16="http://schemas.microsoft.com/office/drawing/2014/main" id="{FB0943CB-AB77-66FC-B5C6-9EF57AD713B2}"/>
              </a:ext>
            </a:extLst>
          </p:cNvPr>
          <p:cNvSpPr>
            <a:spLocks noGrp="1"/>
          </p:cNvSpPr>
          <p:nvPr>
            <p:ph type="body" sz="half" idx="18"/>
          </p:nvPr>
        </p:nvSpPr>
        <p:spPr>
          <a:xfrm>
            <a:off x="1638300" y="3962400"/>
            <a:ext cx="7213840" cy="2268313"/>
          </a:xfrm>
          <a:prstGeom prst="rect">
            <a:avLst/>
          </a:prstGeom>
          <a:solidFill>
            <a:srgbClr val="093C61"/>
          </a:solidFill>
          <a:ln w="15875" cap="rnd" cmpd="sng">
            <a:solidFill>
              <a:srgbClr val="093C61"/>
            </a:solidFill>
            <a:miter lim="800000"/>
          </a:ln>
          <a:effectLst>
            <a:outerShdw blurRad="50800" dist="38100" dir="2700000" algn="tl" rotWithShape="0">
              <a:prstClr val="black">
                <a:alpha val="40000"/>
              </a:prstClr>
            </a:outerShdw>
          </a:effectLst>
        </p:spPr>
        <p:txBody>
          <a:bodyPr wrap="square" lIns="274320" tIns="274320" rIns="274320" bIns="274320" numCol="3" spcCol="548640">
            <a:spAutoFit/>
          </a:bodyPr>
          <a:lstStyle>
            <a:lvl1pPr marL="0" indent="0">
              <a:buNone/>
              <a:defRPr sz="1200">
                <a:solidFill>
                  <a:schemeClr val="bg1"/>
                </a:solidFill>
              </a:defRPr>
            </a:lvl1pPr>
            <a:lvl2pPr>
              <a:defRPr sz="1200">
                <a:solidFill>
                  <a:schemeClr val="bg1"/>
                </a:solidFill>
              </a:defRPr>
            </a:lvl2pPr>
            <a:lvl3pPr marL="914400" indent="0">
              <a:buNone/>
              <a:defRPr sz="1200">
                <a:solidFill>
                  <a:schemeClr val="bg1"/>
                </a:solidFill>
              </a:defRPr>
            </a:lvl3pPr>
          </a:lstStyle>
          <a:p>
            <a:pPr lvl="0"/>
            <a:r>
              <a:rPr lang="en-US"/>
              <a:t>Click to edit Master text styles</a:t>
            </a:r>
          </a:p>
          <a:p>
            <a:pPr lvl="1"/>
            <a:r>
              <a:rPr lang="en-US"/>
              <a:t>Second level</a:t>
            </a:r>
          </a:p>
          <a:p>
            <a:pPr lvl="2"/>
            <a:r>
              <a:rPr lang="en-US"/>
              <a:t>Third level</a:t>
            </a:r>
          </a:p>
          <a:p>
            <a:pPr lvl="2"/>
            <a:endParaRPr lang="en-US"/>
          </a:p>
          <a:p>
            <a:pPr lvl="2"/>
            <a:endParaRPr lang="en-US"/>
          </a:p>
          <a:p>
            <a:pPr lvl="2"/>
            <a:endParaRPr lang="en-US"/>
          </a:p>
          <a:p>
            <a:pPr lvl="2"/>
            <a:endParaRPr lang="en-US"/>
          </a:p>
          <a:p>
            <a:pPr lvl="0"/>
            <a:r>
              <a:rPr lang="en-US"/>
              <a:t>Click to edit Master text styles</a:t>
            </a:r>
          </a:p>
          <a:p>
            <a:pPr lvl="1"/>
            <a:r>
              <a:rPr lang="en-US"/>
              <a:t>Second level</a:t>
            </a:r>
          </a:p>
          <a:p>
            <a:pPr lvl="2"/>
            <a:r>
              <a:rPr lang="en-US"/>
              <a:t>Third level</a:t>
            </a:r>
          </a:p>
          <a:p>
            <a:pPr lvl="2"/>
            <a:endParaRPr lang="en-US"/>
          </a:p>
          <a:p>
            <a:pPr lvl="2"/>
            <a:endParaRPr lang="en-US"/>
          </a:p>
          <a:p>
            <a:pPr lvl="2"/>
            <a:endParaRPr lang="en-US"/>
          </a:p>
          <a:p>
            <a:pPr lvl="2"/>
            <a:endParaRPr lang="en-US"/>
          </a:p>
          <a:p>
            <a:pPr lvl="0"/>
            <a:r>
              <a:rPr lang="en-US"/>
              <a:t>Click to edit Master text styles</a:t>
            </a:r>
          </a:p>
          <a:p>
            <a:pPr lvl="1"/>
            <a:r>
              <a:rPr lang="en-US"/>
              <a:t>Second level</a:t>
            </a:r>
          </a:p>
          <a:p>
            <a:pPr lvl="2"/>
            <a:r>
              <a:rPr lang="en-US"/>
              <a:t>Third level</a:t>
            </a:r>
          </a:p>
          <a:p>
            <a:pPr lvl="2"/>
            <a:endParaRPr lang="en-US"/>
          </a:p>
          <a:p>
            <a:pPr lvl="2"/>
            <a:endParaRPr lang="en-US"/>
          </a:p>
        </p:txBody>
      </p:sp>
      <p:sp>
        <p:nvSpPr>
          <p:cNvPr id="3" name="Slide Number Placeholder 5">
            <a:extLst>
              <a:ext uri="{FF2B5EF4-FFF2-40B4-BE49-F238E27FC236}">
                <a16:creationId xmlns:a16="http://schemas.microsoft.com/office/drawing/2014/main" id="{6FB956A1-A25D-DD57-0C23-A5E2DB94E5DB}"/>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
        <p:nvSpPr>
          <p:cNvPr id="8" name="Title 1">
            <a:extLst>
              <a:ext uri="{FF2B5EF4-FFF2-40B4-BE49-F238E27FC236}">
                <a16:creationId xmlns:a16="http://schemas.microsoft.com/office/drawing/2014/main" id="{2F52A6F6-BF09-CAD7-9F06-9654C66946F8}"/>
              </a:ext>
            </a:extLst>
          </p:cNvPr>
          <p:cNvSpPr>
            <a:spLocks noGrp="1"/>
          </p:cNvSpPr>
          <p:nvPr>
            <p:ph type="title"/>
          </p:nvPr>
        </p:nvSpPr>
        <p:spPr>
          <a:xfrm>
            <a:off x="1524000" y="472282"/>
            <a:ext cx="7315200" cy="518318"/>
          </a:xfrm>
          <a:prstGeom prst="rect">
            <a:avLst/>
          </a:prstGeom>
        </p:spPr>
        <p:txBody>
          <a:bodyPr lIns="274320"/>
          <a:lstStyle>
            <a:lvl1pPr algn="l">
              <a:defRPr sz="2800" b="1">
                <a:solidFill>
                  <a:schemeClr val="tx1"/>
                </a:solidFill>
              </a:defRPr>
            </a:lvl1pPr>
          </a:lstStyle>
          <a:p>
            <a:r>
              <a:rPr lang="en-US"/>
              <a:t>Click to edit Master title style</a:t>
            </a:r>
          </a:p>
        </p:txBody>
      </p:sp>
    </p:spTree>
    <p:extLst>
      <p:ext uri="{BB962C8B-B14F-4D97-AF65-F5344CB8AC3E}">
        <p14:creationId xmlns:p14="http://schemas.microsoft.com/office/powerpoint/2010/main" val="25031809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sp>
        <p:nvSpPr>
          <p:cNvPr id="8" name="Footer Placeholder 4"/>
          <p:cNvSpPr>
            <a:spLocks noGrp="1"/>
          </p:cNvSpPr>
          <p:nvPr>
            <p:ph type="ftr" sz="quarter" idx="11"/>
          </p:nvPr>
        </p:nvSpPr>
        <p:spPr>
          <a:xfrm>
            <a:off x="2743200" y="6553200"/>
            <a:ext cx="4038600" cy="228600"/>
          </a:xfrm>
        </p:spPr>
        <p:txBody>
          <a:bodyPr/>
          <a:lstStyle/>
          <a:p>
            <a:endParaRPr lang="en-US">
              <a:solidFill>
                <a:prstClr val="black">
                  <a:tint val="75000"/>
                </a:prstClr>
              </a:solidFill>
            </a:endParaRP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a:extLst>
              <a:ext uri="{FF2B5EF4-FFF2-40B4-BE49-F238E27FC236}">
                <a16:creationId xmlns:a16="http://schemas.microsoft.com/office/drawing/2014/main" id="{2F5400B3-30FC-250E-0E40-F769CD495FA7}"/>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7187205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Title and Content ">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3" name="Content Placeholder 2"/>
          <p:cNvSpPr>
            <a:spLocks noGrp="1"/>
          </p:cNvSpPr>
          <p:nvPr>
            <p:ph idx="1"/>
          </p:nvPr>
        </p:nvSpPr>
        <p:spPr>
          <a:xfrm>
            <a:off x="304800" y="762001"/>
            <a:ext cx="8534400" cy="5280822"/>
          </a:xfrm>
          <a:prstGeom prst="rect">
            <a:avLst/>
          </a:prstGeom>
        </p:spPr>
        <p:txBody>
          <a:bodyPr lIns="274320" tIns="274320" rIns="274320" bIns="274320"/>
          <a:lstStyle>
            <a:lvl1pPr>
              <a:defRPr sz="2000" b="0">
                <a:solidFill>
                  <a:schemeClr val="tx1"/>
                </a:solidFill>
              </a:defRPr>
            </a:lvl1pPr>
            <a:lvl2pPr>
              <a:defRPr sz="1800">
                <a:solidFill>
                  <a:srgbClr val="5B6770"/>
                </a:solidFill>
              </a:defRPr>
            </a:lvl2pPr>
            <a:lvl3pPr>
              <a:defRPr sz="1600">
                <a:solidFill>
                  <a:srgbClr val="5B6770"/>
                </a:solidFill>
              </a:defRPr>
            </a:lvl3pPr>
            <a:lvl4pPr>
              <a:defRPr sz="1400">
                <a:solidFill>
                  <a:srgbClr val="5B6770"/>
                </a:solidFill>
              </a:defRPr>
            </a:lvl4pPr>
            <a:lvl5pPr>
              <a:defRPr sz="1200">
                <a:solidFill>
                  <a:srgbClr val="5B6770"/>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sp>
        <p:nvSpPr>
          <p:cNvPr id="8" name="Footer Placeholder 4"/>
          <p:cNvSpPr>
            <a:spLocks noGrp="1"/>
          </p:cNvSpPr>
          <p:nvPr>
            <p:ph type="ftr" sz="quarter" idx="11"/>
          </p:nvPr>
        </p:nvSpPr>
        <p:spPr>
          <a:xfrm>
            <a:off x="2743200" y="6553200"/>
            <a:ext cx="4038600" cy="228600"/>
          </a:xfrm>
        </p:spPr>
        <p:txBody>
          <a:bodyPr/>
          <a:lstStyle/>
          <a:p>
            <a:endParaRPr lang="en-US">
              <a:solidFill>
                <a:prstClr val="black">
                  <a:tint val="75000"/>
                </a:prstClr>
              </a:solidFill>
            </a:endParaRP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6" name="Slide Number Placeholder 5">
            <a:extLst>
              <a:ext uri="{FF2B5EF4-FFF2-40B4-BE49-F238E27FC236}">
                <a16:creationId xmlns:a16="http://schemas.microsoft.com/office/drawing/2014/main" id="{915271C7-351C-6A53-1BD1-4B6987F11FC7}"/>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9311178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mparison (Gray Title)">
    <p:spTree>
      <p:nvGrpSpPr>
        <p:cNvPr id="1" name=""/>
        <p:cNvGrpSpPr/>
        <p:nvPr/>
      </p:nvGrpSpPr>
      <p:grpSpPr>
        <a:xfrm>
          <a:off x="0" y="0"/>
          <a:ext cx="0" cy="0"/>
          <a:chOff x="0" y="0"/>
          <a:chExt cx="0" cy="0"/>
        </a:xfrm>
      </p:grpSpPr>
      <p:sp>
        <p:nvSpPr>
          <p:cNvPr id="4" name="Content Placeholder 2"/>
          <p:cNvSpPr>
            <a:spLocks noGrp="1"/>
          </p:cNvSpPr>
          <p:nvPr>
            <p:ph idx="1"/>
          </p:nvPr>
        </p:nvSpPr>
        <p:spPr>
          <a:xfrm>
            <a:off x="304800" y="762000"/>
            <a:ext cx="5181600" cy="5410200"/>
          </a:xfrm>
          <a:prstGeom prst="rect">
            <a:avLst/>
          </a:prstGeom>
        </p:spPr>
        <p:txBody>
          <a:bodyPr lIns="274320" tIns="274320" rIns="274320" bIns="274320"/>
          <a:lstStyle>
            <a:lvl1pPr marL="0" indent="0">
              <a:buNone/>
              <a:defRPr sz="2000" b="0">
                <a:solidFill>
                  <a:schemeClr val="tx1"/>
                </a:solidFill>
                <a:latin typeface="+mj-lt"/>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20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 name="Content Placeholder 2">
            <a:extLst>
              <a:ext uri="{FF2B5EF4-FFF2-40B4-BE49-F238E27FC236}">
                <a16:creationId xmlns:a16="http://schemas.microsoft.com/office/drawing/2014/main" id="{A08BA54D-6CCD-C3E8-6751-1276B8364E6C}"/>
              </a:ext>
            </a:extLst>
          </p:cNvPr>
          <p:cNvSpPr>
            <a:spLocks noGrp="1"/>
          </p:cNvSpPr>
          <p:nvPr>
            <p:ph idx="10"/>
          </p:nvPr>
        </p:nvSpPr>
        <p:spPr>
          <a:xfrm>
            <a:off x="5486400" y="0"/>
            <a:ext cx="3657600" cy="6464808"/>
          </a:xfrm>
          <a:prstGeom prst="rect">
            <a:avLst/>
          </a:prstGeom>
          <a:solidFill>
            <a:srgbClr val="E6EBF0"/>
          </a:solidFill>
        </p:spPr>
        <p:txBody>
          <a:bodyPr lIns="274320" tIns="1051560" rIns="274320" bIns="731520"/>
          <a:lstStyle>
            <a:lvl1pPr marL="0" indent="0">
              <a:buNone/>
              <a:defRPr sz="2000" b="0">
                <a:solidFill>
                  <a:schemeClr val="tx1"/>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20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Title 1">
            <a:extLst>
              <a:ext uri="{FF2B5EF4-FFF2-40B4-BE49-F238E27FC236}">
                <a16:creationId xmlns:a16="http://schemas.microsoft.com/office/drawing/2014/main" id="{4CC83710-C64D-1BD2-447D-28FF58823C70}"/>
              </a:ext>
            </a:extLst>
          </p:cNvPr>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5" name="Rectangle 4">
            <a:extLst>
              <a:ext uri="{FF2B5EF4-FFF2-40B4-BE49-F238E27FC236}">
                <a16:creationId xmlns:a16="http://schemas.microsoft.com/office/drawing/2014/main" id="{08FF9252-B1FC-9936-53BB-BEE6DD5CEFBE}"/>
              </a:ext>
            </a:extLst>
          </p:cNvPr>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060D07C2-2A38-B953-E52E-4EBD6A8D19A2}"/>
              </a:ext>
            </a:extLst>
          </p:cNvPr>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8" name="Footer Placeholder 4">
            <a:extLst>
              <a:ext uri="{FF2B5EF4-FFF2-40B4-BE49-F238E27FC236}">
                <a16:creationId xmlns:a16="http://schemas.microsoft.com/office/drawing/2014/main" id="{0DBED4E2-E7A2-AE66-639C-4EE96FC0655C}"/>
              </a:ext>
            </a:extLst>
          </p:cNvPr>
          <p:cNvSpPr>
            <a:spLocks noGrp="1"/>
          </p:cNvSpPr>
          <p:nvPr>
            <p:ph type="ftr" sz="quarter" idx="11"/>
          </p:nvPr>
        </p:nvSpPr>
        <p:spPr>
          <a:xfrm>
            <a:off x="2743200" y="6553200"/>
            <a:ext cx="4038600" cy="228600"/>
          </a:xfrm>
        </p:spPr>
        <p:txBody>
          <a:bodyPr/>
          <a:lstStyle/>
          <a:p>
            <a:endParaRPr lang="en-US">
              <a:solidFill>
                <a:prstClr val="black">
                  <a:tint val="75000"/>
                </a:prstClr>
              </a:solidFill>
            </a:endParaRPr>
          </a:p>
        </p:txBody>
      </p:sp>
      <p:sp>
        <p:nvSpPr>
          <p:cNvPr id="9" name="Slide Number Placeholder 5">
            <a:extLst>
              <a:ext uri="{FF2B5EF4-FFF2-40B4-BE49-F238E27FC236}">
                <a16:creationId xmlns:a16="http://schemas.microsoft.com/office/drawing/2014/main" id="{78926B97-2A6D-A2E6-33E5-91F5C2A6F7BE}"/>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1833229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omparison (Blue Title)">
    <p:spTree>
      <p:nvGrpSpPr>
        <p:cNvPr id="1" name=""/>
        <p:cNvGrpSpPr/>
        <p:nvPr/>
      </p:nvGrpSpPr>
      <p:grpSpPr>
        <a:xfrm>
          <a:off x="0" y="0"/>
          <a:ext cx="0" cy="0"/>
          <a:chOff x="0" y="0"/>
          <a:chExt cx="0" cy="0"/>
        </a:xfrm>
      </p:grpSpPr>
      <p:sp>
        <p:nvSpPr>
          <p:cNvPr id="9" name="Content Placeholder 2">
            <a:extLst>
              <a:ext uri="{FF2B5EF4-FFF2-40B4-BE49-F238E27FC236}">
                <a16:creationId xmlns:a16="http://schemas.microsoft.com/office/drawing/2014/main" id="{E560A137-FB98-0536-3809-C26CC3FAD502}"/>
              </a:ext>
            </a:extLst>
          </p:cNvPr>
          <p:cNvSpPr>
            <a:spLocks noGrp="1"/>
          </p:cNvSpPr>
          <p:nvPr>
            <p:ph idx="1"/>
          </p:nvPr>
        </p:nvSpPr>
        <p:spPr>
          <a:xfrm>
            <a:off x="304800" y="762000"/>
            <a:ext cx="5181600" cy="5410200"/>
          </a:xfrm>
          <a:prstGeom prst="rect">
            <a:avLst/>
          </a:prstGeom>
        </p:spPr>
        <p:txBody>
          <a:bodyPr lIns="274320" tIns="274320" rIns="274320" bIns="274320"/>
          <a:lstStyle>
            <a:lvl1pPr marL="0" indent="0">
              <a:buNone/>
              <a:defRPr sz="2000" b="0">
                <a:solidFill>
                  <a:schemeClr val="tx1"/>
                </a:solidFill>
                <a:latin typeface="+mj-lt"/>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20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Content Placeholder 2">
            <a:extLst>
              <a:ext uri="{FF2B5EF4-FFF2-40B4-BE49-F238E27FC236}">
                <a16:creationId xmlns:a16="http://schemas.microsoft.com/office/drawing/2014/main" id="{15AB1D34-51BB-4778-251A-21036E98CE5C}"/>
              </a:ext>
            </a:extLst>
          </p:cNvPr>
          <p:cNvSpPr>
            <a:spLocks noGrp="1"/>
          </p:cNvSpPr>
          <p:nvPr>
            <p:ph idx="10"/>
          </p:nvPr>
        </p:nvSpPr>
        <p:spPr>
          <a:xfrm>
            <a:off x="5486400" y="0"/>
            <a:ext cx="3657600" cy="6464808"/>
          </a:xfrm>
          <a:prstGeom prst="rect">
            <a:avLst/>
          </a:prstGeom>
          <a:solidFill>
            <a:srgbClr val="E6EBF0"/>
          </a:solidFill>
        </p:spPr>
        <p:txBody>
          <a:bodyPr lIns="274320" tIns="1051560" rIns="274320" bIns="731520"/>
          <a:lstStyle>
            <a:lvl1pPr marL="0" indent="0">
              <a:buNone/>
              <a:defRPr sz="2000" b="0">
                <a:solidFill>
                  <a:schemeClr val="accent1"/>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20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Title 1">
            <a:extLst>
              <a:ext uri="{FF2B5EF4-FFF2-40B4-BE49-F238E27FC236}">
                <a16:creationId xmlns:a16="http://schemas.microsoft.com/office/drawing/2014/main" id="{796BAD60-5C45-1A72-0429-2EA7A0968D40}"/>
              </a:ext>
            </a:extLst>
          </p:cNvPr>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5" name="Rectangle 4">
            <a:extLst>
              <a:ext uri="{FF2B5EF4-FFF2-40B4-BE49-F238E27FC236}">
                <a16:creationId xmlns:a16="http://schemas.microsoft.com/office/drawing/2014/main" id="{7A60EBBE-A2F2-20F7-8FB9-432D577E3F22}"/>
              </a:ext>
            </a:extLst>
          </p:cNvPr>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130BE998-F70B-DF4E-4F08-F7692DA494DE}"/>
              </a:ext>
            </a:extLst>
          </p:cNvPr>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2" name="Footer Placeholder 4">
            <a:extLst>
              <a:ext uri="{FF2B5EF4-FFF2-40B4-BE49-F238E27FC236}">
                <a16:creationId xmlns:a16="http://schemas.microsoft.com/office/drawing/2014/main" id="{9EA07743-71C9-2937-9D4F-786590E1067C}"/>
              </a:ext>
            </a:extLst>
          </p:cNvPr>
          <p:cNvSpPr>
            <a:spLocks noGrp="1"/>
          </p:cNvSpPr>
          <p:nvPr>
            <p:ph type="ftr" sz="quarter" idx="11"/>
          </p:nvPr>
        </p:nvSpPr>
        <p:spPr>
          <a:xfrm>
            <a:off x="2743200" y="6553200"/>
            <a:ext cx="4038600" cy="228600"/>
          </a:xfrm>
        </p:spPr>
        <p:txBody>
          <a:bodyPr/>
          <a:lstStyle/>
          <a:p>
            <a:endParaRPr lang="en-US">
              <a:solidFill>
                <a:prstClr val="black">
                  <a:tint val="75000"/>
                </a:prstClr>
              </a:solidFill>
            </a:endParaRPr>
          </a:p>
        </p:txBody>
      </p:sp>
      <p:sp>
        <p:nvSpPr>
          <p:cNvPr id="13" name="Slide Number Placeholder 5">
            <a:extLst>
              <a:ext uri="{FF2B5EF4-FFF2-40B4-BE49-F238E27FC236}">
                <a16:creationId xmlns:a16="http://schemas.microsoft.com/office/drawing/2014/main" id="{FC980251-D77A-C3CE-5889-2579FFB6AC5C}"/>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5283138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ent with Caption (Gray Title)">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1A0D26C4-F0B9-8786-63BA-3230F0D9EE58}"/>
              </a:ext>
            </a:extLst>
          </p:cNvPr>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5" name="Rectangle 4">
            <a:extLst>
              <a:ext uri="{FF2B5EF4-FFF2-40B4-BE49-F238E27FC236}">
                <a16:creationId xmlns:a16="http://schemas.microsoft.com/office/drawing/2014/main" id="{002746A8-CEB7-DA32-2E46-4CD875A53BEE}"/>
              </a:ext>
            </a:extLst>
          </p:cNvPr>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5B6770"/>
              </a:solidFill>
            </a:endParaRPr>
          </a:p>
        </p:txBody>
      </p:sp>
      <p:cxnSp>
        <p:nvCxnSpPr>
          <p:cNvPr id="6" name="Straight Connector 5">
            <a:extLst>
              <a:ext uri="{FF2B5EF4-FFF2-40B4-BE49-F238E27FC236}">
                <a16:creationId xmlns:a16="http://schemas.microsoft.com/office/drawing/2014/main" id="{D81F622A-1E5B-9C1F-4B89-952F231997D8}"/>
              </a:ext>
            </a:extLst>
          </p:cNvPr>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Content Placeholder 2">
            <a:extLst>
              <a:ext uri="{FF2B5EF4-FFF2-40B4-BE49-F238E27FC236}">
                <a16:creationId xmlns:a16="http://schemas.microsoft.com/office/drawing/2014/main" id="{8504BE0D-CAFF-A353-053D-04E6FAB5704A}"/>
              </a:ext>
            </a:extLst>
          </p:cNvPr>
          <p:cNvSpPr>
            <a:spLocks noGrp="1"/>
          </p:cNvSpPr>
          <p:nvPr>
            <p:ph idx="1"/>
          </p:nvPr>
        </p:nvSpPr>
        <p:spPr>
          <a:xfrm>
            <a:off x="304800" y="762000"/>
            <a:ext cx="8534400" cy="2514600"/>
          </a:xfrm>
          <a:prstGeom prst="rect">
            <a:avLst/>
          </a:prstGeom>
        </p:spPr>
        <p:txBody>
          <a:bodyPr lIns="274320" tIns="274320" rIns="274320" bIns="365760"/>
          <a:lstStyle>
            <a:lvl1pPr marL="0" indent="0">
              <a:buNone/>
              <a:defRPr sz="2000" b="0">
                <a:solidFill>
                  <a:schemeClr val="tx1"/>
                </a:solidFill>
              </a:defRPr>
            </a:lvl1pPr>
            <a:lvl2pPr>
              <a:defRPr sz="2000">
                <a:solidFill>
                  <a:schemeClr val="tx2"/>
                </a:solidFill>
              </a:defRPr>
            </a:lvl2pPr>
            <a:lvl3pPr>
              <a:defRPr sz="18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11" name="Content Placeholder 2">
            <a:extLst>
              <a:ext uri="{FF2B5EF4-FFF2-40B4-BE49-F238E27FC236}">
                <a16:creationId xmlns:a16="http://schemas.microsoft.com/office/drawing/2014/main" id="{A0A47C1F-9F12-8BE1-EFDD-1FE189FAAD52}"/>
              </a:ext>
            </a:extLst>
          </p:cNvPr>
          <p:cNvSpPr>
            <a:spLocks noGrp="1"/>
          </p:cNvSpPr>
          <p:nvPr>
            <p:ph idx="10"/>
          </p:nvPr>
        </p:nvSpPr>
        <p:spPr>
          <a:xfrm>
            <a:off x="304800" y="3429000"/>
            <a:ext cx="8534400" cy="2667000"/>
          </a:xfrm>
          <a:prstGeom prst="rect">
            <a:avLst/>
          </a:prstGeom>
          <a:solidFill>
            <a:srgbClr val="E6EBF0"/>
          </a:solidFill>
          <a:ln w="15875" cap="rnd">
            <a:solidFill>
              <a:schemeClr val="bg1">
                <a:lumMod val="85000"/>
                <a:alpha val="59000"/>
              </a:scheme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1600" b="0">
                <a:solidFill>
                  <a:schemeClr val="tx1"/>
                </a:solidFill>
              </a:defRPr>
            </a:lvl1pPr>
            <a:lvl2pPr>
              <a:defRPr sz="1600">
                <a:solidFill>
                  <a:schemeClr val="tx2"/>
                </a:solidFill>
              </a:defRPr>
            </a:lvl2pPr>
            <a:lvl3pPr>
              <a:defRPr sz="14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13" name="Footer Placeholder 4">
            <a:extLst>
              <a:ext uri="{FF2B5EF4-FFF2-40B4-BE49-F238E27FC236}">
                <a16:creationId xmlns:a16="http://schemas.microsoft.com/office/drawing/2014/main" id="{4BAB97C9-A225-B5FE-3934-62A46DFCC245}"/>
              </a:ext>
            </a:extLst>
          </p:cNvPr>
          <p:cNvSpPr>
            <a:spLocks noGrp="1"/>
          </p:cNvSpPr>
          <p:nvPr>
            <p:ph type="ftr" sz="quarter" idx="11"/>
          </p:nvPr>
        </p:nvSpPr>
        <p:spPr>
          <a:xfrm>
            <a:off x="2743200" y="6553200"/>
            <a:ext cx="4038600" cy="228600"/>
          </a:xfrm>
        </p:spPr>
        <p:txBody>
          <a:bodyPr/>
          <a:lstStyle/>
          <a:p>
            <a:endParaRPr lang="en-US">
              <a:solidFill>
                <a:prstClr val="black">
                  <a:tint val="75000"/>
                </a:prstClr>
              </a:solidFill>
            </a:endParaRPr>
          </a:p>
        </p:txBody>
      </p:sp>
      <p:sp>
        <p:nvSpPr>
          <p:cNvPr id="14" name="Slide Number Placeholder 5">
            <a:extLst>
              <a:ext uri="{FF2B5EF4-FFF2-40B4-BE49-F238E27FC236}">
                <a16:creationId xmlns:a16="http://schemas.microsoft.com/office/drawing/2014/main" id="{744CFBEC-5C8F-3F37-0431-43415179EE3B}"/>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1318279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ontent with Caption (Blue Title)">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2A0837FE-C71E-9CF6-AC64-3D795C3B5F1F}"/>
              </a:ext>
            </a:extLst>
          </p:cNvPr>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5" name="Rectangle 4">
            <a:extLst>
              <a:ext uri="{FF2B5EF4-FFF2-40B4-BE49-F238E27FC236}">
                <a16:creationId xmlns:a16="http://schemas.microsoft.com/office/drawing/2014/main" id="{A2A5C917-3A9B-FEDC-2C2D-7DCD85F5C1DF}"/>
              </a:ext>
            </a:extLst>
          </p:cNvPr>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949D2196-8960-8007-C0C0-62EFA03EA586}"/>
              </a:ext>
            </a:extLst>
          </p:cNvPr>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Content Placeholder 2">
            <a:extLst>
              <a:ext uri="{FF2B5EF4-FFF2-40B4-BE49-F238E27FC236}">
                <a16:creationId xmlns:a16="http://schemas.microsoft.com/office/drawing/2014/main" id="{C28BCE00-998E-E986-BAB5-DFC04DAB5EA8}"/>
              </a:ext>
            </a:extLst>
          </p:cNvPr>
          <p:cNvSpPr>
            <a:spLocks noGrp="1"/>
          </p:cNvSpPr>
          <p:nvPr>
            <p:ph idx="1"/>
          </p:nvPr>
        </p:nvSpPr>
        <p:spPr>
          <a:xfrm>
            <a:off x="304800" y="762000"/>
            <a:ext cx="8534400" cy="4038600"/>
          </a:xfrm>
          <a:prstGeom prst="rect">
            <a:avLst/>
          </a:prstGeom>
        </p:spPr>
        <p:txBody>
          <a:bodyPr lIns="274320" tIns="274320" rIns="274320" bIns="274320"/>
          <a:lstStyle>
            <a:lvl1pPr marL="0" indent="0">
              <a:buNone/>
              <a:defRPr sz="2000" b="0">
                <a:solidFill>
                  <a:schemeClr val="tx1"/>
                </a:solidFill>
              </a:defRPr>
            </a:lvl1pPr>
            <a:lvl2pPr>
              <a:defRPr sz="2000">
                <a:solidFill>
                  <a:schemeClr val="tx2"/>
                </a:solidFill>
              </a:defRPr>
            </a:lvl2pPr>
            <a:lvl3pPr>
              <a:defRPr sz="18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11" name="Content Placeholder 2">
            <a:extLst>
              <a:ext uri="{FF2B5EF4-FFF2-40B4-BE49-F238E27FC236}">
                <a16:creationId xmlns:a16="http://schemas.microsoft.com/office/drawing/2014/main" id="{F811FEB3-47F2-0622-E85A-BC25AB9BF116}"/>
              </a:ext>
            </a:extLst>
          </p:cNvPr>
          <p:cNvSpPr>
            <a:spLocks noGrp="1"/>
          </p:cNvSpPr>
          <p:nvPr>
            <p:ph idx="10"/>
          </p:nvPr>
        </p:nvSpPr>
        <p:spPr>
          <a:xfrm>
            <a:off x="304800" y="4800600"/>
            <a:ext cx="8534400" cy="1295400"/>
          </a:xfrm>
          <a:prstGeom prst="rect">
            <a:avLst/>
          </a:prstGeom>
          <a:solidFill>
            <a:srgbClr val="E6EBF0"/>
          </a:solidFill>
          <a:ln w="15875" cap="rnd">
            <a:solidFill>
              <a:schemeClr val="bg1">
                <a:lumMod val="85000"/>
                <a:alpha val="59000"/>
              </a:scheme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1600" b="0">
                <a:solidFill>
                  <a:schemeClr val="accent1"/>
                </a:solidFill>
              </a:defRPr>
            </a:lvl1pPr>
            <a:lvl2pPr>
              <a:defRPr sz="1400">
                <a:solidFill>
                  <a:schemeClr val="tx2"/>
                </a:solidFill>
              </a:defRPr>
            </a:lvl2pPr>
            <a:lvl3pPr>
              <a:defRPr sz="12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13" name="Footer Placeholder 4">
            <a:extLst>
              <a:ext uri="{FF2B5EF4-FFF2-40B4-BE49-F238E27FC236}">
                <a16:creationId xmlns:a16="http://schemas.microsoft.com/office/drawing/2014/main" id="{15A3345B-D5C7-2F88-8026-20E44CDC1C8C}"/>
              </a:ext>
            </a:extLst>
          </p:cNvPr>
          <p:cNvSpPr>
            <a:spLocks noGrp="1"/>
          </p:cNvSpPr>
          <p:nvPr>
            <p:ph type="ftr" sz="quarter" idx="11"/>
          </p:nvPr>
        </p:nvSpPr>
        <p:spPr>
          <a:xfrm>
            <a:off x="2743200" y="6553200"/>
            <a:ext cx="4038600" cy="228600"/>
          </a:xfrm>
        </p:spPr>
        <p:txBody>
          <a:bodyPr/>
          <a:lstStyle/>
          <a:p>
            <a:endParaRPr lang="en-US">
              <a:solidFill>
                <a:prstClr val="black">
                  <a:tint val="75000"/>
                </a:prstClr>
              </a:solidFill>
            </a:endParaRPr>
          </a:p>
        </p:txBody>
      </p:sp>
      <p:sp>
        <p:nvSpPr>
          <p:cNvPr id="14" name="Slide Number Placeholder 5">
            <a:extLst>
              <a:ext uri="{FF2B5EF4-FFF2-40B4-BE49-F238E27FC236}">
                <a16:creationId xmlns:a16="http://schemas.microsoft.com/office/drawing/2014/main" id="{02DBDC06-CAF6-397A-E258-1B91B7BE4A6A}"/>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48106818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13" Type="http://schemas.openxmlformats.org/officeDocument/2006/relationships/slideLayout" Target="../slideLayouts/slideLayout14.xml"/><Relationship Id="rId18" Type="http://schemas.openxmlformats.org/officeDocument/2006/relationships/slideLayout" Target="../slideLayouts/slideLayout19.xml"/><Relationship Id="rId3" Type="http://schemas.openxmlformats.org/officeDocument/2006/relationships/slideLayout" Target="../slideLayouts/slideLayout4.xml"/><Relationship Id="rId7" Type="http://schemas.openxmlformats.org/officeDocument/2006/relationships/slideLayout" Target="../slideLayouts/slideLayout8.xml"/><Relationship Id="rId12" Type="http://schemas.openxmlformats.org/officeDocument/2006/relationships/slideLayout" Target="../slideLayouts/slideLayout13.xml"/><Relationship Id="rId17" Type="http://schemas.openxmlformats.org/officeDocument/2006/relationships/slideLayout" Target="../slideLayouts/slideLayout18.xml"/><Relationship Id="rId2" Type="http://schemas.openxmlformats.org/officeDocument/2006/relationships/slideLayout" Target="../slideLayouts/slideLayout3.xml"/><Relationship Id="rId16" Type="http://schemas.openxmlformats.org/officeDocument/2006/relationships/slideLayout" Target="../slideLayouts/slideLayout17.xml"/><Relationship Id="rId20"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slideLayout" Target="../slideLayouts/slideLayout12.xml"/><Relationship Id="rId5" Type="http://schemas.openxmlformats.org/officeDocument/2006/relationships/slideLayout" Target="../slideLayouts/slideLayout6.xml"/><Relationship Id="rId15" Type="http://schemas.openxmlformats.org/officeDocument/2006/relationships/slideLayout" Target="../slideLayouts/slideLayout16.xml"/><Relationship Id="rId10" Type="http://schemas.openxmlformats.org/officeDocument/2006/relationships/slideLayout" Target="../slideLayouts/slideLayout11.xml"/><Relationship Id="rId19" Type="http://schemas.openxmlformats.org/officeDocument/2006/relationships/theme" Target="../theme/theme2.xml"/><Relationship Id="rId4" Type="http://schemas.openxmlformats.org/officeDocument/2006/relationships/slideLayout" Target="../slideLayouts/slideLayout5.xml"/><Relationship Id="rId9" Type="http://schemas.openxmlformats.org/officeDocument/2006/relationships/slideLayout" Target="../slideLayouts/slideLayout10.xml"/><Relationship Id="rId14" Type="http://schemas.openxmlformats.org/officeDocument/2006/relationships/slideLayout" Target="../slideLayouts/slideLayout15.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7.xml"/><Relationship Id="rId13" Type="http://schemas.openxmlformats.org/officeDocument/2006/relationships/theme" Target="../theme/theme3.xml"/><Relationship Id="rId3" Type="http://schemas.openxmlformats.org/officeDocument/2006/relationships/slideLayout" Target="../slideLayouts/slideLayout22.xml"/><Relationship Id="rId7" Type="http://schemas.openxmlformats.org/officeDocument/2006/relationships/slideLayout" Target="../slideLayouts/slideLayout26.xml"/><Relationship Id="rId12" Type="http://schemas.openxmlformats.org/officeDocument/2006/relationships/slideLayout" Target="../slideLayouts/slideLayout31.xml"/><Relationship Id="rId2" Type="http://schemas.openxmlformats.org/officeDocument/2006/relationships/slideLayout" Target="../slideLayouts/slideLayout21.xml"/><Relationship Id="rId1" Type="http://schemas.openxmlformats.org/officeDocument/2006/relationships/slideLayout" Target="../slideLayouts/slideLayout20.xml"/><Relationship Id="rId6" Type="http://schemas.openxmlformats.org/officeDocument/2006/relationships/slideLayout" Target="../slideLayouts/slideLayout25.xml"/><Relationship Id="rId11" Type="http://schemas.openxmlformats.org/officeDocument/2006/relationships/slideLayout" Target="../slideLayouts/slideLayout30.xml"/><Relationship Id="rId5" Type="http://schemas.openxmlformats.org/officeDocument/2006/relationships/slideLayout" Target="../slideLayouts/slideLayout24.xml"/><Relationship Id="rId10" Type="http://schemas.openxmlformats.org/officeDocument/2006/relationships/slideLayout" Target="../slideLayouts/slideLayout29.xml"/><Relationship Id="rId4" Type="http://schemas.openxmlformats.org/officeDocument/2006/relationships/slideLayout" Target="../slideLayouts/slideLayout23.xml"/><Relationship Id="rId9" Type="http://schemas.openxmlformats.org/officeDocument/2006/relationships/slideLayout" Target="../slideLayouts/slideLayout28.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7" name="Rectangle 6"/>
          <p:cNvSpPr/>
          <p:nvPr userDrawn="1"/>
        </p:nvSpPr>
        <p:spPr>
          <a:xfrm>
            <a:off x="3657600" y="0"/>
            <a:ext cx="5486400" cy="6858000"/>
          </a:xfrm>
          <a:prstGeom prst="rect">
            <a:avLst/>
          </a:prstGeom>
          <a:solidFill>
            <a:srgbClr val="E6EBF0"/>
          </a:solidFill>
          <a:ln>
            <a:noFill/>
          </a:ln>
          <a:effectLst>
            <a:outerShdw blurRad="50800" dist="50800" dir="11400000" algn="tr"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419014" y="2876281"/>
            <a:ext cx="2857586" cy="1105445"/>
          </a:xfrm>
          <a:prstGeom prst="rect">
            <a:avLst/>
          </a:prstGeom>
        </p:spPr>
      </p:pic>
    </p:spTree>
    <p:extLst>
      <p:ext uri="{BB962C8B-B14F-4D97-AF65-F5344CB8AC3E}">
        <p14:creationId xmlns:p14="http://schemas.microsoft.com/office/powerpoint/2010/main" val="1807696968"/>
      </p:ext>
    </p:extLst>
  </p:cSld>
  <p:clrMap bg1="lt1" tx1="dk1" bg2="lt2" tx2="dk2" accent1="accent1" accent2="accent2" accent3="accent3" accent4="accent4" accent5="accent5" accent6="accent6" hlink="hlink" folHlink="folHlink"/>
  <p:sldLayoutIdLst>
    <p:sldLayoutId id="2147483754"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7164D7AF-E2F5-1599-41AA-3C3E7364C4D0}"/>
              </a:ext>
            </a:extLst>
          </p:cNvPr>
          <p:cNvSpPr/>
          <p:nvPr userDrawn="1"/>
        </p:nvSpPr>
        <p:spPr>
          <a:xfrm>
            <a:off x="8534402" y="6477004"/>
            <a:ext cx="533399" cy="381001"/>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chemeClr val="bg2"/>
              </a:solidFill>
            </a:endParaRPr>
          </a:p>
        </p:txBody>
      </p:sp>
      <p:sp>
        <p:nvSpPr>
          <p:cNvPr id="2" name="Rectangle 1">
            <a:extLst>
              <a:ext uri="{FF2B5EF4-FFF2-40B4-BE49-F238E27FC236}">
                <a16:creationId xmlns:a16="http://schemas.microsoft.com/office/drawing/2014/main" id="{BC265F66-6D17-D963-C0E8-D5570992A0F6}"/>
              </a:ext>
            </a:extLst>
          </p:cNvPr>
          <p:cNvSpPr/>
          <p:nvPr userDrawn="1"/>
        </p:nvSpPr>
        <p:spPr>
          <a:xfrm>
            <a:off x="9019630" y="6477000"/>
            <a:ext cx="124369" cy="381000"/>
          </a:xfrm>
          <a:prstGeom prst="rect">
            <a:avLst/>
          </a:prstGeom>
          <a:solidFill>
            <a:schemeClr val="tx2"/>
          </a:solidFill>
          <a:ln w="952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4"/>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20"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7" y="6553200"/>
            <a:ext cx="935921" cy="246221"/>
          </a:xfrm>
          <a:prstGeom prst="rect">
            <a:avLst/>
          </a:prstGeom>
          <a:noFill/>
        </p:spPr>
        <p:txBody>
          <a:bodyPr wrap="square" rtlCol="0">
            <a:spAutoFit/>
          </a:bodyPr>
          <a:lstStyle/>
          <a:p>
            <a:r>
              <a:rPr lang="en-US" sz="1000" b="1">
                <a:solidFill>
                  <a:schemeClr val="tx1"/>
                </a:solidFill>
              </a:rPr>
              <a:t>PUBLIC</a:t>
            </a:r>
          </a:p>
        </p:txBody>
      </p:sp>
      <p:sp>
        <p:nvSpPr>
          <p:cNvPr id="6" name="Slide Number Placeholder 5">
            <a:extLst>
              <a:ext uri="{FF2B5EF4-FFF2-40B4-BE49-F238E27FC236}">
                <a16:creationId xmlns:a16="http://schemas.microsoft.com/office/drawing/2014/main" id="{CF415D4E-E4EE-28DF-8C01-159908B931D3}"/>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409641601"/>
      </p:ext>
    </p:extLst>
  </p:cSld>
  <p:clrMap bg1="lt1" tx1="dk1" bg2="lt2" tx2="dk2" accent1="accent1" accent2="accent2" accent3="accent3" accent4="accent4" accent5="accent5" accent6="accent6" hlink="hlink" folHlink="folHlink"/>
  <p:sldLayoutIdLst>
    <p:sldLayoutId id="2147483664" r:id="rId1"/>
    <p:sldLayoutId id="2147483736" r:id="rId2"/>
    <p:sldLayoutId id="2147483665" r:id="rId3"/>
    <p:sldLayoutId id="2147483738" r:id="rId4"/>
    <p:sldLayoutId id="2147483713" r:id="rId5"/>
    <p:sldLayoutId id="2147483714" r:id="rId6"/>
    <p:sldLayoutId id="2147483715" r:id="rId7"/>
    <p:sldLayoutId id="2147483716" r:id="rId8"/>
    <p:sldLayoutId id="2147483755" r:id="rId9"/>
    <p:sldLayoutId id="2147483756" r:id="rId10"/>
    <p:sldLayoutId id="2147483717" r:id="rId11"/>
    <p:sldLayoutId id="2147483718" r:id="rId12"/>
    <p:sldLayoutId id="2147483719" r:id="rId13"/>
    <p:sldLayoutId id="2147483720" r:id="rId14"/>
    <p:sldLayoutId id="2147483666" r:id="rId15"/>
    <p:sldLayoutId id="2147483722" r:id="rId16"/>
    <p:sldLayoutId id="2147483737" r:id="rId17"/>
    <p:sldLayoutId id="2147483721" r:id="rId18"/>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cxnSp>
        <p:nvCxnSpPr>
          <p:cNvPr id="7" name="Straight Connector 6"/>
          <p:cNvCxnSpPr/>
          <p:nvPr userDrawn="1"/>
        </p:nvCxnSpPr>
        <p:spPr>
          <a:xfrm flipH="1">
            <a:off x="914402" y="5"/>
            <a:ext cx="1" cy="4952999"/>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1" name="Picture 10"/>
          <p:cNvPicPr>
            <a:picLocks noChangeAspect="1"/>
          </p:cNvPicPr>
          <p:nvPr userDrawn="1"/>
        </p:nvPicPr>
        <p:blipFill>
          <a:blip r:embed="rId14" cstate="print">
            <a:extLst>
              <a:ext uri="{28A0092B-C50C-407E-A947-70E740481C1C}">
                <a14:useLocalDpi xmlns:a14="http://schemas.microsoft.com/office/drawing/2010/main" val="0"/>
              </a:ext>
            </a:extLst>
          </a:blip>
          <a:stretch>
            <a:fillRect/>
          </a:stretch>
        </p:blipFill>
        <p:spPr>
          <a:xfrm>
            <a:off x="323466" y="5257800"/>
            <a:ext cx="1181868" cy="457200"/>
          </a:xfrm>
          <a:prstGeom prst="rect">
            <a:avLst/>
          </a:prstGeom>
        </p:spPr>
      </p:pic>
      <p:cxnSp>
        <p:nvCxnSpPr>
          <p:cNvPr id="12" name="Straight Connector 11"/>
          <p:cNvCxnSpPr>
            <a:cxnSpLocks/>
          </p:cNvCxnSpPr>
          <p:nvPr userDrawn="1"/>
        </p:nvCxnSpPr>
        <p:spPr>
          <a:xfrm flipH="1">
            <a:off x="914400" y="6019800"/>
            <a:ext cx="3" cy="45720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2" name="Rectangle 1">
            <a:extLst>
              <a:ext uri="{FF2B5EF4-FFF2-40B4-BE49-F238E27FC236}">
                <a16:creationId xmlns:a16="http://schemas.microsoft.com/office/drawing/2014/main" id="{E627B9B1-E043-8DC1-3EC7-0618B8D4608F}"/>
              </a:ext>
            </a:extLst>
          </p:cNvPr>
          <p:cNvSpPr/>
          <p:nvPr userDrawn="1"/>
        </p:nvSpPr>
        <p:spPr>
          <a:xfrm>
            <a:off x="8534402" y="6477004"/>
            <a:ext cx="533399" cy="381001"/>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chemeClr val="bg2"/>
              </a:solidFill>
            </a:endParaRPr>
          </a:p>
        </p:txBody>
      </p:sp>
      <p:sp>
        <p:nvSpPr>
          <p:cNvPr id="3" name="Rectangle 2">
            <a:extLst>
              <a:ext uri="{FF2B5EF4-FFF2-40B4-BE49-F238E27FC236}">
                <a16:creationId xmlns:a16="http://schemas.microsoft.com/office/drawing/2014/main" id="{B60C3A2F-8F20-B658-C764-43B7B4E03C14}"/>
              </a:ext>
            </a:extLst>
          </p:cNvPr>
          <p:cNvSpPr/>
          <p:nvPr userDrawn="1"/>
        </p:nvSpPr>
        <p:spPr>
          <a:xfrm>
            <a:off x="9019630" y="6477000"/>
            <a:ext cx="124369" cy="381000"/>
          </a:xfrm>
          <a:prstGeom prst="rect">
            <a:avLst/>
          </a:prstGeom>
          <a:solidFill>
            <a:schemeClr val="tx2"/>
          </a:solidFill>
          <a:ln w="952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sp>
        <p:nvSpPr>
          <p:cNvPr id="4" name="Footer Placeholder 4">
            <a:extLst>
              <a:ext uri="{FF2B5EF4-FFF2-40B4-BE49-F238E27FC236}">
                <a16:creationId xmlns:a16="http://schemas.microsoft.com/office/drawing/2014/main" id="{DEB88D08-DDEE-00ED-73FF-063414CEEA2E}"/>
              </a:ext>
            </a:extLst>
          </p:cNvPr>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cxnSp>
        <p:nvCxnSpPr>
          <p:cNvPr id="5" name="Straight Connector 4">
            <a:extLst>
              <a:ext uri="{FF2B5EF4-FFF2-40B4-BE49-F238E27FC236}">
                <a16:creationId xmlns:a16="http://schemas.microsoft.com/office/drawing/2014/main" id="{8AB031E7-226A-613D-9699-D5B9B138274C}"/>
              </a:ext>
            </a:extLst>
          </p:cNvPr>
          <p:cNvCxnSpPr>
            <a:cxnSpLocks/>
          </p:cNvCxnSpPr>
          <p:nvPr userDrawn="1"/>
        </p:nvCxnSpPr>
        <p:spPr>
          <a:xfrm>
            <a:off x="914402" y="6477005"/>
            <a:ext cx="8138158"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6" name="TextBox 5">
            <a:extLst>
              <a:ext uri="{FF2B5EF4-FFF2-40B4-BE49-F238E27FC236}">
                <a16:creationId xmlns:a16="http://schemas.microsoft.com/office/drawing/2014/main" id="{B4A18A6C-1485-2DE6-42D7-00D0F66FEAE0}"/>
              </a:ext>
            </a:extLst>
          </p:cNvPr>
          <p:cNvSpPr txBox="1"/>
          <p:nvPr userDrawn="1"/>
        </p:nvSpPr>
        <p:spPr>
          <a:xfrm>
            <a:off x="838200" y="6553200"/>
            <a:ext cx="935921" cy="246221"/>
          </a:xfrm>
          <a:prstGeom prst="rect">
            <a:avLst/>
          </a:prstGeom>
          <a:noFill/>
        </p:spPr>
        <p:txBody>
          <a:bodyPr wrap="square" rtlCol="0">
            <a:spAutoFit/>
          </a:bodyPr>
          <a:lstStyle/>
          <a:p>
            <a:r>
              <a:rPr lang="en-US" sz="1000" b="1">
                <a:solidFill>
                  <a:schemeClr val="tx1"/>
                </a:solidFill>
              </a:rPr>
              <a:t>PUBLIC</a:t>
            </a:r>
          </a:p>
        </p:txBody>
      </p:sp>
    </p:spTree>
    <p:extLst>
      <p:ext uri="{BB962C8B-B14F-4D97-AF65-F5344CB8AC3E}">
        <p14:creationId xmlns:p14="http://schemas.microsoft.com/office/powerpoint/2010/main" val="4111403576"/>
      </p:ext>
    </p:extLst>
  </p:cSld>
  <p:clrMap bg1="lt1" tx1="dk1" bg2="lt2" tx2="dk2" accent1="accent1" accent2="accent2" accent3="accent3" accent4="accent4" accent5="accent5" accent6="accent6" hlink="hlink" folHlink="folHlink"/>
  <p:sldLayoutIdLst>
    <p:sldLayoutId id="2147483740" r:id="rId1"/>
    <p:sldLayoutId id="2147483741" r:id="rId2"/>
    <p:sldLayoutId id="2147483742" r:id="rId3"/>
    <p:sldLayoutId id="2147483743" r:id="rId4"/>
    <p:sldLayoutId id="2147483744" r:id="rId5"/>
    <p:sldLayoutId id="2147483745" r:id="rId6"/>
    <p:sldLayoutId id="2147483746" r:id="rId7"/>
    <p:sldLayoutId id="2147483747" r:id="rId8"/>
    <p:sldLayoutId id="2147483748" r:id="rId9"/>
    <p:sldLayoutId id="2147483749" r:id="rId10"/>
    <p:sldLayoutId id="2147483750" r:id="rId11"/>
    <p:sldLayoutId id="2147483751" r:id="rId12"/>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71B380C9-83F4-13B7-773B-9880F0F13E5F}"/>
              </a:ext>
            </a:extLst>
          </p:cNvPr>
          <p:cNvSpPr txBox="1"/>
          <p:nvPr/>
        </p:nvSpPr>
        <p:spPr>
          <a:xfrm>
            <a:off x="3810000" y="2105561"/>
            <a:ext cx="5646034" cy="3293209"/>
          </a:xfrm>
          <a:prstGeom prst="rect">
            <a:avLst/>
          </a:prstGeom>
          <a:noFill/>
        </p:spPr>
        <p:txBody>
          <a:bodyPr wrap="square" rtlCol="0">
            <a:spAutoFit/>
          </a:bodyPr>
          <a:lstStyle/>
          <a:p>
            <a:r>
              <a:rPr lang="en-US" sz="2400" b="1"/>
              <a:t>NPRR1178</a:t>
            </a:r>
          </a:p>
          <a:p>
            <a:r>
              <a:rPr lang="en-US" sz="2000" b="1"/>
              <a:t>Expectations for Resources Providing ERCOT Contingency Reserve Service</a:t>
            </a:r>
          </a:p>
          <a:p>
            <a:endParaRPr lang="en-US"/>
          </a:p>
          <a:p>
            <a:endParaRPr lang="en-US"/>
          </a:p>
          <a:p>
            <a:r>
              <a:rPr lang="en-US" i="1"/>
              <a:t>Jonas Kersulis</a:t>
            </a:r>
          </a:p>
          <a:p>
            <a:r>
              <a:rPr lang="en-US"/>
              <a:t>ERCOT Market Analysis</a:t>
            </a:r>
          </a:p>
          <a:p>
            <a:endParaRPr lang="en-US"/>
          </a:p>
          <a:p>
            <a:r>
              <a:rPr lang="en-US"/>
              <a:t>Wholesale Market Working Group</a:t>
            </a:r>
          </a:p>
          <a:p>
            <a:endParaRPr lang="en-US"/>
          </a:p>
          <a:p>
            <a:r>
              <a:rPr lang="en-US"/>
              <a:t>June 2, 2023</a:t>
            </a:r>
          </a:p>
        </p:txBody>
      </p:sp>
    </p:spTree>
    <p:extLst>
      <p:ext uri="{BB962C8B-B14F-4D97-AF65-F5344CB8AC3E}">
        <p14:creationId xmlns:p14="http://schemas.microsoft.com/office/powerpoint/2010/main" val="18506767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771EF2BA-1C85-D4ED-FD17-AA9C9A81C52A}"/>
              </a:ext>
            </a:extLst>
          </p:cNvPr>
          <p:cNvSpPr>
            <a:spLocks noGrp="1"/>
          </p:cNvSpPr>
          <p:nvPr>
            <p:ph idx="1"/>
          </p:nvPr>
        </p:nvSpPr>
        <p:spPr/>
        <p:txBody>
          <a:bodyPr/>
          <a:lstStyle/>
          <a:p>
            <a:pPr marL="457200" indent="-457200">
              <a:buFont typeface="+mj-lt"/>
              <a:buAutoNum type="arabicPeriod"/>
            </a:pPr>
            <a:r>
              <a:rPr lang="en-US" dirty="0"/>
              <a:t>Clarify expected Resource Status for Load Resources other than CLRs providing ECRS and RRS simultaneously.</a:t>
            </a:r>
          </a:p>
          <a:p>
            <a:pPr marL="457200" indent="-457200">
              <a:buFont typeface="+mj-lt"/>
              <a:buAutoNum type="arabicPeriod"/>
            </a:pPr>
            <a:endParaRPr lang="en-US" dirty="0"/>
          </a:p>
          <a:p>
            <a:pPr marL="457200" indent="-457200">
              <a:buFont typeface="+mj-lt"/>
              <a:buAutoNum type="arabicPeriod"/>
            </a:pPr>
            <a:r>
              <a:rPr lang="en-US" dirty="0"/>
              <a:t>Clarify that $75/MWh Offer floor on capacity applies when providing ECRS concurrently with On-Line Non-Spin (not just Reg-Up and/or RRS).</a:t>
            </a:r>
          </a:p>
          <a:p>
            <a:pPr marL="457200" indent="-457200">
              <a:buFont typeface="+mj-lt"/>
              <a:buAutoNum type="arabicPeriod"/>
            </a:pPr>
            <a:endParaRPr lang="en-US" dirty="0"/>
          </a:p>
          <a:p>
            <a:pPr marL="457200" indent="-457200">
              <a:buFont typeface="+mj-lt"/>
              <a:buAutoNum type="arabicPeriod"/>
            </a:pPr>
            <a:r>
              <a:rPr lang="en-US" dirty="0"/>
              <a:t>Update ECRS deployment obligation requirements for Load Resources other than CLRs.</a:t>
            </a:r>
          </a:p>
        </p:txBody>
      </p:sp>
      <p:sp>
        <p:nvSpPr>
          <p:cNvPr id="3" name="Content Placeholder 2">
            <a:extLst>
              <a:ext uri="{FF2B5EF4-FFF2-40B4-BE49-F238E27FC236}">
                <a16:creationId xmlns:a16="http://schemas.microsoft.com/office/drawing/2014/main" id="{A8516090-410B-0A36-775F-DC7A8484A60E}"/>
              </a:ext>
            </a:extLst>
          </p:cNvPr>
          <p:cNvSpPr>
            <a:spLocks noGrp="1"/>
          </p:cNvSpPr>
          <p:nvPr>
            <p:ph idx="10"/>
          </p:nvPr>
        </p:nvSpPr>
        <p:spPr/>
        <p:txBody>
          <a:bodyPr/>
          <a:lstStyle/>
          <a:p>
            <a:r>
              <a:rPr lang="en-US" b="1" dirty="0"/>
              <a:t>3.9.1</a:t>
            </a:r>
            <a:r>
              <a:rPr lang="en-US" dirty="0"/>
              <a:t>, Current Operating Plan (COP) Criteria</a:t>
            </a:r>
          </a:p>
          <a:p>
            <a:endParaRPr lang="en-US" dirty="0"/>
          </a:p>
          <a:p>
            <a:endParaRPr lang="en-US" dirty="0"/>
          </a:p>
          <a:p>
            <a:pPr>
              <a:spcBef>
                <a:spcPts val="1800"/>
              </a:spcBef>
            </a:pPr>
            <a:r>
              <a:rPr lang="en-US" b="1" dirty="0"/>
              <a:t>6.4.4.1</a:t>
            </a:r>
            <a:r>
              <a:rPr lang="en-US" dirty="0"/>
              <a:t>, Energy Offer Curve for On-Line Non-Spinning Reserve Capacity</a:t>
            </a:r>
          </a:p>
          <a:p>
            <a:endParaRPr lang="en-US" dirty="0"/>
          </a:p>
          <a:p>
            <a:endParaRPr lang="en-US" dirty="0"/>
          </a:p>
          <a:p>
            <a:pPr>
              <a:spcBef>
                <a:spcPts val="3000"/>
              </a:spcBef>
            </a:pPr>
            <a:r>
              <a:rPr lang="en-US" b="1" dirty="0"/>
              <a:t>6.5.7.6.2.4</a:t>
            </a:r>
            <a:r>
              <a:rPr lang="en-US" dirty="0"/>
              <a:t>, Deployment and Recall of ECRS</a:t>
            </a:r>
          </a:p>
          <a:p>
            <a:pPr>
              <a:spcBef>
                <a:spcPts val="1200"/>
              </a:spcBef>
            </a:pPr>
            <a:r>
              <a:rPr lang="en-US" b="1" dirty="0"/>
              <a:t>8.1.1.4.4</a:t>
            </a:r>
            <a:r>
              <a:rPr lang="en-US" dirty="0"/>
              <a:t>, ECRS Energy Deployment Criteria</a:t>
            </a:r>
          </a:p>
        </p:txBody>
      </p:sp>
      <p:sp>
        <p:nvSpPr>
          <p:cNvPr id="4" name="Title 3">
            <a:extLst>
              <a:ext uri="{FF2B5EF4-FFF2-40B4-BE49-F238E27FC236}">
                <a16:creationId xmlns:a16="http://schemas.microsoft.com/office/drawing/2014/main" id="{0D151017-34ED-768C-6465-8AFA2F69E0B8}"/>
              </a:ext>
            </a:extLst>
          </p:cNvPr>
          <p:cNvSpPr>
            <a:spLocks noGrp="1"/>
          </p:cNvSpPr>
          <p:nvPr>
            <p:ph type="title"/>
          </p:nvPr>
        </p:nvSpPr>
        <p:spPr/>
        <p:txBody>
          <a:bodyPr/>
          <a:lstStyle/>
          <a:p>
            <a:r>
              <a:rPr lang="en-US"/>
              <a:t>NPRR1178 Overview</a:t>
            </a:r>
          </a:p>
        </p:txBody>
      </p:sp>
      <p:sp>
        <p:nvSpPr>
          <p:cNvPr id="5" name="Slide Number Placeholder 4">
            <a:extLst>
              <a:ext uri="{FF2B5EF4-FFF2-40B4-BE49-F238E27FC236}">
                <a16:creationId xmlns:a16="http://schemas.microsoft.com/office/drawing/2014/main" id="{B5024440-E9EA-CF79-4C6D-84A5BC277535}"/>
              </a:ext>
            </a:extLst>
          </p:cNvPr>
          <p:cNvSpPr>
            <a:spLocks noGrp="1"/>
          </p:cNvSpPr>
          <p:nvPr>
            <p:ph type="sldNum" sz="quarter" idx="4"/>
          </p:nvPr>
        </p:nvSpPr>
        <p:spPr/>
        <p:txBody>
          <a:bodyPr/>
          <a:lstStyle/>
          <a:p>
            <a:fld id="{1D93BD3E-1E9A-4970-A6F7-E7AC52762E0C}" type="slidenum">
              <a:rPr lang="en-US" smtClean="0"/>
              <a:pPr/>
              <a:t>2</a:t>
            </a:fld>
            <a:endParaRPr lang="en-US"/>
          </a:p>
        </p:txBody>
      </p:sp>
    </p:spTree>
    <p:extLst>
      <p:ext uri="{BB962C8B-B14F-4D97-AF65-F5344CB8AC3E}">
        <p14:creationId xmlns:p14="http://schemas.microsoft.com/office/powerpoint/2010/main" val="11558143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a:extLst>
              <a:ext uri="{FF2B5EF4-FFF2-40B4-BE49-F238E27FC236}">
                <a16:creationId xmlns:a16="http://schemas.microsoft.com/office/drawing/2014/main" id="{93F32254-F3D1-0798-4D75-971E1898DDC2}"/>
              </a:ext>
            </a:extLst>
          </p:cNvPr>
          <p:cNvSpPr txBox="1"/>
          <p:nvPr/>
        </p:nvSpPr>
        <p:spPr>
          <a:xfrm>
            <a:off x="0" y="2432062"/>
            <a:ext cx="9144000" cy="3749040"/>
          </a:xfrm>
          <a:prstGeom prst="rect">
            <a:avLst/>
          </a:prstGeom>
          <a:solidFill>
            <a:srgbClr val="E6EBF0"/>
          </a:solidFill>
        </p:spPr>
        <p:txBody>
          <a:bodyPr wrap="square" lIns="457200" tIns="91440" rIns="457200" bIns="91440" rtlCol="0">
            <a:noAutofit/>
          </a:bodyPr>
          <a:lstStyle/>
          <a:p>
            <a:pPr marL="438150" indent="-438150">
              <a:lnSpc>
                <a:spcPct val="150000"/>
              </a:lnSpc>
              <a:spcBef>
                <a:spcPts val="1200"/>
              </a:spcBef>
              <a:buNone/>
            </a:pPr>
            <a:r>
              <a:rPr lang="en-US" sz="1600" b="1"/>
              <a:t>3.9.1</a:t>
            </a:r>
            <a:r>
              <a:rPr lang="en-US" sz="1600"/>
              <a:t>, Current Operating Plan (COP) Criteria</a:t>
            </a:r>
          </a:p>
          <a:p>
            <a:pPr marL="512763" indent="-438150">
              <a:buNone/>
            </a:pPr>
            <a:r>
              <a:rPr lang="en-US" sz="1400" b="1"/>
              <a:t>(5)  </a:t>
            </a:r>
            <a:r>
              <a:rPr lang="en-US" sz="1400"/>
              <a:t>A COP must include the following for each Resource represented by the QSE:</a:t>
            </a:r>
          </a:p>
          <a:p>
            <a:pPr marL="804863" indent="-438150">
              <a:buNone/>
            </a:pPr>
            <a:r>
              <a:rPr lang="en-US" sz="1400" b="1"/>
              <a:t>(b)</a:t>
            </a:r>
            <a:r>
              <a:rPr lang="en-US" sz="1400"/>
              <a:t>  The expected Resource Status:</a:t>
            </a:r>
          </a:p>
          <a:p>
            <a:pPr marL="1023938" indent="-376238">
              <a:buNone/>
            </a:pPr>
            <a:r>
              <a:rPr lang="en-US" sz="1400" b="1"/>
              <a:t>(iii)  </a:t>
            </a:r>
            <a:r>
              <a:rPr lang="en-US" sz="1400"/>
              <a:t>Select one of the following for Load Resources.  Unless otherwise provided below, these Resource Statuses are to be used for COP and/or Real-Time telemetry purposes.</a:t>
            </a:r>
          </a:p>
          <a:p>
            <a:pPr marL="1314450" indent="-322263">
              <a:buNone/>
            </a:pPr>
            <a:r>
              <a:rPr lang="en-US" sz="1400" b="1"/>
              <a:t>(E)</a:t>
            </a:r>
            <a:r>
              <a:rPr lang="en-US" sz="1400"/>
              <a:t> ONRL – Available for Dispatch of RRS or Non-Spin, excluding Controllable Load Resources.  </a:t>
            </a:r>
            <a:r>
              <a:rPr lang="en-US" sz="1400">
                <a:highlight>
                  <a:srgbClr val="FFFF00"/>
                </a:highlight>
              </a:rPr>
              <a:t>A Load Resource, excluding Controllable Load Resources, may not provide ECRS with this Resource Status</a:t>
            </a:r>
            <a:r>
              <a:rPr lang="en-US" sz="1400"/>
              <a:t>;</a:t>
            </a:r>
          </a:p>
          <a:p>
            <a:pPr marL="1314450" indent="-322263">
              <a:spcAft>
                <a:spcPts val="1200"/>
              </a:spcAft>
              <a:buNone/>
            </a:pPr>
            <a:r>
              <a:rPr lang="en-US" sz="1400" b="1"/>
              <a:t>(F)</a:t>
            </a:r>
            <a:r>
              <a:rPr lang="en-US" sz="1400"/>
              <a:t> ONECL – Available for Dispatch of ECRS</a:t>
            </a:r>
            <a:r>
              <a:rPr lang="en-US" sz="1400">
                <a:highlight>
                  <a:srgbClr val="FFFF00"/>
                </a:highlight>
              </a:rPr>
              <a:t>, or available for Dispatch of ECRS and RRS simultaneously,</a:t>
            </a:r>
            <a:r>
              <a:rPr lang="en-US" sz="1400"/>
              <a:t> excluding Controllable Load Resources;</a:t>
            </a:r>
          </a:p>
        </p:txBody>
      </p:sp>
      <p:sp>
        <p:nvSpPr>
          <p:cNvPr id="4" name="Title 3">
            <a:extLst>
              <a:ext uri="{FF2B5EF4-FFF2-40B4-BE49-F238E27FC236}">
                <a16:creationId xmlns:a16="http://schemas.microsoft.com/office/drawing/2014/main" id="{83D88C51-CAFA-2BF2-AC5B-2F31F84F4408}"/>
              </a:ext>
            </a:extLst>
          </p:cNvPr>
          <p:cNvSpPr>
            <a:spLocks noGrp="1"/>
          </p:cNvSpPr>
          <p:nvPr>
            <p:ph type="title"/>
          </p:nvPr>
        </p:nvSpPr>
        <p:spPr/>
        <p:txBody>
          <a:bodyPr/>
          <a:lstStyle/>
          <a:p>
            <a:r>
              <a:rPr lang="en-US"/>
              <a:t>1. Expected Resource Status Changes</a:t>
            </a:r>
          </a:p>
        </p:txBody>
      </p:sp>
      <p:sp>
        <p:nvSpPr>
          <p:cNvPr id="5" name="Content Placeholder 4">
            <a:extLst>
              <a:ext uri="{FF2B5EF4-FFF2-40B4-BE49-F238E27FC236}">
                <a16:creationId xmlns:a16="http://schemas.microsoft.com/office/drawing/2014/main" id="{706FABB0-2F1E-FEC3-751D-7D10750EE476}"/>
              </a:ext>
            </a:extLst>
          </p:cNvPr>
          <p:cNvSpPr>
            <a:spLocks noGrp="1"/>
          </p:cNvSpPr>
          <p:nvPr>
            <p:ph idx="1"/>
          </p:nvPr>
        </p:nvSpPr>
        <p:spPr>
          <a:xfrm>
            <a:off x="304800" y="762001"/>
            <a:ext cx="8534400" cy="1670061"/>
          </a:xfrm>
        </p:spPr>
        <p:txBody>
          <a:bodyPr tIns="182880"/>
          <a:lstStyle/>
          <a:p>
            <a:pPr marL="0" indent="0">
              <a:buNone/>
            </a:pPr>
            <a:r>
              <a:rPr lang="en-US" dirty="0">
                <a:latin typeface="+mj-lt"/>
              </a:rPr>
              <a:t>A Load Resource other than a CLR:</a:t>
            </a:r>
          </a:p>
          <a:p>
            <a:pPr marL="457200" indent="-457200">
              <a:buFont typeface="+mj-lt"/>
              <a:buAutoNum type="arabicPeriod"/>
            </a:pPr>
            <a:r>
              <a:rPr lang="en-US" dirty="0">
                <a:latin typeface="+mj-lt"/>
              </a:rPr>
              <a:t>May not provide ECRS in ONRL.</a:t>
            </a:r>
          </a:p>
          <a:p>
            <a:pPr marL="457200" indent="-457200">
              <a:buFont typeface="+mj-lt"/>
              <a:buAutoNum type="arabicPeriod"/>
            </a:pPr>
            <a:r>
              <a:rPr lang="en-US" dirty="0">
                <a:latin typeface="+mj-lt"/>
              </a:rPr>
              <a:t>Should use ONECL to indicate availability for simultaneous Dispatch of ECRS and RRS.</a:t>
            </a:r>
          </a:p>
        </p:txBody>
      </p:sp>
      <p:sp>
        <p:nvSpPr>
          <p:cNvPr id="3" name="Slide Number Placeholder 2">
            <a:extLst>
              <a:ext uri="{FF2B5EF4-FFF2-40B4-BE49-F238E27FC236}">
                <a16:creationId xmlns:a16="http://schemas.microsoft.com/office/drawing/2014/main" id="{64431EAA-58E5-A784-9766-F191CC4BF314}"/>
              </a:ext>
            </a:extLst>
          </p:cNvPr>
          <p:cNvSpPr>
            <a:spLocks noGrp="1"/>
          </p:cNvSpPr>
          <p:nvPr>
            <p:ph type="sldNum" sz="quarter" idx="4"/>
          </p:nvPr>
        </p:nvSpPr>
        <p:spPr/>
        <p:txBody>
          <a:bodyPr/>
          <a:lstStyle/>
          <a:p>
            <a:fld id="{1D93BD3E-1E9A-4970-A6F7-E7AC52762E0C}" type="slidenum">
              <a:rPr lang="en-US" smtClean="0"/>
              <a:pPr/>
              <a:t>3</a:t>
            </a:fld>
            <a:endParaRPr lang="en-US"/>
          </a:p>
        </p:txBody>
      </p:sp>
    </p:spTree>
    <p:extLst>
      <p:ext uri="{BB962C8B-B14F-4D97-AF65-F5344CB8AC3E}">
        <p14:creationId xmlns:p14="http://schemas.microsoft.com/office/powerpoint/2010/main" val="25827878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83D88C51-CAFA-2BF2-AC5B-2F31F84F4408}"/>
              </a:ext>
            </a:extLst>
          </p:cNvPr>
          <p:cNvSpPr>
            <a:spLocks noGrp="1"/>
          </p:cNvSpPr>
          <p:nvPr>
            <p:ph type="title"/>
          </p:nvPr>
        </p:nvSpPr>
        <p:spPr/>
        <p:txBody>
          <a:bodyPr/>
          <a:lstStyle/>
          <a:p>
            <a:r>
              <a:rPr lang="en-US"/>
              <a:t>2. Offer Floor on Capacity</a:t>
            </a:r>
          </a:p>
        </p:txBody>
      </p:sp>
      <p:sp>
        <p:nvSpPr>
          <p:cNvPr id="5" name="Content Placeholder 4">
            <a:extLst>
              <a:ext uri="{FF2B5EF4-FFF2-40B4-BE49-F238E27FC236}">
                <a16:creationId xmlns:a16="http://schemas.microsoft.com/office/drawing/2014/main" id="{706FABB0-2F1E-FEC3-751D-7D10750EE476}"/>
              </a:ext>
            </a:extLst>
          </p:cNvPr>
          <p:cNvSpPr>
            <a:spLocks noGrp="1"/>
          </p:cNvSpPr>
          <p:nvPr>
            <p:ph idx="1"/>
          </p:nvPr>
        </p:nvSpPr>
        <p:spPr>
          <a:xfrm>
            <a:off x="304800" y="762001"/>
            <a:ext cx="8534400" cy="1639823"/>
          </a:xfrm>
        </p:spPr>
        <p:txBody>
          <a:bodyPr tIns="182880"/>
          <a:lstStyle/>
          <a:p>
            <a:pPr marL="525780"/>
            <a:r>
              <a:rPr lang="en-US" dirty="0">
                <a:latin typeface="+mj-lt"/>
              </a:rPr>
              <a:t>NPRR892 addressed Non-Spin with Reg-Up and/or RRS, but ECRS was not included at the time.</a:t>
            </a:r>
          </a:p>
          <a:p>
            <a:pPr marL="525780"/>
            <a:r>
              <a:rPr lang="en-US" dirty="0">
                <a:latin typeface="+mj-lt"/>
              </a:rPr>
              <a:t>With NPRR1178, the $75/MWh Offer floor applies to Resources with RRS, </a:t>
            </a:r>
            <a:r>
              <a:rPr lang="en-US" b="1" dirty="0">
                <a:latin typeface="+mj-lt"/>
              </a:rPr>
              <a:t>ECRS</a:t>
            </a:r>
            <a:r>
              <a:rPr lang="en-US" dirty="0">
                <a:latin typeface="+mj-lt"/>
              </a:rPr>
              <a:t>, and/or Reg-Up in addition to Non-Spin.</a:t>
            </a:r>
          </a:p>
          <a:p>
            <a:pPr marL="525780"/>
            <a:endParaRPr lang="en-US" dirty="0">
              <a:latin typeface="+mj-lt"/>
            </a:endParaRPr>
          </a:p>
        </p:txBody>
      </p:sp>
      <p:sp>
        <p:nvSpPr>
          <p:cNvPr id="3" name="Slide Number Placeholder 2">
            <a:extLst>
              <a:ext uri="{FF2B5EF4-FFF2-40B4-BE49-F238E27FC236}">
                <a16:creationId xmlns:a16="http://schemas.microsoft.com/office/drawing/2014/main" id="{64431EAA-58E5-A784-9766-F191CC4BF314}"/>
              </a:ext>
            </a:extLst>
          </p:cNvPr>
          <p:cNvSpPr>
            <a:spLocks noGrp="1"/>
          </p:cNvSpPr>
          <p:nvPr>
            <p:ph type="sldNum" sz="quarter" idx="4"/>
          </p:nvPr>
        </p:nvSpPr>
        <p:spPr/>
        <p:txBody>
          <a:bodyPr/>
          <a:lstStyle/>
          <a:p>
            <a:fld id="{1D93BD3E-1E9A-4970-A6F7-E7AC52762E0C}" type="slidenum">
              <a:rPr lang="en-US" smtClean="0"/>
              <a:pPr/>
              <a:t>4</a:t>
            </a:fld>
            <a:endParaRPr lang="en-US"/>
          </a:p>
        </p:txBody>
      </p:sp>
      <p:sp>
        <p:nvSpPr>
          <p:cNvPr id="7" name="TextBox 6">
            <a:extLst>
              <a:ext uri="{FF2B5EF4-FFF2-40B4-BE49-F238E27FC236}">
                <a16:creationId xmlns:a16="http://schemas.microsoft.com/office/drawing/2014/main" id="{071EBAB9-8B64-B1C6-3FB1-039CF3DAC64B}"/>
              </a:ext>
            </a:extLst>
          </p:cNvPr>
          <p:cNvSpPr txBox="1"/>
          <p:nvPr/>
        </p:nvSpPr>
        <p:spPr>
          <a:xfrm>
            <a:off x="0" y="2432063"/>
            <a:ext cx="9144000" cy="3749040"/>
          </a:xfrm>
          <a:prstGeom prst="rect">
            <a:avLst/>
          </a:prstGeom>
          <a:solidFill>
            <a:srgbClr val="E6EBF0"/>
          </a:solidFill>
        </p:spPr>
        <p:txBody>
          <a:bodyPr wrap="square" lIns="457200" tIns="91440" rIns="457200" bIns="91440" rtlCol="0">
            <a:noAutofit/>
          </a:bodyPr>
          <a:lstStyle/>
          <a:p>
            <a:pPr marL="438150" indent="-438150">
              <a:lnSpc>
                <a:spcPct val="150000"/>
              </a:lnSpc>
              <a:spcBef>
                <a:spcPts val="1200"/>
              </a:spcBef>
              <a:buNone/>
            </a:pPr>
            <a:r>
              <a:rPr lang="en-US" sz="1600" b="1" dirty="0"/>
              <a:t>6.4.4.1</a:t>
            </a:r>
            <a:r>
              <a:rPr lang="en-US" sz="1600" dirty="0"/>
              <a:t>, Energy Offer Curve for On-Line Non-Spinning Reserve Capacity</a:t>
            </a:r>
          </a:p>
          <a:p>
            <a:pPr marL="344488" indent="-271463"/>
            <a:r>
              <a:rPr lang="en-US" sz="1400" b="1" dirty="0"/>
              <a:t>(1) </a:t>
            </a:r>
            <a:r>
              <a:rPr lang="en-US" sz="1400" dirty="0"/>
              <a:t>The following applies to Generation Resources that a QSE assigns Non-Spinning Reserve (Non-Spin) Ancillary Service Resource Responsibility in its COP to meet the QSE’s Ancillary Service Supply Responsibility for Non-Spin and applies to On-Line Non-Spin assignments arising as the result of Day-Ahead Market (DAM) or Supplemental Ancillary Services Market (SASM) Ancillary Service awards, or Self-Arranged Ancillary Service Quantity.</a:t>
            </a:r>
          </a:p>
          <a:p>
            <a:pPr marL="633413" indent="-263525"/>
            <a:r>
              <a:rPr lang="en-US" sz="1400" b="1" dirty="0"/>
              <a:t>(b) </a:t>
            </a:r>
            <a:r>
              <a:rPr lang="en-US" sz="1400" dirty="0"/>
              <a:t>If the QSE also assigns Responsive Reserve (RRS)</a:t>
            </a:r>
            <a:r>
              <a:rPr lang="en-US" sz="1400" dirty="0">
                <a:highlight>
                  <a:srgbClr val="FFFF00"/>
                </a:highlight>
              </a:rPr>
              <a:t>, ERCOT Contingency Reserve Service (ECRS),</a:t>
            </a:r>
            <a:r>
              <a:rPr lang="en-US" sz="1400" dirty="0"/>
              <a:t> and/or Regulation Up Service (Reg-Up) to a Generation Resource that has been assigned Non-Spin, the QSE shall ensure that a valid Output Schedule or Energy Offer Curve for the Operating Hour has been submitted and accepted by ERCOT.  The Energy Offer Curves submitted by the QSE for the capacity assigned to the sum of the RRS, </a:t>
            </a:r>
            <a:r>
              <a:rPr lang="en-US" sz="1400" dirty="0">
                <a:highlight>
                  <a:srgbClr val="FFFF00"/>
                </a:highlight>
              </a:rPr>
              <a:t>ECRS,</a:t>
            </a:r>
            <a:r>
              <a:rPr lang="en-US" sz="1400" dirty="0"/>
              <a:t> Reg-Up, and Non-Spin Ancillary Service Resource Responsibilities, as well as any Non-Frequency Responsive Capacity (NFRC) that is above the Resource’s High Ancillary Service Limit (HASL) and will not be utilized prior to deployment of a Resource’s On-Line Non-Spin, may not be offered at less than $75 per MWh.</a:t>
            </a:r>
          </a:p>
        </p:txBody>
      </p:sp>
    </p:spTree>
    <p:extLst>
      <p:ext uri="{BB962C8B-B14F-4D97-AF65-F5344CB8AC3E}">
        <p14:creationId xmlns:p14="http://schemas.microsoft.com/office/powerpoint/2010/main" val="30779238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83D88C51-CAFA-2BF2-AC5B-2F31F84F4408}"/>
              </a:ext>
            </a:extLst>
          </p:cNvPr>
          <p:cNvSpPr>
            <a:spLocks noGrp="1"/>
          </p:cNvSpPr>
          <p:nvPr>
            <p:ph type="title"/>
          </p:nvPr>
        </p:nvSpPr>
        <p:spPr/>
        <p:txBody>
          <a:bodyPr/>
          <a:lstStyle/>
          <a:p>
            <a:r>
              <a:rPr lang="en-US" dirty="0"/>
              <a:t>2. Offer Example</a:t>
            </a:r>
          </a:p>
        </p:txBody>
      </p:sp>
      <p:sp>
        <p:nvSpPr>
          <p:cNvPr id="5" name="Content Placeholder 4">
            <a:extLst>
              <a:ext uri="{FF2B5EF4-FFF2-40B4-BE49-F238E27FC236}">
                <a16:creationId xmlns:a16="http://schemas.microsoft.com/office/drawing/2014/main" id="{706FABB0-2F1E-FEC3-751D-7D10750EE476}"/>
              </a:ext>
            </a:extLst>
          </p:cNvPr>
          <p:cNvSpPr>
            <a:spLocks noGrp="1"/>
          </p:cNvSpPr>
          <p:nvPr>
            <p:ph idx="1"/>
          </p:nvPr>
        </p:nvSpPr>
        <p:spPr>
          <a:xfrm>
            <a:off x="6061468" y="885301"/>
            <a:ext cx="2854938" cy="2859136"/>
          </a:xfrm>
          <a:solidFill>
            <a:srgbClr val="E6EBF0"/>
          </a:solidFill>
        </p:spPr>
        <p:txBody>
          <a:bodyPr lIns="182880" tIns="182880" rIns="182880" bIns="91440"/>
          <a:lstStyle/>
          <a:p>
            <a:pPr marL="0" indent="0">
              <a:buNone/>
            </a:pPr>
            <a:r>
              <a:rPr lang="en-US" sz="1400" dirty="0"/>
              <a:t>100 MW GR</a:t>
            </a:r>
          </a:p>
          <a:p>
            <a:pPr marL="173038" indent="-173038"/>
            <a:r>
              <a:rPr lang="en-US" sz="1400" dirty="0"/>
              <a:t>10 MW On-Line Non-Spin</a:t>
            </a:r>
          </a:p>
          <a:p>
            <a:pPr marL="173038" indent="-173038"/>
            <a:r>
              <a:rPr lang="en-US" sz="1400" dirty="0"/>
              <a:t>15 MW ECRS, not deployed</a:t>
            </a:r>
          </a:p>
          <a:p>
            <a:pPr marL="173038" indent="-173038"/>
            <a:r>
              <a:rPr lang="en-US" sz="1400" dirty="0"/>
              <a:t>HASL = 85 MW</a:t>
            </a:r>
          </a:p>
        </p:txBody>
      </p:sp>
      <p:sp>
        <p:nvSpPr>
          <p:cNvPr id="3" name="Slide Number Placeholder 2">
            <a:extLst>
              <a:ext uri="{FF2B5EF4-FFF2-40B4-BE49-F238E27FC236}">
                <a16:creationId xmlns:a16="http://schemas.microsoft.com/office/drawing/2014/main" id="{64431EAA-58E5-A784-9766-F191CC4BF314}"/>
              </a:ext>
            </a:extLst>
          </p:cNvPr>
          <p:cNvSpPr>
            <a:spLocks noGrp="1"/>
          </p:cNvSpPr>
          <p:nvPr>
            <p:ph type="sldNum" sz="quarter" idx="4"/>
          </p:nvPr>
        </p:nvSpPr>
        <p:spPr/>
        <p:txBody>
          <a:bodyPr/>
          <a:lstStyle/>
          <a:p>
            <a:fld id="{1D93BD3E-1E9A-4970-A6F7-E7AC52762E0C}" type="slidenum">
              <a:rPr lang="en-US" smtClean="0"/>
              <a:pPr/>
              <a:t>5</a:t>
            </a:fld>
            <a:endParaRPr lang="en-US"/>
          </a:p>
        </p:txBody>
      </p:sp>
      <p:graphicFrame>
        <p:nvGraphicFramePr>
          <p:cNvPr id="2" name="Chart 1">
            <a:extLst>
              <a:ext uri="{FF2B5EF4-FFF2-40B4-BE49-F238E27FC236}">
                <a16:creationId xmlns:a16="http://schemas.microsoft.com/office/drawing/2014/main" id="{59A73A91-8A07-EE67-9BBD-2E125F2C59B4}"/>
              </a:ext>
            </a:extLst>
          </p:cNvPr>
          <p:cNvGraphicFramePr>
            <a:graphicFrameLocks/>
          </p:cNvGraphicFramePr>
          <p:nvPr>
            <p:extLst>
              <p:ext uri="{D42A27DB-BD31-4B8C-83A1-F6EECF244321}">
                <p14:modId xmlns:p14="http://schemas.microsoft.com/office/powerpoint/2010/main" val="496135979"/>
              </p:ext>
            </p:extLst>
          </p:nvPr>
        </p:nvGraphicFramePr>
        <p:xfrm>
          <a:off x="304800" y="885301"/>
          <a:ext cx="5844540" cy="3081218"/>
        </p:xfrm>
        <a:graphic>
          <a:graphicData uri="http://schemas.openxmlformats.org/drawingml/2006/chart">
            <c:chart xmlns:c="http://schemas.openxmlformats.org/drawingml/2006/chart" xmlns:r="http://schemas.openxmlformats.org/officeDocument/2006/relationships" r:id="rId3"/>
          </a:graphicData>
        </a:graphic>
      </p:graphicFrame>
      <p:sp>
        <p:nvSpPr>
          <p:cNvPr id="6" name="Content Placeholder 4">
            <a:extLst>
              <a:ext uri="{FF2B5EF4-FFF2-40B4-BE49-F238E27FC236}">
                <a16:creationId xmlns:a16="http://schemas.microsoft.com/office/drawing/2014/main" id="{DB286107-C4A4-C125-04AF-52D2F42CD030}"/>
              </a:ext>
            </a:extLst>
          </p:cNvPr>
          <p:cNvSpPr txBox="1">
            <a:spLocks/>
          </p:cNvSpPr>
          <p:nvPr/>
        </p:nvSpPr>
        <p:spPr>
          <a:xfrm>
            <a:off x="304800" y="4010814"/>
            <a:ext cx="8534400" cy="2176923"/>
          </a:xfrm>
          <a:prstGeom prst="rect">
            <a:avLst/>
          </a:prstGeom>
        </p:spPr>
        <p:txBody>
          <a:bodyPr lIns="274320" tIns="182880" rIns="274320" bIns="274320"/>
          <a:lstStyle>
            <a:lvl1pPr marL="342900" indent="-342900" algn="l" defTabSz="914400" rtl="0" eaLnBrk="1" latinLnBrk="0" hangingPunct="1">
              <a:spcBef>
                <a:spcPct val="20000"/>
              </a:spcBef>
              <a:buFont typeface="Arial" panose="020B0604020202020204" pitchFamily="34" charset="0"/>
              <a:buChar char="•"/>
              <a:defRPr sz="2000" b="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1800" kern="1200">
                <a:solidFill>
                  <a:srgbClr val="5B6770"/>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1600" kern="1200">
                <a:solidFill>
                  <a:srgbClr val="5B6770"/>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1400" kern="1200">
                <a:solidFill>
                  <a:srgbClr val="5B6770"/>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1200" kern="1200">
                <a:solidFill>
                  <a:srgbClr val="5B6770"/>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219075" indent="-219075"/>
            <a:r>
              <a:rPr lang="en-US" sz="1600" dirty="0">
                <a:latin typeface="+mj-lt"/>
              </a:rPr>
              <a:t>On-Line Non-Spin should not be dispatched until prices reach the $75/MWh floor.</a:t>
            </a:r>
          </a:p>
          <a:p>
            <a:pPr marL="219075" indent="-219075"/>
            <a:r>
              <a:rPr lang="en-US" sz="1600" dirty="0">
                <a:latin typeface="+mj-lt"/>
              </a:rPr>
              <a:t>If the floor applies only to Non-Spin, this Resource may be dispatched up to HASL at $50/MWh; it no longer has a 10 MW standing deployment at the floor.</a:t>
            </a:r>
          </a:p>
          <a:p>
            <a:pPr marL="219075" indent="-219075"/>
            <a:r>
              <a:rPr lang="en-US" sz="1600" dirty="0">
                <a:latin typeface="+mj-lt"/>
              </a:rPr>
              <a:t>After NPRR1178, the ECRS capacity is also subject to the floor when a Resource carries ECRS (and/or Reg-Up and RRS) in addition to On-Line Non-Spin.</a:t>
            </a:r>
          </a:p>
          <a:p>
            <a:pPr marL="569913" lvl="1" indent="-219075"/>
            <a:r>
              <a:rPr lang="en-US" sz="1400" dirty="0">
                <a:latin typeface="+mj-lt"/>
              </a:rPr>
              <a:t>This aligns ECRS with how Reg-Up and RRS work after NPRR892.</a:t>
            </a:r>
          </a:p>
        </p:txBody>
      </p:sp>
    </p:spTree>
    <p:extLst>
      <p:ext uri="{BB962C8B-B14F-4D97-AF65-F5344CB8AC3E}">
        <p14:creationId xmlns:p14="http://schemas.microsoft.com/office/powerpoint/2010/main" val="4070026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83D88C51-CAFA-2BF2-AC5B-2F31F84F4408}"/>
              </a:ext>
            </a:extLst>
          </p:cNvPr>
          <p:cNvSpPr>
            <a:spLocks noGrp="1"/>
          </p:cNvSpPr>
          <p:nvPr>
            <p:ph type="title"/>
          </p:nvPr>
        </p:nvSpPr>
        <p:spPr/>
        <p:txBody>
          <a:bodyPr/>
          <a:lstStyle/>
          <a:p>
            <a:r>
              <a:rPr lang="en-US"/>
              <a:t>3. ECRS Deployment Obligation Requirements</a:t>
            </a:r>
          </a:p>
        </p:txBody>
      </p:sp>
      <p:sp>
        <p:nvSpPr>
          <p:cNvPr id="5" name="Content Placeholder 4">
            <a:extLst>
              <a:ext uri="{FF2B5EF4-FFF2-40B4-BE49-F238E27FC236}">
                <a16:creationId xmlns:a16="http://schemas.microsoft.com/office/drawing/2014/main" id="{706FABB0-2F1E-FEC3-751D-7D10750EE476}"/>
              </a:ext>
            </a:extLst>
          </p:cNvPr>
          <p:cNvSpPr>
            <a:spLocks noGrp="1"/>
          </p:cNvSpPr>
          <p:nvPr>
            <p:ph idx="1"/>
          </p:nvPr>
        </p:nvSpPr>
        <p:spPr>
          <a:xfrm>
            <a:off x="304800" y="762001"/>
            <a:ext cx="8534400" cy="1670063"/>
          </a:xfrm>
        </p:spPr>
        <p:txBody>
          <a:bodyPr tIns="182880"/>
          <a:lstStyle/>
          <a:p>
            <a:pPr marL="525780"/>
            <a:r>
              <a:rPr lang="en-US" dirty="0">
                <a:latin typeface="+mj-lt"/>
              </a:rPr>
              <a:t>ECRS deployments remain in effect until recalled by ERCOT.</a:t>
            </a:r>
          </a:p>
          <a:p>
            <a:pPr marL="925830" lvl="1"/>
            <a:r>
              <a:rPr lang="en-US" dirty="0">
                <a:latin typeface="+mj-lt"/>
              </a:rPr>
              <a:t>Aligns language with RTC Protocols.</a:t>
            </a:r>
          </a:p>
        </p:txBody>
      </p:sp>
      <p:sp>
        <p:nvSpPr>
          <p:cNvPr id="3" name="Slide Number Placeholder 2">
            <a:extLst>
              <a:ext uri="{FF2B5EF4-FFF2-40B4-BE49-F238E27FC236}">
                <a16:creationId xmlns:a16="http://schemas.microsoft.com/office/drawing/2014/main" id="{64431EAA-58E5-A784-9766-F191CC4BF314}"/>
              </a:ext>
            </a:extLst>
          </p:cNvPr>
          <p:cNvSpPr>
            <a:spLocks noGrp="1"/>
          </p:cNvSpPr>
          <p:nvPr>
            <p:ph type="sldNum" sz="quarter" idx="4"/>
          </p:nvPr>
        </p:nvSpPr>
        <p:spPr/>
        <p:txBody>
          <a:bodyPr/>
          <a:lstStyle/>
          <a:p>
            <a:fld id="{1D93BD3E-1E9A-4970-A6F7-E7AC52762E0C}" type="slidenum">
              <a:rPr lang="en-US" smtClean="0"/>
              <a:pPr/>
              <a:t>6</a:t>
            </a:fld>
            <a:endParaRPr lang="en-US"/>
          </a:p>
        </p:txBody>
      </p:sp>
      <p:sp>
        <p:nvSpPr>
          <p:cNvPr id="7" name="TextBox 6">
            <a:extLst>
              <a:ext uri="{FF2B5EF4-FFF2-40B4-BE49-F238E27FC236}">
                <a16:creationId xmlns:a16="http://schemas.microsoft.com/office/drawing/2014/main" id="{071EBAB9-8B64-B1C6-3FB1-039CF3DAC64B}"/>
              </a:ext>
            </a:extLst>
          </p:cNvPr>
          <p:cNvSpPr txBox="1"/>
          <p:nvPr/>
        </p:nvSpPr>
        <p:spPr>
          <a:xfrm>
            <a:off x="0" y="2432064"/>
            <a:ext cx="9144000" cy="3749040"/>
          </a:xfrm>
          <a:prstGeom prst="rect">
            <a:avLst/>
          </a:prstGeom>
          <a:solidFill>
            <a:srgbClr val="E6EBF0"/>
          </a:solidFill>
        </p:spPr>
        <p:txBody>
          <a:bodyPr wrap="square" lIns="457200" tIns="91440" rIns="457200" bIns="0" rtlCol="0">
            <a:noAutofit/>
          </a:bodyPr>
          <a:lstStyle/>
          <a:p>
            <a:pPr marL="438150" indent="-438150">
              <a:lnSpc>
                <a:spcPct val="150000"/>
              </a:lnSpc>
              <a:spcBef>
                <a:spcPts val="1200"/>
              </a:spcBef>
              <a:buNone/>
            </a:pPr>
            <a:r>
              <a:rPr lang="en-US" sz="1600" b="1" dirty="0"/>
              <a:t>6.5.7.6.2.4</a:t>
            </a:r>
            <a:r>
              <a:rPr lang="en-US" sz="1600" dirty="0"/>
              <a:t>, Deployment and Recall of ERCOT Contingency Reserve Service</a:t>
            </a:r>
          </a:p>
          <a:p>
            <a:pPr marL="344488" indent="-271463"/>
            <a:r>
              <a:rPr lang="en-US" sz="1400" b="1" dirty="0"/>
              <a:t>(6) </a:t>
            </a:r>
            <a:r>
              <a:rPr lang="en-US" sz="1400" dirty="0"/>
              <a:t>Following an ECRS deployment </a:t>
            </a:r>
            <a:r>
              <a:rPr lang="en-US" sz="1400" dirty="0">
                <a:highlight>
                  <a:srgbClr val="FFFF00"/>
                </a:highlight>
              </a:rPr>
              <a:t>to SCED-dispatchable Resources</a:t>
            </a:r>
            <a:r>
              <a:rPr lang="en-US" sz="1400" dirty="0"/>
              <a:t>, the QSE’s obligation to deliver ECRS remains in effect until ERCOT issues a recall instruction or its ECRS obligation expires, whichever occurs first.  </a:t>
            </a:r>
            <a:r>
              <a:rPr lang="en-US" sz="1400" dirty="0">
                <a:highlight>
                  <a:srgbClr val="FFFF00"/>
                </a:highlight>
              </a:rPr>
              <a:t>Following an ECRS deployment to Load Resources, excluding Controllable Load Resources, or Resources operating in synchronous condenser fast-response mode, the QSE’s obligation to deliver ECRS remains in effect until ERCOT issues a recall instruction.</a:t>
            </a:r>
            <a:endParaRPr lang="en-US" sz="1400" dirty="0"/>
          </a:p>
          <a:p>
            <a:pPr marL="455613" indent="-455613"/>
            <a:r>
              <a:rPr lang="en-US" sz="1600" b="1" dirty="0"/>
              <a:t>8.1.1.4.4</a:t>
            </a:r>
            <a:r>
              <a:rPr lang="en-US" sz="1600" dirty="0"/>
              <a:t>, ERCOT Contingency Reserve Service Energy Deployment Criteria</a:t>
            </a:r>
          </a:p>
          <a:p>
            <a:pPr marL="400050" indent="-273050"/>
            <a:r>
              <a:rPr lang="en-US" sz="1400" b="1" dirty="0"/>
              <a:t>(1)</a:t>
            </a:r>
            <a:r>
              <a:rPr lang="en-US" sz="1400" dirty="0"/>
              <a:t> </a:t>
            </a:r>
            <a:r>
              <a:rPr lang="en-US" altLang="en-US" sz="1400" dirty="0"/>
              <a:t>…Control performance during periods in which ERCOT has deployed ECRS shall be based on the requirements below and failure to meet any one of these requirements shall be reported to the Reliability Monitor as non-compliance:</a:t>
            </a:r>
          </a:p>
          <a:p>
            <a:pPr marL="684213" indent="-273050"/>
            <a:r>
              <a:rPr lang="en-US" altLang="en-US" sz="1400" b="1" dirty="0"/>
              <a:t>(b)</a:t>
            </a:r>
            <a:r>
              <a:rPr lang="en-US" altLang="en-US" sz="1400" dirty="0"/>
              <a:t> …The QSE’s portfolio shall maintain this response until recalled </a:t>
            </a:r>
            <a:r>
              <a:rPr lang="en-US" altLang="en-US" sz="1400" strike="sngStrike" dirty="0">
                <a:highlight>
                  <a:srgbClr val="FFFF00"/>
                </a:highlight>
              </a:rPr>
              <a:t>or the Resource’s obligation to provide ECRS expires</a:t>
            </a:r>
            <a:r>
              <a:rPr lang="en-US" altLang="en-US" sz="1400" dirty="0"/>
              <a:t>.  The combination of the QSE’s ECRS responsibility and additional available capacity shall not exceed 150% of the sum of the QSE’s Ancillary Service Resource Responsibility for ECRS from non-Controllable Load Resources.  Any additional available capacity from Load Resources other than Controllable Load Resources shall be deployed concurrently with ECRS.</a:t>
            </a:r>
          </a:p>
        </p:txBody>
      </p:sp>
    </p:spTree>
    <p:extLst>
      <p:ext uri="{BB962C8B-B14F-4D97-AF65-F5344CB8AC3E}">
        <p14:creationId xmlns:p14="http://schemas.microsoft.com/office/powerpoint/2010/main" val="999964890"/>
      </p:ext>
    </p:extLst>
  </p:cSld>
  <p:clrMapOvr>
    <a:masterClrMapping/>
  </p:clrMapOvr>
</p:sld>
</file>

<file path=ppt/theme/theme1.xml><?xml version="1.0" encoding="utf-8"?>
<a:theme xmlns:a="http://schemas.openxmlformats.org/drawingml/2006/main" name="Cover Slide">
  <a:themeElements>
    <a:clrScheme name="ERCOT Brand Colors">
      <a:dk1>
        <a:srgbClr val="2D3338"/>
      </a:dk1>
      <a:lt1>
        <a:srgbClr val="FFFFFF"/>
      </a:lt1>
      <a:dk2>
        <a:srgbClr val="5B6770"/>
      </a:dk2>
      <a:lt2>
        <a:srgbClr val="E6EBF0"/>
      </a:lt2>
      <a:accent1>
        <a:srgbClr val="00AEC7"/>
      </a:accent1>
      <a:accent2>
        <a:srgbClr val="7C858C"/>
      </a:accent2>
      <a:accent3>
        <a:srgbClr val="26D07C"/>
      </a:accent3>
      <a:accent4>
        <a:srgbClr val="003865"/>
      </a:accent4>
      <a:accent5>
        <a:srgbClr val="685BC7"/>
      </a:accent5>
      <a:accent6>
        <a:srgbClr val="1F8B9D"/>
      </a:accent6>
      <a:hlink>
        <a:srgbClr val="0063B4"/>
      </a:hlink>
      <a:folHlink>
        <a:srgbClr val="800080"/>
      </a:folHlink>
    </a:clrScheme>
    <a:fontScheme name="H1-Aqua">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Horizontal Theme">
  <a:themeElements>
    <a:clrScheme name="ERCOT Brand Colors">
      <a:dk1>
        <a:srgbClr val="2D3338"/>
      </a:dk1>
      <a:lt1>
        <a:srgbClr val="FFFFFF"/>
      </a:lt1>
      <a:dk2>
        <a:srgbClr val="5B6770"/>
      </a:dk2>
      <a:lt2>
        <a:srgbClr val="E6EBF0"/>
      </a:lt2>
      <a:accent1>
        <a:srgbClr val="00AEC7"/>
      </a:accent1>
      <a:accent2>
        <a:srgbClr val="7C858C"/>
      </a:accent2>
      <a:accent3>
        <a:srgbClr val="26D07C"/>
      </a:accent3>
      <a:accent4>
        <a:srgbClr val="003865"/>
      </a:accent4>
      <a:accent5>
        <a:srgbClr val="685BC7"/>
      </a:accent5>
      <a:accent6>
        <a:srgbClr val="1F8B9D"/>
      </a:accent6>
      <a:hlink>
        <a:srgbClr val="0063B4"/>
      </a:hlink>
      <a:folHlink>
        <a:srgbClr val="800080"/>
      </a:folHlink>
    </a:clrScheme>
    <a:fontScheme name="H1-Gray">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E6EBF0"/>
        </a:solidFill>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3.xml><?xml version="1.0" encoding="utf-8"?>
<a:theme xmlns:a="http://schemas.openxmlformats.org/drawingml/2006/main" name="Vertical Theme">
  <a:themeElements>
    <a:clrScheme name="ERCOT Brand Colors">
      <a:dk1>
        <a:srgbClr val="2D3338"/>
      </a:dk1>
      <a:lt1>
        <a:srgbClr val="FFFFFF"/>
      </a:lt1>
      <a:dk2>
        <a:srgbClr val="5B6770"/>
      </a:dk2>
      <a:lt2>
        <a:srgbClr val="E6EBF0"/>
      </a:lt2>
      <a:accent1>
        <a:srgbClr val="00AEC7"/>
      </a:accent1>
      <a:accent2>
        <a:srgbClr val="7C858C"/>
      </a:accent2>
      <a:accent3>
        <a:srgbClr val="26D07C"/>
      </a:accent3>
      <a:accent4>
        <a:srgbClr val="003865"/>
      </a:accent4>
      <a:accent5>
        <a:srgbClr val="685BC7"/>
      </a:accent5>
      <a:accent6>
        <a:srgbClr val="1F8B9D"/>
      </a:accent6>
      <a:hlink>
        <a:srgbClr val="0063B4"/>
      </a:hlink>
      <a:folHlink>
        <a:srgbClr val="800080"/>
      </a:folHlink>
    </a:clrScheme>
    <a:fontScheme name="H1-Aqua">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TaxCatchAll xmlns="cf8c9251-373f-4ee3-86cf-d97122226a81" xsi:nil="true"/>
    <lcf76f155ced4ddcb4097134ff3c332f xmlns="5f527160-b6a2-448e-b210-55bbe2178a90">
      <Terms xmlns="http://schemas.microsoft.com/office/infopath/2007/PartnerControls"/>
    </lcf76f155ced4ddcb4097134ff3c332f>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9AF51A5998F0944EA03AB587B5B58FD3" ma:contentTypeVersion="12" ma:contentTypeDescription="Create a new document." ma:contentTypeScope="" ma:versionID="f429c8e6c85da55f2bff7742715dc377">
  <xsd:schema xmlns:xsd="http://www.w3.org/2001/XMLSchema" xmlns:xs="http://www.w3.org/2001/XMLSchema" xmlns:p="http://schemas.microsoft.com/office/2006/metadata/properties" xmlns:ns2="5f527160-b6a2-448e-b210-55bbe2178a90" xmlns:ns3="cf8c9251-373f-4ee3-86cf-d97122226a81" targetNamespace="http://schemas.microsoft.com/office/2006/metadata/properties" ma:root="true" ma:fieldsID="9c2884a27dee6606bc8a0d144ecf6471" ns2:_="" ns3:_="">
    <xsd:import namespace="5f527160-b6a2-448e-b210-55bbe2178a90"/>
    <xsd:import namespace="cf8c9251-373f-4ee3-86cf-d97122226a81"/>
    <xsd:element name="properties">
      <xsd:complexType>
        <xsd:sequence>
          <xsd:element name="documentManagement">
            <xsd:complexType>
              <xsd:all>
                <xsd:element ref="ns2:MediaServiceMetadata" minOccurs="0"/>
                <xsd:element ref="ns2:MediaServiceFastMetadata"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3:SharedWithUsers" minOccurs="0"/>
                <xsd:element ref="ns3:SharedWithDetails" minOccurs="0"/>
                <xsd:element ref="ns2:MediaServiceDateTaken"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f527160-b6a2-448e-b210-55bbe2178a9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1" nillable="true" ma:taxonomy="true" ma:internalName="lcf76f155ced4ddcb4097134ff3c332f" ma:taxonomyFieldName="MediaServiceImageTags" ma:displayName="Image Tags" ma:readOnly="false" ma:fieldId="{5cf76f15-5ced-4ddc-b409-7134ff3c332f}" ma:taxonomyMulti="true" ma:sspId="a102f585-f336-4ab5-8023-668eed9f00b2" ma:termSetId="09814cd3-568e-fe90-9814-8d621ff8fb84" ma:anchorId="fba54fb3-c3e1-fe81-a776-ca4b69148c4d" ma:open="true" ma:isKeyword="false">
      <xsd:complexType>
        <xsd:sequence>
          <xsd:element ref="pc:Terms" minOccurs="0" maxOccurs="1"/>
        </xsd:sequence>
      </xsd:complex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8" nillable="true" ma:displayName="MediaServiceDateTaken" ma:hidden="true" ma:indexed="true" ma:internalName="MediaServiceDateTaken" ma:readOnly="true">
      <xsd:simpleType>
        <xsd:restriction base="dms:Text"/>
      </xsd:simpleType>
    </xsd:element>
    <xsd:element name="MediaLengthInSeconds" ma:index="19"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cf8c9251-373f-4ee3-86cf-d97122226a81" elementFormDefault="qualified">
    <xsd:import namespace="http://schemas.microsoft.com/office/2006/documentManagement/types"/>
    <xsd:import namespace="http://schemas.microsoft.com/office/infopath/2007/PartnerControls"/>
    <xsd:element name="TaxCatchAll" ma:index="12" nillable="true" ma:displayName="Taxonomy Catch All Column" ma:hidden="true" ma:list="{87bce286-be28-47de-b9f7-94a506e34291}" ma:internalName="TaxCatchAll" ma:showField="CatchAllData" ma:web="cf8c9251-373f-4ee3-86cf-d97122226a81">
      <xsd:complexType>
        <xsd:complexContent>
          <xsd:extension base="dms:MultiChoiceLookup">
            <xsd:sequence>
              <xsd:element name="Value" type="dms:Lookup" maxOccurs="unbounded" minOccurs="0" nillable="true"/>
            </xsd:sequence>
          </xsd:extension>
        </xsd:complexContent>
      </xsd:complexType>
    </xsd:element>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9F18ABE5-2C97-4413-ACB0-B3080BAFCAD6}">
  <ds:schemaRefs>
    <ds:schemaRef ds:uri="http://schemas.microsoft.com/sharepoint/v3/contenttype/forms"/>
  </ds:schemaRefs>
</ds:datastoreItem>
</file>

<file path=customXml/itemProps2.xml><?xml version="1.0" encoding="utf-8"?>
<ds:datastoreItem xmlns:ds="http://schemas.openxmlformats.org/officeDocument/2006/customXml" ds:itemID="{1A526C54-2038-4DDB-9077-84C80FF069E0}">
  <ds:schemaRefs>
    <ds:schemaRef ds:uri="5f527160-b6a2-448e-b210-55bbe2178a90"/>
    <ds:schemaRef ds:uri="8d5ee879-813f-4fb9-b7c2-a59846c21aeb"/>
    <ds:schemaRef ds:uri="cf8c9251-373f-4ee3-86cf-d97122226a81"/>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3.xml><?xml version="1.0" encoding="utf-8"?>
<ds:datastoreItem xmlns:ds="http://schemas.openxmlformats.org/officeDocument/2006/customXml" ds:itemID="{FA860AD3-7598-4D21-93AB-978A77432C0A}">
  <ds:schemaRefs>
    <ds:schemaRef ds:uri="5f527160-b6a2-448e-b210-55bbe2178a90"/>
    <ds:schemaRef ds:uri="cf8c9251-373f-4ee3-86cf-d97122226a81"/>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emplate/>
  <TotalTime>0</TotalTime>
  <Words>1054</Words>
  <Application>Microsoft Office PowerPoint</Application>
  <PresentationFormat>On-screen Show (4:3)</PresentationFormat>
  <Paragraphs>75</Paragraphs>
  <Slides>6</Slides>
  <Notes>4</Notes>
  <HiddenSlides>0</HiddenSlides>
  <MMClips>0</MMClips>
  <ScaleCrop>false</ScaleCrop>
  <HeadingPairs>
    <vt:vector size="6" baseType="variant">
      <vt:variant>
        <vt:lpstr>Fonts Used</vt:lpstr>
      </vt:variant>
      <vt:variant>
        <vt:i4>2</vt:i4>
      </vt:variant>
      <vt:variant>
        <vt:lpstr>Theme</vt:lpstr>
      </vt:variant>
      <vt:variant>
        <vt:i4>3</vt:i4>
      </vt:variant>
      <vt:variant>
        <vt:lpstr>Slide Titles</vt:lpstr>
      </vt:variant>
      <vt:variant>
        <vt:i4>6</vt:i4>
      </vt:variant>
    </vt:vector>
  </HeadingPairs>
  <TitlesOfParts>
    <vt:vector size="11" baseType="lpstr">
      <vt:lpstr>Arial</vt:lpstr>
      <vt:lpstr>Calibri</vt:lpstr>
      <vt:lpstr>Cover Slide</vt:lpstr>
      <vt:lpstr>Horizontal Theme</vt:lpstr>
      <vt:lpstr>Vertical Theme</vt:lpstr>
      <vt:lpstr>PowerPoint Presentation</vt:lpstr>
      <vt:lpstr>NPRR1178 Overview</vt:lpstr>
      <vt:lpstr>1. Expected Resource Status Changes</vt:lpstr>
      <vt:lpstr>2. Offer Floor on Capacity</vt:lpstr>
      <vt:lpstr>2. Offer Example</vt:lpstr>
      <vt:lpstr>3. ECRS Deployment Obligation Requirements</vt:lpstr>
    </vt:vector>
  </TitlesOfParts>
  <Company>The Electric Reliability Council of Texas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Kersulis, Jonas</cp:lastModifiedBy>
  <cp:revision>1</cp:revision>
  <cp:lastPrinted>2017-10-10T21:31:05Z</cp:lastPrinted>
  <dcterms:created xsi:type="dcterms:W3CDTF">2016-01-21T15:20:31Z</dcterms:created>
  <dcterms:modified xsi:type="dcterms:W3CDTF">2023-05-30T15:36:37Z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0x0101006D0999AAC16EAB41985F08B9B30BD6F8</vt:lpwstr>
  </property>
  <property fmtid="{D5CDD505-2E9C-101B-9397-08002B2CF9AE}" pid="3" name="MSIP_Label_7084cbda-52b8-46fb-a7b7-cb5bd465ed85_Enabled">
    <vt:lpwstr>true</vt:lpwstr>
  </property>
  <property fmtid="{D5CDD505-2E9C-101B-9397-08002B2CF9AE}" pid="4" name="MSIP_Label_7084cbda-52b8-46fb-a7b7-cb5bd465ed85_SetDate">
    <vt:lpwstr>2023-04-04T20:11:24Z</vt:lpwstr>
  </property>
  <property fmtid="{D5CDD505-2E9C-101B-9397-08002B2CF9AE}" pid="5" name="MSIP_Label_7084cbda-52b8-46fb-a7b7-cb5bd465ed85_Method">
    <vt:lpwstr>Standard</vt:lpwstr>
  </property>
  <property fmtid="{D5CDD505-2E9C-101B-9397-08002B2CF9AE}" pid="6" name="MSIP_Label_7084cbda-52b8-46fb-a7b7-cb5bd465ed85_Name">
    <vt:lpwstr>Internal</vt:lpwstr>
  </property>
  <property fmtid="{D5CDD505-2E9C-101B-9397-08002B2CF9AE}" pid="7" name="MSIP_Label_7084cbda-52b8-46fb-a7b7-cb5bd465ed85_SiteId">
    <vt:lpwstr>0afb747d-bff7-4596-a9fc-950ef9e0ec45</vt:lpwstr>
  </property>
  <property fmtid="{D5CDD505-2E9C-101B-9397-08002B2CF9AE}" pid="8" name="MSIP_Label_7084cbda-52b8-46fb-a7b7-cb5bd465ed85_ActionId">
    <vt:lpwstr>2ffd7455-2a10-4c42-ab9a-33fe7556bcb5</vt:lpwstr>
  </property>
  <property fmtid="{D5CDD505-2E9C-101B-9397-08002B2CF9AE}" pid="9" name="MSIP_Label_7084cbda-52b8-46fb-a7b7-cb5bd465ed85_ContentBits">
    <vt:lpwstr>0</vt:lpwstr>
  </property>
  <property fmtid="{D5CDD505-2E9C-101B-9397-08002B2CF9AE}" pid="10" name="MediaServiceImageTags">
    <vt:lpwstr/>
  </property>
</Properties>
</file>