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June 06,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April </a:t>
            </a:r>
            <a:r>
              <a:rPr lang="en-US" dirty="0"/>
              <a:t>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April 19, 2023</a:t>
            </a:r>
          </a:p>
          <a:p>
            <a:pPr lvl="1"/>
            <a:r>
              <a:rPr lang="en-US" sz="2600" dirty="0"/>
              <a:t>Completed Deep Dive into Reject Codes and Reject Reasons</a:t>
            </a:r>
          </a:p>
          <a:p>
            <a:pPr lvl="2"/>
            <a:r>
              <a:rPr lang="en-US" sz="2400" dirty="0"/>
              <a:t>FAQ which is posted to the MCT page</a:t>
            </a:r>
          </a:p>
          <a:p>
            <a:pPr lvl="1"/>
            <a:r>
              <a:rPr lang="en-US" sz="2600" dirty="0"/>
              <a:t>Participants to review Texas SET Guide Redlines 814_01 to 814_19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May </a:t>
            </a:r>
            <a:r>
              <a:rPr lang="en-US" dirty="0"/>
              <a:t>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May 17, 2023</a:t>
            </a:r>
          </a:p>
          <a:p>
            <a:pPr lvl="1"/>
            <a:r>
              <a:rPr lang="en-US" sz="2600" dirty="0"/>
              <a:t>Updated FAQ regarding use of Inadvertent Gain Codes (IA and CR)</a:t>
            </a:r>
          </a:p>
          <a:p>
            <a:pPr lvl="1"/>
            <a:r>
              <a:rPr lang="en-US" sz="2600" dirty="0"/>
              <a:t>Reviewed Texas SET 5.0 Examples</a:t>
            </a:r>
          </a:p>
          <a:p>
            <a:pPr lvl="1"/>
            <a:r>
              <a:rPr lang="en-US" sz="2600" dirty="0"/>
              <a:t>Reviewed feedback on Texas SET Guide Redlines 814_01 to 814_19</a:t>
            </a:r>
          </a:p>
          <a:p>
            <a:pPr lvl="1"/>
            <a:r>
              <a:rPr lang="en-US" sz="2600" dirty="0"/>
              <a:t>Participants should review Texas SET Guide Redlines 814_20 to 814_29</a:t>
            </a:r>
          </a:p>
          <a:p>
            <a:pPr lvl="1"/>
            <a:r>
              <a:rPr lang="en-US" sz="2600" dirty="0"/>
              <a:t>Reviewed Texas SET 5.0 test scripts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June 21</a:t>
            </a:r>
            <a:r>
              <a:rPr lang="en-US" sz="2800" baseline="30000" dirty="0"/>
              <a:t>st</a:t>
            </a:r>
            <a:r>
              <a:rPr lang="en-US" sz="2800" dirty="0"/>
              <a:t>  </a:t>
            </a:r>
          </a:p>
          <a:p>
            <a:r>
              <a:rPr lang="en-US" sz="2800" dirty="0"/>
              <a:t>July 19</a:t>
            </a:r>
            <a:r>
              <a:rPr lang="en-US" sz="2800" baseline="30000" dirty="0"/>
              <a:t>th</a:t>
            </a:r>
            <a:endParaRPr lang="en-US" sz="2800" dirty="0"/>
          </a:p>
          <a:p>
            <a:r>
              <a:rPr lang="en-US" sz="2800" dirty="0"/>
              <a:t>August 16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3267</TotalTime>
  <Words>101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Market Coordination Team Update</vt:lpstr>
      <vt:lpstr>April Meeting</vt:lpstr>
      <vt:lpstr>May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MCT</cp:lastModifiedBy>
  <cp:revision>17</cp:revision>
  <dcterms:created xsi:type="dcterms:W3CDTF">2022-07-28T16:49:29Z</dcterms:created>
  <dcterms:modified xsi:type="dcterms:W3CDTF">2023-05-17T19:09:00Z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