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9" r:id="rId7"/>
    <p:sldId id="25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686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744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68689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5/17/2023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4265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5/17/2023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95009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5/17/2023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4751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112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564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553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008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5/17/2023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872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5/17/2023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033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5/17/2023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082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5/17/2023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568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5/17/2023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076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5/17/2023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275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5CE01-EDA9-4590-9F84-D3EAEF83005D}" type="datetimeFigureOut">
              <a:rPr lang="en-US" smtClean="0"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79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7006C-5D56-4092-AF9B-E3FD19C988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Market Coordination Team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7D822-807D-47FC-9708-03D87214A0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RMS: June 06, 2023</a:t>
            </a:r>
          </a:p>
        </p:txBody>
      </p:sp>
    </p:spTree>
    <p:extLst>
      <p:ext uri="{BB962C8B-B14F-4D97-AF65-F5344CB8AC3E}">
        <p14:creationId xmlns:p14="http://schemas.microsoft.com/office/powerpoint/2010/main" val="990848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76D90-B3E8-416B-8D64-743A789A7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April </a:t>
            </a:r>
            <a:r>
              <a:rPr lang="en-US" dirty="0"/>
              <a:t>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F80E6-BA41-4D74-9334-13F894EC2B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April 19, 2023</a:t>
            </a:r>
          </a:p>
          <a:p>
            <a:pPr lvl="1"/>
            <a:r>
              <a:rPr lang="en-US" sz="2600" dirty="0"/>
              <a:t>Completed Deep Dive into Reject Codes and Reject Reasons</a:t>
            </a:r>
          </a:p>
          <a:p>
            <a:pPr lvl="2"/>
            <a:r>
              <a:rPr lang="en-US" sz="2400" dirty="0"/>
              <a:t>FAQ which is posted to the MCT page</a:t>
            </a:r>
          </a:p>
          <a:p>
            <a:pPr lvl="1"/>
            <a:r>
              <a:rPr lang="en-US" sz="2600" dirty="0"/>
              <a:t>Participants to review Texas SET Guide Redlines 814_01 to 814_19</a:t>
            </a:r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709773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76D90-B3E8-416B-8D64-743A789A7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May </a:t>
            </a:r>
            <a:r>
              <a:rPr lang="en-US" dirty="0"/>
              <a:t>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F80E6-BA41-4D74-9334-13F894EC2B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19743"/>
            <a:ext cx="8915400" cy="4514147"/>
          </a:xfrm>
        </p:spPr>
        <p:txBody>
          <a:bodyPr>
            <a:normAutofit/>
          </a:bodyPr>
          <a:lstStyle/>
          <a:p>
            <a:r>
              <a:rPr lang="en-US" sz="2800" dirty="0"/>
              <a:t>May 17, 2023</a:t>
            </a:r>
          </a:p>
          <a:p>
            <a:pPr lvl="1"/>
            <a:r>
              <a:rPr lang="en-US" sz="2600" dirty="0"/>
              <a:t>Updated FAQ regarding use of Inadvertent Gain Codes (IA and CR)</a:t>
            </a:r>
          </a:p>
          <a:p>
            <a:pPr lvl="1"/>
            <a:r>
              <a:rPr lang="en-US" sz="2600" dirty="0"/>
              <a:t>Reviewed Texas SET 5.0 Examples</a:t>
            </a:r>
          </a:p>
          <a:p>
            <a:pPr lvl="1"/>
            <a:r>
              <a:rPr lang="en-US" sz="2600" dirty="0"/>
              <a:t>Reviewed feedback on Texas SET Guide Redlines 814_01 to 814_19</a:t>
            </a:r>
          </a:p>
          <a:p>
            <a:pPr lvl="1"/>
            <a:r>
              <a:rPr lang="en-US" sz="2600" dirty="0"/>
              <a:t>Participants should review Texas SET Guide Redlines 814_20 to 814_29</a:t>
            </a:r>
          </a:p>
          <a:p>
            <a:pPr lvl="1"/>
            <a:r>
              <a:rPr lang="en-US" sz="2600" dirty="0"/>
              <a:t>Reviewed Texas SET 5.0 test scripts</a:t>
            </a:r>
          </a:p>
          <a:p>
            <a:pPr lvl="1"/>
            <a:endParaRPr lang="en-US" sz="2600" dirty="0"/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664631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0FE29-D39A-4634-97FA-819326848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Future</a:t>
            </a:r>
            <a:r>
              <a:rPr lang="en-US" dirty="0"/>
              <a:t>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C224E-6851-4993-99F5-3F5B2A11A3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June 21</a:t>
            </a:r>
            <a:r>
              <a:rPr lang="en-US" sz="2800" baseline="30000" dirty="0"/>
              <a:t>st</a:t>
            </a:r>
            <a:r>
              <a:rPr lang="en-US" sz="2800" dirty="0"/>
              <a:t>  </a:t>
            </a:r>
          </a:p>
          <a:p>
            <a:r>
              <a:rPr lang="en-US" sz="2800" dirty="0"/>
              <a:t>July 19</a:t>
            </a:r>
            <a:r>
              <a:rPr lang="en-US" sz="2800" baseline="30000" dirty="0"/>
              <a:t>th</a:t>
            </a:r>
            <a:endParaRPr lang="en-US" sz="2800" dirty="0"/>
          </a:p>
          <a:p>
            <a:r>
              <a:rPr lang="en-US" sz="2800" dirty="0"/>
              <a:t>August 16</a:t>
            </a:r>
            <a:r>
              <a:rPr lang="en-US" sz="2800" baseline="30000" dirty="0"/>
              <a:t>th</a:t>
            </a:r>
            <a:r>
              <a:rPr lang="en-US" sz="2800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92437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238A853E2A21D478864F317E572DCF9" ma:contentTypeVersion="12" ma:contentTypeDescription="Create a new document." ma:contentTypeScope="" ma:versionID="029a2705f5fe948151c097c78f8bd955">
  <xsd:schema xmlns:xsd="http://www.w3.org/2001/XMLSchema" xmlns:xs="http://www.w3.org/2001/XMLSchema" xmlns:p="http://schemas.microsoft.com/office/2006/metadata/properties" xmlns:ns3="97deaf5a-01d9-4834-89d2-802f43df07d1" xmlns:ns4="ded7f6be-006e-48d8-8435-0405bc84a9a7" targetNamespace="http://schemas.microsoft.com/office/2006/metadata/properties" ma:root="true" ma:fieldsID="93c90ac9b57db8328c650b64ab4e73e9" ns3:_="" ns4:_="">
    <xsd:import namespace="97deaf5a-01d9-4834-89d2-802f43df07d1"/>
    <xsd:import namespace="ded7f6be-006e-48d8-8435-0405bc84a9a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deaf5a-01d9-4834-89d2-802f43df07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d7f6be-006e-48d8-8435-0405bc84a9a7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F215376-418E-4677-914E-486E763E705E}">
  <ds:schemaRefs>
    <ds:schemaRef ds:uri="http://www.w3.org/XML/1998/namespace"/>
    <ds:schemaRef ds:uri="http://purl.org/dc/elements/1.1/"/>
    <ds:schemaRef ds:uri="ded7f6be-006e-48d8-8435-0405bc84a9a7"/>
    <ds:schemaRef ds:uri="http://purl.org/dc/terms/"/>
    <ds:schemaRef ds:uri="97deaf5a-01d9-4834-89d2-802f43df07d1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DFB7A8B-BDA3-4416-BD04-166D89D0C5A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AB06AE6-F182-4DF8-8B0B-8C70BE614E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7deaf5a-01d9-4834-89d2-802f43df07d1"/>
    <ds:schemaRef ds:uri="ded7f6be-006e-48d8-8435-0405bc84a9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3267</TotalTime>
  <Words>101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Wisp</vt:lpstr>
      <vt:lpstr>Market Coordination Team Update</vt:lpstr>
      <vt:lpstr>April Meeting</vt:lpstr>
      <vt:lpstr>May Meeting</vt:lpstr>
      <vt:lpstr>Future Meetings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Coordination Team Update</dc:title>
  <dc:creator>Thurman, Kathryn</dc:creator>
  <cp:lastModifiedBy>MCT</cp:lastModifiedBy>
  <cp:revision>17</cp:revision>
  <dcterms:created xsi:type="dcterms:W3CDTF">2022-07-28T16:49:29Z</dcterms:created>
  <dcterms:modified xsi:type="dcterms:W3CDTF">2023-05-17T19:09:00Z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0x010100E238A853E2A21D478864F317E572DCF9</vt:lpwstr>
  </property>
</Properties>
</file>