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8"/>
  </p:notesMasterIdLst>
  <p:handoutMasterIdLst>
    <p:handoutMasterId r:id="rId9"/>
  </p:handoutMasterIdLst>
  <p:sldIdLst>
    <p:sldId id="260" r:id="rId4"/>
    <p:sldId id="706" r:id="rId5"/>
    <p:sldId id="711" r:id="rId6"/>
    <p:sldId id="709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595" autoAdjust="0"/>
  </p:normalViewPr>
  <p:slideViewPr>
    <p:cSldViewPr snapToGrid="0" snapToObjects="1">
      <p:cViewPr varScale="1">
        <p:scale>
          <a:sx n="81" d="100"/>
          <a:sy n="81" d="100"/>
        </p:scale>
        <p:origin x="1536" y="13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5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805113"/>
            <a:ext cx="7543800" cy="1970635"/>
            <a:chOff x="787400" y="1852613"/>
            <a:chExt cx="7543800" cy="1970267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692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/>
                <a:t>TAC Update to RMS 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Technical Advisory Committee (TAC) Meeting</a:t>
              </a:r>
            </a:p>
            <a:p>
              <a:pPr eaLnBrk="1" hangingPunct="1"/>
              <a:r>
                <a:rPr lang="en-US" altLang="en-US" dirty="0"/>
                <a:t>June 6, 2023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Meeting, May 23, 2023 – Discussion Highlights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0493" y="1101609"/>
            <a:ext cx="84582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TAC Approved the following Retail Requests  </a:t>
            </a:r>
          </a:p>
          <a:p>
            <a:endParaRPr lang="en-US" dirty="0"/>
          </a:p>
          <a:p>
            <a:r>
              <a:rPr lang="en-US" dirty="0"/>
              <a:t>PRS Report included:</a:t>
            </a:r>
          </a:p>
          <a:p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NPRR1168, Related to RMGRR172, Texas SET V5.0 Continuous Service Agreements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Request TAC to Table, NPRR1163, Related to LPGRR070, Discontinuation of Interval Data Recorder (IDR) Meter Weather Sensitivity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  <a:p>
            <a:r>
              <a:rPr lang="en-US" dirty="0"/>
              <a:t>RMS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RMGRR172, Texas SET V5.0 Continuous Service Agreements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000" dirty="0"/>
          </a:p>
          <a:p>
            <a:r>
              <a:rPr lang="en-US" dirty="0"/>
              <a:t>		Specific Updates included in the RMS Report: </a:t>
            </a:r>
          </a:p>
          <a:p>
            <a:r>
              <a:rPr lang="en-US" dirty="0"/>
              <a:t>			TNMP 3 G Remediation Status </a:t>
            </a:r>
          </a:p>
          <a:p>
            <a:r>
              <a:rPr lang="en-US" dirty="0"/>
              <a:t>			LP&amp;L entry into Retail Competition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3008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5A2C-99D0-4473-89C4-ED039CA5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Special Meeting – June 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D9F8AF-8222-46A9-85F6-DF454AAE0816}"/>
              </a:ext>
            </a:extLst>
          </p:cNvPr>
          <p:cNvSpPr txBox="1"/>
          <p:nvPr/>
        </p:nvSpPr>
        <p:spPr>
          <a:xfrm>
            <a:off x="631596" y="1743959"/>
            <a:ext cx="77676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NPRR1177, Enhance Exceptional Fuel Cost Process – URGENT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TAC Comments </a:t>
            </a:r>
          </a:p>
          <a:p>
            <a:r>
              <a:rPr lang="en-US" dirty="0"/>
              <a:t>NPRR1169, Expansion of Generation Resources Qualified to Provide Firm Fuel Supply Service in Phase 2 of the Service - URGENT</a:t>
            </a:r>
          </a:p>
        </p:txBody>
      </p:sp>
    </p:spTree>
    <p:extLst>
      <p:ext uri="{BB962C8B-B14F-4D97-AF65-F5344CB8AC3E}">
        <p14:creationId xmlns:p14="http://schemas.microsoft.com/office/powerpoint/2010/main" val="40375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97280" y="1179576"/>
            <a:ext cx="7022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Questions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73189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AD6A9D-E05D-44AF-B5F9-103C86E8102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10580</TotalTime>
  <Words>152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Roboto</vt:lpstr>
      <vt:lpstr>Custom Design</vt:lpstr>
      <vt:lpstr>PowerPoint Presentation</vt:lpstr>
      <vt:lpstr>TAC Meeting, May 23, 2023 – Discussion Highlights  </vt:lpstr>
      <vt:lpstr>TAC Special Meeting – June 5th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Mckeever, Deborah</cp:lastModifiedBy>
  <cp:revision>660</cp:revision>
  <cp:lastPrinted>2013-01-30T23:16:36Z</cp:lastPrinted>
  <dcterms:created xsi:type="dcterms:W3CDTF">2010-04-12T23:12:02Z</dcterms:created>
  <dcterms:modified xsi:type="dcterms:W3CDTF">2023-05-30T20:59:41Z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