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93467" r:id="rId3"/>
    <p:sldMasterId id="2147493652" r:id="rId4"/>
    <p:sldMasterId id="2147494357" r:id="rId5"/>
  </p:sldMasterIdLst>
  <p:notesMasterIdLst>
    <p:notesMasterId r:id="rId13"/>
  </p:notesMasterIdLst>
  <p:handoutMasterIdLst>
    <p:handoutMasterId r:id="rId14"/>
  </p:handoutMasterIdLst>
  <p:sldIdLst>
    <p:sldId id="260" r:id="rId6"/>
    <p:sldId id="328" r:id="rId7"/>
    <p:sldId id="327" r:id="rId8"/>
    <p:sldId id="323" r:id="rId9"/>
    <p:sldId id="331" r:id="rId10"/>
    <p:sldId id="330" r:id="rId11"/>
    <p:sldId id="318" r:id="rId12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23" autoAdjust="0"/>
    <p:restoredTop sz="95417" autoAdjust="0"/>
  </p:normalViewPr>
  <p:slideViewPr>
    <p:cSldViewPr snapToGrid="0" snapToObjects="1">
      <p:cViewPr>
        <p:scale>
          <a:sx n="62" d="100"/>
          <a:sy n="62" d="100"/>
        </p:scale>
        <p:origin x="1132" y="56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3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5/19/2023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5/19/2023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97658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24588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31502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54045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5268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616726"/>
            <a:chOff x="787400" y="1852613"/>
            <a:chExt cx="7543800" cy="2618499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340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– May 23, 2023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Chase Smith</a:t>
              </a:r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0C0EA-1227-2339-AA4C-A9FDB282D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Voting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03471-DE7D-004E-AF85-3211305271CA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NOGRR246, Related to NPRR1161, Clarify AVR Notification Requirements for IRRs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NOGRR253, Related to NPRR1178, Expectations for Resources Providing ERCOT Contingency Reserve Service - URGENT</a:t>
            </a:r>
          </a:p>
        </p:txBody>
      </p:sp>
    </p:spTree>
    <p:extLst>
      <p:ext uri="{BB962C8B-B14F-4D97-AF65-F5344CB8AC3E}">
        <p14:creationId xmlns:p14="http://schemas.microsoft.com/office/powerpoint/2010/main" val="2028478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5E898-6C17-4AC5-B509-9EF730DEC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Recent ROS 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0F4D18-6F17-4CCF-B6DB-289C91F8055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NOGRR215, Limit Use of Remedial Action Schemes – recommended approval at March ROS; tabled pending new IA expected prior to June 2023 ROS</a:t>
            </a:r>
          </a:p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NOGRR230, WAN Participant Security – recommended approval </a:t>
            </a:r>
          </a:p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NOGRR251, Add Cold Weather Conditions to Template for Emergency Operations Plan – recommended approval</a:t>
            </a:r>
          </a:p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PGRR103, Establish Time Limit for Generator Commissioning Following Approval to Synchronize – recommended approval at April ROS; tabled pending new IA expected prior to June 2023 ROS</a:t>
            </a:r>
          </a:p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NPRR1150, Related to NOGRR230, WAN Participant Security – endorsed</a:t>
            </a:r>
          </a:p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DWG – endorsed Paul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Koberlein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(LP&amp;L) as the 2023 DWG Vice Chair; approved DWG Procedure Manual</a:t>
            </a:r>
          </a:p>
        </p:txBody>
      </p:sp>
    </p:spTree>
    <p:extLst>
      <p:ext uri="{BB962C8B-B14F-4D97-AF65-F5344CB8AC3E}">
        <p14:creationId xmlns:p14="http://schemas.microsoft.com/office/powerpoint/2010/main" val="3640685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BB6-2F07-457C-BB98-88174A56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Revision Requests under ROS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2976-D2BF-476C-BBB1-5FDCC523A81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28034" y="1686698"/>
            <a:ext cx="8551269" cy="4495800"/>
          </a:xfrm>
        </p:spPr>
        <p:txBody>
          <a:bodyPr/>
          <a:lstStyle/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NPRR1070, Planning Criteria for GTC Exit Solutions (OWG, PLWG)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NPRR1164, Black Start and Isochronous Control Capable Identification (NDSWG, SPWG)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NPRR1171, Requirements for DGRs and DESRs on Circuits Subject to Load Shedding (OWG)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NOGRR215, Limit Use of Remedial Action Schemes (OWG)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NOGRR230, WAN Participant Security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NOGRR245,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Inverter-Based Resource (IBR) Ride-Through Requirements (DWG, OWG, IBRTF)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NOGRR247,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Change Under-Frequency Load Shed Relief Amounts (DWG, OWG, PDCWG, SPWG)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NOGRR249, Communication of System Operating Limit Exceedances (OWG)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NOGRR250, Related to NPRR1171, Requirements for DGRs and DESRs on Circuits Subject to Load Shedding (OWG)</a:t>
            </a:r>
          </a:p>
        </p:txBody>
      </p:sp>
    </p:spTree>
    <p:extLst>
      <p:ext uri="{BB962C8B-B14F-4D97-AF65-F5344CB8AC3E}">
        <p14:creationId xmlns:p14="http://schemas.microsoft.com/office/powerpoint/2010/main" val="3189534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BB6-2F07-457C-BB98-88174A56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Revision Requests under ROS Review - Continued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2976-D2BF-476C-BBB1-5FDCC523A81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28034" y="1686698"/>
            <a:ext cx="8551269" cy="44958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NOGRR251, Add Cold Weather Conditions to Template for Emergency Operations Plan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PGRR073, Related to NPRR956, Designation of Providers of Transmission Additions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PGRR103, Establish Time Limit for Generator Commissioning Following Approval to Synchronize (OWG, PLWG)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PGRR105, Deliverability Criteria for DC Tie Imports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PGRR106, Clarify Projects Included in Transmission Project Information and Tracking Report (SSWG)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RRGRR033, Related to NPRR1164, Black Start and Isochronous Control Capable Identification (NDSWG, SPWG)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RRGRR035, Related to NPRR1171, Requirements for DGRs and DESRs on Circuits Subject to Load Shedding (OWG)</a:t>
            </a:r>
          </a:p>
        </p:txBody>
      </p:sp>
    </p:spTree>
    <p:extLst>
      <p:ext uri="{BB962C8B-B14F-4D97-AF65-F5344CB8AC3E}">
        <p14:creationId xmlns:p14="http://schemas.microsoft.com/office/powerpoint/2010/main" val="902330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BB6-2F07-457C-BB98-88174A56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Recent ROS Discussion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2976-D2BF-476C-BBB1-5FDCC523A81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28034" y="1686698"/>
            <a:ext cx="8551269" cy="4495800"/>
          </a:xfrm>
        </p:spPr>
        <p:txBody>
          <a:bodyPr/>
          <a:lstStyle/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RRS-PFR Limits Study Workshop on April 6, 2023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NOGRR245, Inverter-Based Resource Ride-Through Requirements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Multiple stakeholders filed comments expressing concerns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At the May IBRTF and OWG meetings, ERCOT presented potential alternative framework that it is considering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Further discussion to occur at June ROS meeting</a:t>
            </a:r>
          </a:p>
        </p:txBody>
      </p:sp>
    </p:spTree>
    <p:extLst>
      <p:ext uri="{BB962C8B-B14F-4D97-AF65-F5344CB8AC3E}">
        <p14:creationId xmlns:p14="http://schemas.microsoft.com/office/powerpoint/2010/main" val="1612575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Future Meetings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ROS</a:t>
            </a:r>
          </a:p>
          <a:p>
            <a:pPr lvl="1" indent="-319088">
              <a:spcBef>
                <a:spcPts val="700"/>
              </a:spcBef>
              <a:buClr>
                <a:srgbClr val="DD8047"/>
              </a:buClr>
              <a:buSzPct val="60000"/>
              <a:buFont typeface="Wingdings" pitchFamily="2" charset="2"/>
              <a:buChar char=""/>
              <a:defRPr/>
            </a:pPr>
            <a:r>
              <a:rPr lang="en-US" sz="23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Next Regularly Scheduled Meeting – June 8, 2023</a:t>
            </a:r>
            <a:endParaRPr lang="en-US" sz="23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274887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C08B9F88-4009-47D3-BE70-F3C0D343BEB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2006/metadata/properties"/>
    <ds:schemaRef ds:uri="8b965130-e3da-4e6b-9b2e-40bd1204f29d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58904</TotalTime>
  <Words>466</Words>
  <Application>Microsoft Office PowerPoint</Application>
  <PresentationFormat>On-screen Show (4:3)</PresentationFormat>
  <Paragraphs>50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</vt:lpstr>
      <vt:lpstr>Recent ROS Actions</vt:lpstr>
      <vt:lpstr>Revision Requests under ROS Review</vt:lpstr>
      <vt:lpstr>Revision Requests under ROS Review - Continued</vt:lpstr>
      <vt:lpstr>Recent ROS Discussion Items</vt:lpstr>
      <vt:lpstr>Future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Southern Power Company 042723</cp:lastModifiedBy>
  <cp:revision>1201</cp:revision>
  <cp:lastPrinted>2017-05-22T18:26:12Z</cp:lastPrinted>
  <dcterms:created xsi:type="dcterms:W3CDTF">2010-04-12T23:12:02Z</dcterms:created>
  <dcterms:modified xsi:type="dcterms:W3CDTF">2023-05-20T04:33:45Z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  <property fmtid="{D5CDD505-2E9C-101B-9397-08002B2CF9AE}" pid="4" name="MSIP_Label_ed3826ce-7c18-471d-9596-93de5bae332e_Enabled">
    <vt:lpwstr>true</vt:lpwstr>
  </property>
  <property fmtid="{D5CDD505-2E9C-101B-9397-08002B2CF9AE}" pid="5" name="MSIP_Label_ed3826ce-7c18-471d-9596-93de5bae332e_SetDate">
    <vt:lpwstr>2022-09-16T20:33:34Z</vt:lpwstr>
  </property>
  <property fmtid="{D5CDD505-2E9C-101B-9397-08002B2CF9AE}" pid="6" name="MSIP_Label_ed3826ce-7c18-471d-9596-93de5bae332e_Method">
    <vt:lpwstr>Standard</vt:lpwstr>
  </property>
  <property fmtid="{D5CDD505-2E9C-101B-9397-08002B2CF9AE}" pid="7" name="MSIP_Label_ed3826ce-7c18-471d-9596-93de5bae332e_Name">
    <vt:lpwstr>Internal</vt:lpwstr>
  </property>
  <property fmtid="{D5CDD505-2E9C-101B-9397-08002B2CF9AE}" pid="8" name="MSIP_Label_ed3826ce-7c18-471d-9596-93de5bae332e_SiteId">
    <vt:lpwstr>c0a02e2d-1186-410a-8895-0a4a252ebf17</vt:lpwstr>
  </property>
  <property fmtid="{D5CDD505-2E9C-101B-9397-08002B2CF9AE}" pid="9" name="MSIP_Label_ed3826ce-7c18-471d-9596-93de5bae332e_ActionId">
    <vt:lpwstr>21f9a628-f7f7-4131-8c67-83733886bc3b</vt:lpwstr>
  </property>
  <property fmtid="{D5CDD505-2E9C-101B-9397-08002B2CF9AE}" pid="10" name="MSIP_Label_ed3826ce-7c18-471d-9596-93de5bae332e_ContentBits">
    <vt:lpwstr>0</vt:lpwstr>
  </property>
</Properties>
</file>