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</p:sldMasterIdLst>
  <p:notesMasterIdLst>
    <p:notesMasterId r:id="rId8"/>
  </p:notesMasterIdLst>
  <p:sldIdLst>
    <p:sldId id="256" r:id="rId6"/>
    <p:sldId id="29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E3EB"/>
    <a:srgbClr val="E7F2F5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736447-B6BF-456B-B54C-BAF351A3F74F}" v="2" dt="2023-05-17T15:01:58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06EFCE-6E7C-4C34-8AF0-CCEB907ED79E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B342-3DE8-4614-9287-B8194A870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09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68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072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A3C517-CF6F-4E57-95A6-1E809CFA3B8B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44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36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72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09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" y="6553201"/>
            <a:ext cx="1247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 baseline="0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C34DB-51EE-4B1D-AFF3-AC204B7E3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98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304" y="1122363"/>
            <a:ext cx="7263684" cy="2387600"/>
          </a:xfrm>
        </p:spPr>
        <p:txBody>
          <a:bodyPr/>
          <a:lstStyle/>
          <a:p>
            <a:r>
              <a:rPr lang="en-US" sz="3600" dirty="0"/>
              <a:t>ERCOT Developer Portal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2607" y="3602038"/>
            <a:ext cx="7083381" cy="1655762"/>
          </a:xfrm>
        </p:spPr>
        <p:txBody>
          <a:bodyPr/>
          <a:lstStyle/>
          <a:p>
            <a:pPr algn="l"/>
            <a:r>
              <a:rPr lang="en-US" dirty="0"/>
              <a:t>Presented by: Brandon Johnson</a:t>
            </a:r>
          </a:p>
          <a:p>
            <a:pPr algn="l"/>
            <a:r>
              <a:rPr lang="en-US" dirty="0"/>
              <a:t>Date: 5/18/2023</a:t>
            </a:r>
          </a:p>
        </p:txBody>
      </p:sp>
    </p:spTree>
    <p:extLst>
      <p:ext uri="{BB962C8B-B14F-4D97-AF65-F5344CB8AC3E}">
        <p14:creationId xmlns:p14="http://schemas.microsoft.com/office/powerpoint/2010/main" val="3718213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Developer Portal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B09C2FB-C7C2-0919-1216-C8A11D6CE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200" dirty="0"/>
              <a:t>Developer Portal is a new digital property targeted at external technical resources where ERCOT will publish technical documentation, specifications, and code samples.</a:t>
            </a:r>
          </a:p>
          <a:p>
            <a:pPr lvl="1"/>
            <a:r>
              <a:rPr lang="en-US" sz="2200" dirty="0"/>
              <a:t>External parties will be able to engage with ERCOT’s technical resources and each other to ask technical questions/launch discussions.</a:t>
            </a:r>
            <a:endParaRPr lang="en-US" sz="2400" dirty="0"/>
          </a:p>
          <a:p>
            <a:r>
              <a:rPr lang="en-US" sz="2400" dirty="0"/>
              <a:t>Status</a:t>
            </a:r>
          </a:p>
          <a:p>
            <a:pPr lvl="1"/>
            <a:r>
              <a:rPr lang="en-US" sz="2200" dirty="0"/>
              <a:t>The effort is moving through ERCOT’s project chartering process</a:t>
            </a:r>
          </a:p>
          <a:p>
            <a:pPr lvl="1"/>
            <a:r>
              <a:rPr lang="en-US" sz="2200" dirty="0"/>
              <a:t>The </a:t>
            </a:r>
            <a:r>
              <a:rPr lang="en-US" sz="2200"/>
              <a:t>team will be </a:t>
            </a:r>
            <a:r>
              <a:rPr lang="en-US" sz="2200" dirty="0"/>
              <a:t>requesting a Q3’23 start and targeting a Q1’24 launch.</a:t>
            </a:r>
          </a:p>
          <a:p>
            <a:pPr lvl="1"/>
            <a:r>
              <a:rPr lang="en-US" sz="2200" dirty="0"/>
              <a:t>Public API’s specifications and other relevant technical documentation will be published in the portal.</a:t>
            </a:r>
          </a:p>
        </p:txBody>
      </p:sp>
    </p:spTree>
    <p:extLst>
      <p:ext uri="{BB962C8B-B14F-4D97-AF65-F5344CB8AC3E}">
        <p14:creationId xmlns:p14="http://schemas.microsoft.com/office/powerpoint/2010/main" val="25804038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RCOT Identity v.2">
    <a:dk1>
      <a:sysClr val="windowText" lastClr="000000"/>
    </a:dk1>
    <a:lt1>
      <a:srgbClr val="FFFFFF"/>
    </a:lt1>
    <a:dk2>
      <a:srgbClr val="5B6770"/>
    </a:dk2>
    <a:lt2>
      <a:srgbClr val="FFFFFF"/>
    </a:lt2>
    <a:accent1>
      <a:srgbClr val="00AEC7"/>
    </a:accent1>
    <a:accent2>
      <a:srgbClr val="5B6770"/>
    </a:accent2>
    <a:accent3>
      <a:srgbClr val="26D07C"/>
    </a:accent3>
    <a:accent4>
      <a:srgbClr val="003865"/>
    </a:accent4>
    <a:accent5>
      <a:srgbClr val="685BC7"/>
    </a:accent5>
    <a:accent6>
      <a:srgbClr val="890C58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65605FA1C07940811E8DD774EF21BA" ma:contentTypeVersion="7" ma:contentTypeDescription="Create a new document." ma:contentTypeScope="" ma:versionID="b8cabad19ef086b320a61c61415c1c5e">
  <xsd:schema xmlns:xsd="http://www.w3.org/2001/XMLSchema" xmlns:xs="http://www.w3.org/2001/XMLSchema" xmlns:p="http://schemas.microsoft.com/office/2006/metadata/properties" xmlns:ns2="c34af464-7aa1-4edd-9be4-83dffc1cb926" xmlns:ns3="http://schemas.microsoft.com/sharepoint/v4" xmlns:ns4="5aa4d6c3-c158-44c8-841a-c9a1485dc550" targetNamespace="http://schemas.microsoft.com/office/2006/metadata/properties" ma:root="true" ma:fieldsID="327bcb2b973df4f25f5997c10c1f0400" ns2:_="" ns3:_="" ns4:_="">
    <xsd:import namespace="c34af464-7aa1-4edd-9be4-83dffc1cb926"/>
    <xsd:import namespace="http://schemas.microsoft.com/sharepoint/v4"/>
    <xsd:import namespace="5aa4d6c3-c158-44c8-841a-c9a1485dc550"/>
    <xsd:element name="properties">
      <xsd:complexType>
        <xsd:sequence>
          <xsd:element name="documentManagement">
            <xsd:complexType>
              <xsd:all>
                <xsd:element ref="ns2:Information_x0020_Classification"/>
                <xsd:element ref="ns3:IconOverlay" minOccurs="0"/>
                <xsd:element ref="ns4:Year" minOccurs="0"/>
                <xsd:element ref="ns4:Yea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a4d6c3-c158-44c8-841a-c9a1485dc550" elementFormDefault="qualified">
    <xsd:import namespace="http://schemas.microsoft.com/office/2006/documentManagement/types"/>
    <xsd:import namespace="http://schemas.microsoft.com/office/infopath/2007/PartnerControls"/>
    <xsd:element name="Year" ma:index="10" nillable="true" ma:displayName="ARB Date" ma:internalName="Year">
      <xsd:simpleType>
        <xsd:restriction base="dms:Text">
          <xsd:maxLength value="255"/>
        </xsd:restriction>
      </xsd:simpleType>
    </xsd:element>
    <xsd:element name="Year0" ma:index="11" nillable="true" ma:displayName="Year" ma:format="Dropdown" ma:internalName="Year0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  <Year0 xmlns="5aa4d6c3-c158-44c8-841a-c9a1485dc550">2020</Year0>
    <IconOverlay xmlns="http://schemas.microsoft.com/sharepoint/v4" xsi:nil="true"/>
    <Year xmlns="5aa4d6c3-c158-44c8-841a-c9a1485dc550">02/10/2020</Year>
  </documentManagement>
</p:properties>
</file>

<file path=customXml/itemProps1.xml><?xml version="1.0" encoding="utf-8"?>
<ds:datastoreItem xmlns:ds="http://schemas.openxmlformats.org/officeDocument/2006/customXml" ds:itemID="{8A34D18E-525A-452C-8C87-3071C976C54F}">
  <ds:schemaRefs>
    <ds:schemaRef ds:uri="5aa4d6c3-c158-44c8-841a-c9a1485dc550"/>
    <ds:schemaRef ds:uri="c34af464-7aa1-4edd-9be4-83dffc1cb92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E34F519-1667-4493-BA1A-BB1FC6DD62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D20F26-CD02-4C37-9BFA-A08EE0436AD7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sharepoint/v4"/>
    <ds:schemaRef ds:uri="http://schemas.microsoft.com/office/2006/documentManagement/types"/>
    <ds:schemaRef ds:uri="http://www.w3.org/XML/1998/namespace"/>
    <ds:schemaRef ds:uri="5aa4d6c3-c158-44c8-841a-c9a1485dc550"/>
    <ds:schemaRef ds:uri="http://schemas.microsoft.com/office/infopath/2007/PartnerControl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103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1_Custom Design</vt:lpstr>
      <vt:lpstr>1_Office Theme</vt:lpstr>
      <vt:lpstr>ERCOT Developer Portal Update</vt:lpstr>
      <vt:lpstr>Developer Portal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 Domondon</dc:creator>
  <cp:lastModifiedBy>Tirupati, Venkata</cp:lastModifiedBy>
  <cp:revision>3</cp:revision>
  <dcterms:created xsi:type="dcterms:W3CDTF">2019-09-18T13:06:40Z</dcterms:created>
  <dcterms:modified xsi:type="dcterms:W3CDTF">2023-05-18T11:15:49Z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0x010100B465605FA1C07940811E8DD774EF21BA</vt:lpwstr>
  </property>
  <property fmtid="{D5CDD505-2E9C-101B-9397-08002B2CF9AE}" pid="3" name="MSIP_Label_c144db1d-993e-40da-980d-6eea152adc50_Enabled">
    <vt:lpwstr>true</vt:lpwstr>
  </property>
  <property fmtid="{D5CDD505-2E9C-101B-9397-08002B2CF9AE}" pid="4" name="MSIP_Label_c144db1d-993e-40da-980d-6eea152adc50_SetDate">
    <vt:lpwstr>2023-05-17T17:11:10Z</vt:lpwstr>
  </property>
  <property fmtid="{D5CDD505-2E9C-101B-9397-08002B2CF9AE}" pid="5" name="MSIP_Label_c144db1d-993e-40da-980d-6eea152adc50_Method">
    <vt:lpwstr>Privileged</vt:lpwstr>
  </property>
  <property fmtid="{D5CDD505-2E9C-101B-9397-08002B2CF9AE}" pid="6" name="MSIP_Label_c144db1d-993e-40da-980d-6eea152adc50_Name">
    <vt:lpwstr>Public</vt:lpwstr>
  </property>
  <property fmtid="{D5CDD505-2E9C-101B-9397-08002B2CF9AE}" pid="7" name="MSIP_Label_c144db1d-993e-40da-980d-6eea152adc50_SiteId">
    <vt:lpwstr>0afb747d-bff7-4596-a9fc-950ef9e0ec45</vt:lpwstr>
  </property>
  <property fmtid="{D5CDD505-2E9C-101B-9397-08002B2CF9AE}" pid="8" name="MSIP_Label_c144db1d-993e-40da-980d-6eea152adc50_ActionId">
    <vt:lpwstr>04e09ff5-8759-48ff-a2bd-a70ac7b1bf5e</vt:lpwstr>
  </property>
  <property fmtid="{D5CDD505-2E9C-101B-9397-08002B2CF9AE}" pid="9" name="MSIP_Label_c144db1d-993e-40da-980d-6eea152adc50_ContentBits">
    <vt:lpwstr>0</vt:lpwstr>
  </property>
</Properties>
</file>