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36447-B6BF-456B-B54C-BAF351A3F74F}" v="2" dt="2023-05-17T15:01:58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Developer Portal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Brandon Johnson</a:t>
            </a:r>
          </a:p>
          <a:p>
            <a:pPr algn="l"/>
            <a:r>
              <a:rPr lang="en-US" dirty="0"/>
              <a:t>Date: 5/18/2023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Portal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200" dirty="0"/>
              <a:t>Developer Portal is a new digital property targeted at external technical resources where ERCOT will publish technical documentation, specifications, and code samples.</a:t>
            </a:r>
          </a:p>
          <a:p>
            <a:pPr lvl="1"/>
            <a:r>
              <a:rPr lang="en-US" sz="2200" dirty="0"/>
              <a:t>External parties will be able to engage with ERCOT’s technical resources and each other to ask technical questions/launch discussions.</a:t>
            </a:r>
            <a:endParaRPr lang="en-US" sz="2400" dirty="0"/>
          </a:p>
          <a:p>
            <a:r>
              <a:rPr lang="en-US" sz="2400" dirty="0"/>
              <a:t>Status</a:t>
            </a:r>
          </a:p>
          <a:p>
            <a:pPr lvl="1"/>
            <a:r>
              <a:rPr lang="en-US" sz="2200" dirty="0"/>
              <a:t>The effort is moving through ERCOT’s project chartering process</a:t>
            </a:r>
          </a:p>
          <a:p>
            <a:pPr lvl="1"/>
            <a:r>
              <a:rPr lang="en-US" sz="2200" dirty="0"/>
              <a:t>The </a:t>
            </a:r>
            <a:r>
              <a:rPr lang="en-US" sz="2200"/>
              <a:t>team will be </a:t>
            </a:r>
            <a:r>
              <a:rPr lang="en-US" sz="2200" dirty="0"/>
              <a:t>requesting a Q3’23 start and targeting a Q1’24 launch.</a:t>
            </a:r>
          </a:p>
          <a:p>
            <a:pPr lvl="1"/>
            <a:r>
              <a:rPr lang="en-US" sz="2200" dirty="0"/>
              <a:t>Public API’s specifications and other relevant technical documentation will be published in the portal.</a:t>
            </a:r>
          </a:p>
        </p:txBody>
      </p:sp>
    </p:spTree>
    <p:extLst>
      <p:ext uri="{BB962C8B-B14F-4D97-AF65-F5344CB8AC3E}">
        <p14:creationId xmlns:p14="http://schemas.microsoft.com/office/powerpoint/2010/main" val="2580403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www.w3.org/XML/1998/namespace"/>
    <ds:schemaRef ds:uri="5aa4d6c3-c158-44c8-841a-c9a1485dc550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103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ERCOT Developer Portal Update</vt:lpstr>
      <vt:lpstr>Developer Portal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Tirupati, Venkata</cp:lastModifiedBy>
  <cp:revision>3</cp:revision>
  <dcterms:created xsi:type="dcterms:W3CDTF">2019-09-18T13:06:40Z</dcterms:created>
  <dcterms:modified xsi:type="dcterms:W3CDTF">2023-05-18T11:15:49Z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