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3" d="100"/>
          <a:sy n="143" d="100"/>
        </p:scale>
        <p:origin x="150" y="3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Technology Working Group (TWG) meeting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WAN Provider Change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8178800" cy="518318"/>
          </a:xfrm>
        </p:spPr>
        <p:txBody>
          <a:bodyPr/>
          <a:lstStyle/>
          <a:p>
            <a:r>
              <a:rPr lang="en-US" dirty="0"/>
              <a:t>Update on ERCOT WAN Managed Services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767179"/>
            <a:ext cx="11379200" cy="5481221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ERCOT’s WAN Managed Services Provider (MSP) notified ERCOT they will Sunset their MSP services</a:t>
            </a:r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r>
              <a:rPr lang="en-US" sz="1800" b="1" u="sng" dirty="0"/>
              <a:t>Scope:</a:t>
            </a:r>
          </a:p>
          <a:p>
            <a:r>
              <a:rPr lang="en-US" sz="1800" dirty="0"/>
              <a:t>ERCOT is in the planning stage for implementing a new WAN Managed Service Provider (MSP)</a:t>
            </a:r>
          </a:p>
          <a:p>
            <a:r>
              <a:rPr lang="en-US" sz="1800" dirty="0"/>
              <a:t>Moving existing ERCOT WAN participants under new MSP – estimate June to December 2023</a:t>
            </a:r>
          </a:p>
          <a:p>
            <a:pPr lvl="1"/>
            <a:r>
              <a:rPr lang="en-US" sz="1600" dirty="0"/>
              <a:t>Should be transparent to Market Participant WAN sites.</a:t>
            </a:r>
          </a:p>
          <a:p>
            <a:r>
              <a:rPr lang="en-US" sz="1800" dirty="0"/>
              <a:t>Moving ERCOT WAN participants to new circuits:</a:t>
            </a:r>
          </a:p>
          <a:p>
            <a:pPr lvl="1"/>
            <a:r>
              <a:rPr lang="en-US" sz="1400" dirty="0"/>
              <a:t>Circuits:  Estimate beginning in Q3 of 2023 and take approximately 12 to 18 months going in waves.</a:t>
            </a:r>
          </a:p>
          <a:p>
            <a:pPr lvl="1"/>
            <a:r>
              <a:rPr lang="en-US" sz="1400" dirty="0"/>
              <a:t>Will send communications to each WAN Market Participant Site when time comes to order and schedule the replacement circuits.</a:t>
            </a:r>
          </a:p>
          <a:p>
            <a:pPr lvl="1"/>
            <a:r>
              <a:rPr lang="en-US" sz="1400" dirty="0"/>
              <a:t>Short outage window for each WAN Market Participant Site while new circuits are swapped in.</a:t>
            </a:r>
          </a:p>
          <a:p>
            <a:pPr marL="0" indent="0">
              <a:buNone/>
            </a:pPr>
            <a:r>
              <a:rPr lang="en-US" sz="1800" b="1" u="sng" dirty="0"/>
              <a:t>Objectives</a:t>
            </a:r>
            <a:r>
              <a:rPr lang="en-US" sz="1800" dirty="0"/>
              <a:t>:</a:t>
            </a:r>
          </a:p>
          <a:p>
            <a:r>
              <a:rPr lang="en-US" sz="1600" dirty="0"/>
              <a:t>As we complete the transition, ERCOT will ensure continuous operations with all MPs by maintaining High-Availability WAN connectivity</a:t>
            </a:r>
          </a:p>
          <a:p>
            <a:r>
              <a:rPr lang="en-US" sz="1600" dirty="0"/>
              <a:t>ERCOT will be reaching out to confirm MP site contacts, address, and circuit DMARC information</a:t>
            </a:r>
          </a:p>
          <a:p>
            <a:r>
              <a:rPr lang="en-US" sz="1600" dirty="0"/>
              <a:t>MPs will receive timely updates regarding these changes</a:t>
            </a:r>
          </a:p>
          <a:p>
            <a:r>
              <a:rPr lang="en-US" sz="1600" dirty="0"/>
              <a:t>ERCOT will manage migration to new MSP and Network</a:t>
            </a:r>
          </a:p>
          <a:p>
            <a:r>
              <a:rPr lang="en-US" sz="1600" dirty="0"/>
              <a:t>ERCOT will work with each MP to migrate and verify all WAN related activities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90527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209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Update on ERCOT WAN Managed Services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Chambers, Jason</cp:lastModifiedBy>
  <cp:revision>69</cp:revision>
  <cp:lastPrinted>2016-01-21T20:53:15Z</cp:lastPrinted>
  <dcterms:created xsi:type="dcterms:W3CDTF">2016-01-21T15:20:31Z</dcterms:created>
  <dcterms:modified xsi:type="dcterms:W3CDTF">2023-05-16T16:05:15Z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