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10"/>
  </p:notesMasterIdLst>
  <p:sldIdLst>
    <p:sldId id="256" r:id="rId6"/>
    <p:sldId id="270" r:id="rId7"/>
    <p:sldId id="261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EC5EC-8359-484C-ADB6-9FB2C0AB3209}" v="224" dt="2023-05-17T16:54:09.442"/>
    <p1510:client id="{1603DDCB-BCBF-4BC8-94EF-3670982A876E}" v="13" dt="2023-05-17T16:17:01.4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5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8565d7c64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8565d7c64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947033" y="715533"/>
            <a:ext cx="10298000" cy="64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2216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4000" dirty="0"/>
              <a:t>Public API Capabilities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 dirty="0"/>
              <a:t>Presented by: Omar Soberanis and Michael Ackermann</a:t>
            </a:r>
          </a:p>
          <a:p>
            <a:pPr algn="l"/>
            <a:r>
              <a:rPr lang="en-US" dirty="0"/>
              <a:t>Date: 5/18/2023</a:t>
            </a:r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6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ERCOT Public API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8" y="1782981"/>
            <a:ext cx="8737923" cy="4393982"/>
          </a:xfrm>
        </p:spPr>
        <p:txBody>
          <a:bodyPr lIns="91440" tIns="45720" rIns="91440" bIns="4572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Project Timelines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Historical Data and 35 Reports</a:t>
            </a:r>
            <a:endParaRPr lang="en-US" sz="2800" dirty="0"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ea typeface="+mn-lt"/>
                <a:cs typeface="+mn-lt"/>
              </a:rPr>
              <a:t>UTC Date Standards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OpenAPI</a:t>
            </a:r>
            <a:r>
              <a:rPr lang="en-US" sz="2800" dirty="0"/>
              <a:t> Specifications</a:t>
            </a:r>
          </a:p>
          <a:p>
            <a:pPr lvl="1">
              <a:lnSpc>
                <a:spcPct val="90000"/>
              </a:lnSpc>
            </a:pPr>
            <a:endParaRPr lang="en-US" sz="2800" dirty="0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0708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0"/>
          <p:cNvSpPr txBox="1">
            <a:spLocks noGrp="1"/>
          </p:cNvSpPr>
          <p:nvPr>
            <p:ph type="title"/>
          </p:nvPr>
        </p:nvSpPr>
        <p:spPr>
          <a:xfrm>
            <a:off x="7438884" y="1827451"/>
            <a:ext cx="4043870" cy="1131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en" b="1" dirty="0">
                <a:solidFill>
                  <a:schemeClr val="accent1"/>
                </a:solidFill>
              </a:rPr>
              <a:t>Public API Timenline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397" name="Google Shape;397;p20"/>
          <p:cNvSpPr/>
          <p:nvPr/>
        </p:nvSpPr>
        <p:spPr>
          <a:xfrm>
            <a:off x="3763432" y="794056"/>
            <a:ext cx="110178" cy="5465741"/>
          </a:xfrm>
          <a:custGeom>
            <a:avLst/>
            <a:gdLst/>
            <a:ahLst/>
            <a:cxnLst/>
            <a:rect l="l" t="t" r="r" b="b"/>
            <a:pathLst>
              <a:path w="1513" h="166415" extrusionOk="0">
                <a:moveTo>
                  <a:pt x="751" y="1"/>
                </a:moveTo>
                <a:cubicBezTo>
                  <a:pt x="346" y="1"/>
                  <a:pt x="1" y="334"/>
                  <a:pt x="1" y="751"/>
                </a:cubicBezTo>
                <a:lnTo>
                  <a:pt x="1" y="165664"/>
                </a:lnTo>
                <a:cubicBezTo>
                  <a:pt x="1" y="166081"/>
                  <a:pt x="334" y="166414"/>
                  <a:pt x="751" y="166414"/>
                </a:cubicBezTo>
                <a:cubicBezTo>
                  <a:pt x="1167" y="166414"/>
                  <a:pt x="1513" y="166081"/>
                  <a:pt x="1513" y="165664"/>
                </a:cubicBezTo>
                <a:lnTo>
                  <a:pt x="1513" y="751"/>
                </a:lnTo>
                <a:cubicBezTo>
                  <a:pt x="1513" y="334"/>
                  <a:pt x="1167" y="1"/>
                  <a:pt x="751" y="1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399" name="Google Shape;399;p20"/>
          <p:cNvGrpSpPr/>
          <p:nvPr/>
        </p:nvGrpSpPr>
        <p:grpSpPr>
          <a:xfrm>
            <a:off x="3631037" y="4807416"/>
            <a:ext cx="2771459" cy="1330054"/>
            <a:chOff x="2723278" y="3605564"/>
            <a:chExt cx="2078594" cy="997541"/>
          </a:xfrm>
        </p:grpSpPr>
        <p:sp>
          <p:nvSpPr>
            <p:cNvPr id="400" name="Google Shape;400;p20"/>
            <p:cNvSpPr/>
            <p:nvPr/>
          </p:nvSpPr>
          <p:spPr>
            <a:xfrm>
              <a:off x="2723278" y="3642186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18228" y="0"/>
                  </a:moveTo>
                  <a:cubicBezTo>
                    <a:pt x="16310" y="0"/>
                    <a:pt x="14715" y="1511"/>
                    <a:pt x="14657" y="3432"/>
                  </a:cubicBezTo>
                  <a:lnTo>
                    <a:pt x="14348" y="12588"/>
                  </a:lnTo>
                  <a:cubicBezTo>
                    <a:pt x="14312" y="13696"/>
                    <a:pt x="13396" y="14565"/>
                    <a:pt x="12283" y="14565"/>
                  </a:cubicBezTo>
                  <a:cubicBezTo>
                    <a:pt x="12261" y="14565"/>
                    <a:pt x="12239" y="14565"/>
                    <a:pt x="12216" y="14564"/>
                  </a:cubicBezTo>
                  <a:lnTo>
                    <a:pt x="8871" y="14457"/>
                  </a:lnTo>
                  <a:cubicBezTo>
                    <a:pt x="8121" y="14433"/>
                    <a:pt x="7466" y="14004"/>
                    <a:pt x="7132" y="13397"/>
                  </a:cubicBezTo>
                  <a:cubicBezTo>
                    <a:pt x="6501" y="12302"/>
                    <a:pt x="5334" y="11540"/>
                    <a:pt x="3965" y="11492"/>
                  </a:cubicBezTo>
                  <a:cubicBezTo>
                    <a:pt x="3921" y="11491"/>
                    <a:pt x="3877" y="11490"/>
                    <a:pt x="3833" y="11490"/>
                  </a:cubicBezTo>
                  <a:cubicBezTo>
                    <a:pt x="1808" y="11490"/>
                    <a:pt x="130" y="13084"/>
                    <a:pt x="60" y="15100"/>
                  </a:cubicBezTo>
                  <a:cubicBezTo>
                    <a:pt x="0" y="17159"/>
                    <a:pt x="1632" y="18886"/>
                    <a:pt x="3715" y="18957"/>
                  </a:cubicBezTo>
                  <a:cubicBezTo>
                    <a:pt x="3750" y="18958"/>
                    <a:pt x="3784" y="18959"/>
                    <a:pt x="3818" y="18959"/>
                  </a:cubicBezTo>
                  <a:cubicBezTo>
                    <a:pt x="5145" y="18959"/>
                    <a:pt x="6317" y="18288"/>
                    <a:pt x="7001" y="17267"/>
                  </a:cubicBezTo>
                  <a:cubicBezTo>
                    <a:pt x="7371" y="16689"/>
                    <a:pt x="8020" y="16325"/>
                    <a:pt x="8743" y="16325"/>
                  </a:cubicBezTo>
                  <a:cubicBezTo>
                    <a:pt x="8765" y="16325"/>
                    <a:pt x="8788" y="16325"/>
                    <a:pt x="8811" y="16326"/>
                  </a:cubicBezTo>
                  <a:lnTo>
                    <a:pt x="12157" y="16433"/>
                  </a:lnTo>
                  <a:cubicBezTo>
                    <a:pt x="13300" y="16469"/>
                    <a:pt x="14193" y="17410"/>
                    <a:pt x="14157" y="18541"/>
                  </a:cubicBezTo>
                  <a:lnTo>
                    <a:pt x="14097" y="20469"/>
                  </a:lnTo>
                  <a:cubicBezTo>
                    <a:pt x="14026" y="22434"/>
                    <a:pt x="15586" y="24077"/>
                    <a:pt x="17562" y="24137"/>
                  </a:cubicBezTo>
                  <a:lnTo>
                    <a:pt x="47459" y="25125"/>
                  </a:lnTo>
                  <a:cubicBezTo>
                    <a:pt x="47496" y="25126"/>
                    <a:pt x="47533" y="25126"/>
                    <a:pt x="47570" y="25126"/>
                  </a:cubicBezTo>
                  <a:cubicBezTo>
                    <a:pt x="49509" y="25126"/>
                    <a:pt x="51103" y="23612"/>
                    <a:pt x="51174" y="21696"/>
                  </a:cubicBezTo>
                  <a:lnTo>
                    <a:pt x="51733" y="4646"/>
                  </a:lnTo>
                  <a:cubicBezTo>
                    <a:pt x="51793" y="2693"/>
                    <a:pt x="50245" y="1050"/>
                    <a:pt x="48257" y="979"/>
                  </a:cubicBezTo>
                  <a:lnTo>
                    <a:pt x="18360" y="3"/>
                  </a:lnTo>
                  <a:cubicBezTo>
                    <a:pt x="18316" y="1"/>
                    <a:pt x="18271" y="0"/>
                    <a:pt x="18228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01" name="Google Shape;401;p20"/>
            <p:cNvSpPr/>
            <p:nvPr/>
          </p:nvSpPr>
          <p:spPr>
            <a:xfrm>
              <a:off x="4624272" y="3879385"/>
              <a:ext cx="177598" cy="256288"/>
            </a:xfrm>
            <a:custGeom>
              <a:avLst/>
              <a:gdLst/>
              <a:ahLst/>
              <a:cxnLst/>
              <a:rect l="l" t="t" r="r" b="b"/>
              <a:pathLst>
                <a:path w="4644" h="6025" extrusionOk="0">
                  <a:moveTo>
                    <a:pt x="0" y="0"/>
                  </a:moveTo>
                  <a:lnTo>
                    <a:pt x="0" y="6025"/>
                  </a:lnTo>
                  <a:lnTo>
                    <a:pt x="1643" y="6025"/>
                  </a:lnTo>
                  <a:cubicBezTo>
                    <a:pt x="3298" y="6025"/>
                    <a:pt x="4643" y="4668"/>
                    <a:pt x="4643" y="3013"/>
                  </a:cubicBezTo>
                  <a:cubicBezTo>
                    <a:pt x="4643" y="2179"/>
                    <a:pt x="4310" y="1429"/>
                    <a:pt x="3762" y="893"/>
                  </a:cubicBezTo>
                  <a:cubicBezTo>
                    <a:pt x="3215" y="346"/>
                    <a:pt x="2465" y="0"/>
                    <a:pt x="1643" y="0"/>
                  </a:cubicBezTo>
                  <a:close/>
                </a:path>
              </a:pathLst>
            </a:custGeom>
            <a:solidFill>
              <a:srgbClr val="6571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02" name="Google Shape;402;p20"/>
            <p:cNvSpPr/>
            <p:nvPr/>
          </p:nvSpPr>
          <p:spPr>
            <a:xfrm>
              <a:off x="2725573" y="3624059"/>
              <a:ext cx="1939698" cy="923901"/>
            </a:xfrm>
            <a:custGeom>
              <a:avLst/>
              <a:gdLst/>
              <a:ahLst/>
              <a:cxnLst/>
              <a:rect l="l" t="t" r="r" b="b"/>
              <a:pathLst>
                <a:path w="50721" h="24159" extrusionOk="0">
                  <a:moveTo>
                    <a:pt x="17597" y="0"/>
                  </a:moveTo>
                  <a:cubicBezTo>
                    <a:pt x="15633" y="0"/>
                    <a:pt x="14037" y="1596"/>
                    <a:pt x="14037" y="3548"/>
                  </a:cubicBezTo>
                  <a:lnTo>
                    <a:pt x="14037" y="12716"/>
                  </a:lnTo>
                  <a:cubicBezTo>
                    <a:pt x="14037" y="13847"/>
                    <a:pt x="13121" y="14764"/>
                    <a:pt x="11990" y="14764"/>
                  </a:cubicBezTo>
                  <a:lnTo>
                    <a:pt x="8692" y="14764"/>
                  </a:lnTo>
                  <a:cubicBezTo>
                    <a:pt x="7941" y="14764"/>
                    <a:pt x="7287" y="14359"/>
                    <a:pt x="6929" y="13764"/>
                  </a:cubicBezTo>
                  <a:cubicBezTo>
                    <a:pt x="6275" y="12681"/>
                    <a:pt x="5084" y="11966"/>
                    <a:pt x="3739" y="11966"/>
                  </a:cubicBezTo>
                  <a:cubicBezTo>
                    <a:pt x="1679" y="11966"/>
                    <a:pt x="0" y="13633"/>
                    <a:pt x="0" y="15693"/>
                  </a:cubicBezTo>
                  <a:cubicBezTo>
                    <a:pt x="0" y="17753"/>
                    <a:pt x="1679" y="19431"/>
                    <a:pt x="3739" y="19431"/>
                  </a:cubicBezTo>
                  <a:cubicBezTo>
                    <a:pt x="5084" y="19431"/>
                    <a:pt x="6275" y="18705"/>
                    <a:pt x="6929" y="17633"/>
                  </a:cubicBezTo>
                  <a:cubicBezTo>
                    <a:pt x="7287" y="17026"/>
                    <a:pt x="7941" y="16633"/>
                    <a:pt x="8692" y="16633"/>
                  </a:cubicBezTo>
                  <a:lnTo>
                    <a:pt x="11990" y="16633"/>
                  </a:lnTo>
                  <a:cubicBezTo>
                    <a:pt x="13121" y="16633"/>
                    <a:pt x="14037" y="17538"/>
                    <a:pt x="14037" y="18669"/>
                  </a:cubicBezTo>
                  <a:lnTo>
                    <a:pt x="14037" y="20598"/>
                  </a:lnTo>
                  <a:cubicBezTo>
                    <a:pt x="14037" y="22563"/>
                    <a:pt x="15633" y="24158"/>
                    <a:pt x="17597" y="24158"/>
                  </a:cubicBezTo>
                  <a:lnTo>
                    <a:pt x="47173" y="24158"/>
                  </a:lnTo>
                  <a:cubicBezTo>
                    <a:pt x="49137" y="24158"/>
                    <a:pt x="50721" y="22563"/>
                    <a:pt x="50721" y="20598"/>
                  </a:cubicBezTo>
                  <a:lnTo>
                    <a:pt x="50721" y="3548"/>
                  </a:lnTo>
                  <a:cubicBezTo>
                    <a:pt x="50721" y="1596"/>
                    <a:pt x="49137" y="0"/>
                    <a:pt x="4717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03" name="Google Shape;403;p20"/>
            <p:cNvSpPr/>
            <p:nvPr/>
          </p:nvSpPr>
          <p:spPr>
            <a:xfrm>
              <a:off x="2752419" y="4108053"/>
              <a:ext cx="232247" cy="232247"/>
            </a:xfrm>
            <a:custGeom>
              <a:avLst/>
              <a:gdLst/>
              <a:ahLst/>
              <a:cxnLst/>
              <a:rect l="l" t="t" r="r" b="b"/>
              <a:pathLst>
                <a:path w="6073" h="6073" extrusionOk="0">
                  <a:moveTo>
                    <a:pt x="3037" y="1"/>
                  </a:moveTo>
                  <a:cubicBezTo>
                    <a:pt x="1358" y="1"/>
                    <a:pt x="0" y="1358"/>
                    <a:pt x="0" y="3037"/>
                  </a:cubicBezTo>
                  <a:cubicBezTo>
                    <a:pt x="0" y="4716"/>
                    <a:pt x="1358" y="6073"/>
                    <a:pt x="3037" y="6073"/>
                  </a:cubicBezTo>
                  <a:cubicBezTo>
                    <a:pt x="4715" y="6073"/>
                    <a:pt x="6073" y="4716"/>
                    <a:pt x="6073" y="3037"/>
                  </a:cubicBezTo>
                  <a:cubicBezTo>
                    <a:pt x="6073" y="1358"/>
                    <a:pt x="4715" y="1"/>
                    <a:pt x="30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04" name="Google Shape;404;p20"/>
            <p:cNvSpPr/>
            <p:nvPr/>
          </p:nvSpPr>
          <p:spPr>
            <a:xfrm>
              <a:off x="3195458" y="3654023"/>
              <a:ext cx="1606414" cy="368715"/>
            </a:xfrm>
            <a:custGeom>
              <a:avLst/>
              <a:gdLst/>
              <a:ahLst/>
              <a:cxnLst/>
              <a:rect l="l" t="t" r="r" b="b"/>
              <a:pathLst>
                <a:path w="42006" h="8668" extrusionOk="0">
                  <a:moveTo>
                    <a:pt x="3001" y="0"/>
                  </a:moveTo>
                  <a:cubicBezTo>
                    <a:pt x="1465" y="0"/>
                    <a:pt x="191" y="1155"/>
                    <a:pt x="12" y="2655"/>
                  </a:cubicBezTo>
                  <a:cubicBezTo>
                    <a:pt x="0" y="2774"/>
                    <a:pt x="0" y="2893"/>
                    <a:pt x="0" y="3012"/>
                  </a:cubicBezTo>
                  <a:cubicBezTo>
                    <a:pt x="0" y="4667"/>
                    <a:pt x="1346" y="6013"/>
                    <a:pt x="3001" y="6013"/>
                  </a:cubicBezTo>
                  <a:lnTo>
                    <a:pt x="39005" y="6013"/>
                  </a:lnTo>
                  <a:cubicBezTo>
                    <a:pt x="39827" y="6013"/>
                    <a:pt x="40589" y="6358"/>
                    <a:pt x="41124" y="6894"/>
                  </a:cubicBezTo>
                  <a:cubicBezTo>
                    <a:pt x="41589" y="7358"/>
                    <a:pt x="41898" y="7977"/>
                    <a:pt x="41982" y="8668"/>
                  </a:cubicBezTo>
                  <a:lnTo>
                    <a:pt x="42005" y="8311"/>
                  </a:lnTo>
                  <a:lnTo>
                    <a:pt x="42005" y="3012"/>
                  </a:lnTo>
                  <a:cubicBezTo>
                    <a:pt x="42005" y="2179"/>
                    <a:pt x="41672" y="1429"/>
                    <a:pt x="41124" y="881"/>
                  </a:cubicBezTo>
                  <a:cubicBezTo>
                    <a:pt x="40589" y="345"/>
                    <a:pt x="39827" y="0"/>
                    <a:pt x="39005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05" name="Google Shape;405;p20"/>
            <p:cNvSpPr/>
            <p:nvPr/>
          </p:nvSpPr>
          <p:spPr>
            <a:xfrm>
              <a:off x="3195458" y="3623609"/>
              <a:ext cx="1606414" cy="383943"/>
            </a:xfrm>
            <a:custGeom>
              <a:avLst/>
              <a:gdLst/>
              <a:ahLst/>
              <a:cxnLst/>
              <a:rect l="l" t="t" r="r" b="b"/>
              <a:pathLst>
                <a:path w="42006" h="9026" extrusionOk="0">
                  <a:moveTo>
                    <a:pt x="3001" y="1"/>
                  </a:moveTo>
                  <a:cubicBezTo>
                    <a:pt x="1346" y="1"/>
                    <a:pt x="0" y="1346"/>
                    <a:pt x="0" y="3013"/>
                  </a:cubicBezTo>
                  <a:cubicBezTo>
                    <a:pt x="0" y="4668"/>
                    <a:pt x="1346" y="6013"/>
                    <a:pt x="3001" y="6013"/>
                  </a:cubicBezTo>
                  <a:lnTo>
                    <a:pt x="39005" y="6013"/>
                  </a:lnTo>
                  <a:cubicBezTo>
                    <a:pt x="39827" y="6013"/>
                    <a:pt x="40577" y="6359"/>
                    <a:pt x="41124" y="6906"/>
                  </a:cubicBezTo>
                  <a:cubicBezTo>
                    <a:pt x="41672" y="7442"/>
                    <a:pt x="42005" y="8192"/>
                    <a:pt x="42005" y="9026"/>
                  </a:cubicBezTo>
                  <a:lnTo>
                    <a:pt x="42005" y="3013"/>
                  </a:lnTo>
                  <a:cubicBezTo>
                    <a:pt x="42005" y="2180"/>
                    <a:pt x="41672" y="1429"/>
                    <a:pt x="41124" y="882"/>
                  </a:cubicBezTo>
                  <a:cubicBezTo>
                    <a:pt x="40577" y="346"/>
                    <a:pt x="39827" y="1"/>
                    <a:pt x="390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06" name="Google Shape;406;p20"/>
            <p:cNvSpPr txBox="1"/>
            <p:nvPr/>
          </p:nvSpPr>
          <p:spPr>
            <a:xfrm>
              <a:off x="3265722" y="3955988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Production Release</a:t>
              </a:r>
              <a:endParaRPr sz="16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07" name="Google Shape;407;p20"/>
            <p:cNvSpPr txBox="1"/>
            <p:nvPr/>
          </p:nvSpPr>
          <p:spPr>
            <a:xfrm>
              <a:off x="3283221" y="3605564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Nov 2023</a:t>
              </a:r>
              <a:endParaRPr sz="24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408" name="Google Shape;408;p20"/>
          <p:cNvGrpSpPr/>
          <p:nvPr/>
        </p:nvGrpSpPr>
        <p:grpSpPr>
          <a:xfrm>
            <a:off x="3631037" y="3183234"/>
            <a:ext cx="2771459" cy="1305388"/>
            <a:chOff x="2723278" y="2387425"/>
            <a:chExt cx="2078594" cy="979041"/>
          </a:xfrm>
        </p:grpSpPr>
        <p:sp>
          <p:nvSpPr>
            <p:cNvPr id="409" name="Google Shape;409;p20"/>
            <p:cNvSpPr/>
            <p:nvPr/>
          </p:nvSpPr>
          <p:spPr>
            <a:xfrm>
              <a:off x="2723278" y="2405547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18249" y="1"/>
                  </a:moveTo>
                  <a:cubicBezTo>
                    <a:pt x="16321" y="1"/>
                    <a:pt x="14715" y="1515"/>
                    <a:pt x="14657" y="3431"/>
                  </a:cubicBezTo>
                  <a:lnTo>
                    <a:pt x="14348" y="12599"/>
                  </a:lnTo>
                  <a:cubicBezTo>
                    <a:pt x="14312" y="13708"/>
                    <a:pt x="13396" y="14577"/>
                    <a:pt x="12283" y="14577"/>
                  </a:cubicBezTo>
                  <a:cubicBezTo>
                    <a:pt x="12261" y="14577"/>
                    <a:pt x="12239" y="14576"/>
                    <a:pt x="12216" y="14576"/>
                  </a:cubicBezTo>
                  <a:lnTo>
                    <a:pt x="8871" y="14468"/>
                  </a:lnTo>
                  <a:cubicBezTo>
                    <a:pt x="8121" y="14433"/>
                    <a:pt x="7466" y="14016"/>
                    <a:pt x="7132" y="13397"/>
                  </a:cubicBezTo>
                  <a:cubicBezTo>
                    <a:pt x="6501" y="12301"/>
                    <a:pt x="5334" y="11539"/>
                    <a:pt x="3965" y="11504"/>
                  </a:cubicBezTo>
                  <a:cubicBezTo>
                    <a:pt x="3921" y="11502"/>
                    <a:pt x="3876" y="11501"/>
                    <a:pt x="3832" y="11501"/>
                  </a:cubicBezTo>
                  <a:cubicBezTo>
                    <a:pt x="1807" y="11501"/>
                    <a:pt x="130" y="13084"/>
                    <a:pt x="60" y="15099"/>
                  </a:cubicBezTo>
                  <a:cubicBezTo>
                    <a:pt x="0" y="17159"/>
                    <a:pt x="1632" y="18886"/>
                    <a:pt x="3715" y="18957"/>
                  </a:cubicBezTo>
                  <a:cubicBezTo>
                    <a:pt x="3760" y="18959"/>
                    <a:pt x="3806" y="18959"/>
                    <a:pt x="3850" y="18959"/>
                  </a:cubicBezTo>
                  <a:cubicBezTo>
                    <a:pt x="5164" y="18959"/>
                    <a:pt x="6322" y="18291"/>
                    <a:pt x="7001" y="17266"/>
                  </a:cubicBezTo>
                  <a:cubicBezTo>
                    <a:pt x="7371" y="16700"/>
                    <a:pt x="8021" y="16325"/>
                    <a:pt x="8745" y="16325"/>
                  </a:cubicBezTo>
                  <a:cubicBezTo>
                    <a:pt x="8767" y="16325"/>
                    <a:pt x="8789" y="16325"/>
                    <a:pt x="8811" y="16326"/>
                  </a:cubicBezTo>
                  <a:lnTo>
                    <a:pt x="12157" y="16433"/>
                  </a:lnTo>
                  <a:cubicBezTo>
                    <a:pt x="13300" y="16469"/>
                    <a:pt x="14193" y="17421"/>
                    <a:pt x="14157" y="18540"/>
                  </a:cubicBezTo>
                  <a:lnTo>
                    <a:pt x="14097" y="20481"/>
                  </a:lnTo>
                  <a:cubicBezTo>
                    <a:pt x="14026" y="22434"/>
                    <a:pt x="15586" y="24077"/>
                    <a:pt x="17562" y="24148"/>
                  </a:cubicBezTo>
                  <a:lnTo>
                    <a:pt x="47459" y="25124"/>
                  </a:lnTo>
                  <a:cubicBezTo>
                    <a:pt x="47503" y="25126"/>
                    <a:pt x="47548" y="25127"/>
                    <a:pt x="47592" y="25127"/>
                  </a:cubicBezTo>
                  <a:cubicBezTo>
                    <a:pt x="49520" y="25127"/>
                    <a:pt x="51104" y="23616"/>
                    <a:pt x="51174" y="21695"/>
                  </a:cubicBezTo>
                  <a:lnTo>
                    <a:pt x="51733" y="4658"/>
                  </a:lnTo>
                  <a:cubicBezTo>
                    <a:pt x="51793" y="2693"/>
                    <a:pt x="50245" y="1050"/>
                    <a:pt x="48257" y="991"/>
                  </a:cubicBezTo>
                  <a:lnTo>
                    <a:pt x="18360" y="2"/>
                  </a:lnTo>
                  <a:cubicBezTo>
                    <a:pt x="18323" y="1"/>
                    <a:pt x="18286" y="1"/>
                    <a:pt x="18249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0" name="Google Shape;410;p20"/>
            <p:cNvSpPr/>
            <p:nvPr/>
          </p:nvSpPr>
          <p:spPr>
            <a:xfrm>
              <a:off x="4624272" y="2643417"/>
              <a:ext cx="177598" cy="256076"/>
            </a:xfrm>
            <a:custGeom>
              <a:avLst/>
              <a:gdLst/>
              <a:ahLst/>
              <a:cxnLst/>
              <a:rect l="l" t="t" r="r" b="b"/>
              <a:pathLst>
                <a:path w="4644" h="6014" extrusionOk="0">
                  <a:moveTo>
                    <a:pt x="0" y="1"/>
                  </a:moveTo>
                  <a:lnTo>
                    <a:pt x="0" y="6014"/>
                  </a:lnTo>
                  <a:lnTo>
                    <a:pt x="1643" y="6014"/>
                  </a:lnTo>
                  <a:cubicBezTo>
                    <a:pt x="3298" y="6014"/>
                    <a:pt x="4643" y="4668"/>
                    <a:pt x="4643" y="3001"/>
                  </a:cubicBezTo>
                  <a:cubicBezTo>
                    <a:pt x="4643" y="2180"/>
                    <a:pt x="4310" y="1430"/>
                    <a:pt x="3762" y="882"/>
                  </a:cubicBezTo>
                  <a:cubicBezTo>
                    <a:pt x="3215" y="334"/>
                    <a:pt x="2465" y="1"/>
                    <a:pt x="1643" y="1"/>
                  </a:cubicBezTo>
                  <a:close/>
                </a:path>
              </a:pathLst>
            </a:custGeom>
            <a:solidFill>
              <a:srgbClr val="1B1BB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1" name="Google Shape;411;p20"/>
            <p:cNvSpPr/>
            <p:nvPr/>
          </p:nvSpPr>
          <p:spPr>
            <a:xfrm>
              <a:off x="2725573" y="2387840"/>
              <a:ext cx="1939698" cy="923442"/>
            </a:xfrm>
            <a:custGeom>
              <a:avLst/>
              <a:gdLst/>
              <a:ahLst/>
              <a:cxnLst/>
              <a:rect l="l" t="t" r="r" b="b"/>
              <a:pathLst>
                <a:path w="50721" h="24147" extrusionOk="0">
                  <a:moveTo>
                    <a:pt x="17597" y="1"/>
                  </a:moveTo>
                  <a:cubicBezTo>
                    <a:pt x="15633" y="1"/>
                    <a:pt x="14037" y="1585"/>
                    <a:pt x="14037" y="3549"/>
                  </a:cubicBezTo>
                  <a:lnTo>
                    <a:pt x="14037" y="12717"/>
                  </a:lnTo>
                  <a:cubicBezTo>
                    <a:pt x="14037" y="13848"/>
                    <a:pt x="13121" y="14765"/>
                    <a:pt x="11990" y="14765"/>
                  </a:cubicBezTo>
                  <a:lnTo>
                    <a:pt x="8692" y="14765"/>
                  </a:lnTo>
                  <a:cubicBezTo>
                    <a:pt x="7941" y="14765"/>
                    <a:pt x="7287" y="14360"/>
                    <a:pt x="6929" y="13753"/>
                  </a:cubicBezTo>
                  <a:cubicBezTo>
                    <a:pt x="6275" y="12681"/>
                    <a:pt x="5084" y="11955"/>
                    <a:pt x="3739" y="11955"/>
                  </a:cubicBezTo>
                  <a:cubicBezTo>
                    <a:pt x="1679" y="11955"/>
                    <a:pt x="0" y="13634"/>
                    <a:pt x="0" y="15693"/>
                  </a:cubicBezTo>
                  <a:cubicBezTo>
                    <a:pt x="0" y="17753"/>
                    <a:pt x="1679" y="19420"/>
                    <a:pt x="3739" y="19420"/>
                  </a:cubicBezTo>
                  <a:cubicBezTo>
                    <a:pt x="5084" y="19420"/>
                    <a:pt x="6275" y="18706"/>
                    <a:pt x="6929" y="17622"/>
                  </a:cubicBezTo>
                  <a:cubicBezTo>
                    <a:pt x="7287" y="17027"/>
                    <a:pt x="7941" y="16622"/>
                    <a:pt x="8692" y="16622"/>
                  </a:cubicBezTo>
                  <a:lnTo>
                    <a:pt x="11990" y="16622"/>
                  </a:lnTo>
                  <a:cubicBezTo>
                    <a:pt x="13121" y="16622"/>
                    <a:pt x="14037" y="17539"/>
                    <a:pt x="14037" y="18670"/>
                  </a:cubicBezTo>
                  <a:lnTo>
                    <a:pt x="14037" y="20599"/>
                  </a:lnTo>
                  <a:cubicBezTo>
                    <a:pt x="14037" y="22551"/>
                    <a:pt x="15633" y="24147"/>
                    <a:pt x="17597" y="24147"/>
                  </a:cubicBezTo>
                  <a:lnTo>
                    <a:pt x="47173" y="24147"/>
                  </a:lnTo>
                  <a:cubicBezTo>
                    <a:pt x="49137" y="24147"/>
                    <a:pt x="50721" y="22551"/>
                    <a:pt x="50721" y="20599"/>
                  </a:cubicBezTo>
                  <a:lnTo>
                    <a:pt x="50721" y="3549"/>
                  </a:lnTo>
                  <a:cubicBezTo>
                    <a:pt x="50721" y="1585"/>
                    <a:pt x="49137" y="1"/>
                    <a:pt x="47173" y="1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2" name="Google Shape;412;p20"/>
            <p:cNvSpPr/>
            <p:nvPr/>
          </p:nvSpPr>
          <p:spPr>
            <a:xfrm>
              <a:off x="2752419" y="2871873"/>
              <a:ext cx="232247" cy="232247"/>
            </a:xfrm>
            <a:custGeom>
              <a:avLst/>
              <a:gdLst/>
              <a:ahLst/>
              <a:cxnLst/>
              <a:rect l="l" t="t" r="r" b="b"/>
              <a:pathLst>
                <a:path w="6073" h="6073" extrusionOk="0">
                  <a:moveTo>
                    <a:pt x="3037" y="0"/>
                  </a:moveTo>
                  <a:cubicBezTo>
                    <a:pt x="1358" y="0"/>
                    <a:pt x="0" y="1358"/>
                    <a:pt x="0" y="3036"/>
                  </a:cubicBezTo>
                  <a:cubicBezTo>
                    <a:pt x="0" y="4715"/>
                    <a:pt x="1358" y="6072"/>
                    <a:pt x="3037" y="6072"/>
                  </a:cubicBezTo>
                  <a:cubicBezTo>
                    <a:pt x="4715" y="6072"/>
                    <a:pt x="6073" y="4715"/>
                    <a:pt x="6073" y="3036"/>
                  </a:cubicBezTo>
                  <a:cubicBezTo>
                    <a:pt x="6073" y="1358"/>
                    <a:pt x="4715" y="0"/>
                    <a:pt x="3037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3" name="Google Shape;413;p20"/>
            <p:cNvSpPr/>
            <p:nvPr/>
          </p:nvSpPr>
          <p:spPr>
            <a:xfrm>
              <a:off x="3195458" y="2417319"/>
              <a:ext cx="1606414" cy="36912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1"/>
                  </a:moveTo>
                  <a:cubicBezTo>
                    <a:pt x="1465" y="1"/>
                    <a:pt x="191" y="1168"/>
                    <a:pt x="12" y="2656"/>
                  </a:cubicBezTo>
                  <a:cubicBezTo>
                    <a:pt x="0" y="2775"/>
                    <a:pt x="0" y="2894"/>
                    <a:pt x="0" y="3013"/>
                  </a:cubicBezTo>
                  <a:cubicBezTo>
                    <a:pt x="0" y="4680"/>
                    <a:pt x="1346" y="6025"/>
                    <a:pt x="3001" y="6025"/>
                  </a:cubicBezTo>
                  <a:lnTo>
                    <a:pt x="39005" y="6025"/>
                  </a:lnTo>
                  <a:cubicBezTo>
                    <a:pt x="39827" y="6025"/>
                    <a:pt x="40589" y="6359"/>
                    <a:pt x="41124" y="6906"/>
                  </a:cubicBezTo>
                  <a:cubicBezTo>
                    <a:pt x="41589" y="7371"/>
                    <a:pt x="41898" y="7990"/>
                    <a:pt x="41982" y="8668"/>
                  </a:cubicBezTo>
                  <a:lnTo>
                    <a:pt x="42005" y="8311"/>
                  </a:lnTo>
                  <a:lnTo>
                    <a:pt x="42005" y="3013"/>
                  </a:lnTo>
                  <a:cubicBezTo>
                    <a:pt x="42005" y="2192"/>
                    <a:pt x="41672" y="1430"/>
                    <a:pt x="41124" y="894"/>
                  </a:cubicBezTo>
                  <a:cubicBezTo>
                    <a:pt x="40589" y="346"/>
                    <a:pt x="39827" y="1"/>
                    <a:pt x="39005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4" name="Google Shape;414;p20"/>
            <p:cNvSpPr/>
            <p:nvPr/>
          </p:nvSpPr>
          <p:spPr>
            <a:xfrm>
              <a:off x="3195458" y="2387428"/>
              <a:ext cx="1606414" cy="383816"/>
            </a:xfrm>
            <a:custGeom>
              <a:avLst/>
              <a:gdLst/>
              <a:ahLst/>
              <a:cxnLst/>
              <a:rect l="l" t="t" r="r" b="b"/>
              <a:pathLst>
                <a:path w="42006" h="9014" extrusionOk="0">
                  <a:moveTo>
                    <a:pt x="3001" y="0"/>
                  </a:moveTo>
                  <a:cubicBezTo>
                    <a:pt x="1346" y="0"/>
                    <a:pt x="0" y="1346"/>
                    <a:pt x="0" y="3013"/>
                  </a:cubicBezTo>
                  <a:cubicBezTo>
                    <a:pt x="0" y="4668"/>
                    <a:pt x="1346" y="6013"/>
                    <a:pt x="3001" y="6013"/>
                  </a:cubicBezTo>
                  <a:lnTo>
                    <a:pt x="39005" y="6013"/>
                  </a:lnTo>
                  <a:cubicBezTo>
                    <a:pt x="39827" y="6013"/>
                    <a:pt x="40577" y="6346"/>
                    <a:pt x="41124" y="6894"/>
                  </a:cubicBezTo>
                  <a:cubicBezTo>
                    <a:pt x="41672" y="7442"/>
                    <a:pt x="42005" y="8192"/>
                    <a:pt x="42005" y="9013"/>
                  </a:cubicBezTo>
                  <a:lnTo>
                    <a:pt x="42005" y="3013"/>
                  </a:lnTo>
                  <a:cubicBezTo>
                    <a:pt x="42005" y="2179"/>
                    <a:pt x="41672" y="1429"/>
                    <a:pt x="41124" y="881"/>
                  </a:cubicBezTo>
                  <a:cubicBezTo>
                    <a:pt x="40577" y="334"/>
                    <a:pt x="39827" y="0"/>
                    <a:pt x="39005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5" name="Google Shape;415;p20"/>
            <p:cNvSpPr txBox="1"/>
            <p:nvPr/>
          </p:nvSpPr>
          <p:spPr>
            <a:xfrm>
              <a:off x="3265722" y="2715750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-US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Execution - Testing</a:t>
              </a:r>
              <a:endParaRPr sz="16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16" name="Google Shape;416;p20"/>
            <p:cNvSpPr txBox="1"/>
            <p:nvPr/>
          </p:nvSpPr>
          <p:spPr>
            <a:xfrm>
              <a:off x="3195450" y="2387425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Sept 2023</a:t>
              </a:r>
              <a:endParaRPr sz="24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417" name="Google Shape;417;p20"/>
          <p:cNvGrpSpPr/>
          <p:nvPr/>
        </p:nvGrpSpPr>
        <p:grpSpPr>
          <a:xfrm>
            <a:off x="3631037" y="1534334"/>
            <a:ext cx="2883123" cy="1305996"/>
            <a:chOff x="2723278" y="1150750"/>
            <a:chExt cx="2162342" cy="979497"/>
          </a:xfrm>
        </p:grpSpPr>
        <p:sp>
          <p:nvSpPr>
            <p:cNvPr id="418" name="Google Shape;418;p20"/>
            <p:cNvSpPr/>
            <p:nvPr/>
          </p:nvSpPr>
          <p:spPr>
            <a:xfrm>
              <a:off x="2723278" y="1169328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18228" y="1"/>
                  </a:moveTo>
                  <a:cubicBezTo>
                    <a:pt x="16310" y="1"/>
                    <a:pt x="14715" y="1511"/>
                    <a:pt x="14657" y="3432"/>
                  </a:cubicBezTo>
                  <a:lnTo>
                    <a:pt x="14348" y="12588"/>
                  </a:lnTo>
                  <a:cubicBezTo>
                    <a:pt x="14312" y="13697"/>
                    <a:pt x="13396" y="14565"/>
                    <a:pt x="12283" y="14565"/>
                  </a:cubicBezTo>
                  <a:cubicBezTo>
                    <a:pt x="12261" y="14565"/>
                    <a:pt x="12239" y="14565"/>
                    <a:pt x="12216" y="14564"/>
                  </a:cubicBezTo>
                  <a:lnTo>
                    <a:pt x="8871" y="14457"/>
                  </a:lnTo>
                  <a:cubicBezTo>
                    <a:pt x="8121" y="14433"/>
                    <a:pt x="7466" y="14005"/>
                    <a:pt x="7132" y="13397"/>
                  </a:cubicBezTo>
                  <a:cubicBezTo>
                    <a:pt x="6501" y="12302"/>
                    <a:pt x="5334" y="11540"/>
                    <a:pt x="3965" y="11492"/>
                  </a:cubicBezTo>
                  <a:cubicBezTo>
                    <a:pt x="3921" y="11491"/>
                    <a:pt x="3877" y="11490"/>
                    <a:pt x="3833" y="11490"/>
                  </a:cubicBezTo>
                  <a:cubicBezTo>
                    <a:pt x="1808" y="11490"/>
                    <a:pt x="130" y="13084"/>
                    <a:pt x="60" y="15100"/>
                  </a:cubicBezTo>
                  <a:cubicBezTo>
                    <a:pt x="0" y="17160"/>
                    <a:pt x="1632" y="18886"/>
                    <a:pt x="3715" y="18958"/>
                  </a:cubicBezTo>
                  <a:cubicBezTo>
                    <a:pt x="3750" y="18959"/>
                    <a:pt x="3784" y="18959"/>
                    <a:pt x="3818" y="18959"/>
                  </a:cubicBezTo>
                  <a:cubicBezTo>
                    <a:pt x="5145" y="18959"/>
                    <a:pt x="6317" y="18288"/>
                    <a:pt x="7001" y="17267"/>
                  </a:cubicBezTo>
                  <a:cubicBezTo>
                    <a:pt x="7371" y="16690"/>
                    <a:pt x="8020" y="16325"/>
                    <a:pt x="8743" y="16325"/>
                  </a:cubicBezTo>
                  <a:cubicBezTo>
                    <a:pt x="8765" y="16325"/>
                    <a:pt x="8788" y="16326"/>
                    <a:pt x="8811" y="16326"/>
                  </a:cubicBezTo>
                  <a:lnTo>
                    <a:pt x="12157" y="16434"/>
                  </a:lnTo>
                  <a:cubicBezTo>
                    <a:pt x="13300" y="16469"/>
                    <a:pt x="14193" y="17410"/>
                    <a:pt x="14157" y="18541"/>
                  </a:cubicBezTo>
                  <a:lnTo>
                    <a:pt x="14097" y="20470"/>
                  </a:lnTo>
                  <a:cubicBezTo>
                    <a:pt x="14026" y="22434"/>
                    <a:pt x="15586" y="24077"/>
                    <a:pt x="17562" y="24137"/>
                  </a:cubicBezTo>
                  <a:lnTo>
                    <a:pt x="47459" y="25125"/>
                  </a:lnTo>
                  <a:cubicBezTo>
                    <a:pt x="47496" y="25126"/>
                    <a:pt x="47533" y="25127"/>
                    <a:pt x="47570" y="25127"/>
                  </a:cubicBezTo>
                  <a:cubicBezTo>
                    <a:pt x="49509" y="25127"/>
                    <a:pt x="51103" y="23612"/>
                    <a:pt x="51174" y="21696"/>
                  </a:cubicBezTo>
                  <a:lnTo>
                    <a:pt x="51733" y="4646"/>
                  </a:lnTo>
                  <a:cubicBezTo>
                    <a:pt x="51793" y="2694"/>
                    <a:pt x="50245" y="1051"/>
                    <a:pt x="48257" y="979"/>
                  </a:cubicBezTo>
                  <a:lnTo>
                    <a:pt x="18360" y="3"/>
                  </a:lnTo>
                  <a:cubicBezTo>
                    <a:pt x="18316" y="1"/>
                    <a:pt x="18271" y="1"/>
                    <a:pt x="18228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9" name="Google Shape;419;p20"/>
            <p:cNvSpPr/>
            <p:nvPr/>
          </p:nvSpPr>
          <p:spPr>
            <a:xfrm>
              <a:off x="4624272" y="1406505"/>
              <a:ext cx="177598" cy="256316"/>
            </a:xfrm>
            <a:custGeom>
              <a:avLst/>
              <a:gdLst/>
              <a:ahLst/>
              <a:cxnLst/>
              <a:rect l="l" t="t" r="r" b="b"/>
              <a:pathLst>
                <a:path w="4644" h="6026" extrusionOk="0">
                  <a:moveTo>
                    <a:pt x="0" y="1"/>
                  </a:moveTo>
                  <a:lnTo>
                    <a:pt x="0" y="6025"/>
                  </a:lnTo>
                  <a:lnTo>
                    <a:pt x="1643" y="6025"/>
                  </a:lnTo>
                  <a:cubicBezTo>
                    <a:pt x="3298" y="6025"/>
                    <a:pt x="4643" y="4668"/>
                    <a:pt x="4643" y="3013"/>
                  </a:cubicBezTo>
                  <a:cubicBezTo>
                    <a:pt x="4643" y="2179"/>
                    <a:pt x="4310" y="1429"/>
                    <a:pt x="3762" y="894"/>
                  </a:cubicBezTo>
                  <a:cubicBezTo>
                    <a:pt x="3215" y="346"/>
                    <a:pt x="2465" y="1"/>
                    <a:pt x="1643" y="1"/>
                  </a:cubicBezTo>
                  <a:close/>
                </a:path>
              </a:pathLst>
            </a:custGeom>
            <a:solidFill>
              <a:srgbClr val="20C33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0" name="Google Shape;420;p20"/>
            <p:cNvSpPr/>
            <p:nvPr/>
          </p:nvSpPr>
          <p:spPr>
            <a:xfrm>
              <a:off x="2725573" y="1151201"/>
              <a:ext cx="1939698" cy="923901"/>
            </a:xfrm>
            <a:custGeom>
              <a:avLst/>
              <a:gdLst/>
              <a:ahLst/>
              <a:cxnLst/>
              <a:rect l="l" t="t" r="r" b="b"/>
              <a:pathLst>
                <a:path w="50721" h="24159" extrusionOk="0">
                  <a:moveTo>
                    <a:pt x="17597" y="1"/>
                  </a:moveTo>
                  <a:cubicBezTo>
                    <a:pt x="15633" y="1"/>
                    <a:pt x="14037" y="1596"/>
                    <a:pt x="14037" y="3561"/>
                  </a:cubicBezTo>
                  <a:lnTo>
                    <a:pt x="14037" y="12717"/>
                  </a:lnTo>
                  <a:cubicBezTo>
                    <a:pt x="14037" y="13848"/>
                    <a:pt x="13121" y="14764"/>
                    <a:pt x="11990" y="14764"/>
                  </a:cubicBezTo>
                  <a:lnTo>
                    <a:pt x="8692" y="14764"/>
                  </a:lnTo>
                  <a:cubicBezTo>
                    <a:pt x="7941" y="14764"/>
                    <a:pt x="7287" y="14360"/>
                    <a:pt x="6929" y="13764"/>
                  </a:cubicBezTo>
                  <a:cubicBezTo>
                    <a:pt x="6275" y="12681"/>
                    <a:pt x="5084" y="11966"/>
                    <a:pt x="3739" y="11966"/>
                  </a:cubicBezTo>
                  <a:cubicBezTo>
                    <a:pt x="1679" y="11966"/>
                    <a:pt x="0" y="13633"/>
                    <a:pt x="0" y="15693"/>
                  </a:cubicBezTo>
                  <a:cubicBezTo>
                    <a:pt x="0" y="17753"/>
                    <a:pt x="1679" y="19432"/>
                    <a:pt x="3739" y="19432"/>
                  </a:cubicBezTo>
                  <a:cubicBezTo>
                    <a:pt x="5084" y="19432"/>
                    <a:pt x="6275" y="18705"/>
                    <a:pt x="6929" y="17634"/>
                  </a:cubicBezTo>
                  <a:cubicBezTo>
                    <a:pt x="7287" y="17027"/>
                    <a:pt x="7941" y="16634"/>
                    <a:pt x="8692" y="16634"/>
                  </a:cubicBezTo>
                  <a:lnTo>
                    <a:pt x="11990" y="16634"/>
                  </a:lnTo>
                  <a:cubicBezTo>
                    <a:pt x="13121" y="16634"/>
                    <a:pt x="14037" y="17539"/>
                    <a:pt x="14037" y="18670"/>
                  </a:cubicBezTo>
                  <a:lnTo>
                    <a:pt x="14037" y="20598"/>
                  </a:lnTo>
                  <a:cubicBezTo>
                    <a:pt x="14037" y="22563"/>
                    <a:pt x="15633" y="24158"/>
                    <a:pt x="17597" y="24158"/>
                  </a:cubicBezTo>
                  <a:lnTo>
                    <a:pt x="47173" y="24158"/>
                  </a:lnTo>
                  <a:cubicBezTo>
                    <a:pt x="49137" y="24158"/>
                    <a:pt x="50721" y="22563"/>
                    <a:pt x="50721" y="20598"/>
                  </a:cubicBezTo>
                  <a:lnTo>
                    <a:pt x="50721" y="3561"/>
                  </a:lnTo>
                  <a:cubicBezTo>
                    <a:pt x="50721" y="1596"/>
                    <a:pt x="49137" y="1"/>
                    <a:pt x="47173" y="1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1" name="Google Shape;421;p20"/>
            <p:cNvSpPr/>
            <p:nvPr/>
          </p:nvSpPr>
          <p:spPr>
            <a:xfrm>
              <a:off x="2752419" y="1635195"/>
              <a:ext cx="232247" cy="232285"/>
            </a:xfrm>
            <a:custGeom>
              <a:avLst/>
              <a:gdLst/>
              <a:ahLst/>
              <a:cxnLst/>
              <a:rect l="l" t="t" r="r" b="b"/>
              <a:pathLst>
                <a:path w="6073" h="6074" extrusionOk="0">
                  <a:moveTo>
                    <a:pt x="3037" y="1"/>
                  </a:moveTo>
                  <a:cubicBezTo>
                    <a:pt x="1358" y="1"/>
                    <a:pt x="0" y="1358"/>
                    <a:pt x="0" y="3037"/>
                  </a:cubicBezTo>
                  <a:cubicBezTo>
                    <a:pt x="0" y="4716"/>
                    <a:pt x="1358" y="6073"/>
                    <a:pt x="3037" y="6073"/>
                  </a:cubicBezTo>
                  <a:cubicBezTo>
                    <a:pt x="4715" y="6073"/>
                    <a:pt x="6073" y="4716"/>
                    <a:pt x="6073" y="3037"/>
                  </a:cubicBezTo>
                  <a:cubicBezTo>
                    <a:pt x="6073" y="1358"/>
                    <a:pt x="4715" y="1"/>
                    <a:pt x="303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2" name="Google Shape;422;p20"/>
            <p:cNvSpPr/>
            <p:nvPr/>
          </p:nvSpPr>
          <p:spPr>
            <a:xfrm>
              <a:off x="3195458" y="1181162"/>
              <a:ext cx="1606414" cy="36873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0"/>
                  </a:moveTo>
                  <a:cubicBezTo>
                    <a:pt x="1465" y="0"/>
                    <a:pt x="191" y="1155"/>
                    <a:pt x="12" y="2655"/>
                  </a:cubicBezTo>
                  <a:cubicBezTo>
                    <a:pt x="0" y="2775"/>
                    <a:pt x="0" y="2894"/>
                    <a:pt x="0" y="3013"/>
                  </a:cubicBezTo>
                  <a:cubicBezTo>
                    <a:pt x="0" y="4668"/>
                    <a:pt x="1346" y="6013"/>
                    <a:pt x="3001" y="6013"/>
                  </a:cubicBezTo>
                  <a:lnTo>
                    <a:pt x="39005" y="6013"/>
                  </a:lnTo>
                  <a:cubicBezTo>
                    <a:pt x="39827" y="6013"/>
                    <a:pt x="40589" y="6358"/>
                    <a:pt x="41124" y="6894"/>
                  </a:cubicBezTo>
                  <a:cubicBezTo>
                    <a:pt x="41589" y="7358"/>
                    <a:pt x="41898" y="7978"/>
                    <a:pt x="41982" y="8668"/>
                  </a:cubicBezTo>
                  <a:lnTo>
                    <a:pt x="42005" y="8311"/>
                  </a:lnTo>
                  <a:lnTo>
                    <a:pt x="42005" y="3013"/>
                  </a:lnTo>
                  <a:cubicBezTo>
                    <a:pt x="42005" y="2179"/>
                    <a:pt x="41672" y="1429"/>
                    <a:pt x="41124" y="881"/>
                  </a:cubicBezTo>
                  <a:cubicBezTo>
                    <a:pt x="40589" y="346"/>
                    <a:pt x="39827" y="0"/>
                    <a:pt x="39005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3" name="Google Shape;423;p20"/>
            <p:cNvSpPr/>
            <p:nvPr/>
          </p:nvSpPr>
          <p:spPr>
            <a:xfrm>
              <a:off x="3195458" y="1150750"/>
              <a:ext cx="1606414" cy="383921"/>
            </a:xfrm>
            <a:custGeom>
              <a:avLst/>
              <a:gdLst/>
              <a:ahLst/>
              <a:cxnLst/>
              <a:rect l="l" t="t" r="r" b="b"/>
              <a:pathLst>
                <a:path w="42006" h="9026" extrusionOk="0">
                  <a:moveTo>
                    <a:pt x="3001" y="1"/>
                  </a:moveTo>
                  <a:cubicBezTo>
                    <a:pt x="1346" y="1"/>
                    <a:pt x="0" y="1346"/>
                    <a:pt x="0" y="3013"/>
                  </a:cubicBezTo>
                  <a:cubicBezTo>
                    <a:pt x="0" y="4668"/>
                    <a:pt x="1346" y="6014"/>
                    <a:pt x="3001" y="6014"/>
                  </a:cubicBezTo>
                  <a:lnTo>
                    <a:pt x="39005" y="6014"/>
                  </a:lnTo>
                  <a:cubicBezTo>
                    <a:pt x="39827" y="6014"/>
                    <a:pt x="40577" y="6359"/>
                    <a:pt x="41124" y="6907"/>
                  </a:cubicBezTo>
                  <a:cubicBezTo>
                    <a:pt x="41672" y="7442"/>
                    <a:pt x="42005" y="8192"/>
                    <a:pt x="42005" y="9026"/>
                  </a:cubicBezTo>
                  <a:lnTo>
                    <a:pt x="42005" y="3013"/>
                  </a:lnTo>
                  <a:cubicBezTo>
                    <a:pt x="42005" y="2180"/>
                    <a:pt x="41672" y="1430"/>
                    <a:pt x="41124" y="882"/>
                  </a:cubicBezTo>
                  <a:cubicBezTo>
                    <a:pt x="40577" y="346"/>
                    <a:pt x="39827" y="1"/>
                    <a:pt x="39005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4" name="Google Shape;424;p20"/>
            <p:cNvSpPr txBox="1"/>
            <p:nvPr/>
          </p:nvSpPr>
          <p:spPr>
            <a:xfrm>
              <a:off x="3181901" y="1482501"/>
              <a:ext cx="1557841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Planning</a:t>
              </a:r>
            </a:p>
            <a:p>
              <a:pPr algn="ctr"/>
              <a:r>
                <a:rPr lang="en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(Team Composition and POC)</a:t>
              </a:r>
              <a:endParaRPr sz="16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25" name="Google Shape;425;p20"/>
            <p:cNvSpPr txBox="1"/>
            <p:nvPr/>
          </p:nvSpPr>
          <p:spPr>
            <a:xfrm>
              <a:off x="3195449" y="1150750"/>
              <a:ext cx="1690171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May 2023</a:t>
              </a:r>
              <a:endParaRPr sz="24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426" name="Google Shape;426;p20"/>
          <p:cNvGrpSpPr/>
          <p:nvPr/>
        </p:nvGrpSpPr>
        <p:grpSpPr>
          <a:xfrm>
            <a:off x="1245118" y="710533"/>
            <a:ext cx="2773295" cy="1305395"/>
            <a:chOff x="933838" y="532900"/>
            <a:chExt cx="2079971" cy="979046"/>
          </a:xfrm>
        </p:grpSpPr>
        <p:sp>
          <p:nvSpPr>
            <p:cNvPr id="427" name="Google Shape;427;p20"/>
            <p:cNvSpPr/>
            <p:nvPr/>
          </p:nvSpPr>
          <p:spPr>
            <a:xfrm>
              <a:off x="1033115" y="551027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33544" y="1"/>
                  </a:moveTo>
                  <a:cubicBezTo>
                    <a:pt x="33507" y="1"/>
                    <a:pt x="33470" y="1"/>
                    <a:pt x="33433" y="2"/>
                  </a:cubicBezTo>
                  <a:lnTo>
                    <a:pt x="3537" y="990"/>
                  </a:lnTo>
                  <a:cubicBezTo>
                    <a:pt x="1548" y="1050"/>
                    <a:pt x="0" y="2693"/>
                    <a:pt x="60" y="4658"/>
                  </a:cubicBezTo>
                  <a:lnTo>
                    <a:pt x="620" y="21695"/>
                  </a:lnTo>
                  <a:cubicBezTo>
                    <a:pt x="690" y="23611"/>
                    <a:pt x="2284" y="25126"/>
                    <a:pt x="4211" y="25126"/>
                  </a:cubicBezTo>
                  <a:cubicBezTo>
                    <a:pt x="4248" y="25126"/>
                    <a:pt x="4285" y="25126"/>
                    <a:pt x="4322" y="25124"/>
                  </a:cubicBezTo>
                  <a:lnTo>
                    <a:pt x="34231" y="24136"/>
                  </a:lnTo>
                  <a:cubicBezTo>
                    <a:pt x="36207" y="24077"/>
                    <a:pt x="37767" y="22434"/>
                    <a:pt x="37696" y="20469"/>
                  </a:cubicBezTo>
                  <a:lnTo>
                    <a:pt x="37636" y="18540"/>
                  </a:lnTo>
                  <a:cubicBezTo>
                    <a:pt x="37600" y="17409"/>
                    <a:pt x="38493" y="16469"/>
                    <a:pt x="39636" y="16433"/>
                  </a:cubicBezTo>
                  <a:lnTo>
                    <a:pt x="42982" y="16326"/>
                  </a:lnTo>
                  <a:cubicBezTo>
                    <a:pt x="43004" y="16325"/>
                    <a:pt x="43026" y="16325"/>
                    <a:pt x="43049" y="16325"/>
                  </a:cubicBezTo>
                  <a:cubicBezTo>
                    <a:pt x="43772" y="16325"/>
                    <a:pt x="44422" y="16700"/>
                    <a:pt x="44792" y="17266"/>
                  </a:cubicBezTo>
                  <a:cubicBezTo>
                    <a:pt x="45460" y="18291"/>
                    <a:pt x="46628" y="18959"/>
                    <a:pt x="47943" y="18959"/>
                  </a:cubicBezTo>
                  <a:cubicBezTo>
                    <a:pt x="47988" y="18959"/>
                    <a:pt x="48033" y="18959"/>
                    <a:pt x="48078" y="18957"/>
                  </a:cubicBezTo>
                  <a:cubicBezTo>
                    <a:pt x="50162" y="18886"/>
                    <a:pt x="51793" y="17159"/>
                    <a:pt x="51721" y="15099"/>
                  </a:cubicBezTo>
                  <a:cubicBezTo>
                    <a:pt x="51663" y="13077"/>
                    <a:pt x="49974" y="11490"/>
                    <a:pt x="47940" y="11490"/>
                  </a:cubicBezTo>
                  <a:cubicBezTo>
                    <a:pt x="47903" y="11490"/>
                    <a:pt x="47865" y="11491"/>
                    <a:pt x="47828" y="11492"/>
                  </a:cubicBezTo>
                  <a:cubicBezTo>
                    <a:pt x="46459" y="11539"/>
                    <a:pt x="45292" y="12301"/>
                    <a:pt x="44661" y="13397"/>
                  </a:cubicBezTo>
                  <a:cubicBezTo>
                    <a:pt x="44327" y="14004"/>
                    <a:pt x="43673" y="14433"/>
                    <a:pt x="42911" y="14456"/>
                  </a:cubicBezTo>
                  <a:lnTo>
                    <a:pt x="39577" y="14575"/>
                  </a:lnTo>
                  <a:cubicBezTo>
                    <a:pt x="39555" y="14576"/>
                    <a:pt x="39533" y="14577"/>
                    <a:pt x="39511" y="14577"/>
                  </a:cubicBezTo>
                  <a:cubicBezTo>
                    <a:pt x="38397" y="14577"/>
                    <a:pt x="37480" y="13697"/>
                    <a:pt x="37434" y="12599"/>
                  </a:cubicBezTo>
                  <a:lnTo>
                    <a:pt x="37136" y="3431"/>
                  </a:lnTo>
                  <a:cubicBezTo>
                    <a:pt x="37078" y="1515"/>
                    <a:pt x="35472" y="1"/>
                    <a:pt x="33544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8" name="Google Shape;428;p20"/>
            <p:cNvSpPr/>
            <p:nvPr/>
          </p:nvSpPr>
          <p:spPr>
            <a:xfrm>
              <a:off x="933838" y="788897"/>
              <a:ext cx="177598" cy="256076"/>
            </a:xfrm>
            <a:custGeom>
              <a:avLst/>
              <a:gdLst/>
              <a:ahLst/>
              <a:cxnLst/>
              <a:rect l="l" t="t" r="r" b="b"/>
              <a:pathLst>
                <a:path w="4644" h="6014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18"/>
                    <a:pt x="1" y="2180"/>
                    <a:pt x="1" y="3001"/>
                  </a:cubicBezTo>
                  <a:cubicBezTo>
                    <a:pt x="1" y="4668"/>
                    <a:pt x="1346" y="6014"/>
                    <a:pt x="3001" y="6014"/>
                  </a:cubicBezTo>
                  <a:lnTo>
                    <a:pt x="4644" y="6014"/>
                  </a:lnTo>
                  <a:lnTo>
                    <a:pt x="4644" y="1"/>
                  </a:lnTo>
                  <a:close/>
                </a:path>
              </a:pathLst>
            </a:custGeom>
            <a:solidFill>
              <a:srgbClr val="EB7D1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9" name="Google Shape;429;p20"/>
            <p:cNvSpPr/>
            <p:nvPr/>
          </p:nvSpPr>
          <p:spPr>
            <a:xfrm>
              <a:off x="1071816" y="532900"/>
              <a:ext cx="1939277" cy="923862"/>
            </a:xfrm>
            <a:custGeom>
              <a:avLst/>
              <a:gdLst/>
              <a:ahLst/>
              <a:cxnLst/>
              <a:rect l="l" t="t" r="r" b="b"/>
              <a:pathLst>
                <a:path w="50710" h="24158" extrusionOk="0">
                  <a:moveTo>
                    <a:pt x="3549" y="0"/>
                  </a:moveTo>
                  <a:cubicBezTo>
                    <a:pt x="1584" y="0"/>
                    <a:pt x="1" y="1595"/>
                    <a:pt x="1" y="3560"/>
                  </a:cubicBezTo>
                  <a:lnTo>
                    <a:pt x="1" y="20610"/>
                  </a:lnTo>
                  <a:cubicBezTo>
                    <a:pt x="1" y="22562"/>
                    <a:pt x="1584" y="24158"/>
                    <a:pt x="3549" y="24158"/>
                  </a:cubicBezTo>
                  <a:lnTo>
                    <a:pt x="33124" y="24158"/>
                  </a:lnTo>
                  <a:cubicBezTo>
                    <a:pt x="35088" y="24158"/>
                    <a:pt x="36684" y="22562"/>
                    <a:pt x="36684" y="20610"/>
                  </a:cubicBezTo>
                  <a:lnTo>
                    <a:pt x="36684" y="18669"/>
                  </a:lnTo>
                  <a:cubicBezTo>
                    <a:pt x="36684" y="17550"/>
                    <a:pt x="37600" y="16633"/>
                    <a:pt x="38720" y="16633"/>
                  </a:cubicBezTo>
                  <a:lnTo>
                    <a:pt x="42030" y="16633"/>
                  </a:lnTo>
                  <a:cubicBezTo>
                    <a:pt x="42780" y="16633"/>
                    <a:pt x="43435" y="17038"/>
                    <a:pt x="43792" y="17633"/>
                  </a:cubicBezTo>
                  <a:cubicBezTo>
                    <a:pt x="44447" y="18705"/>
                    <a:pt x="45625" y="19431"/>
                    <a:pt x="46983" y="19431"/>
                  </a:cubicBezTo>
                  <a:cubicBezTo>
                    <a:pt x="49042" y="19431"/>
                    <a:pt x="50709" y="17752"/>
                    <a:pt x="50709" y="15692"/>
                  </a:cubicBezTo>
                  <a:cubicBezTo>
                    <a:pt x="50709" y="13633"/>
                    <a:pt x="49042" y="11966"/>
                    <a:pt x="46983" y="11966"/>
                  </a:cubicBezTo>
                  <a:cubicBezTo>
                    <a:pt x="45625" y="11966"/>
                    <a:pt x="44447" y="12692"/>
                    <a:pt x="43792" y="13764"/>
                  </a:cubicBezTo>
                  <a:cubicBezTo>
                    <a:pt x="43435" y="14359"/>
                    <a:pt x="42780" y="14764"/>
                    <a:pt x="42030" y="14764"/>
                  </a:cubicBezTo>
                  <a:lnTo>
                    <a:pt x="38720" y="14764"/>
                  </a:lnTo>
                  <a:cubicBezTo>
                    <a:pt x="37600" y="14764"/>
                    <a:pt x="36684" y="13847"/>
                    <a:pt x="36684" y="12728"/>
                  </a:cubicBezTo>
                  <a:lnTo>
                    <a:pt x="36684" y="3560"/>
                  </a:lnTo>
                  <a:cubicBezTo>
                    <a:pt x="36684" y="1595"/>
                    <a:pt x="35088" y="0"/>
                    <a:pt x="33124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0" name="Google Shape;430;p20"/>
            <p:cNvSpPr/>
            <p:nvPr/>
          </p:nvSpPr>
          <p:spPr>
            <a:xfrm>
              <a:off x="2752419" y="1016894"/>
              <a:ext cx="232247" cy="232706"/>
            </a:xfrm>
            <a:custGeom>
              <a:avLst/>
              <a:gdLst/>
              <a:ahLst/>
              <a:cxnLst/>
              <a:rect l="l" t="t" r="r" b="b"/>
              <a:pathLst>
                <a:path w="6073" h="6085" extrusionOk="0">
                  <a:moveTo>
                    <a:pt x="3037" y="0"/>
                  </a:moveTo>
                  <a:cubicBezTo>
                    <a:pt x="1358" y="0"/>
                    <a:pt x="0" y="1370"/>
                    <a:pt x="0" y="3036"/>
                  </a:cubicBezTo>
                  <a:cubicBezTo>
                    <a:pt x="0" y="4715"/>
                    <a:pt x="1358" y="6084"/>
                    <a:pt x="3037" y="6084"/>
                  </a:cubicBezTo>
                  <a:cubicBezTo>
                    <a:pt x="4715" y="6084"/>
                    <a:pt x="6073" y="4715"/>
                    <a:pt x="6073" y="3036"/>
                  </a:cubicBezTo>
                  <a:cubicBezTo>
                    <a:pt x="6073" y="1370"/>
                    <a:pt x="4715" y="0"/>
                    <a:pt x="3037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1" name="Google Shape;431;p20"/>
            <p:cNvSpPr/>
            <p:nvPr/>
          </p:nvSpPr>
          <p:spPr>
            <a:xfrm>
              <a:off x="935214" y="562799"/>
              <a:ext cx="1606414" cy="36912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1"/>
                  </a:moveTo>
                  <a:cubicBezTo>
                    <a:pt x="2168" y="1"/>
                    <a:pt x="1417" y="346"/>
                    <a:pt x="882" y="882"/>
                  </a:cubicBezTo>
                  <a:cubicBezTo>
                    <a:pt x="334" y="1429"/>
                    <a:pt x="1" y="2180"/>
                    <a:pt x="1" y="3013"/>
                  </a:cubicBezTo>
                  <a:lnTo>
                    <a:pt x="1" y="8311"/>
                  </a:lnTo>
                  <a:lnTo>
                    <a:pt x="24" y="8668"/>
                  </a:lnTo>
                  <a:cubicBezTo>
                    <a:pt x="108" y="7978"/>
                    <a:pt x="417" y="7371"/>
                    <a:pt x="882" y="6894"/>
                  </a:cubicBezTo>
                  <a:cubicBezTo>
                    <a:pt x="1417" y="6359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8"/>
                    <a:pt x="42006" y="3013"/>
                  </a:cubicBezTo>
                  <a:cubicBezTo>
                    <a:pt x="42006" y="2894"/>
                    <a:pt x="42006" y="2775"/>
                    <a:pt x="41982" y="2656"/>
                  </a:cubicBezTo>
                  <a:cubicBezTo>
                    <a:pt x="41815" y="1168"/>
                    <a:pt x="40541" y="1"/>
                    <a:pt x="39006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2" name="Google Shape;432;p20"/>
            <p:cNvSpPr/>
            <p:nvPr/>
          </p:nvSpPr>
          <p:spPr>
            <a:xfrm>
              <a:off x="935214" y="532909"/>
              <a:ext cx="1606414" cy="383816"/>
            </a:xfrm>
            <a:custGeom>
              <a:avLst/>
              <a:gdLst/>
              <a:ahLst/>
              <a:cxnLst/>
              <a:rect l="l" t="t" r="r" b="b"/>
              <a:pathLst>
                <a:path w="42006" h="9014" extrusionOk="0">
                  <a:moveTo>
                    <a:pt x="3001" y="0"/>
                  </a:moveTo>
                  <a:cubicBezTo>
                    <a:pt x="2168" y="0"/>
                    <a:pt x="1417" y="334"/>
                    <a:pt x="882" y="881"/>
                  </a:cubicBezTo>
                  <a:cubicBezTo>
                    <a:pt x="334" y="1417"/>
                    <a:pt x="1" y="2167"/>
                    <a:pt x="1" y="3001"/>
                  </a:cubicBezTo>
                  <a:lnTo>
                    <a:pt x="1" y="9013"/>
                  </a:lnTo>
                  <a:cubicBezTo>
                    <a:pt x="1" y="8192"/>
                    <a:pt x="334" y="7430"/>
                    <a:pt x="882" y="6894"/>
                  </a:cubicBezTo>
                  <a:cubicBezTo>
                    <a:pt x="1417" y="6346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7"/>
                    <a:pt x="42006" y="3001"/>
                  </a:cubicBezTo>
                  <a:cubicBezTo>
                    <a:pt x="42006" y="1346"/>
                    <a:pt x="40660" y="0"/>
                    <a:pt x="39006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1733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3" name="Google Shape;433;p20"/>
            <p:cNvSpPr txBox="1"/>
            <p:nvPr/>
          </p:nvSpPr>
          <p:spPr>
            <a:xfrm>
              <a:off x="1081172" y="857225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Concept and Initiation Phase</a:t>
              </a:r>
            </a:p>
            <a:p>
              <a:pPr algn="ctr"/>
              <a:r>
                <a:rPr lang="en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(Planning)</a:t>
              </a:r>
              <a:endParaRPr sz="16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34" name="Google Shape;434;p20"/>
            <p:cNvSpPr txBox="1"/>
            <p:nvPr/>
          </p:nvSpPr>
          <p:spPr>
            <a:xfrm>
              <a:off x="1071825" y="532900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June 2022</a:t>
              </a:r>
              <a:endParaRPr sz="24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435" name="Google Shape;435;p20"/>
          <p:cNvGrpSpPr/>
          <p:nvPr/>
        </p:nvGrpSpPr>
        <p:grpSpPr>
          <a:xfrm>
            <a:off x="1245118" y="2358785"/>
            <a:ext cx="2773295" cy="1305435"/>
            <a:chOff x="933838" y="1769089"/>
            <a:chExt cx="2079971" cy="979076"/>
          </a:xfrm>
        </p:grpSpPr>
        <p:sp>
          <p:nvSpPr>
            <p:cNvPr id="436" name="Google Shape;436;p20"/>
            <p:cNvSpPr/>
            <p:nvPr/>
          </p:nvSpPr>
          <p:spPr>
            <a:xfrm>
              <a:off x="1033115" y="1787667"/>
              <a:ext cx="1980694" cy="960499"/>
            </a:xfrm>
            <a:custGeom>
              <a:avLst/>
              <a:gdLst/>
              <a:ahLst/>
              <a:cxnLst/>
              <a:rect l="l" t="t" r="r" b="b"/>
              <a:pathLst>
                <a:path w="51793" h="25116" extrusionOk="0">
                  <a:moveTo>
                    <a:pt x="33566" y="0"/>
                  </a:moveTo>
                  <a:cubicBezTo>
                    <a:pt x="33522" y="0"/>
                    <a:pt x="33478" y="1"/>
                    <a:pt x="33433" y="3"/>
                  </a:cubicBezTo>
                  <a:lnTo>
                    <a:pt x="3537" y="979"/>
                  </a:lnTo>
                  <a:cubicBezTo>
                    <a:pt x="1548" y="1050"/>
                    <a:pt x="0" y="2693"/>
                    <a:pt x="60" y="4646"/>
                  </a:cubicBezTo>
                  <a:lnTo>
                    <a:pt x="620" y="21684"/>
                  </a:lnTo>
                  <a:cubicBezTo>
                    <a:pt x="689" y="23604"/>
                    <a:pt x="2273" y="25115"/>
                    <a:pt x="4190" y="25115"/>
                  </a:cubicBezTo>
                  <a:cubicBezTo>
                    <a:pt x="4234" y="25115"/>
                    <a:pt x="4278" y="25114"/>
                    <a:pt x="4322" y="25113"/>
                  </a:cubicBezTo>
                  <a:lnTo>
                    <a:pt x="34231" y="24136"/>
                  </a:lnTo>
                  <a:cubicBezTo>
                    <a:pt x="36207" y="24065"/>
                    <a:pt x="37767" y="22422"/>
                    <a:pt x="37696" y="20469"/>
                  </a:cubicBezTo>
                  <a:lnTo>
                    <a:pt x="37636" y="18541"/>
                  </a:lnTo>
                  <a:cubicBezTo>
                    <a:pt x="37600" y="17409"/>
                    <a:pt x="38493" y="16469"/>
                    <a:pt x="39636" y="16433"/>
                  </a:cubicBezTo>
                  <a:lnTo>
                    <a:pt x="42982" y="16314"/>
                  </a:lnTo>
                  <a:cubicBezTo>
                    <a:pt x="43004" y="16313"/>
                    <a:pt x="43026" y="16313"/>
                    <a:pt x="43048" y="16313"/>
                  </a:cubicBezTo>
                  <a:cubicBezTo>
                    <a:pt x="43772" y="16313"/>
                    <a:pt x="44422" y="16689"/>
                    <a:pt x="44792" y="17267"/>
                  </a:cubicBezTo>
                  <a:cubicBezTo>
                    <a:pt x="45460" y="18280"/>
                    <a:pt x="46628" y="18948"/>
                    <a:pt x="47943" y="18948"/>
                  </a:cubicBezTo>
                  <a:cubicBezTo>
                    <a:pt x="47988" y="18948"/>
                    <a:pt x="48033" y="18947"/>
                    <a:pt x="48078" y="18945"/>
                  </a:cubicBezTo>
                  <a:cubicBezTo>
                    <a:pt x="50162" y="18886"/>
                    <a:pt x="51793" y="17159"/>
                    <a:pt x="51721" y="15100"/>
                  </a:cubicBezTo>
                  <a:cubicBezTo>
                    <a:pt x="51663" y="13084"/>
                    <a:pt x="49985" y="11490"/>
                    <a:pt x="47961" y="11490"/>
                  </a:cubicBezTo>
                  <a:cubicBezTo>
                    <a:pt x="47916" y="11490"/>
                    <a:pt x="47872" y="11491"/>
                    <a:pt x="47828" y="11492"/>
                  </a:cubicBezTo>
                  <a:cubicBezTo>
                    <a:pt x="46459" y="11540"/>
                    <a:pt x="45292" y="12290"/>
                    <a:pt x="44661" y="13397"/>
                  </a:cubicBezTo>
                  <a:cubicBezTo>
                    <a:pt x="44327" y="14004"/>
                    <a:pt x="43673" y="14433"/>
                    <a:pt x="42911" y="14457"/>
                  </a:cubicBezTo>
                  <a:lnTo>
                    <a:pt x="39577" y="14564"/>
                  </a:lnTo>
                  <a:cubicBezTo>
                    <a:pt x="39554" y="14565"/>
                    <a:pt x="39532" y="14565"/>
                    <a:pt x="39510" y="14565"/>
                  </a:cubicBezTo>
                  <a:cubicBezTo>
                    <a:pt x="38397" y="14565"/>
                    <a:pt x="37480" y="13696"/>
                    <a:pt x="37434" y="12587"/>
                  </a:cubicBezTo>
                  <a:lnTo>
                    <a:pt x="37136" y="3432"/>
                  </a:lnTo>
                  <a:cubicBezTo>
                    <a:pt x="37078" y="1511"/>
                    <a:pt x="35484" y="0"/>
                    <a:pt x="33566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7" name="Google Shape;437;p20"/>
            <p:cNvSpPr/>
            <p:nvPr/>
          </p:nvSpPr>
          <p:spPr>
            <a:xfrm>
              <a:off x="933838" y="2025120"/>
              <a:ext cx="177598" cy="256034"/>
            </a:xfrm>
            <a:custGeom>
              <a:avLst/>
              <a:gdLst/>
              <a:ahLst/>
              <a:cxnLst/>
              <a:rect l="l" t="t" r="r" b="b"/>
              <a:pathLst>
                <a:path w="4644" h="6013" extrusionOk="0">
                  <a:moveTo>
                    <a:pt x="3001" y="0"/>
                  </a:moveTo>
                  <a:cubicBezTo>
                    <a:pt x="2168" y="0"/>
                    <a:pt x="1417" y="346"/>
                    <a:pt x="882" y="881"/>
                  </a:cubicBezTo>
                  <a:cubicBezTo>
                    <a:pt x="334" y="1429"/>
                    <a:pt x="1" y="2179"/>
                    <a:pt x="1" y="3013"/>
                  </a:cubicBezTo>
                  <a:cubicBezTo>
                    <a:pt x="1" y="4668"/>
                    <a:pt x="1346" y="6013"/>
                    <a:pt x="3001" y="6013"/>
                  </a:cubicBezTo>
                  <a:lnTo>
                    <a:pt x="4644" y="6013"/>
                  </a:lnTo>
                  <a:lnTo>
                    <a:pt x="4644" y="0"/>
                  </a:lnTo>
                  <a:close/>
                </a:path>
              </a:pathLst>
            </a:custGeom>
            <a:solidFill>
              <a:srgbClr val="2689E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8" name="Google Shape;438;p20"/>
            <p:cNvSpPr/>
            <p:nvPr/>
          </p:nvSpPr>
          <p:spPr>
            <a:xfrm>
              <a:off x="1071816" y="1769540"/>
              <a:ext cx="1939277" cy="923442"/>
            </a:xfrm>
            <a:custGeom>
              <a:avLst/>
              <a:gdLst/>
              <a:ahLst/>
              <a:cxnLst/>
              <a:rect l="l" t="t" r="r" b="b"/>
              <a:pathLst>
                <a:path w="50710" h="24147" extrusionOk="0">
                  <a:moveTo>
                    <a:pt x="3549" y="0"/>
                  </a:moveTo>
                  <a:cubicBezTo>
                    <a:pt x="1584" y="0"/>
                    <a:pt x="1" y="1596"/>
                    <a:pt x="1" y="3548"/>
                  </a:cubicBezTo>
                  <a:lnTo>
                    <a:pt x="1" y="20598"/>
                  </a:lnTo>
                  <a:cubicBezTo>
                    <a:pt x="1" y="22563"/>
                    <a:pt x="1584" y="24146"/>
                    <a:pt x="3549" y="24146"/>
                  </a:cubicBezTo>
                  <a:lnTo>
                    <a:pt x="33124" y="24146"/>
                  </a:lnTo>
                  <a:cubicBezTo>
                    <a:pt x="35088" y="24146"/>
                    <a:pt x="36684" y="22563"/>
                    <a:pt x="36684" y="20598"/>
                  </a:cubicBezTo>
                  <a:lnTo>
                    <a:pt x="36684" y="18669"/>
                  </a:lnTo>
                  <a:cubicBezTo>
                    <a:pt x="36684" y="17538"/>
                    <a:pt x="37600" y="16621"/>
                    <a:pt x="38720" y="16621"/>
                  </a:cubicBezTo>
                  <a:lnTo>
                    <a:pt x="42030" y="16621"/>
                  </a:lnTo>
                  <a:cubicBezTo>
                    <a:pt x="42780" y="16621"/>
                    <a:pt x="43435" y="17026"/>
                    <a:pt x="43792" y="17633"/>
                  </a:cubicBezTo>
                  <a:cubicBezTo>
                    <a:pt x="44447" y="18705"/>
                    <a:pt x="45625" y="19419"/>
                    <a:pt x="46983" y="19419"/>
                  </a:cubicBezTo>
                  <a:cubicBezTo>
                    <a:pt x="49042" y="19419"/>
                    <a:pt x="50709" y="17753"/>
                    <a:pt x="50709" y="15693"/>
                  </a:cubicBezTo>
                  <a:cubicBezTo>
                    <a:pt x="50709" y="13633"/>
                    <a:pt x="49042" y="11954"/>
                    <a:pt x="46983" y="11954"/>
                  </a:cubicBezTo>
                  <a:cubicBezTo>
                    <a:pt x="45625" y="11954"/>
                    <a:pt x="44447" y="12680"/>
                    <a:pt x="43792" y="13752"/>
                  </a:cubicBezTo>
                  <a:cubicBezTo>
                    <a:pt x="43435" y="14359"/>
                    <a:pt x="42780" y="14764"/>
                    <a:pt x="42030" y="14764"/>
                  </a:cubicBezTo>
                  <a:lnTo>
                    <a:pt x="38720" y="14764"/>
                  </a:lnTo>
                  <a:cubicBezTo>
                    <a:pt x="37600" y="14764"/>
                    <a:pt x="36684" y="13847"/>
                    <a:pt x="36684" y="12716"/>
                  </a:cubicBezTo>
                  <a:lnTo>
                    <a:pt x="36684" y="3548"/>
                  </a:lnTo>
                  <a:cubicBezTo>
                    <a:pt x="36684" y="1596"/>
                    <a:pt x="35088" y="0"/>
                    <a:pt x="33124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9" name="Google Shape;439;p20"/>
            <p:cNvSpPr/>
            <p:nvPr/>
          </p:nvSpPr>
          <p:spPr>
            <a:xfrm>
              <a:off x="2752419" y="2253534"/>
              <a:ext cx="232247" cy="232247"/>
            </a:xfrm>
            <a:custGeom>
              <a:avLst/>
              <a:gdLst/>
              <a:ahLst/>
              <a:cxnLst/>
              <a:rect l="l" t="t" r="r" b="b"/>
              <a:pathLst>
                <a:path w="6073" h="6073" extrusionOk="0">
                  <a:moveTo>
                    <a:pt x="3037" y="1"/>
                  </a:moveTo>
                  <a:cubicBezTo>
                    <a:pt x="1358" y="1"/>
                    <a:pt x="0" y="1358"/>
                    <a:pt x="0" y="3037"/>
                  </a:cubicBezTo>
                  <a:cubicBezTo>
                    <a:pt x="0" y="4716"/>
                    <a:pt x="1358" y="6073"/>
                    <a:pt x="3037" y="6073"/>
                  </a:cubicBezTo>
                  <a:cubicBezTo>
                    <a:pt x="4715" y="6073"/>
                    <a:pt x="6073" y="4716"/>
                    <a:pt x="6073" y="3037"/>
                  </a:cubicBezTo>
                  <a:cubicBezTo>
                    <a:pt x="6073" y="1358"/>
                    <a:pt x="4715" y="1"/>
                    <a:pt x="3037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0" name="Google Shape;440;p20"/>
            <p:cNvSpPr/>
            <p:nvPr/>
          </p:nvSpPr>
          <p:spPr>
            <a:xfrm>
              <a:off x="935214" y="1799534"/>
              <a:ext cx="1606414" cy="368572"/>
            </a:xfrm>
            <a:custGeom>
              <a:avLst/>
              <a:gdLst/>
              <a:ahLst/>
              <a:cxnLst/>
              <a:rect l="l" t="t" r="r" b="b"/>
              <a:pathLst>
                <a:path w="42006" h="8656" extrusionOk="0">
                  <a:moveTo>
                    <a:pt x="3001" y="0"/>
                  </a:moveTo>
                  <a:cubicBezTo>
                    <a:pt x="2168" y="0"/>
                    <a:pt x="1417" y="333"/>
                    <a:pt x="882" y="881"/>
                  </a:cubicBezTo>
                  <a:cubicBezTo>
                    <a:pt x="334" y="1429"/>
                    <a:pt x="1" y="2179"/>
                    <a:pt x="1" y="3012"/>
                  </a:cubicBezTo>
                  <a:lnTo>
                    <a:pt x="1" y="8311"/>
                  </a:lnTo>
                  <a:lnTo>
                    <a:pt x="24" y="8656"/>
                  </a:lnTo>
                  <a:cubicBezTo>
                    <a:pt x="108" y="7977"/>
                    <a:pt x="417" y="7358"/>
                    <a:pt x="882" y="6894"/>
                  </a:cubicBezTo>
                  <a:cubicBezTo>
                    <a:pt x="1417" y="6346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7"/>
                    <a:pt x="42006" y="3012"/>
                  </a:cubicBezTo>
                  <a:cubicBezTo>
                    <a:pt x="42006" y="2881"/>
                    <a:pt x="42006" y="2774"/>
                    <a:pt x="41982" y="2655"/>
                  </a:cubicBezTo>
                  <a:cubicBezTo>
                    <a:pt x="41815" y="1155"/>
                    <a:pt x="40541" y="0"/>
                    <a:pt x="39006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1" name="Google Shape;441;p20"/>
            <p:cNvSpPr/>
            <p:nvPr/>
          </p:nvSpPr>
          <p:spPr>
            <a:xfrm>
              <a:off x="935214" y="1769089"/>
              <a:ext cx="1606414" cy="384327"/>
            </a:xfrm>
            <a:custGeom>
              <a:avLst/>
              <a:gdLst/>
              <a:ahLst/>
              <a:cxnLst/>
              <a:rect l="l" t="t" r="r" b="b"/>
              <a:pathLst>
                <a:path w="42006" h="9026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29"/>
                    <a:pt x="1" y="2179"/>
                    <a:pt x="1" y="3013"/>
                  </a:cubicBezTo>
                  <a:lnTo>
                    <a:pt x="1" y="9026"/>
                  </a:lnTo>
                  <a:cubicBezTo>
                    <a:pt x="1" y="8192"/>
                    <a:pt x="334" y="7442"/>
                    <a:pt x="882" y="6894"/>
                  </a:cubicBezTo>
                  <a:cubicBezTo>
                    <a:pt x="1417" y="6359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8"/>
                    <a:pt x="42006" y="3013"/>
                  </a:cubicBezTo>
                  <a:cubicBezTo>
                    <a:pt x="42006" y="1346"/>
                    <a:pt x="40660" y="1"/>
                    <a:pt x="39006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2" name="Google Shape;442;p20"/>
            <p:cNvSpPr txBox="1"/>
            <p:nvPr/>
          </p:nvSpPr>
          <p:spPr>
            <a:xfrm>
              <a:off x="1081172" y="2097663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Execution - Development Completed</a:t>
              </a:r>
              <a:endParaRPr sz="16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43" name="Google Shape;443;p20"/>
            <p:cNvSpPr txBox="1"/>
            <p:nvPr/>
          </p:nvSpPr>
          <p:spPr>
            <a:xfrm>
              <a:off x="1071825" y="1769313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August 2023</a:t>
              </a:r>
              <a:endParaRPr sz="24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444" name="Google Shape;444;p20"/>
          <p:cNvGrpSpPr/>
          <p:nvPr/>
        </p:nvGrpSpPr>
        <p:grpSpPr>
          <a:xfrm>
            <a:off x="1245118" y="4007628"/>
            <a:ext cx="2773295" cy="1305395"/>
            <a:chOff x="933838" y="3005721"/>
            <a:chExt cx="2079971" cy="979046"/>
          </a:xfrm>
        </p:grpSpPr>
        <p:sp>
          <p:nvSpPr>
            <p:cNvPr id="445" name="Google Shape;445;p20"/>
            <p:cNvSpPr/>
            <p:nvPr/>
          </p:nvSpPr>
          <p:spPr>
            <a:xfrm>
              <a:off x="1033115" y="3023886"/>
              <a:ext cx="1980694" cy="960881"/>
            </a:xfrm>
            <a:custGeom>
              <a:avLst/>
              <a:gdLst/>
              <a:ahLst/>
              <a:cxnLst/>
              <a:rect l="l" t="t" r="r" b="b"/>
              <a:pathLst>
                <a:path w="51793" h="25126" extrusionOk="0">
                  <a:moveTo>
                    <a:pt x="33544" y="0"/>
                  </a:moveTo>
                  <a:cubicBezTo>
                    <a:pt x="33507" y="0"/>
                    <a:pt x="33470" y="1"/>
                    <a:pt x="33433" y="2"/>
                  </a:cubicBezTo>
                  <a:lnTo>
                    <a:pt x="3537" y="990"/>
                  </a:lnTo>
                  <a:cubicBezTo>
                    <a:pt x="1548" y="1050"/>
                    <a:pt x="0" y="2693"/>
                    <a:pt x="60" y="4657"/>
                  </a:cubicBezTo>
                  <a:lnTo>
                    <a:pt x="620" y="21695"/>
                  </a:lnTo>
                  <a:cubicBezTo>
                    <a:pt x="690" y="23611"/>
                    <a:pt x="2284" y="25126"/>
                    <a:pt x="4211" y="25126"/>
                  </a:cubicBezTo>
                  <a:cubicBezTo>
                    <a:pt x="4248" y="25126"/>
                    <a:pt x="4285" y="25125"/>
                    <a:pt x="4322" y="25124"/>
                  </a:cubicBezTo>
                  <a:lnTo>
                    <a:pt x="34231" y="24136"/>
                  </a:lnTo>
                  <a:cubicBezTo>
                    <a:pt x="36207" y="24076"/>
                    <a:pt x="37767" y="22433"/>
                    <a:pt x="37696" y="20469"/>
                  </a:cubicBezTo>
                  <a:lnTo>
                    <a:pt x="37636" y="18540"/>
                  </a:lnTo>
                  <a:cubicBezTo>
                    <a:pt x="37600" y="17409"/>
                    <a:pt x="38493" y="16468"/>
                    <a:pt x="39636" y="16433"/>
                  </a:cubicBezTo>
                  <a:lnTo>
                    <a:pt x="42982" y="16325"/>
                  </a:lnTo>
                  <a:cubicBezTo>
                    <a:pt x="43004" y="16325"/>
                    <a:pt x="43026" y="16324"/>
                    <a:pt x="43049" y="16324"/>
                  </a:cubicBezTo>
                  <a:cubicBezTo>
                    <a:pt x="43772" y="16324"/>
                    <a:pt x="44422" y="16700"/>
                    <a:pt x="44792" y="17266"/>
                  </a:cubicBezTo>
                  <a:cubicBezTo>
                    <a:pt x="45460" y="18291"/>
                    <a:pt x="46628" y="18959"/>
                    <a:pt x="47943" y="18959"/>
                  </a:cubicBezTo>
                  <a:cubicBezTo>
                    <a:pt x="47988" y="18959"/>
                    <a:pt x="48033" y="18958"/>
                    <a:pt x="48078" y="18957"/>
                  </a:cubicBezTo>
                  <a:cubicBezTo>
                    <a:pt x="50162" y="18885"/>
                    <a:pt x="51793" y="17159"/>
                    <a:pt x="51721" y="15099"/>
                  </a:cubicBezTo>
                  <a:cubicBezTo>
                    <a:pt x="51663" y="13076"/>
                    <a:pt x="49974" y="11490"/>
                    <a:pt x="47940" y="11490"/>
                  </a:cubicBezTo>
                  <a:cubicBezTo>
                    <a:pt x="47903" y="11490"/>
                    <a:pt x="47865" y="11490"/>
                    <a:pt x="47828" y="11491"/>
                  </a:cubicBezTo>
                  <a:cubicBezTo>
                    <a:pt x="46459" y="11539"/>
                    <a:pt x="45292" y="12301"/>
                    <a:pt x="44661" y="13396"/>
                  </a:cubicBezTo>
                  <a:cubicBezTo>
                    <a:pt x="44327" y="14004"/>
                    <a:pt x="43673" y="14432"/>
                    <a:pt x="42911" y="14456"/>
                  </a:cubicBezTo>
                  <a:lnTo>
                    <a:pt x="39577" y="14575"/>
                  </a:lnTo>
                  <a:cubicBezTo>
                    <a:pt x="39555" y="14576"/>
                    <a:pt x="39533" y="14576"/>
                    <a:pt x="39511" y="14576"/>
                  </a:cubicBezTo>
                  <a:cubicBezTo>
                    <a:pt x="38397" y="14576"/>
                    <a:pt x="37480" y="13696"/>
                    <a:pt x="37434" y="12599"/>
                  </a:cubicBezTo>
                  <a:lnTo>
                    <a:pt x="37136" y="3431"/>
                  </a:lnTo>
                  <a:cubicBezTo>
                    <a:pt x="37078" y="1515"/>
                    <a:pt x="35472" y="0"/>
                    <a:pt x="33544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6" name="Google Shape;446;p20"/>
            <p:cNvSpPr/>
            <p:nvPr/>
          </p:nvSpPr>
          <p:spPr>
            <a:xfrm>
              <a:off x="933838" y="3261739"/>
              <a:ext cx="177598" cy="256061"/>
            </a:xfrm>
            <a:custGeom>
              <a:avLst/>
              <a:gdLst/>
              <a:ahLst/>
              <a:cxnLst/>
              <a:rect l="l" t="t" r="r" b="b"/>
              <a:pathLst>
                <a:path w="4644" h="6014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17"/>
                    <a:pt x="1" y="2179"/>
                    <a:pt x="1" y="3001"/>
                  </a:cubicBezTo>
                  <a:cubicBezTo>
                    <a:pt x="1" y="4668"/>
                    <a:pt x="1346" y="6013"/>
                    <a:pt x="3001" y="6013"/>
                  </a:cubicBezTo>
                  <a:lnTo>
                    <a:pt x="4644" y="6013"/>
                  </a:lnTo>
                  <a:lnTo>
                    <a:pt x="4644" y="1"/>
                  </a:lnTo>
                  <a:close/>
                </a:path>
              </a:pathLst>
            </a:custGeom>
            <a:solidFill>
              <a:srgbClr val="CF121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7" name="Google Shape;447;p20"/>
            <p:cNvSpPr/>
            <p:nvPr/>
          </p:nvSpPr>
          <p:spPr>
            <a:xfrm>
              <a:off x="1071816" y="3005721"/>
              <a:ext cx="1939277" cy="923901"/>
            </a:xfrm>
            <a:custGeom>
              <a:avLst/>
              <a:gdLst/>
              <a:ahLst/>
              <a:cxnLst/>
              <a:rect l="l" t="t" r="r" b="b"/>
              <a:pathLst>
                <a:path w="50710" h="24159" extrusionOk="0">
                  <a:moveTo>
                    <a:pt x="3549" y="1"/>
                  </a:moveTo>
                  <a:cubicBezTo>
                    <a:pt x="1584" y="1"/>
                    <a:pt x="1" y="1596"/>
                    <a:pt x="1" y="3561"/>
                  </a:cubicBezTo>
                  <a:lnTo>
                    <a:pt x="1" y="20610"/>
                  </a:lnTo>
                  <a:cubicBezTo>
                    <a:pt x="1" y="22563"/>
                    <a:pt x="1584" y="24158"/>
                    <a:pt x="3549" y="24158"/>
                  </a:cubicBezTo>
                  <a:lnTo>
                    <a:pt x="33124" y="24158"/>
                  </a:lnTo>
                  <a:cubicBezTo>
                    <a:pt x="35088" y="24158"/>
                    <a:pt x="36684" y="22563"/>
                    <a:pt x="36684" y="20610"/>
                  </a:cubicBezTo>
                  <a:lnTo>
                    <a:pt x="36684" y="18670"/>
                  </a:lnTo>
                  <a:cubicBezTo>
                    <a:pt x="36684" y="17550"/>
                    <a:pt x="37600" y="16634"/>
                    <a:pt x="38720" y="16634"/>
                  </a:cubicBezTo>
                  <a:lnTo>
                    <a:pt x="42030" y="16634"/>
                  </a:lnTo>
                  <a:cubicBezTo>
                    <a:pt x="42780" y="16634"/>
                    <a:pt x="43435" y="17039"/>
                    <a:pt x="43792" y="17634"/>
                  </a:cubicBezTo>
                  <a:cubicBezTo>
                    <a:pt x="44447" y="18705"/>
                    <a:pt x="45625" y="19432"/>
                    <a:pt x="46983" y="19432"/>
                  </a:cubicBezTo>
                  <a:cubicBezTo>
                    <a:pt x="49042" y="19432"/>
                    <a:pt x="50709" y="17765"/>
                    <a:pt x="50709" y="15693"/>
                  </a:cubicBezTo>
                  <a:cubicBezTo>
                    <a:pt x="50709" y="13633"/>
                    <a:pt x="49042" y="11966"/>
                    <a:pt x="46983" y="11966"/>
                  </a:cubicBezTo>
                  <a:cubicBezTo>
                    <a:pt x="45625" y="11966"/>
                    <a:pt x="44447" y="12693"/>
                    <a:pt x="43792" y="13764"/>
                  </a:cubicBezTo>
                  <a:cubicBezTo>
                    <a:pt x="43435" y="14360"/>
                    <a:pt x="42780" y="14764"/>
                    <a:pt x="42030" y="14764"/>
                  </a:cubicBezTo>
                  <a:lnTo>
                    <a:pt x="38720" y="14764"/>
                  </a:lnTo>
                  <a:cubicBezTo>
                    <a:pt x="37600" y="14764"/>
                    <a:pt x="36684" y="13848"/>
                    <a:pt x="36684" y="12728"/>
                  </a:cubicBezTo>
                  <a:lnTo>
                    <a:pt x="36684" y="3561"/>
                  </a:lnTo>
                  <a:cubicBezTo>
                    <a:pt x="36684" y="1596"/>
                    <a:pt x="35088" y="1"/>
                    <a:pt x="33124" y="1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8" name="Google Shape;448;p20"/>
            <p:cNvSpPr/>
            <p:nvPr/>
          </p:nvSpPr>
          <p:spPr>
            <a:xfrm>
              <a:off x="2752419" y="3489753"/>
              <a:ext cx="232247" cy="232706"/>
            </a:xfrm>
            <a:custGeom>
              <a:avLst/>
              <a:gdLst/>
              <a:ahLst/>
              <a:cxnLst/>
              <a:rect l="l" t="t" r="r" b="b"/>
              <a:pathLst>
                <a:path w="6073" h="6085" extrusionOk="0">
                  <a:moveTo>
                    <a:pt x="3037" y="0"/>
                  </a:moveTo>
                  <a:cubicBezTo>
                    <a:pt x="1358" y="0"/>
                    <a:pt x="0" y="1369"/>
                    <a:pt x="0" y="3036"/>
                  </a:cubicBezTo>
                  <a:cubicBezTo>
                    <a:pt x="0" y="4715"/>
                    <a:pt x="1358" y="6084"/>
                    <a:pt x="3037" y="6084"/>
                  </a:cubicBezTo>
                  <a:cubicBezTo>
                    <a:pt x="4715" y="6084"/>
                    <a:pt x="6073" y="4715"/>
                    <a:pt x="6073" y="3036"/>
                  </a:cubicBezTo>
                  <a:cubicBezTo>
                    <a:pt x="6073" y="1369"/>
                    <a:pt x="4715" y="0"/>
                    <a:pt x="30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9" name="Google Shape;449;p20"/>
            <p:cNvSpPr/>
            <p:nvPr/>
          </p:nvSpPr>
          <p:spPr>
            <a:xfrm>
              <a:off x="935214" y="3035660"/>
              <a:ext cx="1606414" cy="369104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0"/>
                  </a:moveTo>
                  <a:cubicBezTo>
                    <a:pt x="2168" y="0"/>
                    <a:pt x="1417" y="346"/>
                    <a:pt x="882" y="881"/>
                  </a:cubicBezTo>
                  <a:cubicBezTo>
                    <a:pt x="334" y="1429"/>
                    <a:pt x="1" y="2179"/>
                    <a:pt x="1" y="3013"/>
                  </a:cubicBezTo>
                  <a:lnTo>
                    <a:pt x="1" y="8311"/>
                  </a:lnTo>
                  <a:lnTo>
                    <a:pt x="24" y="8668"/>
                  </a:lnTo>
                  <a:cubicBezTo>
                    <a:pt x="108" y="7978"/>
                    <a:pt x="417" y="7370"/>
                    <a:pt x="882" y="6894"/>
                  </a:cubicBezTo>
                  <a:cubicBezTo>
                    <a:pt x="1417" y="6358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8"/>
                    <a:pt x="42006" y="3013"/>
                  </a:cubicBezTo>
                  <a:cubicBezTo>
                    <a:pt x="42006" y="2894"/>
                    <a:pt x="42006" y="2775"/>
                    <a:pt x="41982" y="2655"/>
                  </a:cubicBezTo>
                  <a:cubicBezTo>
                    <a:pt x="41815" y="1167"/>
                    <a:pt x="40541" y="0"/>
                    <a:pt x="39006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50" name="Google Shape;450;p20"/>
            <p:cNvSpPr/>
            <p:nvPr/>
          </p:nvSpPr>
          <p:spPr>
            <a:xfrm>
              <a:off x="935214" y="3005729"/>
              <a:ext cx="1606414" cy="383794"/>
            </a:xfrm>
            <a:custGeom>
              <a:avLst/>
              <a:gdLst/>
              <a:ahLst/>
              <a:cxnLst/>
              <a:rect l="l" t="t" r="r" b="b"/>
              <a:pathLst>
                <a:path w="42006" h="9014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18"/>
                    <a:pt x="1" y="2168"/>
                    <a:pt x="1" y="3001"/>
                  </a:cubicBezTo>
                  <a:lnTo>
                    <a:pt x="1" y="9014"/>
                  </a:lnTo>
                  <a:cubicBezTo>
                    <a:pt x="1" y="8192"/>
                    <a:pt x="334" y="7430"/>
                    <a:pt x="882" y="6895"/>
                  </a:cubicBezTo>
                  <a:cubicBezTo>
                    <a:pt x="1417" y="6347"/>
                    <a:pt x="2168" y="6014"/>
                    <a:pt x="3001" y="6014"/>
                  </a:cubicBezTo>
                  <a:lnTo>
                    <a:pt x="39006" y="6014"/>
                  </a:lnTo>
                  <a:cubicBezTo>
                    <a:pt x="40660" y="6014"/>
                    <a:pt x="42006" y="4668"/>
                    <a:pt x="42006" y="3001"/>
                  </a:cubicBezTo>
                  <a:cubicBezTo>
                    <a:pt x="42006" y="1346"/>
                    <a:pt x="40660" y="1"/>
                    <a:pt x="3900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51" name="Google Shape;451;p20"/>
            <p:cNvSpPr txBox="1"/>
            <p:nvPr/>
          </p:nvSpPr>
          <p:spPr>
            <a:xfrm>
              <a:off x="1081172" y="3338113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Public and Market Training</a:t>
              </a:r>
              <a:endParaRPr sz="16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52" name="Google Shape;452;p20"/>
            <p:cNvSpPr txBox="1"/>
            <p:nvPr/>
          </p:nvSpPr>
          <p:spPr>
            <a:xfrm>
              <a:off x="1071825" y="3005788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Oct 2023</a:t>
              </a:r>
              <a:endParaRPr sz="24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1332FA38-2DDB-8082-C354-668B5435996A}"/>
              </a:ext>
            </a:extLst>
          </p:cNvPr>
          <p:cNvSpPr/>
          <p:nvPr/>
        </p:nvSpPr>
        <p:spPr>
          <a:xfrm>
            <a:off x="103554" y="6567854"/>
            <a:ext cx="808892" cy="202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E9120-694A-29A6-BACE-BF313B6C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ERCOT Developer Portal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46C614D-24C6-397C-A60B-60223C734C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000" y="1104900"/>
            <a:ext cx="10437975" cy="5053013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92511BB-EFD9-5A03-6BB2-5B59749B5546}"/>
              </a:ext>
            </a:extLst>
          </p:cNvPr>
          <p:cNvSpPr/>
          <p:nvPr/>
        </p:nvSpPr>
        <p:spPr>
          <a:xfrm>
            <a:off x="103554" y="6567854"/>
            <a:ext cx="808892" cy="202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0260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Year0 xmlns="5aa4d6c3-c158-44c8-841a-c9a1485dc550">2020</Year0>
    <IconOverlay xmlns="http://schemas.microsoft.com/sharepoint/v4" xsi:nil="true"/>
    <Year xmlns="5aa4d6c3-c158-44c8-841a-c9a1485dc550">02/10/2020</Yea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65605FA1C07940811E8DD774EF21BA" ma:contentTypeVersion="7" ma:contentTypeDescription="Create a new document." ma:contentTypeScope="" ma:versionID="b8cabad19ef086b320a61c61415c1c5e">
  <xsd:schema xmlns:xsd="http://www.w3.org/2001/XMLSchema" xmlns:xs="http://www.w3.org/2001/XMLSchema" xmlns:p="http://schemas.microsoft.com/office/2006/metadata/properties" xmlns:ns2="c34af464-7aa1-4edd-9be4-83dffc1cb926" xmlns:ns3="http://schemas.microsoft.com/sharepoint/v4" xmlns:ns4="5aa4d6c3-c158-44c8-841a-c9a1485dc550" targetNamespace="http://schemas.microsoft.com/office/2006/metadata/properties" ma:root="true" ma:fieldsID="327bcb2b973df4f25f5997c10c1f0400" ns2:_="" ns3:_="" ns4:_="">
    <xsd:import namespace="c34af464-7aa1-4edd-9be4-83dffc1cb926"/>
    <xsd:import namespace="http://schemas.microsoft.com/sharepoint/v4"/>
    <xsd:import namespace="5aa4d6c3-c158-44c8-841a-c9a1485dc550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IconOverlay" minOccurs="0"/>
                <xsd:element ref="ns4:Year" minOccurs="0"/>
                <xsd:element ref="ns4:Yea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4d6c3-c158-44c8-841a-c9a1485dc550" elementFormDefault="qualified">
    <xsd:import namespace="http://schemas.microsoft.com/office/2006/documentManagement/types"/>
    <xsd:import namespace="http://schemas.microsoft.com/office/infopath/2007/PartnerControls"/>
    <xsd:element name="Year" ma:index="10" nillable="true" ma:displayName="ARB Date" ma:internalName="Year">
      <xsd:simpleType>
        <xsd:restriction base="dms:Text">
          <xsd:maxLength value="255"/>
        </xsd:restriction>
      </xsd:simpleType>
    </xsd:element>
    <xsd:element name="Year0" ma:index="11" nillable="true" ma:displayName="Year" ma:format="Dropdown" ma:internalName="Year0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D20F26-CD02-4C37-9BFA-A08EE0436AD7}">
  <ds:schemaRefs>
    <ds:schemaRef ds:uri="5aa4d6c3-c158-44c8-841a-c9a1485dc550"/>
    <ds:schemaRef ds:uri="c34af464-7aa1-4edd-9be4-83dffc1cb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34D18E-525A-452C-8C87-3071C976C54F}">
  <ds:schemaRefs>
    <ds:schemaRef ds:uri="5aa4d6c3-c158-44c8-841a-c9a1485dc550"/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75</Words>
  <Application>Microsoft Office PowerPoint</Application>
  <PresentationFormat>Widescreen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Fira Sans Extra Condensed</vt:lpstr>
      <vt:lpstr>Fira Sans Extra Condensed Medium</vt:lpstr>
      <vt:lpstr>Roboto</vt:lpstr>
      <vt:lpstr>1_Custom Design</vt:lpstr>
      <vt:lpstr>1_Office Theme</vt:lpstr>
      <vt:lpstr>Public API Capabilities</vt:lpstr>
      <vt:lpstr>ERCOT Public API Updates</vt:lpstr>
      <vt:lpstr>Public API Timenline</vt:lpstr>
      <vt:lpstr>ERCOT Developer Portal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Tirupati, Venkata</cp:lastModifiedBy>
  <cp:revision>90</cp:revision>
  <dcterms:created xsi:type="dcterms:W3CDTF">2019-09-18T13:06:40Z</dcterms:created>
  <dcterms:modified xsi:type="dcterms:W3CDTF">2023-05-18T11:17:07Z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0x010100B465605FA1C07940811E8DD774EF21BA</vt:lpwstr>
  </property>
  <property fmtid="{D5CDD505-2E9C-101B-9397-08002B2CF9AE}" pid="3" name="MSIP_Label_7084cbda-52b8-46fb-a7b7-cb5bd465ed85_Name">
    <vt:lpwstr>Internal</vt:lpwstr>
  </property>
  <property fmtid="{D5CDD505-2E9C-101B-9397-08002B2CF9AE}" pid="4" name="MSIP_Label_7084cbda-52b8-46fb-a7b7-cb5bd465ed85_ActionId">
    <vt:lpwstr>d9a18cbe-a884-44bc-ab90-47977180e520</vt:lpwstr>
  </property>
  <property fmtid="{D5CDD505-2E9C-101B-9397-08002B2CF9AE}" pid="5" name="MSIP_Label_7084cbda-52b8-46fb-a7b7-cb5bd465ed85_Enabled">
    <vt:lpwstr>true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SetDate">
    <vt:lpwstr>2023-05-17T16:14:25Z</vt:lpwstr>
  </property>
  <property fmtid="{D5CDD505-2E9C-101B-9397-08002B2CF9AE}" pid="8" name="MSIP_Label_7084cbda-52b8-46fb-a7b7-cb5bd465ed85_ContentBits">
    <vt:lpwstr>0</vt:lpwstr>
  </property>
  <property fmtid="{D5CDD505-2E9C-101B-9397-08002B2CF9AE}" pid="9" name="MSIP_Label_7084cbda-52b8-46fb-a7b7-cb5bd465ed85_Method">
    <vt:lpwstr>Standard</vt:lpwstr>
  </property>
</Properties>
</file>