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4"/>
  </p:notesMasterIdLst>
  <p:handoutMasterIdLst>
    <p:handoutMasterId r:id="rId25"/>
  </p:handoutMasterIdLst>
  <p:sldIdLst>
    <p:sldId id="260" r:id="rId6"/>
    <p:sldId id="269" r:id="rId7"/>
    <p:sldId id="270" r:id="rId8"/>
    <p:sldId id="267" r:id="rId9"/>
    <p:sldId id="274" r:id="rId10"/>
    <p:sldId id="273" r:id="rId11"/>
    <p:sldId id="298" r:id="rId12"/>
    <p:sldId id="290" r:id="rId13"/>
    <p:sldId id="291" r:id="rId14"/>
    <p:sldId id="292" r:id="rId15"/>
    <p:sldId id="299" r:id="rId16"/>
    <p:sldId id="293" r:id="rId17"/>
    <p:sldId id="295" r:id="rId18"/>
    <p:sldId id="296" r:id="rId19"/>
    <p:sldId id="297" r:id="rId20"/>
    <p:sldId id="294" r:id="rId21"/>
    <p:sldId id="279" r:id="rId22"/>
    <p:sldId id="280" r:id="rId2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A169829-9C41-4522-B250-D2C5B4ED65C9}" v="8" dt="2023-05-18T14:52:11.8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rupati, Venkata" userId="f158bf16-7c33-4cff-afb7-2f4396d4ca51" providerId="ADAL" clId="{D057F781-DAF3-4556-B78A-4C448B18769D}"/>
    <pc:docChg chg="undo custSel addSld delSld modSld sldOrd">
      <pc:chgData name="Tirupati, Venkata" userId="f158bf16-7c33-4cff-afb7-2f4396d4ca51" providerId="ADAL" clId="{D057F781-DAF3-4556-B78A-4C448B18769D}" dt="2022-09-29T18:52:32.713" v="556" actId="20577"/>
      <pc:docMkLst>
        <pc:docMk/>
      </pc:docMkLst>
      <pc:sldChg chg="modSp mod">
        <pc:chgData name="Tirupati, Venkata" userId="f158bf16-7c33-4cff-afb7-2f4396d4ca51" providerId="ADAL" clId="{D057F781-DAF3-4556-B78A-4C448B18769D}" dt="2022-09-29T10:13:58.862" v="11" actId="20577"/>
        <pc:sldMkLst>
          <pc:docMk/>
          <pc:sldMk cId="730603795" sldId="260"/>
        </pc:sldMkLst>
        <pc:spChg chg="mod">
          <ac:chgData name="Tirupati, Venkata" userId="f158bf16-7c33-4cff-afb7-2f4396d4ca51" providerId="ADAL" clId="{D057F781-DAF3-4556-B78A-4C448B18769D}" dt="2022-09-29T10:13:58.862" v="11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Tirupati, Venkata" userId="f158bf16-7c33-4cff-afb7-2f4396d4ca51" providerId="ADAL" clId="{D057F781-DAF3-4556-B78A-4C448B18769D}" dt="2022-09-29T10:29:53.391" v="255" actId="20577"/>
        <pc:sldMkLst>
          <pc:docMk/>
          <pc:sldMk cId="3190927396" sldId="267"/>
        </pc:sldMkLst>
        <pc:graphicFrameChg chg="mod modGraphic">
          <ac:chgData name="Tirupati, Venkata" userId="f158bf16-7c33-4cff-afb7-2f4396d4ca51" providerId="ADAL" clId="{D057F781-DAF3-4556-B78A-4C448B18769D}" dt="2022-09-29T10:29:53.391" v="255" actId="20577"/>
          <ac:graphicFrameMkLst>
            <pc:docMk/>
            <pc:sldMk cId="3190927396" sldId="267"/>
            <ac:graphicFrameMk id="5" creationId="{B9AC4765-34C5-497A-876D-70578DC99F75}"/>
          </ac:graphicFrameMkLst>
        </pc:graphicFrameChg>
      </pc:sldChg>
      <pc:sldChg chg="modSp mod">
        <pc:chgData name="Tirupati, Venkata" userId="f158bf16-7c33-4cff-afb7-2f4396d4ca51" providerId="ADAL" clId="{D057F781-DAF3-4556-B78A-4C448B18769D}" dt="2022-09-29T18:52:32.713" v="556" actId="20577"/>
        <pc:sldMkLst>
          <pc:docMk/>
          <pc:sldMk cId="964636123" sldId="273"/>
        </pc:sldMkLst>
        <pc:spChg chg="mod">
          <ac:chgData name="Tirupati, Venkata" userId="f158bf16-7c33-4cff-afb7-2f4396d4ca51" providerId="ADAL" clId="{D057F781-DAF3-4556-B78A-4C448B18769D}" dt="2022-09-29T18:52:32.713" v="556" actId="20577"/>
          <ac:spMkLst>
            <pc:docMk/>
            <pc:sldMk cId="964636123" sldId="273"/>
            <ac:spMk id="3" creationId="{1C26B049-CB4B-40B1-989B-39EA943A3423}"/>
          </ac:spMkLst>
        </pc:spChg>
      </pc:sldChg>
      <pc:sldChg chg="ord">
        <pc:chgData name="Tirupati, Venkata" userId="f158bf16-7c33-4cff-afb7-2f4396d4ca51" providerId="ADAL" clId="{D057F781-DAF3-4556-B78A-4C448B18769D}" dt="2022-09-29T10:18:40.213" v="77"/>
        <pc:sldMkLst>
          <pc:docMk/>
          <pc:sldMk cId="3565483746" sldId="274"/>
        </pc:sldMkLst>
      </pc:sldChg>
      <pc:sldChg chg="ord">
        <pc:chgData name="Tirupati, Venkata" userId="f158bf16-7c33-4cff-afb7-2f4396d4ca51" providerId="ADAL" clId="{D057F781-DAF3-4556-B78A-4C448B18769D}" dt="2022-09-29T10:35:15.532" v="367"/>
        <pc:sldMkLst>
          <pc:docMk/>
          <pc:sldMk cId="266417456" sldId="277"/>
        </pc:sldMkLst>
      </pc:sldChg>
      <pc:sldChg chg="modSp mod">
        <pc:chgData name="Tirupati, Venkata" userId="f158bf16-7c33-4cff-afb7-2f4396d4ca51" providerId="ADAL" clId="{D057F781-DAF3-4556-B78A-4C448B18769D}" dt="2022-09-29T10:42:29.355" v="505" actId="6549"/>
        <pc:sldMkLst>
          <pc:docMk/>
          <pc:sldMk cId="2605013178" sldId="281"/>
        </pc:sldMkLst>
        <pc:spChg chg="mod">
          <ac:chgData name="Tirupati, Venkata" userId="f158bf16-7c33-4cff-afb7-2f4396d4ca51" providerId="ADAL" clId="{D057F781-DAF3-4556-B78A-4C448B18769D}" dt="2022-09-29T10:42:29.355" v="505" actId="6549"/>
          <ac:spMkLst>
            <pc:docMk/>
            <pc:sldMk cId="2605013178" sldId="281"/>
            <ac:spMk id="3" creationId="{CF6407B3-6973-445D-977B-98F13F984B30}"/>
          </ac:spMkLst>
        </pc:spChg>
      </pc:sldChg>
      <pc:sldChg chg="modSp mod">
        <pc:chgData name="Tirupati, Venkata" userId="f158bf16-7c33-4cff-afb7-2f4396d4ca51" providerId="ADAL" clId="{D057F781-DAF3-4556-B78A-4C448B18769D}" dt="2022-09-29T10:43:10.523" v="540" actId="255"/>
        <pc:sldMkLst>
          <pc:docMk/>
          <pc:sldMk cId="566530249" sldId="282"/>
        </pc:sldMkLst>
        <pc:spChg chg="mod">
          <ac:chgData name="Tirupati, Venkata" userId="f158bf16-7c33-4cff-afb7-2f4396d4ca51" providerId="ADAL" clId="{D057F781-DAF3-4556-B78A-4C448B18769D}" dt="2022-09-29T10:43:10.523" v="540" actId="255"/>
          <ac:spMkLst>
            <pc:docMk/>
            <pc:sldMk cId="566530249" sldId="282"/>
            <ac:spMk id="3" creationId="{82C04859-81FA-4DAF-8C04-F2FC17CE0894}"/>
          </ac:spMkLst>
        </pc:spChg>
      </pc:sldChg>
      <pc:sldChg chg="addSp delSp modSp new mod">
        <pc:chgData name="Tirupati, Venkata" userId="f158bf16-7c33-4cff-afb7-2f4396d4ca51" providerId="ADAL" clId="{D057F781-DAF3-4556-B78A-4C448B18769D}" dt="2022-09-29T10:30:17.601" v="272" actId="20577"/>
        <pc:sldMkLst>
          <pc:docMk/>
          <pc:sldMk cId="1849489532" sldId="283"/>
        </pc:sldMkLst>
        <pc:spChg chg="mod">
          <ac:chgData name="Tirupati, Venkata" userId="f158bf16-7c33-4cff-afb7-2f4396d4ca51" providerId="ADAL" clId="{D057F781-DAF3-4556-B78A-4C448B18769D}" dt="2022-09-29T10:30:17.601" v="272" actId="20577"/>
          <ac:spMkLst>
            <pc:docMk/>
            <pc:sldMk cId="1849489532" sldId="283"/>
            <ac:spMk id="2" creationId="{4EE920BF-0501-4F07-A3A2-59B71DC84BE4}"/>
          </ac:spMkLst>
        </pc:spChg>
        <pc:spChg chg="del">
          <ac:chgData name="Tirupati, Venkata" userId="f158bf16-7c33-4cff-afb7-2f4396d4ca51" providerId="ADAL" clId="{D057F781-DAF3-4556-B78A-4C448B18769D}" dt="2022-09-29T10:23:57.661" v="126"/>
          <ac:spMkLst>
            <pc:docMk/>
            <pc:sldMk cId="1849489532" sldId="283"/>
            <ac:spMk id="3" creationId="{3A2E042D-B92D-4CEB-AD61-E7D945DBA47D}"/>
          </ac:spMkLst>
        </pc:spChg>
        <pc:picChg chg="add mod">
          <ac:chgData name="Tirupati, Venkata" userId="f158bf16-7c33-4cff-afb7-2f4396d4ca51" providerId="ADAL" clId="{D057F781-DAF3-4556-B78A-4C448B18769D}" dt="2022-09-29T10:24:50.613" v="135" actId="14100"/>
          <ac:picMkLst>
            <pc:docMk/>
            <pc:sldMk cId="1849489532" sldId="283"/>
            <ac:picMk id="5" creationId="{3C42F501-96F5-43C5-8C61-012D48E0970F}"/>
          </ac:picMkLst>
        </pc:picChg>
        <pc:picChg chg="add mod">
          <ac:chgData name="Tirupati, Venkata" userId="f158bf16-7c33-4cff-afb7-2f4396d4ca51" providerId="ADAL" clId="{D057F781-DAF3-4556-B78A-4C448B18769D}" dt="2022-09-29T10:24:33.994" v="132" actId="1582"/>
          <ac:picMkLst>
            <pc:docMk/>
            <pc:sldMk cId="1849489532" sldId="283"/>
            <ac:picMk id="6" creationId="{EDEB6EF9-3632-4241-9DE1-8D1F01EE05B5}"/>
          </ac:picMkLst>
        </pc:picChg>
      </pc:sldChg>
      <pc:sldChg chg="addSp delSp modSp new mod">
        <pc:chgData name="Tirupati, Venkata" userId="f158bf16-7c33-4cff-afb7-2f4396d4ca51" providerId="ADAL" clId="{D057F781-DAF3-4556-B78A-4C448B18769D}" dt="2022-09-29T10:30:07.153" v="266" actId="20577"/>
        <pc:sldMkLst>
          <pc:docMk/>
          <pc:sldMk cId="950609714" sldId="284"/>
        </pc:sldMkLst>
        <pc:spChg chg="mod">
          <ac:chgData name="Tirupati, Venkata" userId="f158bf16-7c33-4cff-afb7-2f4396d4ca51" providerId="ADAL" clId="{D057F781-DAF3-4556-B78A-4C448B18769D}" dt="2022-09-29T10:30:07.153" v="266" actId="20577"/>
          <ac:spMkLst>
            <pc:docMk/>
            <pc:sldMk cId="950609714" sldId="284"/>
            <ac:spMk id="2" creationId="{53FF2D5E-051F-4C2C-A0AA-2828E8C0579F}"/>
          </ac:spMkLst>
        </pc:spChg>
        <pc:spChg chg="del mod">
          <ac:chgData name="Tirupati, Venkata" userId="f158bf16-7c33-4cff-afb7-2f4396d4ca51" providerId="ADAL" clId="{D057F781-DAF3-4556-B78A-4C448B18769D}" dt="2022-09-29T10:27:36.460" v="164"/>
          <ac:spMkLst>
            <pc:docMk/>
            <pc:sldMk cId="950609714" sldId="284"/>
            <ac:spMk id="3" creationId="{E831C147-C18B-43E9-B51E-2821A8FCE936}"/>
          </ac:spMkLst>
        </pc:spChg>
        <pc:spChg chg="add mod">
          <ac:chgData name="Tirupati, Venkata" userId="f158bf16-7c33-4cff-afb7-2f4396d4ca51" providerId="ADAL" clId="{D057F781-DAF3-4556-B78A-4C448B18769D}" dt="2022-09-29T10:28:17.168" v="172" actId="1076"/>
          <ac:spMkLst>
            <pc:docMk/>
            <pc:sldMk cId="950609714" sldId="284"/>
            <ac:spMk id="5" creationId="{476D76D1-84F9-4640-911B-24B9BACD4399}"/>
          </ac:spMkLst>
        </pc:spChg>
        <pc:picChg chg="add mod">
          <ac:chgData name="Tirupati, Venkata" userId="f158bf16-7c33-4cff-afb7-2f4396d4ca51" providerId="ADAL" clId="{D057F781-DAF3-4556-B78A-4C448B18769D}" dt="2022-09-29T10:28:27.723" v="175" actId="1582"/>
          <ac:picMkLst>
            <pc:docMk/>
            <pc:sldMk cId="950609714" sldId="284"/>
            <ac:picMk id="6" creationId="{C9D61E39-EE34-48B1-8489-6CCD83AA2158}"/>
          </ac:picMkLst>
        </pc:picChg>
      </pc:sldChg>
      <pc:sldChg chg="modSp new del mod">
        <pc:chgData name="Tirupati, Venkata" userId="f158bf16-7c33-4cff-afb7-2f4396d4ca51" providerId="ADAL" clId="{D057F781-DAF3-4556-B78A-4C448B18769D}" dt="2022-09-29T16:04:01.697" v="554" actId="47"/>
        <pc:sldMkLst>
          <pc:docMk/>
          <pc:sldMk cId="44299035" sldId="285"/>
        </pc:sldMkLst>
        <pc:spChg chg="mod">
          <ac:chgData name="Tirupati, Venkata" userId="f158bf16-7c33-4cff-afb7-2f4396d4ca51" providerId="ADAL" clId="{D057F781-DAF3-4556-B78A-4C448B18769D}" dt="2022-09-29T10:34:00.775" v="365" actId="20577"/>
          <ac:spMkLst>
            <pc:docMk/>
            <pc:sldMk cId="44299035" sldId="285"/>
            <ac:spMk id="2" creationId="{FBDA2B6E-95CB-44ED-BD23-EA4E7FFED5E6}"/>
          </ac:spMkLst>
        </pc:spChg>
        <pc:spChg chg="mod">
          <ac:chgData name="Tirupati, Venkata" userId="f158bf16-7c33-4cff-afb7-2f4396d4ca51" providerId="ADAL" clId="{D057F781-DAF3-4556-B78A-4C448B18769D}" dt="2022-09-29T10:33:23.894" v="343" actId="20577"/>
          <ac:spMkLst>
            <pc:docMk/>
            <pc:sldMk cId="44299035" sldId="285"/>
            <ac:spMk id="3" creationId="{BBE0AE10-D7D7-4ECB-A4C0-52F7EE68C84B}"/>
          </ac:spMkLst>
        </pc:spChg>
      </pc:sldChg>
      <pc:sldChg chg="modSp new mod">
        <pc:chgData name="Tirupati, Venkata" userId="f158bf16-7c33-4cff-afb7-2f4396d4ca51" providerId="ADAL" clId="{D057F781-DAF3-4556-B78A-4C448B18769D}" dt="2022-09-29T10:38:11.381" v="459" actId="20577"/>
        <pc:sldMkLst>
          <pc:docMk/>
          <pc:sldMk cId="1406482595" sldId="286"/>
        </pc:sldMkLst>
        <pc:spChg chg="mod">
          <ac:chgData name="Tirupati, Venkata" userId="f158bf16-7c33-4cff-afb7-2f4396d4ca51" providerId="ADAL" clId="{D057F781-DAF3-4556-B78A-4C448B18769D}" dt="2022-09-29T10:37:49.212" v="449" actId="20577"/>
          <ac:spMkLst>
            <pc:docMk/>
            <pc:sldMk cId="1406482595" sldId="286"/>
            <ac:spMk id="2" creationId="{69F79559-2650-4B56-8393-1CDF7D5F7C1D}"/>
          </ac:spMkLst>
        </pc:spChg>
        <pc:spChg chg="mod">
          <ac:chgData name="Tirupati, Venkata" userId="f158bf16-7c33-4cff-afb7-2f4396d4ca51" providerId="ADAL" clId="{D057F781-DAF3-4556-B78A-4C448B18769D}" dt="2022-09-29T10:38:11.381" v="459" actId="20577"/>
          <ac:spMkLst>
            <pc:docMk/>
            <pc:sldMk cId="1406482595" sldId="286"/>
            <ac:spMk id="3" creationId="{F52BD21F-6BAF-4696-9DEB-4FEE9046A050}"/>
          </ac:spMkLst>
        </pc:spChg>
      </pc:sldChg>
      <pc:sldChg chg="modSp new mod">
        <pc:chgData name="Tirupati, Venkata" userId="f158bf16-7c33-4cff-afb7-2f4396d4ca51" providerId="ADAL" clId="{D057F781-DAF3-4556-B78A-4C448B18769D}" dt="2022-09-29T15:31:29.429" v="553" actId="6549"/>
        <pc:sldMkLst>
          <pc:docMk/>
          <pc:sldMk cId="1098560180" sldId="287"/>
        </pc:sldMkLst>
        <pc:spChg chg="mod">
          <ac:chgData name="Tirupati, Venkata" userId="f158bf16-7c33-4cff-afb7-2f4396d4ca51" providerId="ADAL" clId="{D057F781-DAF3-4556-B78A-4C448B18769D}" dt="2022-09-29T10:38:42.963" v="489" actId="313"/>
          <ac:spMkLst>
            <pc:docMk/>
            <pc:sldMk cId="1098560180" sldId="287"/>
            <ac:spMk id="2" creationId="{1153FC15-1231-4832-AEFE-F17001D3C850}"/>
          </ac:spMkLst>
        </pc:spChg>
        <pc:spChg chg="mod">
          <ac:chgData name="Tirupati, Venkata" userId="f158bf16-7c33-4cff-afb7-2f4396d4ca51" providerId="ADAL" clId="{D057F781-DAF3-4556-B78A-4C448B18769D}" dt="2022-09-29T15:31:29.429" v="553" actId="6549"/>
          <ac:spMkLst>
            <pc:docMk/>
            <pc:sldMk cId="1098560180" sldId="287"/>
            <ac:spMk id="3" creationId="{995EA4A9-A931-427C-A960-98505FF7E7EA}"/>
          </ac:spMkLst>
        </pc:spChg>
      </pc:sldChg>
    </pc:docChg>
  </pc:docChgLst>
  <pc:docChgLst>
    <pc:chgData name="Tirupati, Venkata" userId="f158bf16-7c33-4cff-afb7-2f4396d4ca51" providerId="ADAL" clId="{EA169829-9C41-4522-B250-D2C5B4ED65C9}"/>
    <pc:docChg chg="undo custSel addSld delSld modSld">
      <pc:chgData name="Tirupati, Venkata" userId="f158bf16-7c33-4cff-afb7-2f4396d4ca51" providerId="ADAL" clId="{EA169829-9C41-4522-B250-D2C5B4ED65C9}" dt="2023-05-18T14:55:08.091" v="469" actId="729"/>
      <pc:docMkLst>
        <pc:docMk/>
      </pc:docMkLst>
      <pc:sldChg chg="modSp mod">
        <pc:chgData name="Tirupati, Venkata" userId="f158bf16-7c33-4cff-afb7-2f4396d4ca51" providerId="ADAL" clId="{EA169829-9C41-4522-B250-D2C5B4ED65C9}" dt="2023-05-18T13:54:28.973" v="4" actId="20577"/>
        <pc:sldMkLst>
          <pc:docMk/>
          <pc:sldMk cId="730603795" sldId="260"/>
        </pc:sldMkLst>
        <pc:spChg chg="mod">
          <ac:chgData name="Tirupati, Venkata" userId="f158bf16-7c33-4cff-afb7-2f4396d4ca51" providerId="ADAL" clId="{EA169829-9C41-4522-B250-D2C5B4ED65C9}" dt="2023-05-18T13:54:28.973" v="4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Tirupati, Venkata" userId="f158bf16-7c33-4cff-afb7-2f4396d4ca51" providerId="ADAL" clId="{EA169829-9C41-4522-B250-D2C5B4ED65C9}" dt="2023-05-18T14:53:47.861" v="390" actId="20577"/>
        <pc:sldMkLst>
          <pc:docMk/>
          <pc:sldMk cId="3190927396" sldId="267"/>
        </pc:sldMkLst>
        <pc:graphicFrameChg chg="mod modGraphic">
          <ac:chgData name="Tirupati, Venkata" userId="f158bf16-7c33-4cff-afb7-2f4396d4ca51" providerId="ADAL" clId="{EA169829-9C41-4522-B250-D2C5B4ED65C9}" dt="2023-05-18T14:53:47.861" v="390" actId="20577"/>
          <ac:graphicFrameMkLst>
            <pc:docMk/>
            <pc:sldMk cId="3190927396" sldId="267"/>
            <ac:graphicFrameMk id="3" creationId="{2562DEFB-3BEF-459F-966E-75FAAC0C8795}"/>
          </ac:graphicFrameMkLst>
        </pc:graphicFrameChg>
      </pc:sldChg>
      <pc:sldChg chg="modSp mod">
        <pc:chgData name="Tirupati, Venkata" userId="f158bf16-7c33-4cff-afb7-2f4396d4ca51" providerId="ADAL" clId="{EA169829-9C41-4522-B250-D2C5B4ED65C9}" dt="2023-05-18T14:50:49.625" v="200" actId="20577"/>
        <pc:sldMkLst>
          <pc:docMk/>
          <pc:sldMk cId="964636123" sldId="273"/>
        </pc:sldMkLst>
        <pc:spChg chg="mod">
          <ac:chgData name="Tirupati, Venkata" userId="f158bf16-7c33-4cff-afb7-2f4396d4ca51" providerId="ADAL" clId="{EA169829-9C41-4522-B250-D2C5B4ED65C9}" dt="2023-05-18T14:50:49.625" v="200" actId="20577"/>
          <ac:spMkLst>
            <pc:docMk/>
            <pc:sldMk cId="964636123" sldId="273"/>
            <ac:spMk id="2" creationId="{560EDE43-97C6-4E06-8DF2-5F9DD49F714A}"/>
          </ac:spMkLst>
        </pc:spChg>
      </pc:sldChg>
      <pc:sldChg chg="del">
        <pc:chgData name="Tirupati, Venkata" userId="f158bf16-7c33-4cff-afb7-2f4396d4ca51" providerId="ADAL" clId="{EA169829-9C41-4522-B250-D2C5B4ED65C9}" dt="2023-05-18T14:50:54.512" v="201" actId="2696"/>
        <pc:sldMkLst>
          <pc:docMk/>
          <pc:sldMk cId="2559539305" sldId="289"/>
        </pc:sldMkLst>
      </pc:sldChg>
      <pc:sldChg chg="addSp delSp modSp mod">
        <pc:chgData name="Tirupati, Venkata" userId="f158bf16-7c33-4cff-afb7-2f4396d4ca51" providerId="ADAL" clId="{EA169829-9C41-4522-B250-D2C5B4ED65C9}" dt="2023-05-18T14:52:42.028" v="310" actId="20577"/>
        <pc:sldMkLst>
          <pc:docMk/>
          <pc:sldMk cId="2157090428" sldId="290"/>
        </pc:sldMkLst>
        <pc:spChg chg="mod">
          <ac:chgData name="Tirupati, Venkata" userId="f158bf16-7c33-4cff-afb7-2f4396d4ca51" providerId="ADAL" clId="{EA169829-9C41-4522-B250-D2C5B4ED65C9}" dt="2023-05-18T14:51:09.307" v="205" actId="6549"/>
          <ac:spMkLst>
            <pc:docMk/>
            <pc:sldMk cId="2157090428" sldId="290"/>
            <ac:spMk id="2" creationId="{8D9D9BAD-6AB8-4DD5-B30F-F47D4F6C02C9}"/>
          </ac:spMkLst>
        </pc:spChg>
        <pc:spChg chg="add mod">
          <ac:chgData name="Tirupati, Venkata" userId="f158bf16-7c33-4cff-afb7-2f4396d4ca51" providerId="ADAL" clId="{EA169829-9C41-4522-B250-D2C5B4ED65C9}" dt="2023-05-18T14:52:42.028" v="310" actId="20577"/>
          <ac:spMkLst>
            <pc:docMk/>
            <pc:sldMk cId="2157090428" sldId="290"/>
            <ac:spMk id="3" creationId="{9CE23014-930F-CCEF-E87B-2EF3C7E8C0BE}"/>
          </ac:spMkLst>
        </pc:spChg>
        <pc:spChg chg="del mod">
          <ac:chgData name="Tirupati, Venkata" userId="f158bf16-7c33-4cff-afb7-2f4396d4ca51" providerId="ADAL" clId="{EA169829-9C41-4522-B250-D2C5B4ED65C9}" dt="2023-05-18T14:51:07.673" v="204"/>
          <ac:spMkLst>
            <pc:docMk/>
            <pc:sldMk cId="2157090428" sldId="290"/>
            <ac:spMk id="5" creationId="{EFDBB85F-FF0D-43BA-BCAB-5411B1EDB726}"/>
          </ac:spMkLst>
        </pc:spChg>
      </pc:sldChg>
      <pc:sldChg chg="modSp mod">
        <pc:chgData name="Tirupati, Venkata" userId="f158bf16-7c33-4cff-afb7-2f4396d4ca51" providerId="ADAL" clId="{EA169829-9C41-4522-B250-D2C5B4ED65C9}" dt="2023-05-18T14:51:38.922" v="251" actId="20577"/>
        <pc:sldMkLst>
          <pc:docMk/>
          <pc:sldMk cId="1102227093" sldId="291"/>
        </pc:sldMkLst>
        <pc:spChg chg="mod">
          <ac:chgData name="Tirupati, Venkata" userId="f158bf16-7c33-4cff-afb7-2f4396d4ca51" providerId="ADAL" clId="{EA169829-9C41-4522-B250-D2C5B4ED65C9}" dt="2023-05-18T14:51:38.922" v="251" actId="20577"/>
          <ac:spMkLst>
            <pc:docMk/>
            <pc:sldMk cId="1102227093" sldId="291"/>
            <ac:spMk id="2" creationId="{F26BEDB9-8020-4B97-AB5E-79F177A7C045}"/>
          </ac:spMkLst>
        </pc:spChg>
      </pc:sldChg>
      <pc:sldChg chg="modSp mod">
        <pc:chgData name="Tirupati, Venkata" userId="f158bf16-7c33-4cff-afb7-2f4396d4ca51" providerId="ADAL" clId="{EA169829-9C41-4522-B250-D2C5B4ED65C9}" dt="2023-05-18T14:51:58.038" v="256"/>
        <pc:sldMkLst>
          <pc:docMk/>
          <pc:sldMk cId="2649520699" sldId="292"/>
        </pc:sldMkLst>
        <pc:spChg chg="mod">
          <ac:chgData name="Tirupati, Venkata" userId="f158bf16-7c33-4cff-afb7-2f4396d4ca51" providerId="ADAL" clId="{EA169829-9C41-4522-B250-D2C5B4ED65C9}" dt="2023-05-18T14:51:58.038" v="256"/>
          <ac:spMkLst>
            <pc:docMk/>
            <pc:sldMk cId="2649520699" sldId="292"/>
            <ac:spMk id="2" creationId="{29213027-BE1A-4A6F-8004-9435C5EC275A}"/>
          </ac:spMkLst>
        </pc:spChg>
        <pc:spChg chg="mod">
          <ac:chgData name="Tirupati, Venkata" userId="f158bf16-7c33-4cff-afb7-2f4396d4ca51" providerId="ADAL" clId="{EA169829-9C41-4522-B250-D2C5B4ED65C9}" dt="2023-05-18T14:51:20.837" v="214" actId="20577"/>
          <ac:spMkLst>
            <pc:docMk/>
            <pc:sldMk cId="2649520699" sldId="292"/>
            <ac:spMk id="3" creationId="{55E21EB8-D6E2-4E33-88A1-9704FE98BA88}"/>
          </ac:spMkLst>
        </pc:spChg>
      </pc:sldChg>
      <pc:sldChg chg="modSp mod">
        <pc:chgData name="Tirupati, Venkata" userId="f158bf16-7c33-4cff-afb7-2f4396d4ca51" providerId="ADAL" clId="{EA169829-9C41-4522-B250-D2C5B4ED65C9}" dt="2023-05-18T14:54:29.215" v="465" actId="6549"/>
        <pc:sldMkLst>
          <pc:docMk/>
          <pc:sldMk cId="3556087222" sldId="293"/>
        </pc:sldMkLst>
        <pc:spChg chg="mod">
          <ac:chgData name="Tirupati, Venkata" userId="f158bf16-7c33-4cff-afb7-2f4396d4ca51" providerId="ADAL" clId="{EA169829-9C41-4522-B250-D2C5B4ED65C9}" dt="2023-05-18T14:54:29.215" v="465" actId="6549"/>
          <ac:spMkLst>
            <pc:docMk/>
            <pc:sldMk cId="3556087222" sldId="293"/>
            <ac:spMk id="3" creationId="{3FD09DD8-7D6B-40D2-9F49-4C52FFFEAE9B}"/>
          </ac:spMkLst>
        </pc:spChg>
      </pc:sldChg>
      <pc:sldChg chg="mod modShow">
        <pc:chgData name="Tirupati, Venkata" userId="f158bf16-7c33-4cff-afb7-2f4396d4ca51" providerId="ADAL" clId="{EA169829-9C41-4522-B250-D2C5B4ED65C9}" dt="2023-05-18T14:55:08.091" v="469" actId="729"/>
        <pc:sldMkLst>
          <pc:docMk/>
          <pc:sldMk cId="1361423340" sldId="294"/>
        </pc:sldMkLst>
      </pc:sldChg>
      <pc:sldChg chg="add del mod modShow">
        <pc:chgData name="Tirupati, Venkata" userId="f158bf16-7c33-4cff-afb7-2f4396d4ca51" providerId="ADAL" clId="{EA169829-9C41-4522-B250-D2C5B4ED65C9}" dt="2023-05-18T14:54:42.255" v="466" actId="729"/>
        <pc:sldMkLst>
          <pc:docMk/>
          <pc:sldMk cId="878804571" sldId="295"/>
        </pc:sldMkLst>
      </pc:sldChg>
      <pc:sldChg chg="add del mod modShow">
        <pc:chgData name="Tirupati, Venkata" userId="f158bf16-7c33-4cff-afb7-2f4396d4ca51" providerId="ADAL" clId="{EA169829-9C41-4522-B250-D2C5B4ED65C9}" dt="2023-05-18T14:54:44.294" v="467" actId="729"/>
        <pc:sldMkLst>
          <pc:docMk/>
          <pc:sldMk cId="674597416" sldId="296"/>
        </pc:sldMkLst>
      </pc:sldChg>
      <pc:sldChg chg="add del mod modShow">
        <pc:chgData name="Tirupati, Venkata" userId="f158bf16-7c33-4cff-afb7-2f4396d4ca51" providerId="ADAL" clId="{EA169829-9C41-4522-B250-D2C5B4ED65C9}" dt="2023-05-18T14:54:47.660" v="468" actId="729"/>
        <pc:sldMkLst>
          <pc:docMk/>
          <pc:sldMk cId="3828936364" sldId="297"/>
        </pc:sldMkLst>
      </pc:sldChg>
      <pc:sldChg chg="modSp new mod">
        <pc:chgData name="Tirupati, Venkata" userId="f158bf16-7c33-4cff-afb7-2f4396d4ca51" providerId="ADAL" clId="{EA169829-9C41-4522-B250-D2C5B4ED65C9}" dt="2023-05-18T14:53:30.517" v="362" actId="20577"/>
        <pc:sldMkLst>
          <pc:docMk/>
          <pc:sldMk cId="2680493425" sldId="298"/>
        </pc:sldMkLst>
        <pc:spChg chg="mod">
          <ac:chgData name="Tirupati, Venkata" userId="f158bf16-7c33-4cff-afb7-2f4396d4ca51" providerId="ADAL" clId="{EA169829-9C41-4522-B250-D2C5B4ED65C9}" dt="2023-05-18T14:53:23.958" v="336" actId="20577"/>
          <ac:spMkLst>
            <pc:docMk/>
            <pc:sldMk cId="2680493425" sldId="298"/>
            <ac:spMk id="2" creationId="{312879E7-E9B2-C93A-D715-BB56BB9210FA}"/>
          </ac:spMkLst>
        </pc:spChg>
        <pc:spChg chg="mod">
          <ac:chgData name="Tirupati, Venkata" userId="f158bf16-7c33-4cff-afb7-2f4396d4ca51" providerId="ADAL" clId="{EA169829-9C41-4522-B250-D2C5B4ED65C9}" dt="2023-05-18T14:53:30.517" v="362" actId="20577"/>
          <ac:spMkLst>
            <pc:docMk/>
            <pc:sldMk cId="2680493425" sldId="298"/>
            <ac:spMk id="3" creationId="{F867397A-925E-3EFD-609F-4C9F21758795}"/>
          </ac:spMkLst>
        </pc:spChg>
      </pc:sldChg>
      <pc:sldChg chg="modSp new mod">
        <pc:chgData name="Tirupati, Venkata" userId="f158bf16-7c33-4cff-afb7-2f4396d4ca51" providerId="ADAL" clId="{EA169829-9C41-4522-B250-D2C5B4ED65C9}" dt="2023-05-18T14:54:15.595" v="458" actId="20577"/>
        <pc:sldMkLst>
          <pc:docMk/>
          <pc:sldMk cId="1140886431" sldId="299"/>
        </pc:sldMkLst>
        <pc:spChg chg="mod">
          <ac:chgData name="Tirupati, Venkata" userId="f158bf16-7c33-4cff-afb7-2f4396d4ca51" providerId="ADAL" clId="{EA169829-9C41-4522-B250-D2C5B4ED65C9}" dt="2023-05-18T14:54:07.658" v="431" actId="20577"/>
          <ac:spMkLst>
            <pc:docMk/>
            <pc:sldMk cId="1140886431" sldId="299"/>
            <ac:spMk id="2" creationId="{559F22C3-D08B-B8FE-CDCF-E72784922B85}"/>
          </ac:spMkLst>
        </pc:spChg>
        <pc:spChg chg="mod">
          <ac:chgData name="Tirupati, Venkata" userId="f158bf16-7c33-4cff-afb7-2f4396d4ca51" providerId="ADAL" clId="{EA169829-9C41-4522-B250-D2C5B4ED65C9}" dt="2023-05-18T14:54:15.595" v="458" actId="20577"/>
          <ac:spMkLst>
            <pc:docMk/>
            <pc:sldMk cId="1140886431" sldId="299"/>
            <ac:spMk id="3" creationId="{CB1647A6-551C-224E-8926-E977D191EFAF}"/>
          </ac:spMkLst>
        </pc:spChg>
      </pc:sldChg>
    </pc:docChg>
  </pc:docChgLst>
  <pc:docChgLst>
    <pc:chgData name="Tirupati, Venkata" userId="f158bf16-7c33-4cff-afb7-2f4396d4ca51" providerId="ADAL" clId="{89828A4A-6806-49FC-ABE6-E648FFA755EC}"/>
    <pc:docChg chg="addSld delSld modSld">
      <pc:chgData name="Tirupati, Venkata" userId="f158bf16-7c33-4cff-afb7-2f4396d4ca51" providerId="ADAL" clId="{89828A4A-6806-49FC-ABE6-E648FFA755EC}" dt="2022-08-03T17:48:39.128" v="106"/>
      <pc:docMkLst>
        <pc:docMk/>
      </pc:docMkLst>
      <pc:sldChg chg="modSp mod">
        <pc:chgData name="Tirupati, Venkata" userId="f158bf16-7c33-4cff-afb7-2f4396d4ca51" providerId="ADAL" clId="{89828A4A-6806-49FC-ABE6-E648FFA755EC}" dt="2022-08-03T14:21:55.539" v="8" actId="20577"/>
        <pc:sldMkLst>
          <pc:docMk/>
          <pc:sldMk cId="730603795" sldId="260"/>
        </pc:sldMkLst>
        <pc:spChg chg="mod">
          <ac:chgData name="Tirupati, Venkata" userId="f158bf16-7c33-4cff-afb7-2f4396d4ca51" providerId="ADAL" clId="{89828A4A-6806-49FC-ABE6-E648FFA755EC}" dt="2022-08-03T14:21:55.539" v="8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Tirupati, Venkata" userId="f158bf16-7c33-4cff-afb7-2f4396d4ca51" providerId="ADAL" clId="{89828A4A-6806-49FC-ABE6-E648FFA755EC}" dt="2022-08-03T17:43:37.186" v="67" actId="20577"/>
        <pc:sldMkLst>
          <pc:docMk/>
          <pc:sldMk cId="3190927396" sldId="267"/>
        </pc:sldMkLst>
        <pc:graphicFrameChg chg="mod modGraphic">
          <ac:chgData name="Tirupati, Venkata" userId="f158bf16-7c33-4cff-afb7-2f4396d4ca51" providerId="ADAL" clId="{89828A4A-6806-49FC-ABE6-E648FFA755EC}" dt="2022-08-03T17:43:37.186" v="67" actId="20577"/>
          <ac:graphicFrameMkLst>
            <pc:docMk/>
            <pc:sldMk cId="3190927396" sldId="267"/>
            <ac:graphicFrameMk id="5" creationId="{B9AC4765-34C5-497A-876D-70578DC99F75}"/>
          </ac:graphicFrameMkLst>
        </pc:graphicFrameChg>
      </pc:sldChg>
      <pc:sldChg chg="modSp mod">
        <pc:chgData name="Tirupati, Venkata" userId="f158bf16-7c33-4cff-afb7-2f4396d4ca51" providerId="ADAL" clId="{89828A4A-6806-49FC-ABE6-E648FFA755EC}" dt="2022-08-03T17:44:07.688" v="72" actId="5793"/>
        <pc:sldMkLst>
          <pc:docMk/>
          <pc:sldMk cId="964636123" sldId="273"/>
        </pc:sldMkLst>
        <pc:spChg chg="mod">
          <ac:chgData name="Tirupati, Venkata" userId="f158bf16-7c33-4cff-afb7-2f4396d4ca51" providerId="ADAL" clId="{89828A4A-6806-49FC-ABE6-E648FFA755EC}" dt="2022-08-03T17:44:07.688" v="72" actId="5793"/>
          <ac:spMkLst>
            <pc:docMk/>
            <pc:sldMk cId="964636123" sldId="273"/>
            <ac:spMk id="3" creationId="{1C26B049-CB4B-40B1-989B-39EA943A3423}"/>
          </ac:spMkLst>
        </pc:spChg>
      </pc:sldChg>
      <pc:sldChg chg="del">
        <pc:chgData name="Tirupati, Venkata" userId="f158bf16-7c33-4cff-afb7-2f4396d4ca51" providerId="ADAL" clId="{89828A4A-6806-49FC-ABE6-E648FFA755EC}" dt="2022-08-03T17:46:15.481" v="73" actId="2696"/>
        <pc:sldMkLst>
          <pc:docMk/>
          <pc:sldMk cId="1673649171" sldId="276"/>
        </pc:sldMkLst>
      </pc:sldChg>
      <pc:sldChg chg="del">
        <pc:chgData name="Tirupati, Venkata" userId="f158bf16-7c33-4cff-afb7-2f4396d4ca51" providerId="ADAL" clId="{89828A4A-6806-49FC-ABE6-E648FFA755EC}" dt="2022-08-03T17:46:27.586" v="77" actId="2696"/>
        <pc:sldMkLst>
          <pc:docMk/>
          <pc:sldMk cId="2071048189" sldId="278"/>
        </pc:sldMkLst>
      </pc:sldChg>
      <pc:sldChg chg="del">
        <pc:chgData name="Tirupati, Venkata" userId="f158bf16-7c33-4cff-afb7-2f4396d4ca51" providerId="ADAL" clId="{89828A4A-6806-49FC-ABE6-E648FFA755EC}" dt="2022-08-03T17:46:18.224" v="74" actId="2696"/>
        <pc:sldMkLst>
          <pc:docMk/>
          <pc:sldMk cId="2568136347" sldId="281"/>
        </pc:sldMkLst>
      </pc:sldChg>
      <pc:sldChg chg="modSp new mod">
        <pc:chgData name="Tirupati, Venkata" userId="f158bf16-7c33-4cff-afb7-2f4396d4ca51" providerId="ADAL" clId="{89828A4A-6806-49FC-ABE6-E648FFA755EC}" dt="2022-08-03T17:48:17.677" v="104" actId="108"/>
        <pc:sldMkLst>
          <pc:docMk/>
          <pc:sldMk cId="2605013178" sldId="281"/>
        </pc:sldMkLst>
        <pc:spChg chg="mod">
          <ac:chgData name="Tirupati, Venkata" userId="f158bf16-7c33-4cff-afb7-2f4396d4ca51" providerId="ADAL" clId="{89828A4A-6806-49FC-ABE6-E648FFA755EC}" dt="2022-08-03T17:46:55.743" v="98" actId="20577"/>
          <ac:spMkLst>
            <pc:docMk/>
            <pc:sldMk cId="2605013178" sldId="281"/>
            <ac:spMk id="2" creationId="{D8C4C97F-D57E-4378-804C-DF4034F23E74}"/>
          </ac:spMkLst>
        </pc:spChg>
        <pc:spChg chg="mod">
          <ac:chgData name="Tirupati, Venkata" userId="f158bf16-7c33-4cff-afb7-2f4396d4ca51" providerId="ADAL" clId="{89828A4A-6806-49FC-ABE6-E648FFA755EC}" dt="2022-08-03T17:48:17.677" v="104" actId="108"/>
          <ac:spMkLst>
            <pc:docMk/>
            <pc:sldMk cId="2605013178" sldId="281"/>
            <ac:spMk id="3" creationId="{CF6407B3-6973-445D-977B-98F13F984B30}"/>
          </ac:spMkLst>
        </pc:spChg>
      </pc:sldChg>
      <pc:sldChg chg="del">
        <pc:chgData name="Tirupati, Venkata" userId="f158bf16-7c33-4cff-afb7-2f4396d4ca51" providerId="ADAL" clId="{89828A4A-6806-49FC-ABE6-E648FFA755EC}" dt="2022-08-03T17:46:21.313" v="75" actId="2696"/>
        <pc:sldMkLst>
          <pc:docMk/>
          <pc:sldMk cId="505054964" sldId="282"/>
        </pc:sldMkLst>
      </pc:sldChg>
      <pc:sldChg chg="modSp new mod">
        <pc:chgData name="Tirupati, Venkata" userId="f158bf16-7c33-4cff-afb7-2f4396d4ca51" providerId="ADAL" clId="{89828A4A-6806-49FC-ABE6-E648FFA755EC}" dt="2022-08-03T17:48:39.128" v="106"/>
        <pc:sldMkLst>
          <pc:docMk/>
          <pc:sldMk cId="566530249" sldId="282"/>
        </pc:sldMkLst>
        <pc:spChg chg="mod">
          <ac:chgData name="Tirupati, Venkata" userId="f158bf16-7c33-4cff-afb7-2f4396d4ca51" providerId="ADAL" clId="{89828A4A-6806-49FC-ABE6-E648FFA755EC}" dt="2022-08-03T17:48:39.128" v="106"/>
          <ac:spMkLst>
            <pc:docMk/>
            <pc:sldMk cId="566530249" sldId="282"/>
            <ac:spMk id="2" creationId="{7B8151E1-2C81-4572-8292-14ECB03C8605}"/>
          </ac:spMkLst>
        </pc:spChg>
        <pc:spChg chg="mod">
          <ac:chgData name="Tirupati, Venkata" userId="f158bf16-7c33-4cff-afb7-2f4396d4ca51" providerId="ADAL" clId="{89828A4A-6806-49FC-ABE6-E648FFA755EC}" dt="2022-08-03T17:48:30.529" v="105" actId="108"/>
          <ac:spMkLst>
            <pc:docMk/>
            <pc:sldMk cId="566530249" sldId="282"/>
            <ac:spMk id="3" creationId="{82C04859-81FA-4DAF-8C04-F2FC17CE0894}"/>
          </ac:spMkLst>
        </pc:spChg>
      </pc:sldChg>
      <pc:sldChg chg="del">
        <pc:chgData name="Tirupati, Venkata" userId="f158bf16-7c33-4cff-afb7-2f4396d4ca51" providerId="ADAL" clId="{89828A4A-6806-49FC-ABE6-E648FFA755EC}" dt="2022-08-03T17:46:24.191" v="76" actId="2696"/>
        <pc:sldMkLst>
          <pc:docMk/>
          <pc:sldMk cId="4096765580" sldId="283"/>
        </pc:sldMkLst>
      </pc:sldChg>
      <pc:sldChg chg="del">
        <pc:chgData name="Tirupati, Venkata" userId="f158bf16-7c33-4cff-afb7-2f4396d4ca51" providerId="ADAL" clId="{89828A4A-6806-49FC-ABE6-E648FFA755EC}" dt="2022-08-03T17:46:30.433" v="78" actId="2696"/>
        <pc:sldMkLst>
          <pc:docMk/>
          <pc:sldMk cId="1226620800" sldId="284"/>
        </pc:sldMkLst>
      </pc:sldChg>
      <pc:sldChg chg="del">
        <pc:chgData name="Tirupati, Venkata" userId="f158bf16-7c33-4cff-afb7-2f4396d4ca51" providerId="ADAL" clId="{89828A4A-6806-49FC-ABE6-E648FFA755EC}" dt="2022-08-03T17:46:33.408" v="79" actId="2696"/>
        <pc:sldMkLst>
          <pc:docMk/>
          <pc:sldMk cId="1140447561" sldId="285"/>
        </pc:sldMkLst>
      </pc:sldChg>
      <pc:sldChg chg="del">
        <pc:chgData name="Tirupati, Venkata" userId="f158bf16-7c33-4cff-afb7-2f4396d4ca51" providerId="ADAL" clId="{89828A4A-6806-49FC-ABE6-E648FFA755EC}" dt="2022-08-03T17:46:38.974" v="81" actId="2696"/>
        <pc:sldMkLst>
          <pc:docMk/>
          <pc:sldMk cId="4015341251" sldId="286"/>
        </pc:sldMkLst>
      </pc:sldChg>
      <pc:sldChg chg="del">
        <pc:chgData name="Tirupati, Venkata" userId="f158bf16-7c33-4cff-afb7-2f4396d4ca51" providerId="ADAL" clId="{89828A4A-6806-49FC-ABE6-E648FFA755EC}" dt="2022-08-03T17:46:35.856" v="80" actId="2696"/>
        <pc:sldMkLst>
          <pc:docMk/>
          <pc:sldMk cId="2144991743" sldId="287"/>
        </pc:sldMkLst>
      </pc:sldChg>
    </pc:docChg>
  </pc:docChgLst>
  <pc:docChgLst>
    <pc:chgData name="Tirupati, Venkata" userId="f158bf16-7c33-4cff-afb7-2f4396d4ca51" providerId="ADAL" clId="{25023516-1048-40D3-A5DA-B582A2DCA1EF}"/>
    <pc:docChg chg="undo custSel addSld delSld modSld sldOrd">
      <pc:chgData name="Tirupati, Venkata" userId="f158bf16-7c33-4cff-afb7-2f4396d4ca51" providerId="ADAL" clId="{25023516-1048-40D3-A5DA-B582A2DCA1EF}" dt="2022-11-10T21:08:42.118" v="598" actId="6549"/>
      <pc:docMkLst>
        <pc:docMk/>
      </pc:docMkLst>
      <pc:sldChg chg="modSp mod">
        <pc:chgData name="Tirupati, Venkata" userId="f158bf16-7c33-4cff-afb7-2f4396d4ca51" providerId="ADAL" clId="{25023516-1048-40D3-A5DA-B582A2DCA1EF}" dt="2022-11-10T09:17:18.122" v="15" actId="20577"/>
        <pc:sldMkLst>
          <pc:docMk/>
          <pc:sldMk cId="730603795" sldId="260"/>
        </pc:sldMkLst>
        <pc:spChg chg="mod">
          <ac:chgData name="Tirupati, Venkata" userId="f158bf16-7c33-4cff-afb7-2f4396d4ca51" providerId="ADAL" clId="{25023516-1048-40D3-A5DA-B582A2DCA1EF}" dt="2022-11-10T09:17:18.122" v="15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Tirupati, Venkata" userId="f158bf16-7c33-4cff-afb7-2f4396d4ca51" providerId="ADAL" clId="{25023516-1048-40D3-A5DA-B582A2DCA1EF}" dt="2022-11-10T09:20:58.755" v="31" actId="14734"/>
        <pc:sldMkLst>
          <pc:docMk/>
          <pc:sldMk cId="3190927396" sldId="267"/>
        </pc:sldMkLst>
        <pc:graphicFrameChg chg="mod modGraphic">
          <ac:chgData name="Tirupati, Venkata" userId="f158bf16-7c33-4cff-afb7-2f4396d4ca51" providerId="ADAL" clId="{25023516-1048-40D3-A5DA-B582A2DCA1EF}" dt="2022-11-10T09:20:58.755" v="31" actId="14734"/>
          <ac:graphicFrameMkLst>
            <pc:docMk/>
            <pc:sldMk cId="3190927396" sldId="267"/>
            <ac:graphicFrameMk id="5" creationId="{B9AC4765-34C5-497A-876D-70578DC99F75}"/>
          </ac:graphicFrameMkLst>
        </pc:graphicFrameChg>
        <pc:picChg chg="add del">
          <ac:chgData name="Tirupati, Venkata" userId="f158bf16-7c33-4cff-afb7-2f4396d4ca51" providerId="ADAL" clId="{25023516-1048-40D3-A5DA-B582A2DCA1EF}" dt="2022-11-10T09:19:41.946" v="18" actId="478"/>
          <ac:picMkLst>
            <pc:docMk/>
            <pc:sldMk cId="3190927396" sldId="267"/>
            <ac:picMk id="6" creationId="{C8CD846A-F431-449E-8531-F9C3386FE58E}"/>
          </ac:picMkLst>
        </pc:picChg>
      </pc:sldChg>
      <pc:sldChg chg="modSp mod">
        <pc:chgData name="Tirupati, Venkata" userId="f158bf16-7c33-4cff-afb7-2f4396d4ca51" providerId="ADAL" clId="{25023516-1048-40D3-A5DA-B582A2DCA1EF}" dt="2022-11-10T09:30:30.625" v="44" actId="6549"/>
        <pc:sldMkLst>
          <pc:docMk/>
          <pc:sldMk cId="964636123" sldId="273"/>
        </pc:sldMkLst>
        <pc:spChg chg="mod">
          <ac:chgData name="Tirupati, Venkata" userId="f158bf16-7c33-4cff-afb7-2f4396d4ca51" providerId="ADAL" clId="{25023516-1048-40D3-A5DA-B582A2DCA1EF}" dt="2022-11-10T09:30:30.625" v="44" actId="6549"/>
          <ac:spMkLst>
            <pc:docMk/>
            <pc:sldMk cId="964636123" sldId="273"/>
            <ac:spMk id="3" creationId="{1C26B049-CB4B-40B1-989B-39EA943A3423}"/>
          </ac:spMkLst>
        </pc:spChg>
      </pc:sldChg>
      <pc:sldChg chg="ord">
        <pc:chgData name="Tirupati, Venkata" userId="f158bf16-7c33-4cff-afb7-2f4396d4ca51" providerId="ADAL" clId="{25023516-1048-40D3-A5DA-B582A2DCA1EF}" dt="2022-11-10T09:54:30.158" v="538"/>
        <pc:sldMkLst>
          <pc:docMk/>
          <pc:sldMk cId="3565483746" sldId="274"/>
        </pc:sldMkLst>
      </pc:sldChg>
      <pc:sldChg chg="del ord">
        <pc:chgData name="Tirupati, Venkata" userId="f158bf16-7c33-4cff-afb7-2f4396d4ca51" providerId="ADAL" clId="{25023516-1048-40D3-A5DA-B582A2DCA1EF}" dt="2022-11-10T09:44:35.882" v="275" actId="47"/>
        <pc:sldMkLst>
          <pc:docMk/>
          <pc:sldMk cId="266417456" sldId="277"/>
        </pc:sldMkLst>
      </pc:sldChg>
      <pc:sldChg chg="del">
        <pc:chgData name="Tirupati, Venkata" userId="f158bf16-7c33-4cff-afb7-2f4396d4ca51" providerId="ADAL" clId="{25023516-1048-40D3-A5DA-B582A2DCA1EF}" dt="2022-11-10T09:54:44.752" v="542" actId="47"/>
        <pc:sldMkLst>
          <pc:docMk/>
          <pc:sldMk cId="2605013178" sldId="281"/>
        </pc:sldMkLst>
      </pc:sldChg>
      <pc:sldChg chg="del">
        <pc:chgData name="Tirupati, Venkata" userId="f158bf16-7c33-4cff-afb7-2f4396d4ca51" providerId="ADAL" clId="{25023516-1048-40D3-A5DA-B582A2DCA1EF}" dt="2022-11-10T09:54:46.719" v="543" actId="47"/>
        <pc:sldMkLst>
          <pc:docMk/>
          <pc:sldMk cId="566530249" sldId="282"/>
        </pc:sldMkLst>
      </pc:sldChg>
      <pc:sldChg chg="add del">
        <pc:chgData name="Tirupati, Venkata" userId="f158bf16-7c33-4cff-afb7-2f4396d4ca51" providerId="ADAL" clId="{25023516-1048-40D3-A5DA-B582A2DCA1EF}" dt="2022-11-10T09:43:51.742" v="272" actId="47"/>
        <pc:sldMkLst>
          <pc:docMk/>
          <pc:sldMk cId="1849489532" sldId="283"/>
        </pc:sldMkLst>
      </pc:sldChg>
      <pc:sldChg chg="del">
        <pc:chgData name="Tirupati, Venkata" userId="f158bf16-7c33-4cff-afb7-2f4396d4ca51" providerId="ADAL" clId="{25023516-1048-40D3-A5DA-B582A2DCA1EF}" dt="2022-11-10T09:54:35.454" v="539" actId="47"/>
        <pc:sldMkLst>
          <pc:docMk/>
          <pc:sldMk cId="950609714" sldId="284"/>
        </pc:sldMkLst>
      </pc:sldChg>
      <pc:sldChg chg="del">
        <pc:chgData name="Tirupati, Venkata" userId="f158bf16-7c33-4cff-afb7-2f4396d4ca51" providerId="ADAL" clId="{25023516-1048-40D3-A5DA-B582A2DCA1EF}" dt="2022-11-10T09:54:41.079" v="540" actId="47"/>
        <pc:sldMkLst>
          <pc:docMk/>
          <pc:sldMk cId="1406482595" sldId="286"/>
        </pc:sldMkLst>
      </pc:sldChg>
      <pc:sldChg chg="del">
        <pc:chgData name="Tirupati, Venkata" userId="f158bf16-7c33-4cff-afb7-2f4396d4ca51" providerId="ADAL" clId="{25023516-1048-40D3-A5DA-B582A2DCA1EF}" dt="2022-11-10T09:54:41.998" v="541" actId="47"/>
        <pc:sldMkLst>
          <pc:docMk/>
          <pc:sldMk cId="1098560180" sldId="287"/>
        </pc:sldMkLst>
      </pc:sldChg>
      <pc:sldChg chg="modSp new mod">
        <pc:chgData name="Tirupati, Venkata" userId="f158bf16-7c33-4cff-afb7-2f4396d4ca51" providerId="ADAL" clId="{25023516-1048-40D3-A5DA-B582A2DCA1EF}" dt="2022-11-10T09:38:24.726" v="114" actId="6549"/>
        <pc:sldMkLst>
          <pc:docMk/>
          <pc:sldMk cId="1751681202" sldId="288"/>
        </pc:sldMkLst>
        <pc:spChg chg="mod">
          <ac:chgData name="Tirupati, Venkata" userId="f158bf16-7c33-4cff-afb7-2f4396d4ca51" providerId="ADAL" clId="{25023516-1048-40D3-A5DA-B582A2DCA1EF}" dt="2022-11-10T09:38:08.720" v="81" actId="20577"/>
          <ac:spMkLst>
            <pc:docMk/>
            <pc:sldMk cId="1751681202" sldId="288"/>
            <ac:spMk id="2" creationId="{BC25545C-8E15-450B-9353-A80ECAB1384E}"/>
          </ac:spMkLst>
        </pc:spChg>
        <pc:spChg chg="mod">
          <ac:chgData name="Tirupati, Venkata" userId="f158bf16-7c33-4cff-afb7-2f4396d4ca51" providerId="ADAL" clId="{25023516-1048-40D3-A5DA-B582A2DCA1EF}" dt="2022-11-10T09:38:24.726" v="114" actId="6549"/>
          <ac:spMkLst>
            <pc:docMk/>
            <pc:sldMk cId="1751681202" sldId="288"/>
            <ac:spMk id="3" creationId="{F129960E-D7AF-45A2-A855-3C2D3413F712}"/>
          </ac:spMkLst>
        </pc:spChg>
      </pc:sldChg>
      <pc:sldChg chg="modSp new mod">
        <pc:chgData name="Tirupati, Venkata" userId="f158bf16-7c33-4cff-afb7-2f4396d4ca51" providerId="ADAL" clId="{25023516-1048-40D3-A5DA-B582A2DCA1EF}" dt="2022-11-10T21:08:42.118" v="598" actId="6549"/>
        <pc:sldMkLst>
          <pc:docMk/>
          <pc:sldMk cId="2559539305" sldId="289"/>
        </pc:sldMkLst>
        <pc:spChg chg="mod">
          <ac:chgData name="Tirupati, Venkata" userId="f158bf16-7c33-4cff-afb7-2f4396d4ca51" providerId="ADAL" clId="{25023516-1048-40D3-A5DA-B582A2DCA1EF}" dt="2022-11-10T09:40:53.968" v="151" actId="20577"/>
          <ac:spMkLst>
            <pc:docMk/>
            <pc:sldMk cId="2559539305" sldId="289"/>
            <ac:spMk id="2" creationId="{F50075E5-8D5E-4713-B0CE-FE93A86278CB}"/>
          </ac:spMkLst>
        </pc:spChg>
        <pc:spChg chg="mod">
          <ac:chgData name="Tirupati, Venkata" userId="f158bf16-7c33-4cff-afb7-2f4396d4ca51" providerId="ADAL" clId="{25023516-1048-40D3-A5DA-B582A2DCA1EF}" dt="2022-11-10T21:08:42.118" v="598" actId="6549"/>
          <ac:spMkLst>
            <pc:docMk/>
            <pc:sldMk cId="2559539305" sldId="289"/>
            <ac:spMk id="3" creationId="{372C54A1-CB7D-4281-9904-1EEE5D532B24}"/>
          </ac:spMkLst>
        </pc:spChg>
      </pc:sldChg>
      <pc:sldChg chg="modSp new mod">
        <pc:chgData name="Tirupati, Venkata" userId="f158bf16-7c33-4cff-afb7-2f4396d4ca51" providerId="ADAL" clId="{25023516-1048-40D3-A5DA-B582A2DCA1EF}" dt="2022-11-10T09:43:33.201" v="270" actId="20577"/>
        <pc:sldMkLst>
          <pc:docMk/>
          <pc:sldMk cId="2157090428" sldId="290"/>
        </pc:sldMkLst>
        <pc:spChg chg="mod">
          <ac:chgData name="Tirupati, Venkata" userId="f158bf16-7c33-4cff-afb7-2f4396d4ca51" providerId="ADAL" clId="{25023516-1048-40D3-A5DA-B582A2DCA1EF}" dt="2022-11-10T09:43:15.840" v="209" actId="20577"/>
          <ac:spMkLst>
            <pc:docMk/>
            <pc:sldMk cId="2157090428" sldId="290"/>
            <ac:spMk id="2" creationId="{8D9D9BAD-6AB8-4DD5-B30F-F47D4F6C02C9}"/>
          </ac:spMkLst>
        </pc:spChg>
        <pc:spChg chg="mod">
          <ac:chgData name="Tirupati, Venkata" userId="f158bf16-7c33-4cff-afb7-2f4396d4ca51" providerId="ADAL" clId="{25023516-1048-40D3-A5DA-B582A2DCA1EF}" dt="2022-11-10T09:43:33.201" v="270" actId="20577"/>
          <ac:spMkLst>
            <pc:docMk/>
            <pc:sldMk cId="2157090428" sldId="290"/>
            <ac:spMk id="3" creationId="{F3CFD230-3221-44D6-A4BD-200257151640}"/>
          </ac:spMkLst>
        </pc:spChg>
      </pc:sldChg>
      <pc:sldChg chg="modSp new mod">
        <pc:chgData name="Tirupati, Venkata" userId="f158bf16-7c33-4cff-afb7-2f4396d4ca51" providerId="ADAL" clId="{25023516-1048-40D3-A5DA-B582A2DCA1EF}" dt="2022-11-10T09:46:48.776" v="363" actId="20577"/>
        <pc:sldMkLst>
          <pc:docMk/>
          <pc:sldMk cId="1102227093" sldId="291"/>
        </pc:sldMkLst>
        <pc:spChg chg="mod">
          <ac:chgData name="Tirupati, Venkata" userId="f158bf16-7c33-4cff-afb7-2f4396d4ca51" providerId="ADAL" clId="{25023516-1048-40D3-A5DA-B582A2DCA1EF}" dt="2022-11-10T09:46:18.923" v="329" actId="20577"/>
          <ac:spMkLst>
            <pc:docMk/>
            <pc:sldMk cId="1102227093" sldId="291"/>
            <ac:spMk id="2" creationId="{F26BEDB9-8020-4B97-AB5E-79F177A7C045}"/>
          </ac:spMkLst>
        </pc:spChg>
        <pc:spChg chg="mod">
          <ac:chgData name="Tirupati, Venkata" userId="f158bf16-7c33-4cff-afb7-2f4396d4ca51" providerId="ADAL" clId="{25023516-1048-40D3-A5DA-B582A2DCA1EF}" dt="2022-11-10T09:46:48.776" v="363" actId="20577"/>
          <ac:spMkLst>
            <pc:docMk/>
            <pc:sldMk cId="1102227093" sldId="291"/>
            <ac:spMk id="3" creationId="{5D70B8B0-EBDD-4911-9F9F-F9895707340D}"/>
          </ac:spMkLst>
        </pc:spChg>
      </pc:sldChg>
      <pc:sldChg chg="modSp new mod">
        <pc:chgData name="Tirupati, Venkata" userId="f158bf16-7c33-4cff-afb7-2f4396d4ca51" providerId="ADAL" clId="{25023516-1048-40D3-A5DA-B582A2DCA1EF}" dt="2022-11-10T09:49:29.616" v="458" actId="20577"/>
        <pc:sldMkLst>
          <pc:docMk/>
          <pc:sldMk cId="2649520699" sldId="292"/>
        </pc:sldMkLst>
        <pc:spChg chg="mod">
          <ac:chgData name="Tirupati, Venkata" userId="f158bf16-7c33-4cff-afb7-2f4396d4ca51" providerId="ADAL" clId="{25023516-1048-40D3-A5DA-B582A2DCA1EF}" dt="2022-11-10T09:48:57.458" v="413" actId="255"/>
          <ac:spMkLst>
            <pc:docMk/>
            <pc:sldMk cId="2649520699" sldId="292"/>
            <ac:spMk id="2" creationId="{29213027-BE1A-4A6F-8004-9435C5EC275A}"/>
          </ac:spMkLst>
        </pc:spChg>
        <pc:spChg chg="mod">
          <ac:chgData name="Tirupati, Venkata" userId="f158bf16-7c33-4cff-afb7-2f4396d4ca51" providerId="ADAL" clId="{25023516-1048-40D3-A5DA-B582A2DCA1EF}" dt="2022-11-10T09:49:29.616" v="458" actId="20577"/>
          <ac:spMkLst>
            <pc:docMk/>
            <pc:sldMk cId="2649520699" sldId="292"/>
            <ac:spMk id="3" creationId="{55E21EB8-D6E2-4E33-88A1-9704FE98BA88}"/>
          </ac:spMkLst>
        </pc:spChg>
      </pc:sldChg>
      <pc:sldChg chg="modSp new mod">
        <pc:chgData name="Tirupati, Venkata" userId="f158bf16-7c33-4cff-afb7-2f4396d4ca51" providerId="ADAL" clId="{25023516-1048-40D3-A5DA-B582A2DCA1EF}" dt="2022-11-10T09:56:47.234" v="585" actId="20577"/>
        <pc:sldMkLst>
          <pc:docMk/>
          <pc:sldMk cId="3556087222" sldId="293"/>
        </pc:sldMkLst>
        <pc:spChg chg="mod">
          <ac:chgData name="Tirupati, Venkata" userId="f158bf16-7c33-4cff-afb7-2f4396d4ca51" providerId="ADAL" clId="{25023516-1048-40D3-A5DA-B582A2DCA1EF}" dt="2022-11-10T09:53:07.342" v="505" actId="20577"/>
          <ac:spMkLst>
            <pc:docMk/>
            <pc:sldMk cId="3556087222" sldId="293"/>
            <ac:spMk id="2" creationId="{71B480C9-F360-4112-9A23-9EE3CAB3794A}"/>
          </ac:spMkLst>
        </pc:spChg>
        <pc:spChg chg="mod">
          <ac:chgData name="Tirupati, Venkata" userId="f158bf16-7c33-4cff-afb7-2f4396d4ca51" providerId="ADAL" clId="{25023516-1048-40D3-A5DA-B582A2DCA1EF}" dt="2022-11-10T09:56:47.234" v="585" actId="20577"/>
          <ac:spMkLst>
            <pc:docMk/>
            <pc:sldMk cId="3556087222" sldId="293"/>
            <ac:spMk id="3" creationId="{3FD09DD8-7D6B-40D2-9F49-4C52FFFEAE9B}"/>
          </ac:spMkLst>
        </pc:spChg>
      </pc:sldChg>
    </pc:docChg>
  </pc:docChgLst>
  <pc:docChgLst>
    <pc:chgData name="Tirupati, Venkata" userId="f158bf16-7c33-4cff-afb7-2f4396d4ca51" providerId="ADAL" clId="{D06234BF-B4F1-4633-A584-ACE0298177F4}"/>
    <pc:docChg chg="undo custSel addSld delSld modSld sldOrd">
      <pc:chgData name="Tirupati, Venkata" userId="f158bf16-7c33-4cff-afb7-2f4396d4ca51" providerId="ADAL" clId="{D06234BF-B4F1-4633-A584-ACE0298177F4}" dt="2022-05-19T16:36:06.435" v="685"/>
      <pc:docMkLst>
        <pc:docMk/>
      </pc:docMkLst>
      <pc:sldChg chg="modSp mod">
        <pc:chgData name="Tirupati, Venkata" userId="f158bf16-7c33-4cff-afb7-2f4396d4ca51" providerId="ADAL" clId="{D06234BF-B4F1-4633-A584-ACE0298177F4}" dt="2022-05-19T10:59:42.313" v="4" actId="20577"/>
        <pc:sldMkLst>
          <pc:docMk/>
          <pc:sldMk cId="730603795" sldId="260"/>
        </pc:sldMkLst>
        <pc:spChg chg="mod">
          <ac:chgData name="Tirupati, Venkata" userId="f158bf16-7c33-4cff-afb7-2f4396d4ca51" providerId="ADAL" clId="{D06234BF-B4F1-4633-A584-ACE0298177F4}" dt="2022-05-19T10:59:42.313" v="4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Tirupati, Venkata" userId="f158bf16-7c33-4cff-afb7-2f4396d4ca51" providerId="ADAL" clId="{D06234BF-B4F1-4633-A584-ACE0298177F4}" dt="2022-05-19T11:03:57.373" v="247" actId="20577"/>
        <pc:sldMkLst>
          <pc:docMk/>
          <pc:sldMk cId="3190927396" sldId="267"/>
        </pc:sldMkLst>
        <pc:graphicFrameChg chg="mod modGraphic">
          <ac:chgData name="Tirupati, Venkata" userId="f158bf16-7c33-4cff-afb7-2f4396d4ca51" providerId="ADAL" clId="{D06234BF-B4F1-4633-A584-ACE0298177F4}" dt="2022-05-19T11:03:57.373" v="247" actId="20577"/>
          <ac:graphicFrameMkLst>
            <pc:docMk/>
            <pc:sldMk cId="3190927396" sldId="267"/>
            <ac:graphicFrameMk id="5" creationId="{B9AC4765-34C5-497A-876D-70578DC99F75}"/>
          </ac:graphicFrameMkLst>
        </pc:graphicFrameChg>
      </pc:sldChg>
      <pc:sldChg chg="modSp mod">
        <pc:chgData name="Tirupati, Venkata" userId="f158bf16-7c33-4cff-afb7-2f4396d4ca51" providerId="ADAL" clId="{D06234BF-B4F1-4633-A584-ACE0298177F4}" dt="2022-05-19T11:07:20.267" v="260" actId="12"/>
        <pc:sldMkLst>
          <pc:docMk/>
          <pc:sldMk cId="964636123" sldId="273"/>
        </pc:sldMkLst>
        <pc:spChg chg="mod">
          <ac:chgData name="Tirupati, Venkata" userId="f158bf16-7c33-4cff-afb7-2f4396d4ca51" providerId="ADAL" clId="{D06234BF-B4F1-4633-A584-ACE0298177F4}" dt="2022-05-19T11:07:20.267" v="260" actId="12"/>
          <ac:spMkLst>
            <pc:docMk/>
            <pc:sldMk cId="964636123" sldId="273"/>
            <ac:spMk id="3" creationId="{1C26B049-CB4B-40B1-989B-39EA943A3423}"/>
          </ac:spMkLst>
        </pc:spChg>
      </pc:sldChg>
      <pc:sldChg chg="del mod modShow">
        <pc:chgData name="Tirupati, Venkata" userId="f158bf16-7c33-4cff-afb7-2f4396d4ca51" providerId="ADAL" clId="{D06234BF-B4F1-4633-A584-ACE0298177F4}" dt="2022-05-19T16:36:02.386" v="683" actId="2696"/>
        <pc:sldMkLst>
          <pc:docMk/>
          <pc:sldMk cId="442438390" sldId="275"/>
        </pc:sldMkLst>
      </pc:sldChg>
      <pc:sldChg chg="modSp mod">
        <pc:chgData name="Tirupati, Venkata" userId="f158bf16-7c33-4cff-afb7-2f4396d4ca51" providerId="ADAL" clId="{D06234BF-B4F1-4633-A584-ACE0298177F4}" dt="2022-05-19T11:08:08.689" v="356" actId="20577"/>
        <pc:sldMkLst>
          <pc:docMk/>
          <pc:sldMk cId="1673649171" sldId="276"/>
        </pc:sldMkLst>
        <pc:spChg chg="mod">
          <ac:chgData name="Tirupati, Venkata" userId="f158bf16-7c33-4cff-afb7-2f4396d4ca51" providerId="ADAL" clId="{D06234BF-B4F1-4633-A584-ACE0298177F4}" dt="2022-05-19T11:07:49.054" v="300" actId="20577"/>
          <ac:spMkLst>
            <pc:docMk/>
            <pc:sldMk cId="1673649171" sldId="276"/>
            <ac:spMk id="2" creationId="{943E0ECA-E367-4159-A2A9-9736B4FA59FC}"/>
          </ac:spMkLst>
        </pc:spChg>
        <pc:spChg chg="mod">
          <ac:chgData name="Tirupati, Venkata" userId="f158bf16-7c33-4cff-afb7-2f4396d4ca51" providerId="ADAL" clId="{D06234BF-B4F1-4633-A584-ACE0298177F4}" dt="2022-05-19T11:08:08.689" v="356" actId="20577"/>
          <ac:spMkLst>
            <pc:docMk/>
            <pc:sldMk cId="1673649171" sldId="276"/>
            <ac:spMk id="3" creationId="{243DCB27-5801-4335-817C-C55E4C3A54B2}"/>
          </ac:spMkLst>
        </pc:spChg>
      </pc:sldChg>
      <pc:sldChg chg="ord">
        <pc:chgData name="Tirupati, Venkata" userId="f158bf16-7c33-4cff-afb7-2f4396d4ca51" providerId="ADAL" clId="{D06234BF-B4F1-4633-A584-ACE0298177F4}" dt="2022-05-19T16:36:06.435" v="685"/>
        <pc:sldMkLst>
          <pc:docMk/>
          <pc:sldMk cId="266417456" sldId="277"/>
        </pc:sldMkLst>
      </pc:sldChg>
      <pc:sldChg chg="modSp mod">
        <pc:chgData name="Tirupati, Venkata" userId="f158bf16-7c33-4cff-afb7-2f4396d4ca51" providerId="ADAL" clId="{D06234BF-B4F1-4633-A584-ACE0298177F4}" dt="2022-05-19T11:13:51.719" v="539" actId="6549"/>
        <pc:sldMkLst>
          <pc:docMk/>
          <pc:sldMk cId="2071048189" sldId="278"/>
        </pc:sldMkLst>
        <pc:spChg chg="mod">
          <ac:chgData name="Tirupati, Venkata" userId="f158bf16-7c33-4cff-afb7-2f4396d4ca51" providerId="ADAL" clId="{D06234BF-B4F1-4633-A584-ACE0298177F4}" dt="2022-05-19T11:13:48.944" v="538" actId="20577"/>
          <ac:spMkLst>
            <pc:docMk/>
            <pc:sldMk cId="2071048189" sldId="278"/>
            <ac:spMk id="2" creationId="{5ADD5753-0819-4390-A309-990EE981A9BD}"/>
          </ac:spMkLst>
        </pc:spChg>
        <pc:spChg chg="mod">
          <ac:chgData name="Tirupati, Venkata" userId="f158bf16-7c33-4cff-afb7-2f4396d4ca51" providerId="ADAL" clId="{D06234BF-B4F1-4633-A584-ACE0298177F4}" dt="2022-05-19T11:13:51.719" v="539" actId="6549"/>
          <ac:spMkLst>
            <pc:docMk/>
            <pc:sldMk cId="2071048189" sldId="278"/>
            <ac:spMk id="3" creationId="{2EC37A8A-0170-4164-B0E6-45E1885EC7B3}"/>
          </ac:spMkLst>
        </pc:spChg>
      </pc:sldChg>
      <pc:sldChg chg="modSp mod">
        <pc:chgData name="Tirupati, Venkata" userId="f158bf16-7c33-4cff-afb7-2f4396d4ca51" providerId="ADAL" clId="{D06234BF-B4F1-4633-A584-ACE0298177F4}" dt="2022-05-19T11:08:37.603" v="400" actId="20577"/>
        <pc:sldMkLst>
          <pc:docMk/>
          <pc:sldMk cId="2568136347" sldId="281"/>
        </pc:sldMkLst>
        <pc:spChg chg="mod">
          <ac:chgData name="Tirupati, Venkata" userId="f158bf16-7c33-4cff-afb7-2f4396d4ca51" providerId="ADAL" clId="{D06234BF-B4F1-4633-A584-ACE0298177F4}" dt="2022-05-19T11:08:37.603" v="400" actId="20577"/>
          <ac:spMkLst>
            <pc:docMk/>
            <pc:sldMk cId="2568136347" sldId="281"/>
            <ac:spMk id="3" creationId="{12286D23-6EC0-40EB-8418-A5C0CBC019E6}"/>
          </ac:spMkLst>
        </pc:spChg>
        <pc:spChg chg="mod">
          <ac:chgData name="Tirupati, Venkata" userId="f158bf16-7c33-4cff-afb7-2f4396d4ca51" providerId="ADAL" clId="{D06234BF-B4F1-4633-A584-ACE0298177F4}" dt="2022-05-19T11:08:24.446" v="376" actId="20577"/>
          <ac:spMkLst>
            <pc:docMk/>
            <pc:sldMk cId="2568136347" sldId="281"/>
            <ac:spMk id="5" creationId="{22BFAE6D-265E-4916-9B63-72DA041410D8}"/>
          </ac:spMkLst>
        </pc:spChg>
      </pc:sldChg>
      <pc:sldChg chg="modSp new mod">
        <pc:chgData name="Tirupati, Venkata" userId="f158bf16-7c33-4cff-afb7-2f4396d4ca51" providerId="ADAL" clId="{D06234BF-B4F1-4633-A584-ACE0298177F4}" dt="2022-05-19T11:09:45.534" v="472" actId="20577"/>
        <pc:sldMkLst>
          <pc:docMk/>
          <pc:sldMk cId="4096765580" sldId="283"/>
        </pc:sldMkLst>
        <pc:spChg chg="mod">
          <ac:chgData name="Tirupati, Venkata" userId="f158bf16-7c33-4cff-afb7-2f4396d4ca51" providerId="ADAL" clId="{D06234BF-B4F1-4633-A584-ACE0298177F4}" dt="2022-05-19T11:09:18.319" v="415" actId="20577"/>
          <ac:spMkLst>
            <pc:docMk/>
            <pc:sldMk cId="4096765580" sldId="283"/>
            <ac:spMk id="2" creationId="{89A15F86-76C1-47AB-AFF9-78F2170EA8F4}"/>
          </ac:spMkLst>
        </pc:spChg>
        <pc:spChg chg="mod">
          <ac:chgData name="Tirupati, Venkata" userId="f158bf16-7c33-4cff-afb7-2f4396d4ca51" providerId="ADAL" clId="{D06234BF-B4F1-4633-A584-ACE0298177F4}" dt="2022-05-19T11:09:45.534" v="472" actId="20577"/>
          <ac:spMkLst>
            <pc:docMk/>
            <pc:sldMk cId="4096765580" sldId="283"/>
            <ac:spMk id="3" creationId="{2804F7D9-8998-489B-888C-35CDEB553090}"/>
          </ac:spMkLst>
        </pc:spChg>
      </pc:sldChg>
      <pc:sldChg chg="modSp add mod">
        <pc:chgData name="Tirupati, Venkata" userId="f158bf16-7c33-4cff-afb7-2f4396d4ca51" providerId="ADAL" clId="{D06234BF-B4F1-4633-A584-ACE0298177F4}" dt="2022-05-19T11:14:33.684" v="572" actId="20577"/>
        <pc:sldMkLst>
          <pc:docMk/>
          <pc:sldMk cId="1226620800" sldId="284"/>
        </pc:sldMkLst>
        <pc:spChg chg="mod">
          <ac:chgData name="Tirupati, Venkata" userId="f158bf16-7c33-4cff-afb7-2f4396d4ca51" providerId="ADAL" clId="{D06234BF-B4F1-4633-A584-ACE0298177F4}" dt="2022-05-19T11:14:04.803" v="554" actId="20577"/>
          <ac:spMkLst>
            <pc:docMk/>
            <pc:sldMk cId="1226620800" sldId="284"/>
            <ac:spMk id="2" creationId="{5ADD5753-0819-4390-A309-990EE981A9BD}"/>
          </ac:spMkLst>
        </pc:spChg>
        <pc:spChg chg="mod">
          <ac:chgData name="Tirupati, Venkata" userId="f158bf16-7c33-4cff-afb7-2f4396d4ca51" providerId="ADAL" clId="{D06234BF-B4F1-4633-A584-ACE0298177F4}" dt="2022-05-19T11:14:33.684" v="572" actId="20577"/>
          <ac:spMkLst>
            <pc:docMk/>
            <pc:sldMk cId="1226620800" sldId="284"/>
            <ac:spMk id="3" creationId="{2EC37A8A-0170-4164-B0E6-45E1885EC7B3}"/>
          </ac:spMkLst>
        </pc:spChg>
      </pc:sldChg>
      <pc:sldChg chg="modSp add mod">
        <pc:chgData name="Tirupati, Venkata" userId="f158bf16-7c33-4cff-afb7-2f4396d4ca51" providerId="ADAL" clId="{D06234BF-B4F1-4633-A584-ACE0298177F4}" dt="2022-05-19T11:15:26.097" v="605" actId="6549"/>
        <pc:sldMkLst>
          <pc:docMk/>
          <pc:sldMk cId="1140447561" sldId="285"/>
        </pc:sldMkLst>
        <pc:spChg chg="mod">
          <ac:chgData name="Tirupati, Venkata" userId="f158bf16-7c33-4cff-afb7-2f4396d4ca51" providerId="ADAL" clId="{D06234BF-B4F1-4633-A584-ACE0298177F4}" dt="2022-05-19T11:14:50.568" v="589" actId="20577"/>
          <ac:spMkLst>
            <pc:docMk/>
            <pc:sldMk cId="1140447561" sldId="285"/>
            <ac:spMk id="2" creationId="{5ADD5753-0819-4390-A309-990EE981A9BD}"/>
          </ac:spMkLst>
        </pc:spChg>
        <pc:spChg chg="mod">
          <ac:chgData name="Tirupati, Venkata" userId="f158bf16-7c33-4cff-afb7-2f4396d4ca51" providerId="ADAL" clId="{D06234BF-B4F1-4633-A584-ACE0298177F4}" dt="2022-05-19T11:15:26.097" v="605" actId="6549"/>
          <ac:spMkLst>
            <pc:docMk/>
            <pc:sldMk cId="1140447561" sldId="285"/>
            <ac:spMk id="3" creationId="{2EC37A8A-0170-4164-B0E6-45E1885EC7B3}"/>
          </ac:spMkLst>
        </pc:spChg>
      </pc:sldChg>
      <pc:sldChg chg="modSp add mod">
        <pc:chgData name="Tirupati, Venkata" userId="f158bf16-7c33-4cff-afb7-2f4396d4ca51" providerId="ADAL" clId="{D06234BF-B4F1-4633-A584-ACE0298177F4}" dt="2022-05-19T11:16:50.370" v="682" actId="20577"/>
        <pc:sldMkLst>
          <pc:docMk/>
          <pc:sldMk cId="4015341251" sldId="286"/>
        </pc:sldMkLst>
        <pc:spChg chg="mod">
          <ac:chgData name="Tirupati, Venkata" userId="f158bf16-7c33-4cff-afb7-2f4396d4ca51" providerId="ADAL" clId="{D06234BF-B4F1-4633-A584-ACE0298177F4}" dt="2022-05-19T11:16:41.315" v="672" actId="20577"/>
          <ac:spMkLst>
            <pc:docMk/>
            <pc:sldMk cId="4015341251" sldId="286"/>
            <ac:spMk id="2" creationId="{5ADD5753-0819-4390-A309-990EE981A9BD}"/>
          </ac:spMkLst>
        </pc:spChg>
        <pc:spChg chg="mod">
          <ac:chgData name="Tirupati, Venkata" userId="f158bf16-7c33-4cff-afb7-2f4396d4ca51" providerId="ADAL" clId="{D06234BF-B4F1-4633-A584-ACE0298177F4}" dt="2022-05-19T11:16:50.370" v="682" actId="20577"/>
          <ac:spMkLst>
            <pc:docMk/>
            <pc:sldMk cId="4015341251" sldId="286"/>
            <ac:spMk id="3" creationId="{2EC37A8A-0170-4164-B0E6-45E1885EC7B3}"/>
          </ac:spMkLst>
        </pc:spChg>
      </pc:sldChg>
      <pc:sldChg chg="modSp add mod">
        <pc:chgData name="Tirupati, Venkata" userId="f158bf16-7c33-4cff-afb7-2f4396d4ca51" providerId="ADAL" clId="{D06234BF-B4F1-4633-A584-ACE0298177F4}" dt="2022-05-19T11:16:22.561" v="656" actId="6549"/>
        <pc:sldMkLst>
          <pc:docMk/>
          <pc:sldMk cId="2144991743" sldId="287"/>
        </pc:sldMkLst>
        <pc:spChg chg="mod">
          <ac:chgData name="Tirupati, Venkata" userId="f158bf16-7c33-4cff-afb7-2f4396d4ca51" providerId="ADAL" clId="{D06234BF-B4F1-4633-A584-ACE0298177F4}" dt="2022-05-19T11:15:45.760" v="625" actId="20577"/>
          <ac:spMkLst>
            <pc:docMk/>
            <pc:sldMk cId="2144991743" sldId="287"/>
            <ac:spMk id="2" creationId="{5ADD5753-0819-4390-A309-990EE981A9BD}"/>
          </ac:spMkLst>
        </pc:spChg>
        <pc:spChg chg="mod">
          <ac:chgData name="Tirupati, Venkata" userId="f158bf16-7c33-4cff-afb7-2f4396d4ca51" providerId="ADAL" clId="{D06234BF-B4F1-4633-A584-ACE0298177F4}" dt="2022-05-19T11:16:22.561" v="656" actId="6549"/>
          <ac:spMkLst>
            <pc:docMk/>
            <pc:sldMk cId="2144991743" sldId="287"/>
            <ac:spMk id="3" creationId="{2EC37A8A-0170-4164-B0E6-45E1885EC7B3}"/>
          </ac:spMkLst>
        </pc:spChg>
      </pc:sldChg>
    </pc:docChg>
  </pc:docChgLst>
  <pc:docChgLst>
    <pc:chgData name="Tirupati, Venkata" userId="f158bf16-7c33-4cff-afb7-2f4396d4ca51" providerId="ADAL" clId="{E562F93D-F99D-4E49-BB30-0EE43F09945E}"/>
    <pc:docChg chg="undo redo custSel addSld delSld modSld">
      <pc:chgData name="Tirupati, Venkata" userId="f158bf16-7c33-4cff-afb7-2f4396d4ca51" providerId="ADAL" clId="{E562F93D-F99D-4E49-BB30-0EE43F09945E}" dt="2023-02-16T11:58:05.322" v="657" actId="6549"/>
      <pc:docMkLst>
        <pc:docMk/>
      </pc:docMkLst>
      <pc:sldChg chg="modSp mod">
        <pc:chgData name="Tirupati, Venkata" userId="f158bf16-7c33-4cff-afb7-2f4396d4ca51" providerId="ADAL" clId="{E562F93D-F99D-4E49-BB30-0EE43F09945E}" dt="2023-02-16T10:54:56.011" v="11" actId="20577"/>
        <pc:sldMkLst>
          <pc:docMk/>
          <pc:sldMk cId="730603795" sldId="260"/>
        </pc:sldMkLst>
        <pc:spChg chg="mod">
          <ac:chgData name="Tirupati, Venkata" userId="f158bf16-7c33-4cff-afb7-2f4396d4ca51" providerId="ADAL" clId="{E562F93D-F99D-4E49-BB30-0EE43F09945E}" dt="2023-02-16T10:54:56.011" v="11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Tirupati, Venkata" userId="f158bf16-7c33-4cff-afb7-2f4396d4ca51" providerId="ADAL" clId="{E562F93D-F99D-4E49-BB30-0EE43F09945E}" dt="2023-02-16T11:11:29.906" v="536" actId="20577"/>
        <pc:sldMkLst>
          <pc:docMk/>
          <pc:sldMk cId="3190927396" sldId="267"/>
        </pc:sldMkLst>
        <pc:graphicFrameChg chg="add mod modGraphic">
          <ac:chgData name="Tirupati, Venkata" userId="f158bf16-7c33-4cff-afb7-2f4396d4ca51" providerId="ADAL" clId="{E562F93D-F99D-4E49-BB30-0EE43F09945E}" dt="2023-02-16T11:11:29.906" v="536" actId="20577"/>
          <ac:graphicFrameMkLst>
            <pc:docMk/>
            <pc:sldMk cId="3190927396" sldId="267"/>
            <ac:graphicFrameMk id="3" creationId="{2562DEFB-3BEF-459F-966E-75FAAC0C8795}"/>
          </ac:graphicFrameMkLst>
        </pc:graphicFrameChg>
        <pc:graphicFrameChg chg="del">
          <ac:chgData name="Tirupati, Venkata" userId="f158bf16-7c33-4cff-afb7-2f4396d4ca51" providerId="ADAL" clId="{E562F93D-F99D-4E49-BB30-0EE43F09945E}" dt="2023-02-16T10:55:08.092" v="12" actId="478"/>
          <ac:graphicFrameMkLst>
            <pc:docMk/>
            <pc:sldMk cId="3190927396" sldId="267"/>
            <ac:graphicFrameMk id="5" creationId="{B9AC4765-34C5-497A-876D-70578DC99F75}"/>
          </ac:graphicFrameMkLst>
        </pc:graphicFrameChg>
      </pc:sldChg>
      <pc:sldChg chg="modSp mod">
        <pc:chgData name="Tirupati, Venkata" userId="f158bf16-7c33-4cff-afb7-2f4396d4ca51" providerId="ADAL" clId="{E562F93D-F99D-4E49-BB30-0EE43F09945E}" dt="2023-02-16T10:59:07.689" v="105" actId="20577"/>
        <pc:sldMkLst>
          <pc:docMk/>
          <pc:sldMk cId="964636123" sldId="273"/>
        </pc:sldMkLst>
        <pc:spChg chg="mod">
          <ac:chgData name="Tirupati, Venkata" userId="f158bf16-7c33-4cff-afb7-2f4396d4ca51" providerId="ADAL" clId="{E562F93D-F99D-4E49-BB30-0EE43F09945E}" dt="2023-02-16T10:59:07.689" v="105" actId="20577"/>
          <ac:spMkLst>
            <pc:docMk/>
            <pc:sldMk cId="964636123" sldId="273"/>
            <ac:spMk id="3" creationId="{1C26B049-CB4B-40B1-989B-39EA943A3423}"/>
          </ac:spMkLst>
        </pc:spChg>
      </pc:sldChg>
      <pc:sldChg chg="del">
        <pc:chgData name="Tirupati, Venkata" userId="f158bf16-7c33-4cff-afb7-2f4396d4ca51" providerId="ADAL" clId="{E562F93D-F99D-4E49-BB30-0EE43F09945E}" dt="2023-02-16T11:09:59.054" v="449" actId="47"/>
        <pc:sldMkLst>
          <pc:docMk/>
          <pc:sldMk cId="1849489532" sldId="283"/>
        </pc:sldMkLst>
      </pc:sldChg>
      <pc:sldChg chg="del">
        <pc:chgData name="Tirupati, Venkata" userId="f158bf16-7c33-4cff-afb7-2f4396d4ca51" providerId="ADAL" clId="{E562F93D-F99D-4E49-BB30-0EE43F09945E}" dt="2023-02-16T10:59:22.214" v="106" actId="47"/>
        <pc:sldMkLst>
          <pc:docMk/>
          <pc:sldMk cId="1751681202" sldId="288"/>
        </pc:sldMkLst>
      </pc:sldChg>
      <pc:sldChg chg="modSp mod">
        <pc:chgData name="Tirupati, Venkata" userId="f158bf16-7c33-4cff-afb7-2f4396d4ca51" providerId="ADAL" clId="{E562F93D-F99D-4E49-BB30-0EE43F09945E}" dt="2023-02-16T10:59:48.977" v="126" actId="20577"/>
        <pc:sldMkLst>
          <pc:docMk/>
          <pc:sldMk cId="2559539305" sldId="289"/>
        </pc:sldMkLst>
        <pc:spChg chg="mod">
          <ac:chgData name="Tirupati, Venkata" userId="f158bf16-7c33-4cff-afb7-2f4396d4ca51" providerId="ADAL" clId="{E562F93D-F99D-4E49-BB30-0EE43F09945E}" dt="2023-02-16T10:59:32.918" v="119" actId="20577"/>
          <ac:spMkLst>
            <pc:docMk/>
            <pc:sldMk cId="2559539305" sldId="289"/>
            <ac:spMk id="2" creationId="{F50075E5-8D5E-4713-B0CE-FE93A86278CB}"/>
          </ac:spMkLst>
        </pc:spChg>
        <pc:spChg chg="mod">
          <ac:chgData name="Tirupati, Venkata" userId="f158bf16-7c33-4cff-afb7-2f4396d4ca51" providerId="ADAL" clId="{E562F93D-F99D-4E49-BB30-0EE43F09945E}" dt="2023-02-16T10:59:48.977" v="126" actId="20577"/>
          <ac:spMkLst>
            <pc:docMk/>
            <pc:sldMk cId="2559539305" sldId="289"/>
            <ac:spMk id="3" creationId="{372C54A1-CB7D-4281-9904-1EEE5D532B24}"/>
          </ac:spMkLst>
        </pc:spChg>
      </pc:sldChg>
      <pc:sldChg chg="addSp delSp modSp mod">
        <pc:chgData name="Tirupati, Venkata" userId="f158bf16-7c33-4cff-afb7-2f4396d4ca51" providerId="ADAL" clId="{E562F93D-F99D-4E49-BB30-0EE43F09945E}" dt="2023-02-16T11:09:20.390" v="448" actId="1076"/>
        <pc:sldMkLst>
          <pc:docMk/>
          <pc:sldMk cId="2157090428" sldId="290"/>
        </pc:sldMkLst>
        <pc:spChg chg="mod">
          <ac:chgData name="Tirupati, Venkata" userId="f158bf16-7c33-4cff-afb7-2f4396d4ca51" providerId="ADAL" clId="{E562F93D-F99D-4E49-BB30-0EE43F09945E}" dt="2023-02-16T11:00:36.458" v="143" actId="20577"/>
          <ac:spMkLst>
            <pc:docMk/>
            <pc:sldMk cId="2157090428" sldId="290"/>
            <ac:spMk id="2" creationId="{8D9D9BAD-6AB8-4DD5-B30F-F47D4F6C02C9}"/>
          </ac:spMkLst>
        </pc:spChg>
        <pc:spChg chg="del mod">
          <ac:chgData name="Tirupati, Venkata" userId="f158bf16-7c33-4cff-afb7-2f4396d4ca51" providerId="ADAL" clId="{E562F93D-F99D-4E49-BB30-0EE43F09945E}" dt="2023-02-16T11:02:57.807" v="154" actId="478"/>
          <ac:spMkLst>
            <pc:docMk/>
            <pc:sldMk cId="2157090428" sldId="290"/>
            <ac:spMk id="3" creationId="{F3CFD230-3221-44D6-A4BD-200257151640}"/>
          </ac:spMkLst>
        </pc:spChg>
        <pc:spChg chg="add mod">
          <ac:chgData name="Tirupati, Venkata" userId="f158bf16-7c33-4cff-afb7-2f4396d4ca51" providerId="ADAL" clId="{E562F93D-F99D-4E49-BB30-0EE43F09945E}" dt="2023-02-16T11:09:20.390" v="448" actId="1076"/>
          <ac:spMkLst>
            <pc:docMk/>
            <pc:sldMk cId="2157090428" sldId="290"/>
            <ac:spMk id="5" creationId="{EFDBB85F-FF0D-43BA-BCAB-5411B1EDB726}"/>
          </ac:spMkLst>
        </pc:spChg>
        <pc:spChg chg="add del mod">
          <ac:chgData name="Tirupati, Venkata" userId="f158bf16-7c33-4cff-afb7-2f4396d4ca51" providerId="ADAL" clId="{E562F93D-F99D-4E49-BB30-0EE43F09945E}" dt="2023-02-16T11:03:01.021" v="155" actId="478"/>
          <ac:spMkLst>
            <pc:docMk/>
            <pc:sldMk cId="2157090428" sldId="290"/>
            <ac:spMk id="7" creationId="{8C76F7A3-C844-40E5-B48E-67DB8FC639FD}"/>
          </ac:spMkLst>
        </pc:spChg>
      </pc:sldChg>
      <pc:sldChg chg="modSp mod">
        <pc:chgData name="Tirupati, Venkata" userId="f158bf16-7c33-4cff-afb7-2f4396d4ca51" providerId="ADAL" clId="{E562F93D-F99D-4E49-BB30-0EE43F09945E}" dt="2023-02-16T11:58:05.322" v="657" actId="6549"/>
        <pc:sldMkLst>
          <pc:docMk/>
          <pc:sldMk cId="3556087222" sldId="293"/>
        </pc:sldMkLst>
        <pc:spChg chg="mod">
          <ac:chgData name="Tirupati, Venkata" userId="f158bf16-7c33-4cff-afb7-2f4396d4ca51" providerId="ADAL" clId="{E562F93D-F99D-4E49-BB30-0EE43F09945E}" dt="2023-02-16T11:11:18.601" v="525" actId="20577"/>
          <ac:spMkLst>
            <pc:docMk/>
            <pc:sldMk cId="3556087222" sldId="293"/>
            <ac:spMk id="2" creationId="{71B480C9-F360-4112-9A23-9EE3CAB3794A}"/>
          </ac:spMkLst>
        </pc:spChg>
        <pc:spChg chg="mod">
          <ac:chgData name="Tirupati, Venkata" userId="f158bf16-7c33-4cff-afb7-2f4396d4ca51" providerId="ADAL" clId="{E562F93D-F99D-4E49-BB30-0EE43F09945E}" dt="2023-02-16T11:58:05.322" v="657" actId="6549"/>
          <ac:spMkLst>
            <pc:docMk/>
            <pc:sldMk cId="3556087222" sldId="293"/>
            <ac:spMk id="3" creationId="{3FD09DD8-7D6B-40D2-9F49-4C52FFFEAE9B}"/>
          </ac:spMkLst>
        </pc:spChg>
      </pc:sldChg>
      <pc:sldChg chg="modSp new mod">
        <pc:chgData name="Tirupati, Venkata" userId="f158bf16-7c33-4cff-afb7-2f4396d4ca51" providerId="ADAL" clId="{E562F93D-F99D-4E49-BB30-0EE43F09945E}" dt="2023-02-16T11:10:35.814" v="507" actId="20577"/>
        <pc:sldMkLst>
          <pc:docMk/>
          <pc:sldMk cId="1361423340" sldId="294"/>
        </pc:sldMkLst>
        <pc:spChg chg="mod">
          <ac:chgData name="Tirupati, Venkata" userId="f158bf16-7c33-4cff-afb7-2f4396d4ca51" providerId="ADAL" clId="{E562F93D-F99D-4E49-BB30-0EE43F09945E}" dt="2023-02-16T11:10:13.929" v="480" actId="20577"/>
          <ac:spMkLst>
            <pc:docMk/>
            <pc:sldMk cId="1361423340" sldId="294"/>
            <ac:spMk id="2" creationId="{33CE50C0-2C5E-4C48-B4CF-4A1D4E0EBC87}"/>
          </ac:spMkLst>
        </pc:spChg>
        <pc:spChg chg="mod">
          <ac:chgData name="Tirupati, Venkata" userId="f158bf16-7c33-4cff-afb7-2f4396d4ca51" providerId="ADAL" clId="{E562F93D-F99D-4E49-BB30-0EE43F09945E}" dt="2023-02-16T11:10:35.814" v="507" actId="20577"/>
          <ac:spMkLst>
            <pc:docMk/>
            <pc:sldMk cId="1361423340" sldId="294"/>
            <ac:spMk id="3" creationId="{1DC6BB7A-E48A-4A25-ACCE-CDE6799B32E8}"/>
          </ac:spMkLst>
        </pc:spChg>
      </pc:sldChg>
      <pc:sldChg chg="addSp delSp modSp new mod">
        <pc:chgData name="Tirupati, Venkata" userId="f158bf16-7c33-4cff-afb7-2f4396d4ca51" providerId="ADAL" clId="{E562F93D-F99D-4E49-BB30-0EE43F09945E}" dt="2023-02-16T11:30:37.297" v="581" actId="1582"/>
        <pc:sldMkLst>
          <pc:docMk/>
          <pc:sldMk cId="878804571" sldId="295"/>
        </pc:sldMkLst>
        <pc:spChg chg="mod">
          <ac:chgData name="Tirupati, Venkata" userId="f158bf16-7c33-4cff-afb7-2f4396d4ca51" providerId="ADAL" clId="{E562F93D-F99D-4E49-BB30-0EE43F09945E}" dt="2023-02-16T11:30:27.916" v="580" actId="20577"/>
          <ac:spMkLst>
            <pc:docMk/>
            <pc:sldMk cId="878804571" sldId="295"/>
            <ac:spMk id="2" creationId="{BEC1F2E1-C00C-4790-8FEE-5F438A18E1DE}"/>
          </ac:spMkLst>
        </pc:spChg>
        <pc:spChg chg="del">
          <ac:chgData name="Tirupati, Venkata" userId="f158bf16-7c33-4cff-afb7-2f4396d4ca51" providerId="ADAL" clId="{E562F93D-F99D-4E49-BB30-0EE43F09945E}" dt="2023-02-16T11:26:57.319" v="538" actId="22"/>
          <ac:spMkLst>
            <pc:docMk/>
            <pc:sldMk cId="878804571" sldId="295"/>
            <ac:spMk id="3" creationId="{449D983C-2FA8-4917-9F6F-025B109F0D42}"/>
          </ac:spMkLst>
        </pc:spChg>
        <pc:spChg chg="add del mod">
          <ac:chgData name="Tirupati, Venkata" userId="f158bf16-7c33-4cff-afb7-2f4396d4ca51" providerId="ADAL" clId="{E562F93D-F99D-4E49-BB30-0EE43F09945E}" dt="2023-02-16T11:27:52.626" v="541" actId="22"/>
          <ac:spMkLst>
            <pc:docMk/>
            <pc:sldMk cId="878804571" sldId="295"/>
            <ac:spMk id="8" creationId="{11F5B456-F679-4173-BB45-625AA430E7EC}"/>
          </ac:spMkLst>
        </pc:spChg>
        <pc:picChg chg="add del mod ord">
          <ac:chgData name="Tirupati, Venkata" userId="f158bf16-7c33-4cff-afb7-2f4396d4ca51" providerId="ADAL" clId="{E562F93D-F99D-4E49-BB30-0EE43F09945E}" dt="2023-02-16T11:27:12.437" v="540" actId="478"/>
          <ac:picMkLst>
            <pc:docMk/>
            <pc:sldMk cId="878804571" sldId="295"/>
            <ac:picMk id="6" creationId="{118D8562-E518-46F3-9F1C-E67DCE9DCB56}"/>
          </ac:picMkLst>
        </pc:picChg>
        <pc:picChg chg="add mod ord">
          <ac:chgData name="Tirupati, Venkata" userId="f158bf16-7c33-4cff-afb7-2f4396d4ca51" providerId="ADAL" clId="{E562F93D-F99D-4E49-BB30-0EE43F09945E}" dt="2023-02-16T11:30:37.297" v="581" actId="1582"/>
          <ac:picMkLst>
            <pc:docMk/>
            <pc:sldMk cId="878804571" sldId="295"/>
            <ac:picMk id="10" creationId="{E0EC4625-4824-4158-B208-C3EB70D5FE11}"/>
          </ac:picMkLst>
        </pc:picChg>
      </pc:sldChg>
      <pc:sldChg chg="modSp new mod">
        <pc:chgData name="Tirupati, Venkata" userId="f158bf16-7c33-4cff-afb7-2f4396d4ca51" providerId="ADAL" clId="{E562F93D-F99D-4E49-BB30-0EE43F09945E}" dt="2023-02-16T11:55:47.799" v="651" actId="115"/>
        <pc:sldMkLst>
          <pc:docMk/>
          <pc:sldMk cId="674597416" sldId="296"/>
        </pc:sldMkLst>
        <pc:spChg chg="mod">
          <ac:chgData name="Tirupati, Venkata" userId="f158bf16-7c33-4cff-afb7-2f4396d4ca51" providerId="ADAL" clId="{E562F93D-F99D-4E49-BB30-0EE43F09945E}" dt="2023-02-16T11:31:24.069" v="602" actId="20577"/>
          <ac:spMkLst>
            <pc:docMk/>
            <pc:sldMk cId="674597416" sldId="296"/>
            <ac:spMk id="2" creationId="{22FDED8E-87F2-4F76-A68B-5C23A3EBF492}"/>
          </ac:spMkLst>
        </pc:spChg>
        <pc:spChg chg="mod">
          <ac:chgData name="Tirupati, Venkata" userId="f158bf16-7c33-4cff-afb7-2f4396d4ca51" providerId="ADAL" clId="{E562F93D-F99D-4E49-BB30-0EE43F09945E}" dt="2023-02-16T11:55:47.799" v="651" actId="115"/>
          <ac:spMkLst>
            <pc:docMk/>
            <pc:sldMk cId="674597416" sldId="296"/>
            <ac:spMk id="3" creationId="{C19DE628-F5EB-4406-BFB8-6F2734ACA4EF}"/>
          </ac:spMkLst>
        </pc:spChg>
      </pc:sldChg>
      <pc:sldChg chg="addSp delSp modSp new mod">
        <pc:chgData name="Tirupati, Venkata" userId="f158bf16-7c33-4cff-afb7-2f4396d4ca51" providerId="ADAL" clId="{E562F93D-F99D-4E49-BB30-0EE43F09945E}" dt="2023-02-16T11:54:02.913" v="633" actId="1582"/>
        <pc:sldMkLst>
          <pc:docMk/>
          <pc:sldMk cId="3828936364" sldId="297"/>
        </pc:sldMkLst>
        <pc:spChg chg="mod">
          <ac:chgData name="Tirupati, Venkata" userId="f158bf16-7c33-4cff-afb7-2f4396d4ca51" providerId="ADAL" clId="{E562F93D-F99D-4E49-BB30-0EE43F09945E}" dt="2023-02-16T11:53:53.861" v="632" actId="20577"/>
          <ac:spMkLst>
            <pc:docMk/>
            <pc:sldMk cId="3828936364" sldId="297"/>
            <ac:spMk id="2" creationId="{73DA5535-C0A9-496E-8BF2-D06191BBF992}"/>
          </ac:spMkLst>
        </pc:spChg>
        <pc:spChg chg="del">
          <ac:chgData name="Tirupati, Venkata" userId="f158bf16-7c33-4cff-afb7-2f4396d4ca51" providerId="ADAL" clId="{E562F93D-F99D-4E49-BB30-0EE43F09945E}" dt="2023-02-16T11:53:43.079" v="604" actId="22"/>
          <ac:spMkLst>
            <pc:docMk/>
            <pc:sldMk cId="3828936364" sldId="297"/>
            <ac:spMk id="3" creationId="{5ECF96B9-0990-4BAE-95EC-A353D3B1EB5A}"/>
          </ac:spMkLst>
        </pc:spChg>
        <pc:picChg chg="add mod ord">
          <ac:chgData name="Tirupati, Venkata" userId="f158bf16-7c33-4cff-afb7-2f4396d4ca51" providerId="ADAL" clId="{E562F93D-F99D-4E49-BB30-0EE43F09945E}" dt="2023-02-16T11:54:02.913" v="633" actId="1582"/>
          <ac:picMkLst>
            <pc:docMk/>
            <pc:sldMk cId="3828936364" sldId="297"/>
            <ac:picMk id="6" creationId="{8FA2EA77-F82B-4121-9AB9-683BB556585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comm/mkt_notices/M-A050323-03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ercot.com/services/comm/mkt_notices/M-B041323-01A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ERCOT Technology Working Group (TWG)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May 18,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13027-BE1A-4A6F-8004-9435C5EC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 dirty="0"/>
              <a:t>ERCOT TWG – Brandon Johnson/ Ajay Mannepalli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21EB8-D6E2-4E33-88A1-9704FE98B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Developer Portal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DD2CF0-3202-4933-B19C-0D5AB1289C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5206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F22C3-D08B-B8FE-CDCF-E72784922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Jason Chamber/Todd Jaksch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647A6-551C-224E-8926-E977D191E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WAN Provider Update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59B1EE-1732-73A1-C057-23DB53FF9C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8864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480C9-F360-4112-9A23-9EE3CAB37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ERCOT Staff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D09DD8-7D6B-40D2-9F49-4C52FFFEAE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hangingPunct="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>
                <a:effectLst/>
              </a:rPr>
              <a:t>CIM 16 Upgrade</a:t>
            </a:r>
          </a:p>
          <a:p>
            <a:pPr marL="342900" marR="0" lvl="0" indent="-342900" hangingPunct="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800" dirty="0">
              <a:effectLst/>
            </a:endParaRPr>
          </a:p>
          <a:p>
            <a:pPr marL="342900" marR="0" lvl="0" indent="-342900" hangingPunct="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>
                <a:effectLst/>
              </a:rPr>
              <a:t>ERCOT EMS Upgrade Project</a:t>
            </a:r>
          </a:p>
          <a:p>
            <a:pPr marL="342900" marR="0" lvl="0" indent="-342900" hangingPunct="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800" dirty="0"/>
          </a:p>
          <a:p>
            <a:pPr hangingPunct="0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>
                <a:effectLst/>
              </a:rPr>
              <a:t>NERC Project 2015-09</a:t>
            </a:r>
          </a:p>
          <a:p>
            <a:pPr marL="342900" marR="0" lvl="0" indent="-342900" hangingPunct="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800" dirty="0">
              <a:effectLst/>
            </a:endParaRPr>
          </a:p>
          <a:p>
            <a:pPr marL="342900" marR="0" lvl="0" indent="-342900" hangingPunct="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>
                <a:effectLst/>
              </a:rPr>
              <a:t>Operator Real-Time Messaging SCR820</a:t>
            </a:r>
          </a:p>
          <a:p>
            <a:pPr marL="342900" marR="0" lvl="0" indent="-342900" hangingPunct="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800" dirty="0">
              <a:effectLst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51AFB3-A558-4F34-9B3C-12BB296E73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0872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1F2E1-C00C-4790-8FEE-5F438A18E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NERC Project 2015-09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AE9975-6F12-4150-8E93-28D62217EB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E0EC4625-4824-4158-B208-C3EB70D5FE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2211" y="1211262"/>
            <a:ext cx="8530986" cy="4191000"/>
          </a:xfrm>
          <a:ln w="31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8788045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DED8E-87F2-4F76-A68B-5C23A3EBF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ERCOT TWG - FAC-011 R7</a:t>
            </a:r>
            <a:br>
              <a:rPr lang="en-US" sz="2800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9DE628-F5EB-4406-BFB8-6F2734ACA4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334000"/>
          </a:xfrm>
          <a:ln w="3175">
            <a:noFill/>
          </a:ln>
        </p:spPr>
        <p:txBody>
          <a:bodyPr/>
          <a:lstStyle/>
          <a:p>
            <a:r>
              <a:rPr lang="en-US" sz="1800" dirty="0"/>
              <a:t>Each Reliability Coordinator shall include in its SOL methodology a risk-based approach for determining how SOL exceedances identified as part of Real-time monitoring and Real-time Assessments </a:t>
            </a:r>
            <a:r>
              <a:rPr lang="en-US" sz="1800" b="1" u="sng" dirty="0"/>
              <a:t>must be communicated</a:t>
            </a:r>
            <a:r>
              <a:rPr lang="en-US" sz="1800" dirty="0"/>
              <a:t> and if so, the timeframe that communication must occur. The approach shall include: [Violation Risk Factor: High] [Time Horizon: Operations Planning]</a:t>
            </a:r>
          </a:p>
          <a:p>
            <a:r>
              <a:rPr lang="en-US" sz="1800" dirty="0"/>
              <a:t>7.1. A requirement that the following SOL exceedances will always be communicated, within a timeframe identified by the Reliability Coordinator. </a:t>
            </a:r>
          </a:p>
          <a:p>
            <a:pPr lvl="1"/>
            <a:r>
              <a:rPr lang="en-US" sz="1400" dirty="0"/>
              <a:t>7.1.1 IROL exceedances; </a:t>
            </a:r>
          </a:p>
          <a:p>
            <a:pPr lvl="1"/>
            <a:r>
              <a:rPr lang="en-US" sz="1400" dirty="0"/>
              <a:t>7.1.2 SOL exceedances of stability limits; </a:t>
            </a:r>
          </a:p>
          <a:p>
            <a:pPr lvl="1"/>
            <a:r>
              <a:rPr lang="en-US" sz="1400" dirty="0"/>
              <a:t>7.1.3 Post Contingency SOL exceedances that are identified to have a validated risk of instability, Cascading, and uncontrolled separation; </a:t>
            </a:r>
          </a:p>
          <a:p>
            <a:pPr lvl="1"/>
            <a:r>
              <a:rPr lang="en-US" sz="1400" dirty="0"/>
              <a:t>7.1.4 Pre-Contingency SOL exceedances of Facility Ratings; and</a:t>
            </a:r>
          </a:p>
          <a:p>
            <a:pPr lvl="1"/>
            <a:r>
              <a:rPr lang="en-US" sz="1400" dirty="0"/>
              <a:t>7.1.5 Pre-Contingency SOL exceedances of normal minimum System Voltage Limits. </a:t>
            </a:r>
          </a:p>
          <a:p>
            <a:r>
              <a:rPr lang="en-US" sz="1800" dirty="0"/>
              <a:t>7.2. A requirement that the following SOL exceedances must be communicated, if not resolved within 30 minutes, within a timeframe identified by the Reliability Coordinator. </a:t>
            </a:r>
          </a:p>
          <a:p>
            <a:pPr lvl="1"/>
            <a:r>
              <a:rPr lang="en-US" sz="1400" dirty="0"/>
              <a:t>7.2.1 Post-Contingency SOL exceedances of Facility Ratings and emergency System Voltage Limits, and </a:t>
            </a:r>
          </a:p>
          <a:p>
            <a:pPr lvl="1"/>
            <a:r>
              <a:rPr lang="en-US" sz="1400" dirty="0"/>
              <a:t>7.2.2 Pre-Contingency SOL exceedances of normal maximum System Voltage Limits.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6A57B5-BB4B-4F6C-9BFA-AD18446240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5974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A5535-C0A9-496E-8BF2-D06191BBF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SCR 820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8FA2EA77-F82B-4121-9AB9-683BB55658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1229368"/>
            <a:ext cx="8534400" cy="4575476"/>
          </a:xfrm>
          <a:ln w="3175">
            <a:solidFill>
              <a:schemeClr val="tx1"/>
            </a:solidFill>
          </a:ln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BBC6BB-0ABA-487F-8414-6ED5DBA2A6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9363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E50C0-2C5E-4C48-B4CF-4A1D4E0EB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Leadership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6BB7A-E48A-4A25-ACCE-CDE6799B32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sz="3000" b="1" dirty="0"/>
              <a:t>		Thank you, Kevin..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15A4CB-7100-4DCB-843D-05191907B1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4233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0ABE2-1456-496C-AFCA-827A081F9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Open Forum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6BE09-A511-4A0F-A8A5-224ED6675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400" dirty="0"/>
              <a:t>Q &amp; 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51642D-E444-4D69-B195-5043057A61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7660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5685F-1180-4531-A811-679650ADF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5348D-3465-46B4-89D9-D0499BC1F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2578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sz="4000" dirty="0"/>
              <a:t>Thank You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A37C10-9C43-4D1E-A853-17126AC6B9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500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Venkat Tirupati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14D84-59AA-4F5F-96EE-0981A6384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marL="0" indent="0" algn="ctr">
              <a:buNone/>
            </a:pPr>
            <a:r>
              <a:rPr lang="en-US" sz="4400" b="1" dirty="0"/>
              <a:t>WELCOME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024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22649-6A95-478D-981B-8845A2B11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1F59095-AD7B-40FF-9AC1-8C680D698B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753" y="1295400"/>
            <a:ext cx="8534400" cy="3703862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1DCBA0-74E0-4246-82D5-60D3EF9D60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07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ERCOT TWG Agenda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562DEFB-3BEF-459F-966E-75FAAC0C87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6975938"/>
              </p:ext>
            </p:extLst>
          </p:nvPr>
        </p:nvGraphicFramePr>
        <p:xfrm>
          <a:off x="381000" y="776068"/>
          <a:ext cx="8305800" cy="51626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0580">
                  <a:extLst>
                    <a:ext uri="{9D8B030D-6E8A-4147-A177-3AD203B41FA5}">
                      <a16:colId xmlns:a16="http://schemas.microsoft.com/office/drawing/2014/main" val="2239701288"/>
                    </a:ext>
                  </a:extLst>
                </a:gridCol>
                <a:gridCol w="5217081">
                  <a:extLst>
                    <a:ext uri="{9D8B030D-6E8A-4147-A177-3AD203B41FA5}">
                      <a16:colId xmlns:a16="http://schemas.microsoft.com/office/drawing/2014/main" val="2794919303"/>
                    </a:ext>
                  </a:extLst>
                </a:gridCol>
                <a:gridCol w="2258139">
                  <a:extLst>
                    <a:ext uri="{9D8B030D-6E8A-4147-A177-3AD203B41FA5}">
                      <a16:colId xmlns:a16="http://schemas.microsoft.com/office/drawing/2014/main" val="2833665097"/>
                    </a:ext>
                  </a:extLst>
                </a:gridCol>
              </a:tblGrid>
              <a:tr h="514148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Item #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Item Description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Presenter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extLst>
                  <a:ext uri="{0D108BD9-81ED-4DB2-BD59-A6C34878D82A}">
                    <a16:rowId xmlns:a16="http://schemas.microsoft.com/office/drawing/2014/main" val="594323754"/>
                  </a:ext>
                </a:extLst>
              </a:tr>
              <a:tr h="324253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Antitrust admonition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strike="noStrike" dirty="0">
                          <a:effectLst/>
                        </a:rPr>
                        <a:t>Venkat</a:t>
                      </a:r>
                      <a:r>
                        <a:rPr lang="en-US" sz="1100" dirty="0">
                          <a:effectLst/>
                        </a:rPr>
                        <a:t> Tirupati 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extLst>
                  <a:ext uri="{0D108BD9-81ED-4DB2-BD59-A6C34878D82A}">
                    <a16:rowId xmlns:a16="http://schemas.microsoft.com/office/drawing/2014/main" val="399957864"/>
                  </a:ext>
                </a:extLst>
              </a:tr>
              <a:tr h="324253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Project Update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Troy Anderson 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extLst>
                  <a:ext uri="{0D108BD9-81ED-4DB2-BD59-A6C34878D82A}">
                    <a16:rowId xmlns:a16="http://schemas.microsoft.com/office/drawing/2014/main" val="1569905166"/>
                  </a:ext>
                </a:extLst>
              </a:tr>
              <a:tr h="324253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Review of ECRS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Matt Mereness/Sathya Krishnan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extLst>
                  <a:ext uri="{0D108BD9-81ED-4DB2-BD59-A6C34878D82A}">
                    <a16:rowId xmlns:a16="http://schemas.microsoft.com/office/drawing/2014/main" val="1991041315"/>
                  </a:ext>
                </a:extLst>
              </a:tr>
              <a:tr h="324253">
                <a:tc>
                  <a:txBody>
                    <a:bodyPr/>
                    <a:lstStyle/>
                    <a:p>
                      <a:pPr marL="0" marR="0" algn="l" defTabSz="914400" rtl="0" eaLnBrk="1" latinLnBrk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Details on IT incidents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marR="0" lvl="0" indent="-34290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u="sng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hlinkClick r:id="rId3"/>
                        </a:rPr>
                        <a:t>M-A050323-03 ERCOT network issues that were impacting MMS UI, OS UI and External Web Services (EWS) are fixed.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marR="0" lvl="0" indent="-34290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u="sng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hlinkClick r:id="rId4"/>
                        </a:rPr>
                        <a:t>M-B041323-01A ERCOT experienced an unexpected outage affecting all ERCOT websites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Kevin Widner</a:t>
                      </a:r>
                    </a:p>
                  </a:txBody>
                  <a:tcPr marL="84722" marR="84722" marT="59306" marB="59306"/>
                </a:tc>
                <a:extLst>
                  <a:ext uri="{0D108BD9-81ED-4DB2-BD59-A6C34878D82A}">
                    <a16:rowId xmlns:a16="http://schemas.microsoft.com/office/drawing/2014/main" val="106618292"/>
                  </a:ext>
                </a:extLst>
              </a:tr>
              <a:tr h="324253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NERC update – EMSWG/BES Cloud Ops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Venkat Tirupati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extLst>
                  <a:ext uri="{0D108BD9-81ED-4DB2-BD59-A6C34878D82A}">
                    <a16:rowId xmlns:a16="http://schemas.microsoft.com/office/drawing/2014/main" val="2665810929"/>
                  </a:ext>
                </a:extLst>
              </a:tr>
              <a:tr h="324253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Public API and API improvements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Mike A./Omar S./Ajay M.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extLst>
                  <a:ext uri="{0D108BD9-81ED-4DB2-BD59-A6C34878D82A}">
                    <a16:rowId xmlns:a16="http://schemas.microsoft.com/office/drawing/2014/main" val="894742124"/>
                  </a:ext>
                </a:extLst>
              </a:tr>
              <a:tr h="324253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7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Developer Portal Updates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Brandon J./Ajay M.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extLst>
                  <a:ext uri="{0D108BD9-81ED-4DB2-BD59-A6C34878D82A}">
                    <a16:rowId xmlns:a16="http://schemas.microsoft.com/office/drawing/2014/main" val="3986282749"/>
                  </a:ext>
                </a:extLst>
              </a:tr>
              <a:tr h="324253">
                <a:tc>
                  <a:txBody>
                    <a:bodyPr/>
                    <a:lstStyle/>
                    <a:p>
                      <a:pPr marL="0" marR="0" algn="l" defTabSz="914400" rtl="0" eaLnBrk="1" latinLnBrk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ERCOT WAN Provider Update</a:t>
                      </a: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Jason Chambers/Todd Jaksch</a:t>
                      </a:r>
                    </a:p>
                  </a:txBody>
                  <a:tcPr marL="84722" marR="84722" marT="59306" marB="59306"/>
                </a:tc>
                <a:extLst>
                  <a:ext uri="{0D108BD9-81ED-4DB2-BD59-A6C34878D82A}">
                    <a16:rowId xmlns:a16="http://schemas.microsoft.com/office/drawing/2014/main" val="305338455"/>
                  </a:ext>
                </a:extLst>
              </a:tr>
              <a:tr h="943836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Updates for Awareness</a:t>
                      </a:r>
                      <a:endParaRPr lang="en-US" sz="900" dirty="0">
                        <a:effectLst/>
                      </a:endParaRPr>
                    </a:p>
                    <a:p>
                      <a:pPr marL="342900" marR="0" lvl="0" indent="-34290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100" dirty="0">
                          <a:effectLst/>
                        </a:rPr>
                        <a:t>CIM 16 Upgrade</a:t>
                      </a:r>
                      <a:endParaRPr lang="en-US" sz="900" dirty="0">
                        <a:effectLst/>
                      </a:endParaRPr>
                    </a:p>
                    <a:p>
                      <a:pPr marL="342900" marR="0" lvl="0" indent="-34290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100" dirty="0">
                          <a:effectLst/>
                        </a:rPr>
                        <a:t>ERCOT EMS Upgrade Project</a:t>
                      </a:r>
                      <a:endParaRPr lang="en-US" sz="900" dirty="0">
                        <a:effectLst/>
                      </a:endParaRPr>
                    </a:p>
                    <a:p>
                      <a:pPr marL="342900" marR="0" lvl="0" indent="-34290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100" dirty="0">
                          <a:effectLst/>
                        </a:rPr>
                        <a:t>Operator Real-Time Messaging SCR820</a:t>
                      </a:r>
                      <a:endParaRPr lang="en-US" sz="900" dirty="0">
                        <a:effectLst/>
                      </a:endParaRPr>
                    </a:p>
                    <a:p>
                      <a:pPr marL="342900" marR="0" lvl="0" indent="-34290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100" dirty="0">
                          <a:effectLst/>
                        </a:rPr>
                        <a:t>NERC Project 2015-09</a:t>
                      </a:r>
                      <a:endParaRPr lang="en-US" sz="900" dirty="0">
                        <a:effectLst/>
                      </a:endParaRP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ERCOT Staff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extLst>
                  <a:ext uri="{0D108BD9-81ED-4DB2-BD59-A6C34878D82A}">
                    <a16:rowId xmlns:a16="http://schemas.microsoft.com/office/drawing/2014/main" val="339111867"/>
                  </a:ext>
                </a:extLst>
              </a:tr>
              <a:tr h="324253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Future Topics of Interest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Venkat Tirupati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extLst>
                  <a:ext uri="{0D108BD9-81ED-4DB2-BD59-A6C34878D82A}">
                    <a16:rowId xmlns:a16="http://schemas.microsoft.com/office/drawing/2014/main" val="1773483691"/>
                  </a:ext>
                </a:extLst>
              </a:tr>
              <a:tr h="324253"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Adjourn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Venkat Tirupati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extLst>
                  <a:ext uri="{0D108BD9-81ED-4DB2-BD59-A6C34878D82A}">
                    <a16:rowId xmlns:a16="http://schemas.microsoft.com/office/drawing/2014/main" val="12450481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Troy Anderson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sz="3200" dirty="0"/>
              <a:t>Project Update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483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EDE43-97C6-4E06-8DF2-5F9DD49F7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Matt Mereness/Sathya K.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6B049-CB4B-40B1-989B-39EA943A3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hangingPunct="0"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 hangingPunct="0"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Ercot Contingency Reserve Service (ECRS) Market 				Readiness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E878C3-41FA-4BF2-AF87-1CE7070B19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636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879E7-E9B2-C93A-D715-BB56BB921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Kevin Widner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67397A-925E-3EFD-609F-4C9F217587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Review of IT Incidents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EBA339-2E22-5204-43C8-D1BAA5A196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493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D9BAD-6AB8-4DD5-B30F-F47D4F6C0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NERC Update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8E15C5-C17C-4D6C-AA45-5CE3C42C9C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E23014-930F-CCEF-E87B-2EF3C7E8C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EMSWG Update</a:t>
            </a:r>
          </a:p>
          <a:p>
            <a:r>
              <a:rPr lang="en-US" dirty="0"/>
              <a:t>BES Cloud Ops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090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BEDB9-8020-4B97-AB5E-79F177A7C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Mike A./Omar S./Ajay M.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0B8B0-EBDD-4911-9F9F-F989570734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Public API &amp; API Improvements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2D999A-02AD-435A-9BC7-BF6380F09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22709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1536</TotalTime>
  <Words>521</Words>
  <Application>Microsoft Office PowerPoint</Application>
  <PresentationFormat>On-screen Show (4:3)</PresentationFormat>
  <Paragraphs>153</Paragraphs>
  <Slides>18</Slides>
  <Notes>1</Notes>
  <HiddenSlides>4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Symbol</vt:lpstr>
      <vt:lpstr>Times New Roman</vt:lpstr>
      <vt:lpstr>1_Custom Design</vt:lpstr>
      <vt:lpstr>Office Theme</vt:lpstr>
      <vt:lpstr>PowerPoint Presentation</vt:lpstr>
      <vt:lpstr>ERCOT TWG – Venkat Tirupati</vt:lpstr>
      <vt:lpstr>ERCOT TWG</vt:lpstr>
      <vt:lpstr>ERCOT TWG Agenda</vt:lpstr>
      <vt:lpstr>ERCOT TWG – Troy Anderson</vt:lpstr>
      <vt:lpstr>ERCOT TWG – Matt Mereness/Sathya K.</vt:lpstr>
      <vt:lpstr>ERCOT TWG – Kevin Widner</vt:lpstr>
      <vt:lpstr>ERCOT TWG – NERC Update</vt:lpstr>
      <vt:lpstr>ERCOT TWG – Mike A./Omar S./Ajay M.</vt:lpstr>
      <vt:lpstr>ERCOT TWG – Brandon Johnson/ Ajay Mannepalli</vt:lpstr>
      <vt:lpstr>ERCOT TWG – Jason Chamber/Todd Jaksch</vt:lpstr>
      <vt:lpstr>ERCOT TWG – ERCOT Staff</vt:lpstr>
      <vt:lpstr>ERCOT TWG – NERC Project 2015-09</vt:lpstr>
      <vt:lpstr>ERCOT TWG - FAC-011 R7 </vt:lpstr>
      <vt:lpstr>ERCOT TWG – SCR 820</vt:lpstr>
      <vt:lpstr>ERCOT TWG – Leadership Update</vt:lpstr>
      <vt:lpstr>ERCOT TWG – Open Forum</vt:lpstr>
      <vt:lpstr>ERCOT TWG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Tirupati, Venkata</cp:lastModifiedBy>
  <cp:revision>76</cp:revision>
  <cp:lastPrinted>2016-01-21T20:53:15Z</cp:lastPrinted>
  <dcterms:created xsi:type="dcterms:W3CDTF">2016-01-21T15:20:31Z</dcterms:created>
  <dcterms:modified xsi:type="dcterms:W3CDTF">2023-05-18T14:55:11Z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