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402" r:id="rId8"/>
    <p:sldId id="286" r:id="rId9"/>
    <p:sldId id="413" r:id="rId10"/>
    <p:sldId id="404" r:id="rId11"/>
    <p:sldId id="412" r:id="rId12"/>
    <p:sldId id="410" r:id="rId13"/>
    <p:sldId id="414" r:id="rId14"/>
    <p:sldId id="415" r:id="rId15"/>
    <p:sldId id="41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04"/>
            <p14:sldId id="412"/>
            <p14:sldId id="410"/>
            <p14:sldId id="414"/>
            <p14:sldId id="415"/>
            <p14:sldId id="4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26233-896E-4BFF-B744-806932B94432}" v="20" dt="2023-05-09T20:44:19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igo, Jake" userId="0c06b333-eb43-4e1b-ae58-2615bd219d7a" providerId="ADAL" clId="{22E26233-896E-4BFF-B744-806932B94432}"/>
    <pc:docChg chg="undo custSel addSld delSld modSld sldOrd modSection">
      <pc:chgData name="Pedigo, Jake" userId="0c06b333-eb43-4e1b-ae58-2615bd219d7a" providerId="ADAL" clId="{22E26233-896E-4BFF-B744-806932B94432}" dt="2023-05-09T20:44:31.208" v="89" actId="2711"/>
      <pc:docMkLst>
        <pc:docMk/>
      </pc:docMkLst>
      <pc:sldChg chg="modSp mod">
        <pc:chgData name="Pedigo, Jake" userId="0c06b333-eb43-4e1b-ae58-2615bd219d7a" providerId="ADAL" clId="{22E26233-896E-4BFF-B744-806932B94432}" dt="2023-05-08T14:45:34.070" v="9" actId="20577"/>
        <pc:sldMkLst>
          <pc:docMk/>
          <pc:sldMk cId="730603795" sldId="260"/>
        </pc:sldMkLst>
        <pc:spChg chg="mod">
          <ac:chgData name="Pedigo, Jake" userId="0c06b333-eb43-4e1b-ae58-2615bd219d7a" providerId="ADAL" clId="{22E26233-896E-4BFF-B744-806932B94432}" dt="2023-05-08T14:45:34.070" v="9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22E26233-896E-4BFF-B744-806932B94432}" dt="2023-05-09T20:36:01.471" v="57"/>
        <pc:sldMkLst>
          <pc:docMk/>
          <pc:sldMk cId="2900273907" sldId="286"/>
        </pc:sldMkLst>
        <pc:spChg chg="mod">
          <ac:chgData name="Pedigo, Jake" userId="0c06b333-eb43-4e1b-ae58-2615bd219d7a" providerId="ADAL" clId="{22E26233-896E-4BFF-B744-806932B94432}" dt="2023-05-08T14:46:00.478" v="2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22E26233-896E-4BFF-B744-806932B94432}" dt="2023-05-09T20:36:01.471" v="5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2E26233-896E-4BFF-B744-806932B94432}" dt="2023-05-09T20:35:01.107" v="56" actId="122"/>
        <pc:sldMkLst>
          <pc:docMk/>
          <pc:sldMk cId="3485043083" sldId="402"/>
        </pc:sldMkLst>
        <pc:spChg chg="mod">
          <ac:chgData name="Pedigo, Jake" userId="0c06b333-eb43-4e1b-ae58-2615bd219d7a" providerId="ADAL" clId="{22E26233-896E-4BFF-B744-806932B94432}" dt="2023-05-08T14:45:53.275" v="1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2E26233-896E-4BFF-B744-806932B94432}" dt="2023-05-09T20:35:01.107" v="56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22E26233-896E-4BFF-B744-806932B94432}" dt="2023-05-09T20:42:01.862" v="68" actId="2711"/>
        <pc:sldMkLst>
          <pc:docMk/>
          <pc:sldMk cId="1612574123" sldId="404"/>
        </pc:sldMkLst>
        <pc:spChg chg="mod">
          <ac:chgData name="Pedigo, Jake" userId="0c06b333-eb43-4e1b-ae58-2615bd219d7a" providerId="ADAL" clId="{22E26233-896E-4BFF-B744-806932B94432}" dt="2023-05-08T14:46:06.566" v="28" actId="20577"/>
          <ac:spMkLst>
            <pc:docMk/>
            <pc:sldMk cId="1612574123" sldId="404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2E26233-896E-4BFF-B744-806932B94432}" dt="2023-05-09T20:42:01.862" v="68" actId="2711"/>
          <ac:graphicFrameMkLst>
            <pc:docMk/>
            <pc:sldMk cId="1612574123" sldId="404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2E26233-896E-4BFF-B744-806932B94432}" dt="2023-05-09T20:43:34.737" v="79" actId="2711"/>
        <pc:sldMkLst>
          <pc:docMk/>
          <pc:sldMk cId="2506534793" sldId="410"/>
        </pc:sldMkLst>
        <pc:spChg chg="mod">
          <ac:chgData name="Pedigo, Jake" userId="0c06b333-eb43-4e1b-ae58-2615bd219d7a" providerId="ADAL" clId="{22E26233-896E-4BFF-B744-806932B94432}" dt="2023-05-08T14:46:24.807" v="3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22E26233-896E-4BFF-B744-806932B94432}" dt="2023-05-09T20:43:34.737" v="79" actId="271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22E26233-896E-4BFF-B744-806932B94432}" dt="2023-05-09T20:42:36.046" v="73" actId="47"/>
        <pc:sldMkLst>
          <pc:docMk/>
          <pc:sldMk cId="142844333" sldId="411"/>
        </pc:sldMkLst>
      </pc:sldChg>
      <pc:sldChg chg="del">
        <pc:chgData name="Pedigo, Jake" userId="0c06b333-eb43-4e1b-ae58-2615bd219d7a" providerId="ADAL" clId="{22E26233-896E-4BFF-B744-806932B94432}" dt="2023-05-08T14:46:15.926" v="32" actId="47"/>
        <pc:sldMkLst>
          <pc:docMk/>
          <pc:sldMk cId="3159569599" sldId="411"/>
        </pc:sldMkLst>
      </pc:sldChg>
      <pc:sldChg chg="del">
        <pc:chgData name="Pedigo, Jake" userId="0c06b333-eb43-4e1b-ae58-2615bd219d7a" providerId="ADAL" clId="{22E26233-896E-4BFF-B744-806932B94432}" dt="2023-05-08T14:46:15.138" v="31" actId="47"/>
        <pc:sldMkLst>
          <pc:docMk/>
          <pc:sldMk cId="1824894308" sldId="412"/>
        </pc:sldMkLst>
      </pc:sldChg>
      <pc:sldChg chg="modSp add mod">
        <pc:chgData name="Pedigo, Jake" userId="0c06b333-eb43-4e1b-ae58-2615bd219d7a" providerId="ADAL" clId="{22E26233-896E-4BFF-B744-806932B94432}" dt="2023-05-09T20:42:30.799" v="72" actId="2164"/>
        <pc:sldMkLst>
          <pc:docMk/>
          <pc:sldMk cId="3427324043" sldId="412"/>
        </pc:sldMkLst>
        <pc:graphicFrameChg chg="mod modGraphic">
          <ac:chgData name="Pedigo, Jake" userId="0c06b333-eb43-4e1b-ae58-2615bd219d7a" providerId="ADAL" clId="{22E26233-896E-4BFF-B744-806932B94432}" dt="2023-05-09T20:42:30.799" v="72" actId="2164"/>
          <ac:graphicFrameMkLst>
            <pc:docMk/>
            <pc:sldMk cId="3427324043" sldId="412"/>
            <ac:graphicFrameMk id="5" creationId="{00000000-0000-0000-0000-000000000000}"/>
          </ac:graphicFrameMkLst>
        </pc:graphicFrameChg>
      </pc:sldChg>
      <pc:sldChg chg="modSp add mod ord">
        <pc:chgData name="Pedigo, Jake" userId="0c06b333-eb43-4e1b-ae58-2615bd219d7a" providerId="ADAL" clId="{22E26233-896E-4BFF-B744-806932B94432}" dt="2023-05-09T20:41:41.151" v="65"/>
        <pc:sldMkLst>
          <pc:docMk/>
          <pc:sldMk cId="2569309724" sldId="413"/>
        </pc:sldMkLst>
        <pc:graphicFrameChg chg="mod modGraphic">
          <ac:chgData name="Pedigo, Jake" userId="0c06b333-eb43-4e1b-ae58-2615bd219d7a" providerId="ADAL" clId="{22E26233-896E-4BFF-B744-806932B94432}" dt="2023-05-09T20:41:36.557" v="63" actId="271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2E26233-896E-4BFF-B744-806932B94432}" dt="2023-05-08T14:46:14.079" v="30" actId="47"/>
        <pc:sldMkLst>
          <pc:docMk/>
          <pc:sldMk cId="3919526068" sldId="413"/>
        </pc:sldMkLst>
      </pc:sldChg>
      <pc:sldChg chg="del">
        <pc:chgData name="Pedigo, Jake" userId="0c06b333-eb43-4e1b-ae58-2615bd219d7a" providerId="ADAL" clId="{22E26233-896E-4BFF-B744-806932B94432}" dt="2023-05-08T14:46:41.279" v="43" actId="47"/>
        <pc:sldMkLst>
          <pc:docMk/>
          <pc:sldMk cId="37266648" sldId="414"/>
        </pc:sldMkLst>
      </pc:sldChg>
      <pc:sldChg chg="modSp add mod">
        <pc:chgData name="Pedigo, Jake" userId="0c06b333-eb43-4e1b-ae58-2615bd219d7a" providerId="ADAL" clId="{22E26233-896E-4BFF-B744-806932B94432}" dt="2023-05-09T20:43:53.578" v="82" actId="2711"/>
        <pc:sldMkLst>
          <pc:docMk/>
          <pc:sldMk cId="2392799664" sldId="414"/>
        </pc:sldMkLst>
        <pc:graphicFrameChg chg="mod modGraphic">
          <ac:chgData name="Pedigo, Jake" userId="0c06b333-eb43-4e1b-ae58-2615bd219d7a" providerId="ADAL" clId="{22E26233-896E-4BFF-B744-806932B94432}" dt="2023-05-09T20:43:53.578" v="82" actId="2711"/>
          <ac:graphicFrameMkLst>
            <pc:docMk/>
            <pc:sldMk cId="2392799664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22E26233-896E-4BFF-B744-806932B94432}" dt="2023-05-09T20:44:10.537" v="85" actId="2711"/>
        <pc:sldMkLst>
          <pc:docMk/>
          <pc:sldMk cId="607541305" sldId="415"/>
        </pc:sldMkLst>
        <pc:graphicFrameChg chg="mod modGraphic">
          <ac:chgData name="Pedigo, Jake" userId="0c06b333-eb43-4e1b-ae58-2615bd219d7a" providerId="ADAL" clId="{22E26233-896E-4BFF-B744-806932B94432}" dt="2023-05-09T20:44:10.537" v="85" actId="2711"/>
          <ac:graphicFrameMkLst>
            <pc:docMk/>
            <pc:sldMk cId="607541305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22E26233-896E-4BFF-B744-806932B94432}" dt="2023-05-08T14:46:38.207" v="42" actId="47"/>
        <pc:sldMkLst>
          <pc:docMk/>
          <pc:sldMk cId="2997140875" sldId="415"/>
        </pc:sldMkLst>
      </pc:sldChg>
      <pc:sldChg chg="modSp add mod">
        <pc:chgData name="Pedigo, Jake" userId="0c06b333-eb43-4e1b-ae58-2615bd219d7a" providerId="ADAL" clId="{22E26233-896E-4BFF-B744-806932B94432}" dt="2023-05-09T20:44:31.208" v="89" actId="2711"/>
        <pc:sldMkLst>
          <pc:docMk/>
          <pc:sldMk cId="2306540464" sldId="416"/>
        </pc:sldMkLst>
        <pc:graphicFrameChg chg="mod modGraphic">
          <ac:chgData name="Pedigo, Jake" userId="0c06b333-eb43-4e1b-ae58-2615bd219d7a" providerId="ADAL" clId="{22E26233-896E-4BFF-B744-806932B94432}" dt="2023-05-09T20:44:31.208" v="89" actId="2711"/>
          <ac:graphicFrameMkLst>
            <pc:docMk/>
            <pc:sldMk cId="2306540464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22E26233-896E-4BFF-B744-806932B94432}" dt="2023-05-08T14:46:27.622" v="39" actId="47"/>
        <pc:sldMkLst>
          <pc:docMk/>
          <pc:sldMk cId="3126661740" sldId="416"/>
        </pc:sldMkLst>
      </pc:sldChg>
    </pc:docChg>
  </pc:docChgLst>
  <pc:docChgLst>
    <pc:chgData name="Frosch, Colleen" userId="S::colleen.frosch@ercot.com::ad348aff-c0ed-4a2c-bb5e-ef5cc181394b" providerId="AD" clId="Web-{90ED9BC8-331C-82E1-5B62-7A7D42864D9E}"/>
    <pc:docChg chg="mod">
      <pc:chgData name="Frosch, Colleen" userId="S::colleen.frosch@ercot.com::ad348aff-c0ed-4a2c-bb5e-ef5cc181394b" providerId="AD" clId="Web-{90ED9BC8-331C-82E1-5B62-7A7D42864D9E}" dt="2023-04-04T15:21:24.866" v="0" actId="33475"/>
      <pc:docMkLst>
        <pc:docMk/>
      </pc:docMkLst>
    </pc:docChg>
  </pc:docChgLst>
  <pc:docChgLst>
    <pc:chgData name="Pedigo, Jake" userId="0c06b333-eb43-4e1b-ae58-2615bd219d7a" providerId="ADAL" clId="{00B62C84-C142-49DC-9174-B151B966CC04}"/>
    <pc:docChg chg="undo custSel addSld modSld modSection">
      <pc:chgData name="Pedigo, Jake" userId="0c06b333-eb43-4e1b-ae58-2615bd219d7a" providerId="ADAL" clId="{00B62C84-C142-49DC-9174-B151B966CC04}" dt="2023-04-04T20:14:47.277" v="176" actId="20577"/>
      <pc:docMkLst>
        <pc:docMk/>
      </pc:docMkLst>
      <pc:sldChg chg="modSp mod">
        <pc:chgData name="Pedigo, Jake" userId="0c06b333-eb43-4e1b-ae58-2615bd219d7a" providerId="ADAL" clId="{00B62C84-C142-49DC-9174-B151B966CC04}" dt="2023-04-04T14:57:15.991" v="12" actId="20577"/>
        <pc:sldMkLst>
          <pc:docMk/>
          <pc:sldMk cId="730603795" sldId="260"/>
        </pc:sldMkLst>
        <pc:spChg chg="mod">
          <ac:chgData name="Pedigo, Jake" userId="0c06b333-eb43-4e1b-ae58-2615bd219d7a" providerId="ADAL" clId="{00B62C84-C142-49DC-9174-B151B966CC04}" dt="2023-04-04T14:57:15.991" v="12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00B62C84-C142-49DC-9174-B151B966CC04}" dt="2023-04-04T20:13:49.903" v="95" actId="20577"/>
        <pc:sldMkLst>
          <pc:docMk/>
          <pc:sldMk cId="2900273907" sldId="286"/>
        </pc:sldMkLst>
        <pc:spChg chg="mod">
          <ac:chgData name="Pedigo, Jake" userId="0c06b333-eb43-4e1b-ae58-2615bd219d7a" providerId="ADAL" clId="{00B62C84-C142-49DC-9174-B151B966CC04}" dt="2023-04-04T20:13:49.903" v="95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00B62C84-C142-49DC-9174-B151B966CC04}" dt="2023-04-04T15:01:34.651" v="34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00B62C84-C142-49DC-9174-B151B966CC04}" dt="2023-04-04T15:01:01.325" v="33" actId="403"/>
        <pc:sldMkLst>
          <pc:docMk/>
          <pc:sldMk cId="3485043083" sldId="402"/>
        </pc:sldMkLst>
        <pc:spChg chg="mod">
          <ac:chgData name="Pedigo, Jake" userId="0c06b333-eb43-4e1b-ae58-2615bd219d7a" providerId="ADAL" clId="{00B62C84-C142-49DC-9174-B151B966CC04}" dt="2023-04-04T14:58:31.583" v="2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1:01.325" v="33" actId="403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00B62C84-C142-49DC-9174-B151B966CC04}" dt="2023-04-04T20:13:56.267" v="104" actId="20577"/>
        <pc:sldMkLst>
          <pc:docMk/>
          <pc:sldMk cId="1612574123" sldId="404"/>
        </pc:sldMkLst>
        <pc:spChg chg="mod">
          <ac:chgData name="Pedigo, Jake" userId="0c06b333-eb43-4e1b-ae58-2615bd219d7a" providerId="ADAL" clId="{00B62C84-C142-49DC-9174-B151B966CC04}" dt="2023-04-04T20:13:56.267" v="104" actId="20577"/>
          <ac:spMkLst>
            <pc:docMk/>
            <pc:sldMk cId="1612574123" sldId="404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3:03.486" v="51" actId="2711"/>
          <ac:graphicFrameMkLst>
            <pc:docMk/>
            <pc:sldMk cId="1612574123" sldId="404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00B62C84-C142-49DC-9174-B151B966CC04}" dt="2023-04-04T20:14:28.350" v="153" actId="20577"/>
        <pc:sldMkLst>
          <pc:docMk/>
          <pc:sldMk cId="2506534793" sldId="410"/>
        </pc:sldMkLst>
        <pc:spChg chg="mod">
          <ac:chgData name="Pedigo, Jake" userId="0c06b333-eb43-4e1b-ae58-2615bd219d7a" providerId="ADAL" clId="{00B62C84-C142-49DC-9174-B151B966CC04}" dt="2023-04-04T20:14:28.350" v="15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4:51.141" v="72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21.765" v="144" actId="20577"/>
        <pc:sldMkLst>
          <pc:docMk/>
          <pc:sldMk cId="3159569599" sldId="411"/>
        </pc:sldMkLst>
        <pc:spChg chg="mod">
          <ac:chgData name="Pedigo, Jake" userId="0c06b333-eb43-4e1b-ae58-2615bd219d7a" providerId="ADAL" clId="{00B62C84-C142-49DC-9174-B151B966CC04}" dt="2023-04-04T20:14:21.765" v="144" actId="20577"/>
          <ac:spMkLst>
            <pc:docMk/>
            <pc:sldMk cId="3159569599" sldId="411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4:13.151" v="66" actId="21"/>
          <ac:graphicFrameMkLst>
            <pc:docMk/>
            <pc:sldMk cId="3159569599" sldId="411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13.933" v="135" actId="20577"/>
        <pc:sldMkLst>
          <pc:docMk/>
          <pc:sldMk cId="1824894308" sldId="412"/>
        </pc:sldMkLst>
        <pc:spChg chg="mod">
          <ac:chgData name="Pedigo, Jake" userId="0c06b333-eb43-4e1b-ae58-2615bd219d7a" providerId="ADAL" clId="{00B62C84-C142-49DC-9174-B151B966CC04}" dt="2023-04-04T20:14:13.933" v="135" actId="20577"/>
          <ac:spMkLst>
            <pc:docMk/>
            <pc:sldMk cId="1824894308" sldId="41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3:52.900" v="61" actId="2711"/>
          <ac:graphicFrameMkLst>
            <pc:docMk/>
            <pc:sldMk cId="1824894308" sldId="412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06.540" v="124" actId="20577"/>
        <pc:sldMkLst>
          <pc:docMk/>
          <pc:sldMk cId="3919526068" sldId="413"/>
        </pc:sldMkLst>
        <pc:spChg chg="mod">
          <ac:chgData name="Pedigo, Jake" userId="0c06b333-eb43-4e1b-ae58-2615bd219d7a" providerId="ADAL" clId="{00B62C84-C142-49DC-9174-B151B966CC04}" dt="2023-04-04T20:14:06.540" v="124" actId="20577"/>
          <ac:spMkLst>
            <pc:docMk/>
            <pc:sldMk cId="3919526068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3:26.813" v="57" actId="2711"/>
          <ac:graphicFrameMkLst>
            <pc:docMk/>
            <pc:sldMk cId="3919526068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47.277" v="176" actId="20577"/>
        <pc:sldMkLst>
          <pc:docMk/>
          <pc:sldMk cId="37266648" sldId="414"/>
        </pc:sldMkLst>
        <pc:spChg chg="mod">
          <ac:chgData name="Pedigo, Jake" userId="0c06b333-eb43-4e1b-ae58-2615bd219d7a" providerId="ADAL" clId="{00B62C84-C142-49DC-9174-B151B966CC04}" dt="2023-04-04T20:14:47.277" v="176" actId="20577"/>
          <ac:spMkLst>
            <pc:docMk/>
            <pc:sldMk cId="37266648" sldId="414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5:48.559" v="82" actId="21"/>
          <ac:graphicFrameMkLst>
            <pc:docMk/>
            <pc:sldMk cId="37266648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39.821" v="165" actId="20577"/>
        <pc:sldMkLst>
          <pc:docMk/>
          <pc:sldMk cId="2997140875" sldId="415"/>
        </pc:sldMkLst>
        <pc:spChg chg="mod">
          <ac:chgData name="Pedigo, Jake" userId="0c06b333-eb43-4e1b-ae58-2615bd219d7a" providerId="ADAL" clId="{00B62C84-C142-49DC-9174-B151B966CC04}" dt="2023-04-04T20:14:39.821" v="165" actId="20577"/>
          <ac:spMkLst>
            <pc:docMk/>
            <pc:sldMk cId="2997140875" sldId="415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5:30.349" v="78" actId="2711"/>
          <ac:graphicFrameMkLst>
            <pc:docMk/>
            <pc:sldMk cId="2997140875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00B62C84-C142-49DC-9174-B151B966CC04}" dt="2023-04-04T20:14:34.400" v="159" actId="20577"/>
        <pc:sldMkLst>
          <pc:docMk/>
          <pc:sldMk cId="3126661740" sldId="416"/>
        </pc:sldMkLst>
        <pc:spChg chg="mod">
          <ac:chgData name="Pedigo, Jake" userId="0c06b333-eb43-4e1b-ae58-2615bd219d7a" providerId="ADAL" clId="{00B62C84-C142-49DC-9174-B151B966CC04}" dt="2023-04-04T20:14:34.400" v="159" actId="20577"/>
          <ac:spMkLst>
            <pc:docMk/>
            <pc:sldMk cId="3126661740" sldId="41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00B62C84-C142-49DC-9174-B151B966CC04}" dt="2023-04-04T15:05:12.335" v="75" actId="2711"/>
          <ac:graphicFrameMkLst>
            <pc:docMk/>
            <pc:sldMk cId="3126661740" sldId="416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46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48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61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April 2023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861984"/>
              </p:ext>
            </p:extLst>
          </p:nvPr>
        </p:nvGraphicFramePr>
        <p:xfrm>
          <a:off x="438509" y="732605"/>
          <a:ext cx="8382000" cy="3612319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54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April 2023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85163"/>
              </p:ext>
            </p:extLst>
          </p:nvPr>
        </p:nvGraphicFramePr>
        <p:xfrm>
          <a:off x="228600" y="959096"/>
          <a:ext cx="8382000" cy="1126689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53.85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246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78.18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10907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202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April 2023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14821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114,205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52,679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50,525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692.12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355692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76216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57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89539"/>
              </p:ext>
            </p:extLst>
          </p:nvPr>
        </p:nvGraphicFramePr>
        <p:xfrm>
          <a:off x="438509" y="732605"/>
          <a:ext cx="8382000" cy="485513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32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85209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3593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79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April 2023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088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5413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8" ma:contentTypeDescription="Create a new document." ma:contentTypeScope="" ma:versionID="18e165f1c3fe5191ef05d431baaa1f2c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ce08e4e99100902dd1b493150ef8ae2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b9945b-bdc1-47d8-839f-cb700d43e85f">
      <Terms xmlns="http://schemas.microsoft.com/office/infopath/2007/PartnerControls"/>
    </lcf76f155ced4ddcb4097134ff3c332f>
    <TaxCatchAll xmlns="fb345aca-afcc-41ce-93cb-87b3e88e776f" xsi:nil="true"/>
  </documentManagement>
</p:properties>
</file>

<file path=customXml/itemProps1.xml><?xml version="1.0" encoding="utf-8"?>
<ds:datastoreItem xmlns:ds="http://schemas.openxmlformats.org/officeDocument/2006/customXml" ds:itemID="{04E5AC51-642D-493B-BE34-BE36009F09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8D4FEA-DBB8-4F63-A8DC-B80ABDC3DC1E}"/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54b9945b-bdc1-47d8-839f-cb700d43e85f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6260</TotalTime>
  <Words>1139</Words>
  <Application>Microsoft Office PowerPoint</Application>
  <PresentationFormat>On-screen Show (4:3)</PresentationFormat>
  <Paragraphs>770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April 2023</vt:lpstr>
      <vt:lpstr>IRR Summary – April 2023</vt:lpstr>
      <vt:lpstr>IRR ≥ 95%, ≥ 100 Scored Intervals – April 2023</vt:lpstr>
      <vt:lpstr>IRR ≥ 95%, ≥ 100 Scored Intervals – April 2023</vt:lpstr>
      <vt:lpstr>IRR ≥ 95%, ≥ 100 Scored Intervals – April 2023</vt:lpstr>
      <vt:lpstr>IRR &lt; 95%, ≥ 100 Scored Intervals – April 2023</vt:lpstr>
      <vt:lpstr>IRR &lt; 95%, ≥ 100 Scored Intervals – April 2023</vt:lpstr>
      <vt:lpstr>IRR &lt; 95%, ≥ 100 Scored Intervals – April 2023</vt:lpstr>
      <vt:lpstr>IRR &lt; 95%, ≥ 100 Scored Intervals – April 2023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2023-05-09T20:44:38Z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