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00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614" autoAdjust="0"/>
  </p:normalViewPr>
  <p:slideViewPr>
    <p:cSldViewPr showGuides="1">
      <p:cViewPr varScale="1">
        <p:scale>
          <a:sx n="68" d="100"/>
          <a:sy n="68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had a runback of 289 MW  and then tripped offline while carrying approximately 487 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59.974Hz</a:t>
            </a:r>
          </a:p>
          <a:p>
            <a:r>
              <a:rPr lang="en-US" baseline="0" dirty="0"/>
              <a:t>Minimum Frequency: 59.901 Hz</a:t>
            </a:r>
          </a:p>
          <a:p>
            <a:r>
              <a:rPr lang="en-US" baseline="0" dirty="0"/>
              <a:t>A-C Time : 7 seconds</a:t>
            </a:r>
          </a:p>
          <a:p>
            <a:r>
              <a:rPr lang="en-US" baseline="0" dirty="0"/>
              <a:t>Recovery Time(back to deadband): 2 minutes 54 seconds</a:t>
            </a:r>
          </a:p>
          <a:p>
            <a:r>
              <a:rPr lang="en-US" baseline="0" dirty="0"/>
              <a:t>RRS Released: 382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Due to an auxiliary transformer issue.</a:t>
            </a:r>
            <a:endParaRPr lang="en-US" baseline="0" dirty="0"/>
          </a:p>
          <a:p>
            <a:r>
              <a:rPr lang="en-US" baseline="0" dirty="0"/>
              <a:t>Contextual Information: A total of 214 MW of regulation Up was deployed during the event </a:t>
            </a:r>
          </a:p>
          <a:p>
            <a:r>
              <a:rPr lang="en-US" baseline="0" dirty="0"/>
              <a:t>A 350 MW SCED offset was applied as well.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April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|May 17th,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4/12/2023 20:46:25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CEE19E-0CD0-28A0-7859-6B19A88F0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4353"/>
            <a:ext cx="9144000" cy="358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42764</TotalTime>
  <Words>111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4/12/2023 20:46:25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767</cp:revision>
  <cp:lastPrinted>2016-01-21T20:53:15Z</cp:lastPrinted>
  <dcterms:created xsi:type="dcterms:W3CDTF">2016-01-21T15:20:31Z</dcterms:created>
  <dcterms:modified xsi:type="dcterms:W3CDTF">2023-05-16T21:05:42Z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