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8" r:id="rId2"/>
    <p:sldMasterId id="2147483699" r:id="rId3"/>
  </p:sldMasterIdLst>
  <p:notesMasterIdLst>
    <p:notesMasterId r:id="rId10"/>
  </p:notesMasterIdLst>
  <p:sldIdLst>
    <p:sldId id="259" r:id="rId4"/>
    <p:sldId id="3926" r:id="rId5"/>
    <p:sldId id="3949" r:id="rId6"/>
    <p:sldId id="3950" r:id="rId7"/>
    <p:sldId id="3951" r:id="rId8"/>
    <p:sldId id="27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8ACB"/>
    <a:srgbClr val="F25A35"/>
    <a:srgbClr val="F15934"/>
    <a:srgbClr val="595959"/>
    <a:srgbClr val="4297CB"/>
    <a:srgbClr val="204C82"/>
    <a:srgbClr val="E4E5ED"/>
    <a:srgbClr val="1B335A"/>
    <a:srgbClr val="6DB1D6"/>
    <a:srgbClr val="549F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A90360-2DEE-4685-83A5-5D0D1ADE753A}" v="5" dt="2023-05-12T11:55:43.2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281" autoAdjust="0"/>
  </p:normalViewPr>
  <p:slideViewPr>
    <p:cSldViewPr snapToGrid="0">
      <p:cViewPr varScale="1">
        <p:scale>
          <a:sx n="70" d="100"/>
          <a:sy n="70" d="100"/>
        </p:scale>
        <p:origin x="34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Matevosyan" userId="35275da4e72cfe02" providerId="Windows Live" clId="Web-{5728C9AE-487F-46F8-8F88-DEF92FDE397D}"/>
    <pc:docChg chg="addSld delSld modSld sldOrd addMainMaster">
      <pc:chgData name="Julia Matevosyan" userId="35275da4e72cfe02" providerId="Windows Live" clId="Web-{5728C9AE-487F-46F8-8F88-DEF92FDE397D}" dt="2023-04-14T02:15:32.340" v="554" actId="1076"/>
      <pc:docMkLst>
        <pc:docMk/>
      </pc:docMkLst>
      <pc:sldChg chg="modSp">
        <pc:chgData name="Julia Matevosyan" userId="35275da4e72cfe02" providerId="Windows Live" clId="Web-{5728C9AE-487F-46F8-8F88-DEF92FDE397D}" dt="2023-04-14T01:10:11.563" v="2" actId="20577"/>
        <pc:sldMkLst>
          <pc:docMk/>
          <pc:sldMk cId="1090285184" sldId="259"/>
        </pc:sldMkLst>
        <pc:spChg chg="mod">
          <ac:chgData name="Julia Matevosyan" userId="35275da4e72cfe02" providerId="Windows Live" clId="Web-{5728C9AE-487F-46F8-8F88-DEF92FDE397D}" dt="2023-04-14T01:10:11.563" v="2" actId="20577"/>
          <ac:spMkLst>
            <pc:docMk/>
            <pc:sldMk cId="1090285184" sldId="259"/>
            <ac:spMk id="4" creationId="{C0409F88-523A-4B84-ACFF-C7E2DC74CF3D}"/>
          </ac:spMkLst>
        </pc:spChg>
      </pc:sldChg>
      <pc:sldChg chg="addSp delSp modSp">
        <pc:chgData name="Julia Matevosyan" userId="35275da4e72cfe02" providerId="Windows Live" clId="Web-{5728C9AE-487F-46F8-8F88-DEF92FDE397D}" dt="2023-04-14T02:15:32.340" v="554" actId="1076"/>
        <pc:sldMkLst>
          <pc:docMk/>
          <pc:sldMk cId="2644629152" sldId="752"/>
        </pc:sldMkLst>
        <pc:spChg chg="mod">
          <ac:chgData name="Julia Matevosyan" userId="35275da4e72cfe02" providerId="Windows Live" clId="Web-{5728C9AE-487F-46F8-8F88-DEF92FDE397D}" dt="2023-04-14T01:41:17.839" v="250" actId="1076"/>
          <ac:spMkLst>
            <pc:docMk/>
            <pc:sldMk cId="2644629152" sldId="752"/>
            <ac:spMk id="2" creationId="{00000000-0000-0000-0000-000000000000}"/>
          </ac:spMkLst>
        </pc:spChg>
        <pc:spChg chg="mod">
          <ac:chgData name="Julia Matevosyan" userId="35275da4e72cfe02" providerId="Windows Live" clId="Web-{5728C9AE-487F-46F8-8F88-DEF92FDE397D}" dt="2023-04-14T01:42:23.623" v="285" actId="20577"/>
          <ac:spMkLst>
            <pc:docMk/>
            <pc:sldMk cId="2644629152" sldId="752"/>
            <ac:spMk id="5" creationId="{BA63BDFF-13FD-AE9E-E2B3-52C3EB8F4360}"/>
          </ac:spMkLst>
        </pc:spChg>
        <pc:spChg chg="mod">
          <ac:chgData name="Julia Matevosyan" userId="35275da4e72cfe02" providerId="Windows Live" clId="Web-{5728C9AE-487F-46F8-8F88-DEF92FDE397D}" dt="2023-04-14T02:13:56.789" v="534" actId="1076"/>
          <ac:spMkLst>
            <pc:docMk/>
            <pc:sldMk cId="2644629152" sldId="752"/>
            <ac:spMk id="7" creationId="{CD39176F-816C-62B3-46D4-2F807CCA44FE}"/>
          </ac:spMkLst>
        </pc:spChg>
        <pc:spChg chg="mod">
          <ac:chgData name="Julia Matevosyan" userId="35275da4e72cfe02" providerId="Windows Live" clId="Web-{5728C9AE-487F-46F8-8F88-DEF92FDE397D}" dt="2023-04-14T02:15:32.340" v="554" actId="1076"/>
          <ac:spMkLst>
            <pc:docMk/>
            <pc:sldMk cId="2644629152" sldId="752"/>
            <ac:spMk id="9" creationId="{53FEEDFF-7B3E-92D9-72AF-9F3E3AF30037}"/>
          </ac:spMkLst>
        </pc:spChg>
        <pc:picChg chg="add mod">
          <ac:chgData name="Julia Matevosyan" userId="35275da4e72cfe02" providerId="Windows Live" clId="Web-{5728C9AE-487F-46F8-8F88-DEF92FDE397D}" dt="2023-04-14T02:12:37.615" v="518" actId="1076"/>
          <ac:picMkLst>
            <pc:docMk/>
            <pc:sldMk cId="2644629152" sldId="752"/>
            <ac:picMk id="3" creationId="{FC1BA2C8-E524-B961-2C08-42D2D9CA6018}"/>
          </ac:picMkLst>
        </pc:picChg>
        <pc:picChg chg="add del mod">
          <ac:chgData name="Julia Matevosyan" userId="35275da4e72cfe02" providerId="Windows Live" clId="Web-{5728C9AE-487F-46F8-8F88-DEF92FDE397D}" dt="2023-04-14T02:13:43.336" v="528"/>
          <ac:picMkLst>
            <pc:docMk/>
            <pc:sldMk cId="2644629152" sldId="752"/>
            <ac:picMk id="4" creationId="{DE05EBC3-F879-E7E0-66E3-5C97C1FB28EF}"/>
          </ac:picMkLst>
        </pc:picChg>
        <pc:picChg chg="add mod">
          <ac:chgData name="Julia Matevosyan" userId="35275da4e72cfe02" providerId="Windows Live" clId="Web-{5728C9AE-487F-46F8-8F88-DEF92FDE397D}" dt="2023-04-14T02:15:10.714" v="548" actId="1076"/>
          <ac:picMkLst>
            <pc:docMk/>
            <pc:sldMk cId="2644629152" sldId="752"/>
            <ac:picMk id="6" creationId="{BDE4E7CD-7256-5436-6593-8B8342C47456}"/>
          </ac:picMkLst>
        </pc:picChg>
      </pc:sldChg>
      <pc:sldChg chg="del">
        <pc:chgData name="Julia Matevosyan" userId="35275da4e72cfe02" providerId="Windows Live" clId="Web-{5728C9AE-487F-46F8-8F88-DEF92FDE397D}" dt="2023-04-14T01:41:33.496" v="254"/>
        <pc:sldMkLst>
          <pc:docMk/>
          <pc:sldMk cId="3006007011" sldId="757"/>
        </pc:sldMkLst>
      </pc:sldChg>
      <pc:sldChg chg="modSp">
        <pc:chgData name="Julia Matevosyan" userId="35275da4e72cfe02" providerId="Windows Live" clId="Web-{5728C9AE-487F-46F8-8F88-DEF92FDE397D}" dt="2023-04-14T01:18:14.285" v="107" actId="20577"/>
        <pc:sldMkLst>
          <pc:docMk/>
          <pc:sldMk cId="2022939103" sldId="3926"/>
        </pc:sldMkLst>
        <pc:spChg chg="mod">
          <ac:chgData name="Julia Matevosyan" userId="35275da4e72cfe02" providerId="Windows Live" clId="Web-{5728C9AE-487F-46F8-8F88-DEF92FDE397D}" dt="2023-04-14T01:18:14.285" v="107" actId="20577"/>
          <ac:spMkLst>
            <pc:docMk/>
            <pc:sldMk cId="2022939103" sldId="3926"/>
            <ac:spMk id="3" creationId="{FAE22FAA-0F1A-616C-2204-4438597137E9}"/>
          </ac:spMkLst>
        </pc:spChg>
      </pc:sldChg>
      <pc:sldChg chg="del">
        <pc:chgData name="Julia Matevosyan" userId="35275da4e72cfe02" providerId="Windows Live" clId="Web-{5728C9AE-487F-46F8-8F88-DEF92FDE397D}" dt="2023-04-14T01:42:58.780" v="297"/>
        <pc:sldMkLst>
          <pc:docMk/>
          <pc:sldMk cId="1884040924" sldId="3936"/>
        </pc:sldMkLst>
      </pc:sldChg>
      <pc:sldChg chg="modSp">
        <pc:chgData name="Julia Matevosyan" userId="35275da4e72cfe02" providerId="Windows Live" clId="Web-{5728C9AE-487F-46F8-8F88-DEF92FDE397D}" dt="2023-04-14T01:46:35.460" v="306" actId="20577"/>
        <pc:sldMkLst>
          <pc:docMk/>
          <pc:sldMk cId="1550800041" sldId="3937"/>
        </pc:sldMkLst>
        <pc:spChg chg="mod">
          <ac:chgData name="Julia Matevosyan" userId="35275da4e72cfe02" providerId="Windows Live" clId="Web-{5728C9AE-487F-46F8-8F88-DEF92FDE397D}" dt="2023-04-14T01:46:35.460" v="306" actId="20577"/>
          <ac:spMkLst>
            <pc:docMk/>
            <pc:sldMk cId="1550800041" sldId="3937"/>
            <ac:spMk id="8" creationId="{2EA72A90-6945-44CD-6229-6F3576D64C6D}"/>
          </ac:spMkLst>
        </pc:spChg>
      </pc:sldChg>
      <pc:sldChg chg="add">
        <pc:chgData name="Julia Matevosyan" userId="35275da4e72cfe02" providerId="Windows Live" clId="Web-{5728C9AE-487F-46F8-8F88-DEF92FDE397D}" dt="2023-04-14T01:13:13.054" v="28"/>
        <pc:sldMkLst>
          <pc:docMk/>
          <pc:sldMk cId="207685942" sldId="3938"/>
        </pc:sldMkLst>
      </pc:sldChg>
      <pc:sldChg chg="add">
        <pc:chgData name="Julia Matevosyan" userId="35275da4e72cfe02" providerId="Windows Live" clId="Web-{5728C9AE-487F-46F8-8F88-DEF92FDE397D}" dt="2023-04-14T01:13:14.398" v="29"/>
        <pc:sldMkLst>
          <pc:docMk/>
          <pc:sldMk cId="1269659484" sldId="3939"/>
        </pc:sldMkLst>
      </pc:sldChg>
      <pc:sldChg chg="add">
        <pc:chgData name="Julia Matevosyan" userId="35275da4e72cfe02" providerId="Windows Live" clId="Web-{5728C9AE-487F-46F8-8F88-DEF92FDE397D}" dt="2023-04-14T01:13:14.539" v="30"/>
        <pc:sldMkLst>
          <pc:docMk/>
          <pc:sldMk cId="3615622875" sldId="3940"/>
        </pc:sldMkLst>
      </pc:sldChg>
      <pc:sldChg chg="add">
        <pc:chgData name="Julia Matevosyan" userId="35275da4e72cfe02" providerId="Windows Live" clId="Web-{5728C9AE-487F-46F8-8F88-DEF92FDE397D}" dt="2023-04-14T01:13:14.883" v="31"/>
        <pc:sldMkLst>
          <pc:docMk/>
          <pc:sldMk cId="4155529522" sldId="3941"/>
        </pc:sldMkLst>
      </pc:sldChg>
      <pc:sldChg chg="add">
        <pc:chgData name="Julia Matevosyan" userId="35275da4e72cfe02" providerId="Windows Live" clId="Web-{5728C9AE-487F-46F8-8F88-DEF92FDE397D}" dt="2023-04-14T01:32:39.694" v="108"/>
        <pc:sldMkLst>
          <pc:docMk/>
          <pc:sldMk cId="1260690085" sldId="3942"/>
        </pc:sldMkLst>
      </pc:sldChg>
      <pc:sldChg chg="add">
        <pc:chgData name="Julia Matevosyan" userId="35275da4e72cfe02" providerId="Windows Live" clId="Web-{5728C9AE-487F-46F8-8F88-DEF92FDE397D}" dt="2023-04-14T01:32:39.991" v="109"/>
        <pc:sldMkLst>
          <pc:docMk/>
          <pc:sldMk cId="1721325000" sldId="3943"/>
        </pc:sldMkLst>
      </pc:sldChg>
      <pc:sldChg chg="modSp new ord">
        <pc:chgData name="Julia Matevosyan" userId="35275da4e72cfe02" providerId="Windows Live" clId="Web-{5728C9AE-487F-46F8-8F88-DEF92FDE397D}" dt="2023-04-14T01:42:57.749" v="296" actId="20577"/>
        <pc:sldMkLst>
          <pc:docMk/>
          <pc:sldMk cId="1403455943" sldId="3944"/>
        </pc:sldMkLst>
        <pc:spChg chg="mod">
          <ac:chgData name="Julia Matevosyan" userId="35275da4e72cfe02" providerId="Windows Live" clId="Web-{5728C9AE-487F-46F8-8F88-DEF92FDE397D}" dt="2023-04-14T01:42:57.749" v="296" actId="20577"/>
          <ac:spMkLst>
            <pc:docMk/>
            <pc:sldMk cId="1403455943" sldId="3944"/>
            <ac:spMk id="2" creationId="{5379EA8B-F376-B52D-E26B-4C6FEE9AF2EF}"/>
          </ac:spMkLst>
        </pc:spChg>
      </pc:sldChg>
      <pc:sldChg chg="addSp delSp modSp new">
        <pc:chgData name="Julia Matevosyan" userId="35275da4e72cfe02" providerId="Windows Live" clId="Web-{5728C9AE-487F-46F8-8F88-DEF92FDE397D}" dt="2023-04-14T02:07:29.946" v="517" actId="20577"/>
        <pc:sldMkLst>
          <pc:docMk/>
          <pc:sldMk cId="2619500258" sldId="3945"/>
        </pc:sldMkLst>
        <pc:spChg chg="mod">
          <ac:chgData name="Julia Matevosyan" userId="35275da4e72cfe02" providerId="Windows Live" clId="Web-{5728C9AE-487F-46F8-8F88-DEF92FDE397D}" dt="2023-04-14T02:07:02.180" v="508" actId="20577"/>
          <ac:spMkLst>
            <pc:docMk/>
            <pc:sldMk cId="2619500258" sldId="3945"/>
            <ac:spMk id="2" creationId="{6618ADE3-1A09-7653-BEEB-AFF63B89644B}"/>
          </ac:spMkLst>
        </pc:spChg>
        <pc:spChg chg="del">
          <ac:chgData name="Julia Matevosyan" userId="35275da4e72cfe02" providerId="Windows Live" clId="Web-{5728C9AE-487F-46F8-8F88-DEF92FDE397D}" dt="2023-04-14T01:46:46.773" v="308"/>
          <ac:spMkLst>
            <pc:docMk/>
            <pc:sldMk cId="2619500258" sldId="3945"/>
            <ac:spMk id="3" creationId="{ECBD735E-C76E-0501-E361-7EA8CD3E7EB7}"/>
          </ac:spMkLst>
        </pc:spChg>
        <pc:spChg chg="add mod">
          <ac:chgData name="Julia Matevosyan" userId="35275da4e72cfe02" providerId="Windows Live" clId="Web-{5728C9AE-487F-46F8-8F88-DEF92FDE397D}" dt="2023-04-14T02:07:29.946" v="517" actId="20577"/>
          <ac:spMkLst>
            <pc:docMk/>
            <pc:sldMk cId="2619500258" sldId="3945"/>
            <ac:spMk id="5" creationId="{B373619D-1C63-3AFC-1496-E5BB41FD6AB8}"/>
          </ac:spMkLst>
        </pc:spChg>
        <pc:spChg chg="add del mod">
          <ac:chgData name="Julia Matevosyan" userId="35275da4e72cfe02" providerId="Windows Live" clId="Web-{5728C9AE-487F-46F8-8F88-DEF92FDE397D}" dt="2023-04-14T02:05:25.285" v="488"/>
          <ac:spMkLst>
            <pc:docMk/>
            <pc:sldMk cId="2619500258" sldId="3945"/>
            <ac:spMk id="7" creationId="{A06F53B3-9383-482F-42FD-CDC2BC5B66D6}"/>
          </ac:spMkLst>
        </pc:spChg>
        <pc:spChg chg="add del mod">
          <ac:chgData name="Julia Matevosyan" userId="35275da4e72cfe02" providerId="Windows Live" clId="Web-{5728C9AE-487F-46F8-8F88-DEF92FDE397D}" dt="2023-04-14T02:04:50.815" v="481"/>
          <ac:spMkLst>
            <pc:docMk/>
            <pc:sldMk cId="2619500258" sldId="3945"/>
            <ac:spMk id="9" creationId="{B8E7831F-FC20-BD10-665A-4E77D2A9FE40}"/>
          </ac:spMkLst>
        </pc:spChg>
        <pc:picChg chg="add mod ord">
          <ac:chgData name="Julia Matevosyan" userId="35275da4e72cfe02" providerId="Windows Live" clId="Web-{5728C9AE-487F-46F8-8F88-DEF92FDE397D}" dt="2023-04-14T02:05:27.176" v="489" actId="1076"/>
          <ac:picMkLst>
            <pc:docMk/>
            <pc:sldMk cId="2619500258" sldId="3945"/>
            <ac:picMk id="4" creationId="{8A6F199D-1E91-7A78-F459-8360923C88B7}"/>
          </ac:picMkLst>
        </pc:picChg>
        <pc:picChg chg="add mod ord">
          <ac:chgData name="Julia Matevosyan" userId="35275da4e72cfe02" providerId="Windows Live" clId="Web-{5728C9AE-487F-46F8-8F88-DEF92FDE397D}" dt="2023-04-14T02:07:07.680" v="509" actId="1076"/>
          <ac:picMkLst>
            <pc:docMk/>
            <pc:sldMk cId="2619500258" sldId="3945"/>
            <ac:picMk id="6" creationId="{9119EEF1-1E0A-E94D-EFC0-39DEADC7F098}"/>
          </ac:picMkLst>
        </pc:picChg>
        <pc:picChg chg="add del mod">
          <ac:chgData name="Julia Matevosyan" userId="35275da4e72cfe02" providerId="Windows Live" clId="Web-{5728C9AE-487F-46F8-8F88-DEF92FDE397D}" dt="2023-04-14T02:05:25.285" v="487"/>
          <ac:picMkLst>
            <pc:docMk/>
            <pc:sldMk cId="2619500258" sldId="3945"/>
            <ac:picMk id="8" creationId="{09C86E3E-DB97-B1A3-53B2-DE564BFA2CFB}"/>
          </ac:picMkLst>
        </pc:picChg>
      </pc:sldChg>
      <pc:sldChg chg="new del">
        <pc:chgData name="Julia Matevosyan" userId="35275da4e72cfe02" providerId="Windows Live" clId="Web-{5728C9AE-487F-46F8-8F88-DEF92FDE397D}" dt="2023-04-14T01:52:22.630" v="402"/>
        <pc:sldMkLst>
          <pc:docMk/>
          <pc:sldMk cId="1872105630" sldId="3946"/>
        </pc:sldMkLst>
      </pc:sldChg>
      <pc:sldChg chg="addSp delSp modSp new">
        <pc:chgData name="Julia Matevosyan" userId="35275da4e72cfe02" providerId="Windows Live" clId="Web-{5728C9AE-487F-46F8-8F88-DEF92FDE397D}" dt="2023-04-14T02:06:06.131" v="499" actId="1076"/>
        <pc:sldMkLst>
          <pc:docMk/>
          <pc:sldMk cId="3490160563" sldId="3946"/>
        </pc:sldMkLst>
        <pc:spChg chg="mod">
          <ac:chgData name="Julia Matevosyan" userId="35275da4e72cfe02" providerId="Windows Live" clId="Web-{5728C9AE-487F-46F8-8F88-DEF92FDE397D}" dt="2023-04-14T01:54:47.636" v="416" actId="20577"/>
          <ac:spMkLst>
            <pc:docMk/>
            <pc:sldMk cId="3490160563" sldId="3946"/>
            <ac:spMk id="2" creationId="{FC2789B3-BD40-DCE7-20BB-D81F17177BE1}"/>
          </ac:spMkLst>
        </pc:spChg>
        <pc:spChg chg="del">
          <ac:chgData name="Julia Matevosyan" userId="35275da4e72cfe02" providerId="Windows Live" clId="Web-{5728C9AE-487F-46F8-8F88-DEF92FDE397D}" dt="2023-04-14T02:04:59.034" v="482"/>
          <ac:spMkLst>
            <pc:docMk/>
            <pc:sldMk cId="3490160563" sldId="3946"/>
            <ac:spMk id="3" creationId="{E99D0463-F8E4-163E-0C6B-E3B2BDE69152}"/>
          </ac:spMkLst>
        </pc:spChg>
        <pc:spChg chg="add mod">
          <ac:chgData name="Julia Matevosyan" userId="35275da4e72cfe02" providerId="Windows Live" clId="Web-{5728C9AE-487F-46F8-8F88-DEF92FDE397D}" dt="2023-04-14T02:05:56.521" v="498" actId="1076"/>
          <ac:spMkLst>
            <pc:docMk/>
            <pc:sldMk cId="3490160563" sldId="3946"/>
            <ac:spMk id="5" creationId="{193429BF-28BE-D80C-D655-F88E8F29C519}"/>
          </ac:spMkLst>
        </pc:spChg>
        <pc:picChg chg="add mod">
          <ac:chgData name="Julia Matevosyan" userId="35275da4e72cfe02" providerId="Windows Live" clId="Web-{5728C9AE-487F-46F8-8F88-DEF92FDE397D}" dt="2023-04-14T02:06:06.131" v="499" actId="1076"/>
          <ac:picMkLst>
            <pc:docMk/>
            <pc:sldMk cId="3490160563" sldId="3946"/>
            <ac:picMk id="4" creationId="{6EEA8F81-9628-59D6-704F-B8CB8F511B71}"/>
          </ac:picMkLst>
        </pc:picChg>
        <pc:picChg chg="add mod">
          <ac:chgData name="Julia Matevosyan" userId="35275da4e72cfe02" providerId="Windows Live" clId="Web-{5728C9AE-487F-46F8-8F88-DEF92FDE397D}" dt="2023-04-14T02:05:43.270" v="493" actId="1076"/>
          <ac:picMkLst>
            <pc:docMk/>
            <pc:sldMk cId="3490160563" sldId="3946"/>
            <ac:picMk id="6" creationId="{7D7F0827-EF86-5528-D867-E1DDAC05232E}"/>
          </ac:picMkLst>
        </pc:picChg>
      </pc:sldChg>
      <pc:sldChg chg="addSp delSp modSp new">
        <pc:chgData name="Julia Matevosyan" userId="35275da4e72cfe02" providerId="Windows Live" clId="Web-{5728C9AE-487F-46F8-8F88-DEF92FDE397D}" dt="2023-04-14T02:14:19.368" v="541" actId="14100"/>
        <pc:sldMkLst>
          <pc:docMk/>
          <pc:sldMk cId="3235171320" sldId="3947"/>
        </pc:sldMkLst>
        <pc:spChg chg="del">
          <ac:chgData name="Julia Matevosyan" userId="35275da4e72cfe02" providerId="Windows Live" clId="Web-{5728C9AE-487F-46F8-8F88-DEF92FDE397D}" dt="2023-04-14T02:14:08.571" v="536"/>
          <ac:spMkLst>
            <pc:docMk/>
            <pc:sldMk cId="3235171320" sldId="3947"/>
            <ac:spMk id="2" creationId="{AA207218-A5DB-D0C4-0BFD-47DDE820C3C7}"/>
          </ac:spMkLst>
        </pc:spChg>
        <pc:picChg chg="add mod">
          <ac:chgData name="Julia Matevosyan" userId="35275da4e72cfe02" providerId="Windows Live" clId="Web-{5728C9AE-487F-46F8-8F88-DEF92FDE397D}" dt="2023-04-14T02:14:19.368" v="541" actId="14100"/>
          <ac:picMkLst>
            <pc:docMk/>
            <pc:sldMk cId="3235171320" sldId="3947"/>
            <ac:picMk id="3" creationId="{D15A4D05-457F-7F73-EA7D-85A445C6B4EB}"/>
          </ac:picMkLst>
        </pc:picChg>
      </pc:sldChg>
      <pc:sldMasterChg chg="add addSldLayout">
        <pc:chgData name="Julia Matevosyan" userId="35275da4e72cfe02" providerId="Windows Live" clId="Web-{5728C9AE-487F-46F8-8F88-DEF92FDE397D}" dt="2023-04-14T01:13:13.054" v="28"/>
        <pc:sldMasterMkLst>
          <pc:docMk/>
          <pc:sldMasterMk cId="3091865550" sldId="2147483699"/>
        </pc:sldMasterMkLst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1367522304" sldId="2147483700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2080677181" sldId="2147483701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2006912993" sldId="2147483702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2350022997" sldId="2147483703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532849864" sldId="2147483705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2154875641" sldId="2147483706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2034023289" sldId="2147483707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3925177899" sldId="2147483708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1895805673" sldId="2147483709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1871114992" sldId="2147483710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3199681773" sldId="2147483711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3520791012" sldId="2147483712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1124592234" sldId="2147483713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3720409276" sldId="2147483714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3870382947" sldId="2147483715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1877443394" sldId="2147483716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2162571405" sldId="2147483717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2582781680" sldId="2147483718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2206910371" sldId="2147483742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3864240842" sldId="2147483743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1240212914" sldId="2147483744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2430398784" sldId="2147483745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3484511218" sldId="2147483747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2099585347" sldId="2147483753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3950724991" sldId="2147483754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1052562121" sldId="2147483755"/>
          </pc:sldLayoutMkLst>
        </pc:sldLayoutChg>
      </pc:sldMasterChg>
    </pc:docChg>
  </pc:docChgLst>
  <pc:docChgLst>
    <pc:chgData name="Julia Matevosyan" userId="35275da4e72cfe02" providerId="LiveId" clId="{EE1BE8E2-8860-41A5-8CDD-19CB307A213E}"/>
    <pc:docChg chg="undo custSel delSld modSld">
      <pc:chgData name="Julia Matevosyan" userId="35275da4e72cfe02" providerId="LiveId" clId="{EE1BE8E2-8860-41A5-8CDD-19CB307A213E}" dt="2023-04-14T02:40:25.741" v="303" actId="948"/>
      <pc:docMkLst>
        <pc:docMk/>
      </pc:docMkLst>
      <pc:sldChg chg="addSp delSp modSp mod">
        <pc:chgData name="Julia Matevosyan" userId="35275da4e72cfe02" providerId="LiveId" clId="{EE1BE8E2-8860-41A5-8CDD-19CB307A213E}" dt="2023-04-14T02:40:09.706" v="302" actId="1076"/>
        <pc:sldMkLst>
          <pc:docMk/>
          <pc:sldMk cId="2644629152" sldId="752"/>
        </pc:sldMkLst>
        <pc:spChg chg="del mod">
          <ac:chgData name="Julia Matevosyan" userId="35275da4e72cfe02" providerId="LiveId" clId="{EE1BE8E2-8860-41A5-8CDD-19CB307A213E}" dt="2023-04-14T02:19:40.120" v="13" actId="478"/>
          <ac:spMkLst>
            <pc:docMk/>
            <pc:sldMk cId="2644629152" sldId="752"/>
            <ac:spMk id="2" creationId="{00000000-0000-0000-0000-000000000000}"/>
          </ac:spMkLst>
        </pc:spChg>
        <pc:spChg chg="mod">
          <ac:chgData name="Julia Matevosyan" userId="35275da4e72cfe02" providerId="LiveId" clId="{EE1BE8E2-8860-41A5-8CDD-19CB307A213E}" dt="2023-04-14T02:40:09.706" v="302" actId="1076"/>
          <ac:spMkLst>
            <pc:docMk/>
            <pc:sldMk cId="2644629152" sldId="752"/>
            <ac:spMk id="7" creationId="{CD39176F-816C-62B3-46D4-2F807CCA44FE}"/>
          </ac:spMkLst>
        </pc:spChg>
        <pc:spChg chg="add del mod">
          <ac:chgData name="Julia Matevosyan" userId="35275da4e72cfe02" providerId="LiveId" clId="{EE1BE8E2-8860-41A5-8CDD-19CB307A213E}" dt="2023-04-14T02:19:44.141" v="14" actId="478"/>
          <ac:spMkLst>
            <pc:docMk/>
            <pc:sldMk cId="2644629152" sldId="752"/>
            <ac:spMk id="8" creationId="{557C40D5-89BF-C5E8-CB6E-E548D48FA6E5}"/>
          </ac:spMkLst>
        </pc:spChg>
        <pc:spChg chg="mod">
          <ac:chgData name="Julia Matevosyan" userId="35275da4e72cfe02" providerId="LiveId" clId="{EE1BE8E2-8860-41A5-8CDD-19CB307A213E}" dt="2023-04-14T02:28:15.949" v="141" actId="1076"/>
          <ac:spMkLst>
            <pc:docMk/>
            <pc:sldMk cId="2644629152" sldId="752"/>
            <ac:spMk id="9" creationId="{53FEEDFF-7B3E-92D9-72AF-9F3E3AF30037}"/>
          </ac:spMkLst>
        </pc:spChg>
        <pc:spChg chg="add mod">
          <ac:chgData name="Julia Matevosyan" userId="35275da4e72cfe02" providerId="LiveId" clId="{EE1BE8E2-8860-41A5-8CDD-19CB307A213E}" dt="2023-04-14T02:23:49.748" v="111" actId="1036"/>
          <ac:spMkLst>
            <pc:docMk/>
            <pc:sldMk cId="2644629152" sldId="752"/>
            <ac:spMk id="10" creationId="{28528E00-F014-A0BD-2834-4A58B8A2DE77}"/>
          </ac:spMkLst>
        </pc:spChg>
        <pc:spChg chg="add del">
          <ac:chgData name="Julia Matevosyan" userId="35275da4e72cfe02" providerId="LiveId" clId="{EE1BE8E2-8860-41A5-8CDD-19CB307A213E}" dt="2023-04-14T02:26:58.457" v="115" actId="478"/>
          <ac:spMkLst>
            <pc:docMk/>
            <pc:sldMk cId="2644629152" sldId="752"/>
            <ac:spMk id="12" creationId="{096D06B2-B525-E75B-F08F-062515341F38}"/>
          </ac:spMkLst>
        </pc:spChg>
        <pc:spChg chg="add mod">
          <ac:chgData name="Julia Matevosyan" userId="35275da4e72cfe02" providerId="LiveId" clId="{EE1BE8E2-8860-41A5-8CDD-19CB307A213E}" dt="2023-04-14T02:28:21.957" v="142" actId="1076"/>
          <ac:spMkLst>
            <pc:docMk/>
            <pc:sldMk cId="2644629152" sldId="752"/>
            <ac:spMk id="14" creationId="{D8115404-1DAD-3912-D41F-7A7455076344}"/>
          </ac:spMkLst>
        </pc:spChg>
        <pc:picChg chg="mod">
          <ac:chgData name="Julia Matevosyan" userId="35275da4e72cfe02" providerId="LiveId" clId="{EE1BE8E2-8860-41A5-8CDD-19CB307A213E}" dt="2023-04-14T02:23:54.715" v="112" actId="14100"/>
          <ac:picMkLst>
            <pc:docMk/>
            <pc:sldMk cId="2644629152" sldId="752"/>
            <ac:picMk id="3" creationId="{FC1BA2C8-E524-B961-2C08-42D2D9CA6018}"/>
          </ac:picMkLst>
        </pc:picChg>
        <pc:picChg chg="mod">
          <ac:chgData name="Julia Matevosyan" userId="35275da4e72cfe02" providerId="LiveId" clId="{EE1BE8E2-8860-41A5-8CDD-19CB307A213E}" dt="2023-04-14T02:28:58.770" v="143" actId="14100"/>
          <ac:picMkLst>
            <pc:docMk/>
            <pc:sldMk cId="2644629152" sldId="752"/>
            <ac:picMk id="6" creationId="{BDE4E7CD-7256-5436-6593-8B8342C47456}"/>
          </ac:picMkLst>
        </pc:picChg>
      </pc:sldChg>
      <pc:sldChg chg="modSp mod">
        <pc:chgData name="Julia Matevosyan" userId="35275da4e72cfe02" providerId="LiveId" clId="{EE1BE8E2-8860-41A5-8CDD-19CB307A213E}" dt="2023-04-14T02:40:25.741" v="303" actId="948"/>
        <pc:sldMkLst>
          <pc:docMk/>
          <pc:sldMk cId="2022939103" sldId="3926"/>
        </pc:sldMkLst>
        <pc:spChg chg="mod">
          <ac:chgData name="Julia Matevosyan" userId="35275da4e72cfe02" providerId="LiveId" clId="{EE1BE8E2-8860-41A5-8CDD-19CB307A213E}" dt="2023-04-14T02:40:25.741" v="303" actId="948"/>
          <ac:spMkLst>
            <pc:docMk/>
            <pc:sldMk cId="2022939103" sldId="3926"/>
            <ac:spMk id="3" creationId="{FAE22FAA-0F1A-616C-2204-4438597137E9}"/>
          </ac:spMkLst>
        </pc:spChg>
      </pc:sldChg>
      <pc:sldChg chg="del">
        <pc:chgData name="Julia Matevosyan" userId="35275da4e72cfe02" providerId="LiveId" clId="{EE1BE8E2-8860-41A5-8CDD-19CB307A213E}" dt="2023-04-14T02:19:21.070" v="6" actId="47"/>
        <pc:sldMkLst>
          <pc:docMk/>
          <pc:sldMk cId="223406216" sldId="3928"/>
        </pc:sldMkLst>
      </pc:sldChg>
      <pc:sldChg chg="modSp mod">
        <pc:chgData name="Julia Matevosyan" userId="35275da4e72cfe02" providerId="LiveId" clId="{EE1BE8E2-8860-41A5-8CDD-19CB307A213E}" dt="2023-04-14T02:32:15.703" v="153" actId="13926"/>
        <pc:sldMkLst>
          <pc:docMk/>
          <pc:sldMk cId="1550800041" sldId="3937"/>
        </pc:sldMkLst>
        <pc:spChg chg="mod">
          <ac:chgData name="Julia Matevosyan" userId="35275da4e72cfe02" providerId="LiveId" clId="{EE1BE8E2-8860-41A5-8CDD-19CB307A213E}" dt="2023-04-14T02:32:15.703" v="153" actId="13926"/>
          <ac:spMkLst>
            <pc:docMk/>
            <pc:sldMk cId="1550800041" sldId="3937"/>
            <ac:spMk id="6" creationId="{60F87C06-635A-6B87-8AA1-52C516950F45}"/>
          </ac:spMkLst>
        </pc:spChg>
      </pc:sldChg>
      <pc:sldChg chg="modNotes modNotesTx">
        <pc:chgData name="Julia Matevosyan" userId="35275da4e72cfe02" providerId="LiveId" clId="{EE1BE8E2-8860-41A5-8CDD-19CB307A213E}" dt="2023-04-14T02:19:33.136" v="11" actId="27636"/>
        <pc:sldMkLst>
          <pc:docMk/>
          <pc:sldMk cId="1269659484" sldId="3939"/>
        </pc:sldMkLst>
      </pc:sldChg>
      <pc:sldChg chg="modSp mod">
        <pc:chgData name="Julia Matevosyan" userId="35275da4e72cfe02" providerId="LiveId" clId="{EE1BE8E2-8860-41A5-8CDD-19CB307A213E}" dt="2023-04-14T02:17:41.624" v="4" actId="6549"/>
        <pc:sldMkLst>
          <pc:docMk/>
          <pc:sldMk cId="4155529522" sldId="3941"/>
        </pc:sldMkLst>
        <pc:spChg chg="mod">
          <ac:chgData name="Julia Matevosyan" userId="35275da4e72cfe02" providerId="LiveId" clId="{EE1BE8E2-8860-41A5-8CDD-19CB307A213E}" dt="2023-04-14T02:17:41.624" v="4" actId="6549"/>
          <ac:spMkLst>
            <pc:docMk/>
            <pc:sldMk cId="4155529522" sldId="3941"/>
            <ac:spMk id="4" creationId="{1EF99F5E-DBB8-CA48-BB68-3F744F869623}"/>
          </ac:spMkLst>
        </pc:spChg>
      </pc:sldChg>
      <pc:sldChg chg="del">
        <pc:chgData name="Julia Matevosyan" userId="35275da4e72cfe02" providerId="LiveId" clId="{EE1BE8E2-8860-41A5-8CDD-19CB307A213E}" dt="2023-04-14T02:29:04.946" v="144" actId="47"/>
        <pc:sldMkLst>
          <pc:docMk/>
          <pc:sldMk cId="1403455943" sldId="3944"/>
        </pc:sldMkLst>
      </pc:sldChg>
      <pc:sldChg chg="addSp modSp mod">
        <pc:chgData name="Julia Matevosyan" userId="35275da4e72cfe02" providerId="LiveId" clId="{EE1BE8E2-8860-41A5-8CDD-19CB307A213E}" dt="2023-04-14T02:40:00.811" v="301" actId="255"/>
        <pc:sldMkLst>
          <pc:docMk/>
          <pc:sldMk cId="2619500258" sldId="3945"/>
        </pc:sldMkLst>
        <pc:spChg chg="mod">
          <ac:chgData name="Julia Matevosyan" userId="35275da4e72cfe02" providerId="LiveId" clId="{EE1BE8E2-8860-41A5-8CDD-19CB307A213E}" dt="2023-04-14T02:36:50.121" v="209" actId="948"/>
          <ac:spMkLst>
            <pc:docMk/>
            <pc:sldMk cId="2619500258" sldId="3945"/>
            <ac:spMk id="2" creationId="{6618ADE3-1A09-7653-BEEB-AFF63B89644B}"/>
          </ac:spMkLst>
        </pc:spChg>
        <pc:spChg chg="add mod">
          <ac:chgData name="Julia Matevosyan" userId="35275da4e72cfe02" providerId="LiveId" clId="{EE1BE8E2-8860-41A5-8CDD-19CB307A213E}" dt="2023-04-14T02:40:00.811" v="301" actId="255"/>
          <ac:spMkLst>
            <pc:docMk/>
            <pc:sldMk cId="2619500258" sldId="3945"/>
            <ac:spMk id="3" creationId="{1AF83152-7F7F-42FF-FF80-A2800D2D63DA}"/>
          </ac:spMkLst>
        </pc:spChg>
        <pc:spChg chg="mod">
          <ac:chgData name="Julia Matevosyan" userId="35275da4e72cfe02" providerId="LiveId" clId="{EE1BE8E2-8860-41A5-8CDD-19CB307A213E}" dt="2023-04-14T02:35:45.009" v="180" actId="1076"/>
          <ac:spMkLst>
            <pc:docMk/>
            <pc:sldMk cId="2619500258" sldId="3945"/>
            <ac:spMk id="5" creationId="{B373619D-1C63-3AFC-1496-E5BB41FD6AB8}"/>
          </ac:spMkLst>
        </pc:spChg>
        <pc:picChg chg="mod modCrop">
          <ac:chgData name="Julia Matevosyan" userId="35275da4e72cfe02" providerId="LiveId" clId="{EE1BE8E2-8860-41A5-8CDD-19CB307A213E}" dt="2023-04-14T02:34:39.397" v="168" actId="1037"/>
          <ac:picMkLst>
            <pc:docMk/>
            <pc:sldMk cId="2619500258" sldId="3945"/>
            <ac:picMk id="4" creationId="{8A6F199D-1E91-7A78-F459-8360923C88B7}"/>
          </ac:picMkLst>
        </pc:picChg>
        <pc:picChg chg="mod">
          <ac:chgData name="Julia Matevosyan" userId="35275da4e72cfe02" providerId="LiveId" clId="{EE1BE8E2-8860-41A5-8CDD-19CB307A213E}" dt="2023-04-14T02:35:42.009" v="179" actId="1076"/>
          <ac:picMkLst>
            <pc:docMk/>
            <pc:sldMk cId="2619500258" sldId="3945"/>
            <ac:picMk id="6" creationId="{9119EEF1-1E0A-E94D-EFC0-39DEADC7F098}"/>
          </ac:picMkLst>
        </pc:picChg>
      </pc:sldChg>
      <pc:sldChg chg="addSp modSp mod">
        <pc:chgData name="Julia Matevosyan" userId="35275da4e72cfe02" providerId="LiveId" clId="{EE1BE8E2-8860-41A5-8CDD-19CB307A213E}" dt="2023-04-14T02:39:52.735" v="300" actId="255"/>
        <pc:sldMkLst>
          <pc:docMk/>
          <pc:sldMk cId="3490160563" sldId="3946"/>
        </pc:sldMkLst>
        <pc:spChg chg="mod">
          <ac:chgData name="Julia Matevosyan" userId="35275da4e72cfe02" providerId="LiveId" clId="{EE1BE8E2-8860-41A5-8CDD-19CB307A213E}" dt="2023-04-14T02:36:38.933" v="208" actId="948"/>
          <ac:spMkLst>
            <pc:docMk/>
            <pc:sldMk cId="3490160563" sldId="3946"/>
            <ac:spMk id="2" creationId="{FC2789B3-BD40-DCE7-20BB-D81F17177BE1}"/>
          </ac:spMkLst>
        </pc:spChg>
        <pc:spChg chg="add mod">
          <ac:chgData name="Julia Matevosyan" userId="35275da4e72cfe02" providerId="LiveId" clId="{EE1BE8E2-8860-41A5-8CDD-19CB307A213E}" dt="2023-04-14T02:39:52.735" v="300" actId="255"/>
          <ac:spMkLst>
            <pc:docMk/>
            <pc:sldMk cId="3490160563" sldId="3946"/>
            <ac:spMk id="3" creationId="{6AABF8D5-D89B-00F5-2F4F-58F3C8465232}"/>
          </ac:spMkLst>
        </pc:spChg>
        <pc:spChg chg="mod">
          <ac:chgData name="Julia Matevosyan" userId="35275da4e72cfe02" providerId="LiveId" clId="{EE1BE8E2-8860-41A5-8CDD-19CB307A213E}" dt="2023-04-14T02:34:59.029" v="173" actId="1076"/>
          <ac:spMkLst>
            <pc:docMk/>
            <pc:sldMk cId="3490160563" sldId="3946"/>
            <ac:spMk id="5" creationId="{193429BF-28BE-D80C-D655-F88E8F29C519}"/>
          </ac:spMkLst>
        </pc:spChg>
        <pc:picChg chg="mod modCrop">
          <ac:chgData name="Julia Matevosyan" userId="35275da4e72cfe02" providerId="LiveId" clId="{EE1BE8E2-8860-41A5-8CDD-19CB307A213E}" dt="2023-04-14T02:35:30.353" v="178" actId="732"/>
          <ac:picMkLst>
            <pc:docMk/>
            <pc:sldMk cId="3490160563" sldId="3946"/>
            <ac:picMk id="6" creationId="{7D7F0827-EF86-5528-D867-E1DDAC05232E}"/>
          </ac:picMkLst>
        </pc:picChg>
      </pc:sldChg>
      <pc:sldChg chg="del">
        <pc:chgData name="Julia Matevosyan" userId="35275da4e72cfe02" providerId="LiveId" clId="{EE1BE8E2-8860-41A5-8CDD-19CB307A213E}" dt="2023-04-14T02:29:06.989" v="145" actId="47"/>
        <pc:sldMkLst>
          <pc:docMk/>
          <pc:sldMk cId="3235171320" sldId="3947"/>
        </pc:sldMkLst>
      </pc:sldChg>
    </pc:docChg>
  </pc:docChgLst>
  <pc:docChgLst>
    <pc:chgData name="Julia Matevosyan" userId="35275da4e72cfe02" providerId="LiveId" clId="{00A90360-2DEE-4685-83A5-5D0D1ADE753A}"/>
    <pc:docChg chg="undo custSel addSld delSld modSld sldOrd">
      <pc:chgData name="Julia Matevosyan" userId="35275da4e72cfe02" providerId="LiveId" clId="{00A90360-2DEE-4685-83A5-5D0D1ADE753A}" dt="2023-05-12T12:01:32.175" v="1008" actId="2711"/>
      <pc:docMkLst>
        <pc:docMk/>
      </pc:docMkLst>
      <pc:sldChg chg="modSp mod">
        <pc:chgData name="Julia Matevosyan" userId="35275da4e72cfe02" providerId="LiveId" clId="{00A90360-2DEE-4685-83A5-5D0D1ADE753A}" dt="2023-05-12T11:45:28.686" v="749" actId="20577"/>
        <pc:sldMkLst>
          <pc:docMk/>
          <pc:sldMk cId="1090285184" sldId="259"/>
        </pc:sldMkLst>
        <pc:spChg chg="mod">
          <ac:chgData name="Julia Matevosyan" userId="35275da4e72cfe02" providerId="LiveId" clId="{00A90360-2DEE-4685-83A5-5D0D1ADE753A}" dt="2023-05-12T11:45:28.686" v="749" actId="20577"/>
          <ac:spMkLst>
            <pc:docMk/>
            <pc:sldMk cId="1090285184" sldId="259"/>
            <ac:spMk id="4" creationId="{C0409F88-523A-4B84-ACFF-C7E2DC74CF3D}"/>
          </ac:spMkLst>
        </pc:spChg>
      </pc:sldChg>
      <pc:sldChg chg="del ord">
        <pc:chgData name="Julia Matevosyan" userId="35275da4e72cfe02" providerId="LiveId" clId="{00A90360-2DEE-4685-83A5-5D0D1ADE753A}" dt="2023-05-11T22:30:23.951" v="745" actId="47"/>
        <pc:sldMkLst>
          <pc:docMk/>
          <pc:sldMk cId="2644629152" sldId="752"/>
        </pc:sldMkLst>
      </pc:sldChg>
      <pc:sldChg chg="modSp mod">
        <pc:chgData name="Julia Matevosyan" userId="35275da4e72cfe02" providerId="LiveId" clId="{00A90360-2DEE-4685-83A5-5D0D1ADE753A}" dt="2023-05-12T12:01:32.175" v="1008" actId="2711"/>
        <pc:sldMkLst>
          <pc:docMk/>
          <pc:sldMk cId="2022939103" sldId="3926"/>
        </pc:sldMkLst>
        <pc:spChg chg="mod">
          <ac:chgData name="Julia Matevosyan" userId="35275da4e72cfe02" providerId="LiveId" clId="{00A90360-2DEE-4685-83A5-5D0D1ADE753A}" dt="2023-05-12T12:01:32.175" v="1008" actId="2711"/>
          <ac:spMkLst>
            <pc:docMk/>
            <pc:sldMk cId="2022939103" sldId="3926"/>
            <ac:spMk id="3" creationId="{FAE22FAA-0F1A-616C-2204-4438597137E9}"/>
          </ac:spMkLst>
        </pc:spChg>
      </pc:sldChg>
      <pc:sldChg chg="del">
        <pc:chgData name="Julia Matevosyan" userId="35275da4e72cfe02" providerId="LiveId" clId="{00A90360-2DEE-4685-83A5-5D0D1ADE753A}" dt="2023-05-11T22:30:23.951" v="745" actId="47"/>
        <pc:sldMkLst>
          <pc:docMk/>
          <pc:sldMk cId="1550800041" sldId="3937"/>
        </pc:sldMkLst>
      </pc:sldChg>
      <pc:sldChg chg="del">
        <pc:chgData name="Julia Matevosyan" userId="35275da4e72cfe02" providerId="LiveId" clId="{00A90360-2DEE-4685-83A5-5D0D1ADE753A}" dt="2023-05-11T21:05:09.406" v="98" actId="47"/>
        <pc:sldMkLst>
          <pc:docMk/>
          <pc:sldMk cId="207685942" sldId="3938"/>
        </pc:sldMkLst>
      </pc:sldChg>
      <pc:sldChg chg="del">
        <pc:chgData name="Julia Matevosyan" userId="35275da4e72cfe02" providerId="LiveId" clId="{00A90360-2DEE-4685-83A5-5D0D1ADE753A}" dt="2023-05-11T21:05:09.406" v="98" actId="47"/>
        <pc:sldMkLst>
          <pc:docMk/>
          <pc:sldMk cId="1269659484" sldId="3939"/>
        </pc:sldMkLst>
      </pc:sldChg>
      <pc:sldChg chg="del">
        <pc:chgData name="Julia Matevosyan" userId="35275da4e72cfe02" providerId="LiveId" clId="{00A90360-2DEE-4685-83A5-5D0D1ADE753A}" dt="2023-05-11T21:05:09.406" v="98" actId="47"/>
        <pc:sldMkLst>
          <pc:docMk/>
          <pc:sldMk cId="3615622875" sldId="3940"/>
        </pc:sldMkLst>
      </pc:sldChg>
      <pc:sldChg chg="del">
        <pc:chgData name="Julia Matevosyan" userId="35275da4e72cfe02" providerId="LiveId" clId="{00A90360-2DEE-4685-83A5-5D0D1ADE753A}" dt="2023-05-11T21:05:09.406" v="98" actId="47"/>
        <pc:sldMkLst>
          <pc:docMk/>
          <pc:sldMk cId="4155529522" sldId="3941"/>
        </pc:sldMkLst>
      </pc:sldChg>
      <pc:sldChg chg="del">
        <pc:chgData name="Julia Matevosyan" userId="35275da4e72cfe02" providerId="LiveId" clId="{00A90360-2DEE-4685-83A5-5D0D1ADE753A}" dt="2023-05-11T21:05:09.406" v="98" actId="47"/>
        <pc:sldMkLst>
          <pc:docMk/>
          <pc:sldMk cId="1260690085" sldId="3942"/>
        </pc:sldMkLst>
      </pc:sldChg>
      <pc:sldChg chg="del">
        <pc:chgData name="Julia Matevosyan" userId="35275da4e72cfe02" providerId="LiveId" clId="{00A90360-2DEE-4685-83A5-5D0D1ADE753A}" dt="2023-05-11T21:05:09.406" v="98" actId="47"/>
        <pc:sldMkLst>
          <pc:docMk/>
          <pc:sldMk cId="1721325000" sldId="3943"/>
        </pc:sldMkLst>
      </pc:sldChg>
      <pc:sldChg chg="del">
        <pc:chgData name="Julia Matevosyan" userId="35275da4e72cfe02" providerId="LiveId" clId="{00A90360-2DEE-4685-83A5-5D0D1ADE753A}" dt="2023-05-11T22:30:23.951" v="745" actId="47"/>
        <pc:sldMkLst>
          <pc:docMk/>
          <pc:sldMk cId="2619500258" sldId="3945"/>
        </pc:sldMkLst>
      </pc:sldChg>
      <pc:sldChg chg="del">
        <pc:chgData name="Julia Matevosyan" userId="35275da4e72cfe02" providerId="LiveId" clId="{00A90360-2DEE-4685-83A5-5D0D1ADE753A}" dt="2023-05-11T22:30:23.951" v="745" actId="47"/>
        <pc:sldMkLst>
          <pc:docMk/>
          <pc:sldMk cId="3490160563" sldId="3946"/>
        </pc:sldMkLst>
      </pc:sldChg>
      <pc:sldChg chg="new del">
        <pc:chgData name="Julia Matevosyan" userId="35275da4e72cfe02" providerId="LiveId" clId="{00A90360-2DEE-4685-83A5-5D0D1ADE753A}" dt="2023-05-11T21:05:37.358" v="103" actId="47"/>
        <pc:sldMkLst>
          <pc:docMk/>
          <pc:sldMk cId="4118752941" sldId="3947"/>
        </pc:sldMkLst>
      </pc:sldChg>
      <pc:sldChg chg="new del">
        <pc:chgData name="Julia Matevosyan" userId="35275da4e72cfe02" providerId="LiveId" clId="{00A90360-2DEE-4685-83A5-5D0D1ADE753A}" dt="2023-05-11T21:05:34.559" v="102" actId="47"/>
        <pc:sldMkLst>
          <pc:docMk/>
          <pc:sldMk cId="1064882329" sldId="3948"/>
        </pc:sldMkLst>
      </pc:sldChg>
      <pc:sldChg chg="addSp delSp modSp new mod">
        <pc:chgData name="Julia Matevosyan" userId="35275da4e72cfe02" providerId="LiveId" clId="{00A90360-2DEE-4685-83A5-5D0D1ADE753A}" dt="2023-05-12T12:01:13.880" v="1007" actId="2711"/>
        <pc:sldMkLst>
          <pc:docMk/>
          <pc:sldMk cId="1011215073" sldId="3949"/>
        </pc:sldMkLst>
        <pc:spChg chg="mod">
          <ac:chgData name="Julia Matevosyan" userId="35275da4e72cfe02" providerId="LiveId" clId="{00A90360-2DEE-4685-83A5-5D0D1ADE753A}" dt="2023-05-11T21:52:09.490" v="354" actId="20577"/>
          <ac:spMkLst>
            <pc:docMk/>
            <pc:sldMk cId="1011215073" sldId="3949"/>
            <ac:spMk id="2" creationId="{4A153BC8-E2B8-862C-B6D4-FA100DE2D5E4}"/>
          </ac:spMkLst>
        </pc:spChg>
        <pc:spChg chg="del">
          <ac:chgData name="Julia Matevosyan" userId="35275da4e72cfe02" providerId="LiveId" clId="{00A90360-2DEE-4685-83A5-5D0D1ADE753A}" dt="2023-05-11T21:26:08.594" v="108" actId="478"/>
          <ac:spMkLst>
            <pc:docMk/>
            <pc:sldMk cId="1011215073" sldId="3949"/>
            <ac:spMk id="3" creationId="{841BAFE8-F320-8012-699C-1291D69DEFD3}"/>
          </ac:spMkLst>
        </pc:spChg>
        <pc:spChg chg="add mod">
          <ac:chgData name="Julia Matevosyan" userId="35275da4e72cfe02" providerId="LiveId" clId="{00A90360-2DEE-4685-83A5-5D0D1ADE753A}" dt="2023-05-11T21:58:06.755" v="466" actId="14100"/>
          <ac:spMkLst>
            <pc:docMk/>
            <pc:sldMk cId="1011215073" sldId="3949"/>
            <ac:spMk id="5" creationId="{A3B05863-5C2C-DB05-0BC5-2CE5F0EBC5D7}"/>
          </ac:spMkLst>
        </pc:spChg>
        <pc:spChg chg="add del">
          <ac:chgData name="Julia Matevosyan" userId="35275da4e72cfe02" providerId="LiveId" clId="{00A90360-2DEE-4685-83A5-5D0D1ADE753A}" dt="2023-05-11T21:28:44.049" v="127" actId="22"/>
          <ac:spMkLst>
            <pc:docMk/>
            <pc:sldMk cId="1011215073" sldId="3949"/>
            <ac:spMk id="11" creationId="{AAE13A14-6608-DFED-A441-636FE878751B}"/>
          </ac:spMkLst>
        </pc:spChg>
        <pc:spChg chg="add mod">
          <ac:chgData name="Julia Matevosyan" userId="35275da4e72cfe02" providerId="LiveId" clId="{00A90360-2DEE-4685-83A5-5D0D1ADE753A}" dt="2023-05-12T12:01:13.880" v="1007" actId="2711"/>
          <ac:spMkLst>
            <pc:docMk/>
            <pc:sldMk cId="1011215073" sldId="3949"/>
            <ac:spMk id="13" creationId="{F2C7FAA0-D2FB-E185-FF3F-3782B80EDE99}"/>
          </ac:spMkLst>
        </pc:spChg>
        <pc:picChg chg="add del">
          <ac:chgData name="Julia Matevosyan" userId="35275da4e72cfe02" providerId="LiveId" clId="{00A90360-2DEE-4685-83A5-5D0D1ADE753A}" dt="2023-05-11T21:27:25.395" v="114" actId="22"/>
          <ac:picMkLst>
            <pc:docMk/>
            <pc:sldMk cId="1011215073" sldId="3949"/>
            <ac:picMk id="7" creationId="{161F6037-06F8-0E06-D00B-A9E4B522DC0A}"/>
          </ac:picMkLst>
        </pc:picChg>
        <pc:picChg chg="add del mod">
          <ac:chgData name="Julia Matevosyan" userId="35275da4e72cfe02" providerId="LiveId" clId="{00A90360-2DEE-4685-83A5-5D0D1ADE753A}" dt="2023-05-11T21:28:39.803" v="125" actId="478"/>
          <ac:picMkLst>
            <pc:docMk/>
            <pc:sldMk cId="1011215073" sldId="3949"/>
            <ac:picMk id="9" creationId="{3BDCC242-FBAF-11B4-EE67-9BDE58973FBE}"/>
          </ac:picMkLst>
        </pc:picChg>
      </pc:sldChg>
      <pc:sldChg chg="addSp delSp modSp new mod ord modNotesTx">
        <pc:chgData name="Julia Matevosyan" userId="35275da4e72cfe02" providerId="LiveId" clId="{00A90360-2DEE-4685-83A5-5D0D1ADE753A}" dt="2023-05-12T11:58:07.327" v="987" actId="20577"/>
        <pc:sldMkLst>
          <pc:docMk/>
          <pc:sldMk cId="4109073236" sldId="3950"/>
        </pc:sldMkLst>
        <pc:spChg chg="mod">
          <ac:chgData name="Julia Matevosyan" userId="35275da4e72cfe02" providerId="LiveId" clId="{00A90360-2DEE-4685-83A5-5D0D1ADE753A}" dt="2023-05-12T11:58:07.327" v="987" actId="20577"/>
          <ac:spMkLst>
            <pc:docMk/>
            <pc:sldMk cId="4109073236" sldId="3950"/>
            <ac:spMk id="2" creationId="{29C4017A-A2AF-3D95-FA36-3ECBB6FE5F17}"/>
          </ac:spMkLst>
        </pc:spChg>
        <pc:spChg chg="add del mod">
          <ac:chgData name="Julia Matevosyan" userId="35275da4e72cfe02" providerId="LiveId" clId="{00A90360-2DEE-4685-83A5-5D0D1ADE753A}" dt="2023-05-12T11:56:50.664" v="868" actId="113"/>
          <ac:spMkLst>
            <pc:docMk/>
            <pc:sldMk cId="4109073236" sldId="3950"/>
            <ac:spMk id="3" creationId="{13F19728-F156-29D2-F0E2-5789B247B9A0}"/>
          </ac:spMkLst>
        </pc:spChg>
        <pc:spChg chg="add del mod">
          <ac:chgData name="Julia Matevosyan" userId="35275da4e72cfe02" providerId="LiveId" clId="{00A90360-2DEE-4685-83A5-5D0D1ADE753A}" dt="2023-05-12T11:48:57.600" v="757"/>
          <ac:spMkLst>
            <pc:docMk/>
            <pc:sldMk cId="4109073236" sldId="3950"/>
            <ac:spMk id="6" creationId="{098164E3-B07A-BD91-87B9-A70F937AE613}"/>
          </ac:spMkLst>
        </pc:spChg>
        <pc:picChg chg="add mod">
          <ac:chgData name="Julia Matevosyan" userId="35275da4e72cfe02" providerId="LiveId" clId="{00A90360-2DEE-4685-83A5-5D0D1ADE753A}" dt="2023-05-12T11:46:56.016" v="755" actId="1076"/>
          <ac:picMkLst>
            <pc:docMk/>
            <pc:sldMk cId="4109073236" sldId="3950"/>
            <ac:picMk id="5" creationId="{6CA20252-47EE-F9E7-1527-4B228A89DB7F}"/>
          </ac:picMkLst>
        </pc:picChg>
      </pc:sldChg>
      <pc:sldChg chg="addSp modSp new mod">
        <pc:chgData name="Julia Matevosyan" userId="35275da4e72cfe02" providerId="LiveId" clId="{00A90360-2DEE-4685-83A5-5D0D1ADE753A}" dt="2023-05-11T22:29:54.081" v="743" actId="1076"/>
        <pc:sldMkLst>
          <pc:docMk/>
          <pc:sldMk cId="3913188047" sldId="3951"/>
        </pc:sldMkLst>
        <pc:spChg chg="mod">
          <ac:chgData name="Julia Matevosyan" userId="35275da4e72cfe02" providerId="LiveId" clId="{00A90360-2DEE-4685-83A5-5D0D1ADE753A}" dt="2023-05-11T22:04:41.115" v="572" actId="20577"/>
          <ac:spMkLst>
            <pc:docMk/>
            <pc:sldMk cId="3913188047" sldId="3951"/>
            <ac:spMk id="2" creationId="{C6F56DB6-8E83-07A0-40A7-34C63CD11C77}"/>
          </ac:spMkLst>
        </pc:spChg>
        <pc:spChg chg="mod">
          <ac:chgData name="Julia Matevosyan" userId="35275da4e72cfe02" providerId="LiveId" clId="{00A90360-2DEE-4685-83A5-5D0D1ADE753A}" dt="2023-05-11T22:29:54.081" v="743" actId="1076"/>
          <ac:spMkLst>
            <pc:docMk/>
            <pc:sldMk cId="3913188047" sldId="3951"/>
            <ac:spMk id="3" creationId="{978D3580-9E49-DA7C-5E2E-DEF922F7B0E3}"/>
          </ac:spMkLst>
        </pc:spChg>
        <pc:picChg chg="add mod">
          <ac:chgData name="Julia Matevosyan" userId="35275da4e72cfe02" providerId="LiveId" clId="{00A90360-2DEE-4685-83A5-5D0D1ADE753A}" dt="2023-05-11T22:29:42.918" v="741" actId="1076"/>
          <ac:picMkLst>
            <pc:docMk/>
            <pc:sldMk cId="3913188047" sldId="3951"/>
            <ac:picMk id="5" creationId="{AB4492CA-4387-D94A-B85E-4103E403B9D1}"/>
          </ac:picMkLst>
        </pc:picChg>
      </pc:sldChg>
      <pc:sldMasterChg chg="delSldLayout">
        <pc:chgData name="Julia Matevosyan" userId="35275da4e72cfe02" providerId="LiveId" clId="{00A90360-2DEE-4685-83A5-5D0D1ADE753A}" dt="2023-05-11T21:05:09.406" v="98" actId="47"/>
        <pc:sldMasterMkLst>
          <pc:docMk/>
          <pc:sldMasterMk cId="3091865550" sldId="2147483699"/>
        </pc:sldMasterMkLst>
        <pc:sldLayoutChg chg="del">
          <pc:chgData name="Julia Matevosyan" userId="35275da4e72cfe02" providerId="LiveId" clId="{00A90360-2DEE-4685-83A5-5D0D1ADE753A}" dt="2023-05-11T21:05:09.406" v="98" actId="47"/>
          <pc:sldLayoutMkLst>
            <pc:docMk/>
            <pc:sldMasterMk cId="3091865550" sldId="2147483699"/>
            <pc:sldLayoutMk cId="1052562121" sldId="214748375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DD71BD72-1C83-ED40-BB6A-FD8BA7F0388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72D5566E-B3BE-1F4D-A66D-8BD8451EA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65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5566E-B3BE-1F4D-A66D-8BD8451EA3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0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25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25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25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25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25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25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25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la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B5C729-741E-6B44-A7AC-6AA7807CB8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3B6BA0-FD74-3B48-BAD0-3E4A9E15B1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D59EA06-173C-1546-822A-7C670BC5D4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B2C24B5-2351-234E-8B14-24F097754E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1B64898-8C6B-3D45-BAB4-948CF43625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1"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Author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71445B-2387-3E4B-8C1C-E8291EC9C841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0726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DB68AD-5D1E-DB4B-91F2-5C15BA550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"/>
          <a:stretch/>
        </p:blipFill>
        <p:spPr>
          <a:xfrm>
            <a:off x="0" y="0"/>
            <a:ext cx="12207240" cy="24323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018776" cy="2423159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3730752"/>
            <a:ext cx="5730240" cy="2560320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6153A-BB35-364D-AAAE-F8CEF086F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D4AFB6-B24F-9443-9607-C1CDD2BE6741}"/>
              </a:ext>
            </a:extLst>
          </p:cNvPr>
          <p:cNvSpPr/>
          <p:nvPr userDrawn="1"/>
        </p:nvSpPr>
        <p:spPr>
          <a:xfrm>
            <a:off x="0" y="2423160"/>
            <a:ext cx="6876288" cy="1078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tIns="182880" rIns="182880" bIns="182880" rtlCol="0" anchor="t"/>
          <a:lstStyle/>
          <a:p>
            <a:pPr algn="l"/>
            <a:r>
              <a:rPr lang="en-US"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rPr>
              <a:t>Master text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1045617-583E-0444-9005-59B1F39BF3A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84988" y="2422525"/>
            <a:ext cx="5307012" cy="44354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EDA725-0686-8D40-A57A-67430103B2F0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90071-B18E-E241-8082-DE4EF3E5EAE8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61724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1855789"/>
            <a:ext cx="10631424" cy="4435283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5601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1855789"/>
            <a:ext cx="4888992" cy="4435283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A22DD1-E91F-FA42-8D04-222AB7E59C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89904" y="1417321"/>
            <a:ext cx="6102096" cy="544067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10234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86858F-0CBF-E048-80B1-FEEF590CB624}"/>
              </a:ext>
            </a:extLst>
          </p:cNvPr>
          <p:cNvSpPr/>
          <p:nvPr userDrawn="1"/>
        </p:nvSpPr>
        <p:spPr>
          <a:xfrm>
            <a:off x="6111240" y="1426464"/>
            <a:ext cx="6080760" cy="5431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1855789"/>
            <a:ext cx="4888992" cy="4435283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A22DD1-E91F-FA42-8D04-222AB7E59C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47104" y="1828800"/>
            <a:ext cx="5184648" cy="41605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44447A-C159-AA4A-8782-432E5F41E967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B85FA8-3964-F34E-AD25-B6B3AD70ACDB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28625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8EEE03-E602-EF4B-86D5-0ACBA75E9B5F}"/>
              </a:ext>
            </a:extLst>
          </p:cNvPr>
          <p:cNvSpPr/>
          <p:nvPr userDrawn="1"/>
        </p:nvSpPr>
        <p:spPr>
          <a:xfrm>
            <a:off x="0" y="1426464"/>
            <a:ext cx="6080760" cy="5431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F1A0E40-6F26-E840-873C-93B28B15F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2000" y="1855789"/>
            <a:ext cx="4861560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1800" b="1" i="0">
                <a:solidFill>
                  <a:srgbClr val="F15934"/>
                </a:solidFill>
                <a:latin typeface="Montserrat SemiBold" pitchFamily="2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B4E26C-3274-6B44-BC40-045BE94ED8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77000" y="1855789"/>
            <a:ext cx="4861560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1800" b="1" i="0">
                <a:solidFill>
                  <a:srgbClr val="F15934"/>
                </a:solidFill>
                <a:latin typeface="Montserrat SemiBold" pitchFamily="2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389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4AAC3D4-C28D-E042-887C-2CEBC9BD7C5D}"/>
              </a:ext>
            </a:extLst>
          </p:cNvPr>
          <p:cNvSpPr/>
          <p:nvPr userDrawn="1"/>
        </p:nvSpPr>
        <p:spPr>
          <a:xfrm>
            <a:off x="4151376" y="1426464"/>
            <a:ext cx="3931920" cy="5431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3667D3-938E-2B4A-81B9-3C6F0549760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2000" y="1855789"/>
            <a:ext cx="3110591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1800" b="1" i="0">
                <a:solidFill>
                  <a:srgbClr val="F15934"/>
                </a:solidFill>
                <a:latin typeface="Montserrat SemiBold" pitchFamily="2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2D8C58B-BEAE-6E4C-BA5B-5BBE275957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44568" y="1855789"/>
            <a:ext cx="3110591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1800" b="1" i="0">
                <a:solidFill>
                  <a:srgbClr val="F15934"/>
                </a:solidFill>
                <a:latin typeface="Montserrat SemiBold" pitchFamily="2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E4576EE-45A6-FC4E-BADD-BAAC199F036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09432" y="1855789"/>
            <a:ext cx="3110591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1800" b="1" i="0">
                <a:solidFill>
                  <a:srgbClr val="F15934"/>
                </a:solidFill>
                <a:latin typeface="Montserrat SemiBold" pitchFamily="2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3634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CC18CFF-3ACC-124D-A5D8-85C3268CCE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46850" y="0"/>
            <a:ext cx="564515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01DCF-858F-4B4F-AEB0-9FE083ACDFE5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526064-51DA-114D-B6D1-B01DD7DBDD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804673"/>
            <a:ext cx="5026152" cy="5321807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05BCA0-4929-8544-B288-C74A4899E1CD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82344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: Trans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EC4189-A8B6-764E-9262-6C7626146A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6CE9E7-0623-7A48-A087-A7EAFE34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207D67-D731-3B4C-8D2F-B105B9A913B7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>
              <a:solidFill>
                <a:schemeClr val="bg1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51192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Slide: Solar, Wind, Hyd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84F66D-F4B7-6647-81B3-3BED9C610C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6CE9E7-0623-7A48-A087-A7EAFE34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B99031-DE0B-0444-B268-EE84F1F2F248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>
              <a:solidFill>
                <a:schemeClr val="bg1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29372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Slide: Wi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7AC249-3562-9C4F-97A1-32363089E1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6CE9E7-0623-7A48-A087-A7EAFE34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971496-21EE-2449-A97A-38916EFF48EB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>
              <a:solidFill>
                <a:schemeClr val="bg1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88170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miss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2EA1F4-4004-E94D-8C88-5E9B93671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60FF1C-9402-E445-BD47-14385E4B9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BD7D460-B1F8-C645-9A81-CE89457E5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D562705-0365-624A-A976-0B0D5BCFC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1"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Author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D72123-287B-4147-894B-02484980DCA5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44586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Slide: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4B2ACC-6F4D-BB4E-BDEF-9027A56168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6CE9E7-0623-7A48-A087-A7EAFE34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B7F524-9FDB-8E4C-B3AB-1D000B078C31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>
              <a:solidFill>
                <a:schemeClr val="bg1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5016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0E8738-52F8-3B4D-8F30-939ADE9ADA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4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B7F524-9FDB-8E4C-B3AB-1D000B078C31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DA6BAB-A4FE-E945-99F3-FAA70212572B}"/>
              </a:ext>
            </a:extLst>
          </p:cNvPr>
          <p:cNvSpPr txBox="1"/>
          <p:nvPr userDrawn="1"/>
        </p:nvSpPr>
        <p:spPr>
          <a:xfrm>
            <a:off x="11463528" y="62605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03549B-0803-754F-9635-CE3109E84F6E}"/>
              </a:ext>
            </a:extLst>
          </p:cNvPr>
          <p:cNvSpPr/>
          <p:nvPr userDrawn="1"/>
        </p:nvSpPr>
        <p:spPr>
          <a:xfrm>
            <a:off x="10309421" y="65273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4B3583-FCEF-F245-8A7A-6DC03E730E3E}"/>
              </a:ext>
            </a:extLst>
          </p:cNvPr>
          <p:cNvSpPr txBox="1"/>
          <p:nvPr userDrawn="1"/>
        </p:nvSpPr>
        <p:spPr>
          <a:xfrm>
            <a:off x="6474241" y="2777334"/>
            <a:ext cx="28176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0" i="0">
                <a:solidFill>
                  <a:srgbClr val="F15934"/>
                </a:solidFill>
                <a:latin typeface="Montserrat" pitchFamily="2" charset="77"/>
              </a:rPr>
              <a:t>THANK </a:t>
            </a:r>
          </a:p>
          <a:p>
            <a:r>
              <a:rPr lang="en-US" sz="5400" b="0" i="0">
                <a:solidFill>
                  <a:srgbClr val="F15934"/>
                </a:solidFill>
                <a:latin typeface="Montserrat" pitchFamily="2" charset="77"/>
              </a:rPr>
              <a:t>YOU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518C828-5381-C946-9457-D9797D1A4D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3806" y="4855528"/>
            <a:ext cx="3985582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4297CB"/>
                </a:solidFill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D026F84-2862-5545-9177-281BB9EEFA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3806" y="5365375"/>
            <a:ext cx="3985582" cy="66267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 b="0" i="1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Contact info</a:t>
            </a:r>
          </a:p>
        </p:txBody>
      </p:sp>
    </p:spTree>
    <p:extLst>
      <p:ext uri="{BB962C8B-B14F-4D97-AF65-F5344CB8AC3E}">
        <p14:creationId xmlns:p14="http://schemas.microsoft.com/office/powerpoint/2010/main" val="2855441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2368" y="1"/>
            <a:ext cx="12224368" cy="6898499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6400800" y="4756294"/>
            <a:ext cx="55880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3556000" y="4724400"/>
            <a:ext cx="82296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b="1" i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RELIABILITY</a:t>
            </a:r>
            <a:r>
              <a:rPr lang="en-US" sz="1300" b="1" i="0" baseline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| RESILIENCE | SECURITY</a:t>
            </a:r>
            <a:endParaRPr lang="en-US" sz="1300" b="1" i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211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8800" y="2468562"/>
            <a:ext cx="11074400" cy="2027238"/>
          </a:xfrm>
          <a:prstGeom prst="rect">
            <a:avLst/>
          </a:prstGeom>
        </p:spPr>
        <p:txBody>
          <a:bodyPr anchor="t" anchorCtr="0"/>
          <a:lstStyle>
            <a:lvl1pPr algn="ctr">
              <a:defRPr sz="2400" b="1" baseline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Subtitle Slide</a:t>
            </a:r>
          </a:p>
        </p:txBody>
      </p:sp>
    </p:spTree>
    <p:extLst>
      <p:ext uri="{BB962C8B-B14F-4D97-AF65-F5344CB8AC3E}">
        <p14:creationId xmlns:p14="http://schemas.microsoft.com/office/powerpoint/2010/main" val="385293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60802" y="152400"/>
            <a:ext cx="8026399" cy="655638"/>
          </a:xfrm>
          <a:prstGeom prst="rect">
            <a:avLst/>
          </a:prstGeom>
        </p:spPr>
        <p:txBody>
          <a:bodyPr anchor="ctr" anchorCtr="0"/>
          <a:lstStyle>
            <a:lvl1pPr algn="r"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432" y="1325562"/>
            <a:ext cx="11222568" cy="487680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>
                <a:srgbClr val="19396E"/>
              </a:buClr>
              <a:buSzPct val="150000"/>
              <a:buFont typeface="Arial" pitchFamily="34" charset="0"/>
              <a:buNone/>
              <a:tabLst/>
              <a:defRPr sz="2400" baseline="0">
                <a:solidFill>
                  <a:schemeClr val="accent6"/>
                </a:solidFill>
                <a:latin typeface="Calibri"/>
                <a:cs typeface="Calibri"/>
              </a:defRPr>
            </a:lvl1pPr>
            <a:lvl2pPr marL="457200" indent="-228600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5D85A9"/>
              </a:buClr>
              <a:buFont typeface="Wingdings" charset="2"/>
              <a:buChar char="§"/>
              <a:defRPr sz="2000">
                <a:solidFill>
                  <a:schemeClr val="accent6"/>
                </a:solidFill>
                <a:latin typeface="Calibri"/>
                <a:cs typeface="Calibri"/>
              </a:defRPr>
            </a:lvl2pPr>
            <a:lvl3pPr marL="685800" indent="-22860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396E"/>
              </a:buClr>
              <a:buFont typeface="Courier New"/>
              <a:buChar char="o"/>
              <a:defRPr sz="1800">
                <a:solidFill>
                  <a:schemeClr val="accent6"/>
                </a:solidFill>
                <a:latin typeface="Calibri"/>
                <a:cs typeface="Calibri"/>
              </a:defRPr>
            </a:lvl3pPr>
            <a:lvl4pPr marL="914400" indent="-228600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19396E"/>
              </a:buClr>
              <a:buFont typeface="Lucida Grande"/>
              <a:buChar char="­"/>
              <a:defRPr sz="1600" baseline="0">
                <a:solidFill>
                  <a:schemeClr val="accent6"/>
                </a:solidFill>
                <a:latin typeface="Calibri"/>
                <a:cs typeface="Calibri"/>
              </a:defRPr>
            </a:lvl4pPr>
            <a:lvl5pPr marL="2057400" indent="-228600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19396E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Calibri"/>
                <a:cs typeface="Calibri"/>
              </a:defRPr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>
                <a:srgbClr val="19396E"/>
              </a:buClr>
              <a:buSzTx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02576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half" idx="10"/>
          </p:nvPr>
        </p:nvSpPr>
        <p:spPr>
          <a:xfrm>
            <a:off x="461432" y="1325562"/>
            <a:ext cx="11222568" cy="48466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19396E"/>
              </a:buClr>
              <a:buSzPct val="100000"/>
              <a:defRPr sz="2400" baseline="0">
                <a:solidFill>
                  <a:schemeClr val="accent6"/>
                </a:solidFill>
                <a:latin typeface="Calibri" pitchFamily="34" charset="0"/>
              </a:defRPr>
            </a:lvl1pPr>
            <a:lvl2pPr marL="457200" indent="-228600">
              <a:buClr>
                <a:srgbClr val="5D85A9"/>
              </a:buClr>
              <a:buFont typeface="Wingdings" charset="2"/>
              <a:buChar char="§"/>
              <a:defRPr sz="2000">
                <a:solidFill>
                  <a:schemeClr val="accent6"/>
                </a:solidFill>
                <a:latin typeface="Calibri" pitchFamily="34" charset="0"/>
              </a:defRPr>
            </a:lvl2pPr>
            <a:lvl3pPr marL="685800" indent="-228600">
              <a:buClr>
                <a:srgbClr val="19396E"/>
              </a:buClr>
              <a:buFont typeface="Courier New"/>
              <a:buChar char="o"/>
              <a:defRPr sz="1800">
                <a:solidFill>
                  <a:schemeClr val="accent6"/>
                </a:solidFill>
                <a:latin typeface="Calibri" pitchFamily="34" charset="0"/>
              </a:defRPr>
            </a:lvl3pPr>
            <a:lvl4pPr marL="914400" indent="-228600">
              <a:buClr>
                <a:srgbClr val="19396E"/>
              </a:buClr>
              <a:defRPr sz="1600">
                <a:solidFill>
                  <a:schemeClr val="accent6"/>
                </a:solidFill>
                <a:latin typeface="Calibri" pitchFamily="34" charset="0"/>
              </a:defRPr>
            </a:lvl4pPr>
            <a:lvl5pPr marL="2057400" indent="-228600">
              <a:buClr>
                <a:srgbClr val="19396E"/>
              </a:buClr>
              <a:buFont typeface="Wingdings" charset="2"/>
              <a:buChar char="§"/>
              <a:defRPr sz="1600">
                <a:solidFill>
                  <a:schemeClr val="accent4"/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860802" y="152400"/>
            <a:ext cx="8026399" cy="655638"/>
          </a:xfrm>
          <a:prstGeom prst="rect">
            <a:avLst/>
          </a:prstGeom>
        </p:spPr>
        <p:txBody>
          <a:bodyPr anchor="ctr" anchorCtr="0"/>
          <a:lstStyle>
            <a:lvl1pPr algn="r"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7596474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sz="half" idx="10"/>
          </p:nvPr>
        </p:nvSpPr>
        <p:spPr>
          <a:xfrm>
            <a:off x="461432" y="1325562"/>
            <a:ext cx="5388864" cy="48466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19396E"/>
              </a:buClr>
              <a:defRPr sz="2400" baseline="0">
                <a:solidFill>
                  <a:schemeClr val="accent6"/>
                </a:solidFill>
                <a:latin typeface="Calibri" pitchFamily="34" charset="0"/>
              </a:defRPr>
            </a:lvl1pPr>
            <a:lvl2pPr marL="457200" indent="-228600">
              <a:buClr>
                <a:srgbClr val="5D85A9"/>
              </a:buClr>
              <a:buFont typeface="Wingdings" charset="2"/>
              <a:buChar char="§"/>
              <a:defRPr sz="2000">
                <a:solidFill>
                  <a:schemeClr val="accent6"/>
                </a:solidFill>
                <a:latin typeface="Calibri" pitchFamily="34" charset="0"/>
              </a:defRPr>
            </a:lvl2pPr>
            <a:lvl3pPr marL="685800" indent="-228600">
              <a:buClr>
                <a:srgbClr val="19396E"/>
              </a:buClr>
              <a:buFont typeface="Courier New"/>
              <a:buChar char="o"/>
              <a:defRPr sz="1800">
                <a:solidFill>
                  <a:schemeClr val="accent6"/>
                </a:solidFill>
                <a:latin typeface="Calibri" pitchFamily="34" charset="0"/>
              </a:defRPr>
            </a:lvl3pPr>
            <a:lvl4pPr marL="914400" indent="-228600">
              <a:buClr>
                <a:srgbClr val="19396E"/>
              </a:buClr>
              <a:defRPr sz="1600">
                <a:solidFill>
                  <a:schemeClr val="accent6"/>
                </a:solidFill>
                <a:latin typeface="Calibri" pitchFamily="34" charset="0"/>
              </a:defRPr>
            </a:lvl4pPr>
            <a:lvl5pPr marL="2057400" indent="-228600">
              <a:buClr>
                <a:srgbClr val="19396E"/>
              </a:buClr>
              <a:buFont typeface="Wingdings" charset="2"/>
              <a:buChar char="§"/>
              <a:defRPr sz="1600">
                <a:solidFill>
                  <a:schemeClr val="accent4"/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1"/>
          </p:nvPr>
        </p:nvSpPr>
        <p:spPr>
          <a:xfrm>
            <a:off x="6091936" y="1325562"/>
            <a:ext cx="5388864" cy="48466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19396E"/>
              </a:buClr>
              <a:defRPr sz="2400" baseline="0">
                <a:solidFill>
                  <a:schemeClr val="accent6"/>
                </a:solidFill>
                <a:latin typeface="Calibri" pitchFamily="34" charset="0"/>
              </a:defRPr>
            </a:lvl1pPr>
            <a:lvl2pPr marL="457200" indent="-228600">
              <a:buClr>
                <a:srgbClr val="5D85A9"/>
              </a:buClr>
              <a:buFont typeface="Wingdings" charset="2"/>
              <a:buChar char="§"/>
              <a:defRPr sz="2000">
                <a:solidFill>
                  <a:schemeClr val="accent6"/>
                </a:solidFill>
                <a:latin typeface="Calibri" pitchFamily="34" charset="0"/>
              </a:defRPr>
            </a:lvl2pPr>
            <a:lvl3pPr marL="685800" indent="-228600">
              <a:buClr>
                <a:srgbClr val="19396E"/>
              </a:buClr>
              <a:buFont typeface="Courier New"/>
              <a:buChar char="o"/>
              <a:defRPr sz="1800">
                <a:solidFill>
                  <a:schemeClr val="accent6"/>
                </a:solidFill>
                <a:latin typeface="Calibri" pitchFamily="34" charset="0"/>
              </a:defRPr>
            </a:lvl3pPr>
            <a:lvl4pPr marL="914400" indent="-228600">
              <a:buClr>
                <a:srgbClr val="19396E"/>
              </a:buClr>
              <a:defRPr sz="1600">
                <a:solidFill>
                  <a:schemeClr val="accent6"/>
                </a:solidFill>
                <a:latin typeface="Calibri" pitchFamily="34" charset="0"/>
              </a:defRPr>
            </a:lvl4pPr>
            <a:lvl5pPr marL="2057400" indent="-228600">
              <a:buClr>
                <a:srgbClr val="19396E"/>
              </a:buClr>
              <a:buFont typeface="Wingdings" charset="2"/>
              <a:buChar char="§"/>
              <a:defRPr sz="1600">
                <a:solidFill>
                  <a:schemeClr val="accent4"/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860802" y="152400"/>
            <a:ext cx="8026399" cy="655638"/>
          </a:xfrm>
          <a:prstGeom prst="rect">
            <a:avLst/>
          </a:prstGeom>
        </p:spPr>
        <p:txBody>
          <a:bodyPr anchor="ctr" anchorCtr="0"/>
          <a:lstStyle>
            <a:lvl1pPr algn="r"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842798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1432" y="1325562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204C8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Column Title 1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1" y="1325562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204C8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Column Title 2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1"/>
          </p:nvPr>
        </p:nvSpPr>
        <p:spPr>
          <a:xfrm>
            <a:off x="461432" y="1981200"/>
            <a:ext cx="5388864" cy="40386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19396E"/>
              </a:buClr>
              <a:defRPr sz="2400" baseline="0">
                <a:solidFill>
                  <a:schemeClr val="accent6"/>
                </a:solidFill>
                <a:latin typeface="Calibri" pitchFamily="34" charset="0"/>
              </a:defRPr>
            </a:lvl1pPr>
            <a:lvl2pPr marL="457200" indent="-228600">
              <a:buClr>
                <a:srgbClr val="5D85A9"/>
              </a:buClr>
              <a:buFont typeface="Wingdings" charset="2"/>
              <a:buChar char="§"/>
              <a:defRPr sz="2000">
                <a:solidFill>
                  <a:schemeClr val="accent6"/>
                </a:solidFill>
                <a:latin typeface="Calibri" pitchFamily="34" charset="0"/>
              </a:defRPr>
            </a:lvl2pPr>
            <a:lvl3pPr marL="685800" indent="-228600">
              <a:buClr>
                <a:srgbClr val="5D85A9"/>
              </a:buClr>
              <a:buFont typeface="Courier New"/>
              <a:buChar char="o"/>
              <a:defRPr sz="1800">
                <a:solidFill>
                  <a:schemeClr val="accent6"/>
                </a:solidFill>
                <a:latin typeface="Calibri" pitchFamily="34" charset="0"/>
              </a:defRPr>
            </a:lvl3pPr>
            <a:lvl4pPr marL="914400" indent="-228600">
              <a:buClr>
                <a:srgbClr val="5D85A9"/>
              </a:buClr>
              <a:defRPr sz="1600">
                <a:solidFill>
                  <a:schemeClr val="accent6"/>
                </a:solidFill>
                <a:latin typeface="Calibri" pitchFamily="34" charset="0"/>
              </a:defRPr>
            </a:lvl4pPr>
            <a:lvl5pPr marL="2057400" indent="-228600">
              <a:buClr>
                <a:srgbClr val="19396E"/>
              </a:buClr>
              <a:buFont typeface="Wingdings" charset="2"/>
              <a:buChar char="§"/>
              <a:defRPr sz="1600">
                <a:solidFill>
                  <a:schemeClr val="accent4"/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2"/>
          </p:nvPr>
        </p:nvSpPr>
        <p:spPr>
          <a:xfrm>
            <a:off x="6096169" y="1981200"/>
            <a:ext cx="5388864" cy="40386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19396E"/>
              </a:buClr>
              <a:defRPr sz="2400" baseline="0">
                <a:solidFill>
                  <a:schemeClr val="accent6"/>
                </a:solidFill>
                <a:latin typeface="Calibri" pitchFamily="34" charset="0"/>
              </a:defRPr>
            </a:lvl1pPr>
            <a:lvl2pPr marL="457200" indent="-228600">
              <a:buClr>
                <a:srgbClr val="5D85A9"/>
              </a:buClr>
              <a:buFont typeface="Wingdings" charset="2"/>
              <a:buChar char="§"/>
              <a:defRPr sz="2000">
                <a:solidFill>
                  <a:schemeClr val="accent6"/>
                </a:solidFill>
                <a:latin typeface="Calibri" pitchFamily="34" charset="0"/>
              </a:defRPr>
            </a:lvl2pPr>
            <a:lvl3pPr marL="685800" indent="-228600">
              <a:buClr>
                <a:srgbClr val="5D85A9"/>
              </a:buClr>
              <a:buFont typeface="Courier New"/>
              <a:buChar char="o"/>
              <a:defRPr sz="1800">
                <a:solidFill>
                  <a:schemeClr val="accent6"/>
                </a:solidFill>
                <a:latin typeface="Calibri" pitchFamily="34" charset="0"/>
              </a:defRPr>
            </a:lvl3pPr>
            <a:lvl4pPr marL="914400" indent="-228600">
              <a:buClr>
                <a:srgbClr val="5D85A9"/>
              </a:buClr>
              <a:defRPr sz="1600">
                <a:solidFill>
                  <a:schemeClr val="accent6"/>
                </a:solidFill>
                <a:latin typeface="Calibri" pitchFamily="34" charset="0"/>
              </a:defRPr>
            </a:lvl4pPr>
            <a:lvl5pPr marL="2057400" indent="-228600">
              <a:buClr>
                <a:srgbClr val="19396E"/>
              </a:buClr>
              <a:buFont typeface="Wingdings" charset="2"/>
              <a:buChar char="§"/>
              <a:defRPr sz="1600">
                <a:solidFill>
                  <a:schemeClr val="accent4"/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860802" y="152400"/>
            <a:ext cx="8026399" cy="655638"/>
          </a:xfrm>
          <a:prstGeom prst="rect">
            <a:avLst/>
          </a:prstGeom>
        </p:spPr>
        <p:txBody>
          <a:bodyPr anchor="ctr" anchorCtr="0"/>
          <a:lstStyle>
            <a:lvl1pPr algn="r"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5540011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447800"/>
            <a:ext cx="7315200" cy="3279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accent6"/>
                </a:solidFill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6"/>
                </a:solidFill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0"/>
          </p:nvPr>
        </p:nvSpPr>
        <p:spPr>
          <a:xfrm>
            <a:off x="2389717" y="4800600"/>
            <a:ext cx="7315200" cy="56692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2000" b="1" i="0">
                <a:solidFill>
                  <a:schemeClr val="accent6"/>
                </a:solidFill>
                <a:latin typeface="Tahoma"/>
                <a:cs typeface="Tahom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60802" y="152400"/>
            <a:ext cx="8026399" cy="655638"/>
          </a:xfrm>
          <a:prstGeom prst="rect">
            <a:avLst/>
          </a:prstGeom>
        </p:spPr>
        <p:txBody>
          <a:bodyPr anchor="ctr" anchorCtr="0"/>
          <a:lstStyle>
            <a:lvl1pPr algn="r"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6502339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60802" y="152400"/>
            <a:ext cx="8026399" cy="655638"/>
          </a:xfrm>
          <a:prstGeom prst="rect">
            <a:avLst/>
          </a:prstGeom>
        </p:spPr>
        <p:txBody>
          <a:bodyPr anchor="ctr" anchorCtr="0"/>
          <a:lstStyle>
            <a:lvl1pPr algn="r"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135244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i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4602AC-CA75-DE45-8E20-1F3E94FF43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60FF1C-9402-E445-BD47-14385E4B9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BD7D460-B1F8-C645-9A81-CE89457E5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D562705-0365-624A-A976-0B0D5BCFC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1"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Author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83B73E-491A-2041-818C-DFC411DBB8AF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307216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" y="1219200"/>
            <a:ext cx="6705600" cy="5029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2971800"/>
            <a:ext cx="12192000" cy="1168400"/>
          </a:xfrm>
          <a:prstGeom prst="rect">
            <a:avLst/>
          </a:prstGeom>
          <a:gradFill rotWithShape="1">
            <a:gsLst>
              <a:gs pos="0">
                <a:srgbClr val="5D85A9"/>
              </a:gs>
              <a:gs pos="100000">
                <a:srgbClr val="5D85A9">
                  <a:alpha val="20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aseline="-25000"/>
          </a:p>
        </p:txBody>
      </p:sp>
      <p:sp>
        <p:nvSpPr>
          <p:cNvPr id="6" name="Text Box 5"/>
          <p:cNvSpPr txBox="1">
            <a:spLocks noChangeArrowheads="1"/>
          </p:cNvSpPr>
          <p:nvPr userDrawn="1"/>
        </p:nvSpPr>
        <p:spPr bwMode="auto">
          <a:xfrm>
            <a:off x="-1727200" y="3187700"/>
            <a:ext cx="1160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i="0">
                <a:ln>
                  <a:solidFill>
                    <a:schemeClr val="bg2">
                      <a:alpha val="52000"/>
                    </a:schemeClr>
                  </a:solidFill>
                </a:ln>
                <a:solidFill>
                  <a:srgbClr val="000000"/>
                </a:solidFill>
                <a:latin typeface="Tahoma" pitchFamily="34" charset="0"/>
                <a:ea typeface="+mn-ea"/>
              </a:rPr>
              <a:t>Questions and Answers</a:t>
            </a:r>
            <a:endParaRPr lang="en-US" sz="1400" b="1" i="0">
              <a:ln>
                <a:solidFill>
                  <a:schemeClr val="bg2">
                    <a:alpha val="52000"/>
                  </a:schemeClr>
                </a:solidFill>
              </a:ln>
              <a:solidFill>
                <a:srgbClr val="000000"/>
              </a:solidFill>
              <a:latin typeface="Verdan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641165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PR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EDFE55-CD97-4806-B97B-A9091661C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708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/>
              <a:t>Speaker’s Name</a:t>
            </a:r>
            <a:br>
              <a:rPr lang="en-US"/>
            </a:br>
            <a:r>
              <a:rPr lang="en-US"/>
              <a:t>Speaker’s Job Title</a:t>
            </a:r>
            <a:br>
              <a:rPr lang="en-US"/>
            </a:br>
            <a:br>
              <a:rPr lang="en-US"/>
            </a:br>
            <a:r>
              <a:rPr lang="en-US"/>
              <a:t>Event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28707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Rectangle 8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15F8B0-B666-42D5-9101-41C9E224E801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6" name="Text Box 47">
              <a:extLst>
                <a:ext uri="{FF2B5EF4-FFF2-40B4-BE49-F238E27FC236}">
                  <a16:creationId xmlns:a16="http://schemas.microsoft.com/office/drawing/2014/main" id="{8E8588FC-1D76-47C5-B595-0F9502D2BC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7" name="TextBox 26">
              <a:hlinkClick r:id="rId3"/>
              <a:extLst>
                <a:ext uri="{FF2B5EF4-FFF2-40B4-BE49-F238E27FC236}">
                  <a16:creationId xmlns:a16="http://schemas.microsoft.com/office/drawing/2014/main" id="{B555F5C0-13E9-4F31-AC9E-6AA423B9AA45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518BE5-5103-47F0-BFFA-88320B777BD5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9" name="Picture 28">
              <a:hlinkClick r:id="rId4"/>
              <a:extLst>
                <a:ext uri="{FF2B5EF4-FFF2-40B4-BE49-F238E27FC236}">
                  <a16:creationId xmlns:a16="http://schemas.microsoft.com/office/drawing/2014/main" id="{F99B0C38-6987-4402-AC71-C1BDE714D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0" name="Picture 29">
              <a:hlinkClick r:id="rId6"/>
              <a:extLst>
                <a:ext uri="{FF2B5EF4-FFF2-40B4-BE49-F238E27FC236}">
                  <a16:creationId xmlns:a16="http://schemas.microsoft.com/office/drawing/2014/main" id="{5B7BD5C0-06C6-4AB3-BC4D-383CBA3FC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1" name="Picture 30">
              <a:hlinkClick r:id="rId8"/>
              <a:extLst>
                <a:ext uri="{FF2B5EF4-FFF2-40B4-BE49-F238E27FC236}">
                  <a16:creationId xmlns:a16="http://schemas.microsoft.com/office/drawing/2014/main" id="{D6A42936-581D-4AE8-8C5D-114B70E95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75223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U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08956C-18D0-412B-95E3-E5C100C5E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/>
              <a:t>Speaker’s Name</a:t>
            </a:r>
            <a:br>
              <a:rPr lang="en-US"/>
            </a:br>
            <a:r>
              <a:rPr lang="en-US"/>
              <a:t>Speaker’s Job Title</a:t>
            </a:r>
            <a:br>
              <a:rPr lang="en-US"/>
            </a:br>
            <a:br>
              <a:rPr lang="en-US"/>
            </a:br>
            <a:r>
              <a:rPr lang="en-US"/>
              <a:t>Event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5ED8085-ABA4-48ED-A519-0831B00D8554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8" name="Text Box 47">
              <a:extLst>
                <a:ext uri="{FF2B5EF4-FFF2-40B4-BE49-F238E27FC236}">
                  <a16:creationId xmlns:a16="http://schemas.microsoft.com/office/drawing/2014/main" id="{F4F39EAF-D093-4E70-B2D6-880ADC60D8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id="{70A982AF-08B3-4ACE-B2CD-2630BF146A3C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F511B19-8779-4ED6-BFF5-0D994F5C5A65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5" name="Picture 34">
              <a:hlinkClick r:id="rId4"/>
              <a:extLst>
                <a:ext uri="{FF2B5EF4-FFF2-40B4-BE49-F238E27FC236}">
                  <a16:creationId xmlns:a16="http://schemas.microsoft.com/office/drawing/2014/main" id="{AFE65F2A-EA10-45F6-AC3E-CEEF60A74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6" name="Picture 35">
              <a:hlinkClick r:id="rId6"/>
              <a:extLst>
                <a:ext uri="{FF2B5EF4-FFF2-40B4-BE49-F238E27FC236}">
                  <a16:creationId xmlns:a16="http://schemas.microsoft.com/office/drawing/2014/main" id="{0DE3DCEC-148B-448A-9E2A-45B1BBF5B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7" name="Picture 36">
              <a:hlinkClick r:id="rId8"/>
              <a:extLst>
                <a:ext uri="{FF2B5EF4-FFF2-40B4-BE49-F238E27FC236}">
                  <a16:creationId xmlns:a16="http://schemas.microsoft.com/office/drawing/2014/main" id="{EFB9741B-B64E-4FCE-8F82-2A995BEB5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06771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&amp;S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C31F06-3E89-4DC2-BB45-7EE9A7B32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/>
              <a:t>Speaker’s Name</a:t>
            </a:r>
            <a:br>
              <a:rPr lang="en-US"/>
            </a:br>
            <a:r>
              <a:rPr lang="en-US"/>
              <a:t>Speaker’s Job Title</a:t>
            </a:r>
            <a:br>
              <a:rPr lang="en-US"/>
            </a:br>
            <a:br>
              <a:rPr lang="en-US"/>
            </a:br>
            <a:r>
              <a:rPr lang="en-US"/>
              <a:t>Event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A2914A-AAC4-4409-9DC2-C181488DA4B3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9" name="Text Box 47">
              <a:extLst>
                <a:ext uri="{FF2B5EF4-FFF2-40B4-BE49-F238E27FC236}">
                  <a16:creationId xmlns:a16="http://schemas.microsoft.com/office/drawing/2014/main" id="{2AD0D039-F165-4672-8A4D-636C8A4722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33" name="TextBox 32">
              <a:hlinkClick r:id="rId3"/>
              <a:extLst>
                <a:ext uri="{FF2B5EF4-FFF2-40B4-BE49-F238E27FC236}">
                  <a16:creationId xmlns:a16="http://schemas.microsoft.com/office/drawing/2014/main" id="{21A3DC88-FB53-4B30-8657-1F27078A853D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6D96DFB-D8B4-401B-BD76-D4FAB2779AC3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6" name="Picture 35">
              <a:hlinkClick r:id="rId4"/>
              <a:extLst>
                <a:ext uri="{FF2B5EF4-FFF2-40B4-BE49-F238E27FC236}">
                  <a16:creationId xmlns:a16="http://schemas.microsoft.com/office/drawing/2014/main" id="{6146E3C0-C099-4B35-AB14-7B6C4FAFE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7" name="Picture 36">
              <a:hlinkClick r:id="rId6"/>
              <a:extLst>
                <a:ext uri="{FF2B5EF4-FFF2-40B4-BE49-F238E27FC236}">
                  <a16:creationId xmlns:a16="http://schemas.microsoft.com/office/drawing/2014/main" id="{0F94D77D-2453-4542-AFC0-11CA186E8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8" name="Picture 37">
              <a:hlinkClick r:id="rId8"/>
              <a:extLst>
                <a:ext uri="{FF2B5EF4-FFF2-40B4-BE49-F238E27FC236}">
                  <a16:creationId xmlns:a16="http://schemas.microsoft.com/office/drawing/2014/main" id="{87C10504-8C10-4A69-A247-764C0BB9F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69129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F156AC-AC73-4A21-8467-792B12862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/>
              <a:t>Speaker’s Name</a:t>
            </a:r>
            <a:br>
              <a:rPr lang="en-US"/>
            </a:br>
            <a:r>
              <a:rPr lang="en-US"/>
              <a:t>Speaker’s Job Title</a:t>
            </a:r>
            <a:br>
              <a:rPr lang="en-US"/>
            </a:br>
            <a:br>
              <a:rPr lang="en-US"/>
            </a:br>
            <a:r>
              <a:rPr lang="en-US"/>
              <a:t>Event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5DC62A5-1095-42CE-AB5A-BD29C0D13141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5" name="Text Box 47">
              <a:extLst>
                <a:ext uri="{FF2B5EF4-FFF2-40B4-BE49-F238E27FC236}">
                  <a16:creationId xmlns:a16="http://schemas.microsoft.com/office/drawing/2014/main" id="{4EC5A6E3-655F-4AB9-A7A8-7A9AEBB906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id="{7FA55AB5-8BF7-460F-A30D-2A37692BE320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6F0D2FF-7C62-45DB-97AF-E1FB43BCA515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5" name="Picture 34">
              <a:hlinkClick r:id="rId4"/>
              <a:extLst>
                <a:ext uri="{FF2B5EF4-FFF2-40B4-BE49-F238E27FC236}">
                  <a16:creationId xmlns:a16="http://schemas.microsoft.com/office/drawing/2014/main" id="{BB2176D2-CCA7-46B6-88D4-4AA41D992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6" name="Picture 35">
              <a:hlinkClick r:id="rId6"/>
              <a:extLst>
                <a:ext uri="{FF2B5EF4-FFF2-40B4-BE49-F238E27FC236}">
                  <a16:creationId xmlns:a16="http://schemas.microsoft.com/office/drawing/2014/main" id="{49AE2524-F34D-4267-9E9F-139BFEEA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7" name="Picture 36">
              <a:hlinkClick r:id="rId8"/>
              <a:extLst>
                <a:ext uri="{FF2B5EF4-FFF2-40B4-BE49-F238E27FC236}">
                  <a16:creationId xmlns:a16="http://schemas.microsoft.com/office/drawing/2014/main" id="{6E26CD04-ED04-44D5-BFD2-E52A16C4B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00229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&amp;LC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213DCC-F107-4B27-8EAA-FA2368E32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/>
              <a:t>Speaker’s Name</a:t>
            </a:r>
            <a:br>
              <a:rPr lang="en-US"/>
            </a:br>
            <a:r>
              <a:rPr lang="en-US"/>
              <a:t>Speaker’s Job Title</a:t>
            </a:r>
            <a:br>
              <a:rPr lang="en-US"/>
            </a:br>
            <a:br>
              <a:rPr lang="en-US"/>
            </a:br>
            <a:r>
              <a:rPr lang="en-US"/>
              <a:t>Event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A2914A-AAC4-4409-9DC2-C181488DA4B3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9" name="Text Box 47">
              <a:extLst>
                <a:ext uri="{FF2B5EF4-FFF2-40B4-BE49-F238E27FC236}">
                  <a16:creationId xmlns:a16="http://schemas.microsoft.com/office/drawing/2014/main" id="{2AD0D039-F165-4672-8A4D-636C8A4722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33" name="TextBox 32">
              <a:hlinkClick r:id="rId3"/>
              <a:extLst>
                <a:ext uri="{FF2B5EF4-FFF2-40B4-BE49-F238E27FC236}">
                  <a16:creationId xmlns:a16="http://schemas.microsoft.com/office/drawing/2014/main" id="{21A3DC88-FB53-4B30-8657-1F27078A853D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6D96DFB-D8B4-401B-BD76-D4FAB2779AC3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6" name="Picture 35">
              <a:hlinkClick r:id="rId4"/>
              <a:extLst>
                <a:ext uri="{FF2B5EF4-FFF2-40B4-BE49-F238E27FC236}">
                  <a16:creationId xmlns:a16="http://schemas.microsoft.com/office/drawing/2014/main" id="{6146E3C0-C099-4B35-AB14-7B6C4FAFE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7" name="Picture 36">
              <a:hlinkClick r:id="rId6"/>
              <a:extLst>
                <a:ext uri="{FF2B5EF4-FFF2-40B4-BE49-F238E27FC236}">
                  <a16:creationId xmlns:a16="http://schemas.microsoft.com/office/drawing/2014/main" id="{0F94D77D-2453-4542-AFC0-11CA186E8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8" name="Picture 37">
              <a:hlinkClick r:id="rId8"/>
              <a:extLst>
                <a:ext uri="{FF2B5EF4-FFF2-40B4-BE49-F238E27FC236}">
                  <a16:creationId xmlns:a16="http://schemas.microsoft.com/office/drawing/2014/main" id="{87C10504-8C10-4A69-A247-764C0BB9F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25714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G&amp;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370DE5-6E93-4496-B10C-FF6027E31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/>
              <a:t>Speaker’s Name</a:t>
            </a:r>
            <a:br>
              <a:rPr lang="en-US"/>
            </a:br>
            <a:r>
              <a:rPr lang="en-US"/>
              <a:t>Speaker’s Job Title</a:t>
            </a:r>
            <a:br>
              <a:rPr lang="en-US"/>
            </a:br>
            <a:br>
              <a:rPr lang="en-US"/>
            </a:br>
            <a:r>
              <a:rPr lang="en-US"/>
              <a:t>Event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22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4" name="Rectangle 23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593561F-CAB2-4517-A6C1-CC6CDE085269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8" name="Text Box 47">
              <a:extLst>
                <a:ext uri="{FF2B5EF4-FFF2-40B4-BE49-F238E27FC236}">
                  <a16:creationId xmlns:a16="http://schemas.microsoft.com/office/drawing/2014/main" id="{C6098697-978C-497A-8844-B897E3851A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id="{2B0D3F73-8CAD-40AE-843F-C23EDECF168A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FE81FBE-9D64-4C06-BAB1-FFAF2AB5C92F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2" name="Picture 31">
              <a:hlinkClick r:id="rId4"/>
              <a:extLst>
                <a:ext uri="{FF2B5EF4-FFF2-40B4-BE49-F238E27FC236}">
                  <a16:creationId xmlns:a16="http://schemas.microsoft.com/office/drawing/2014/main" id="{D6AAD40B-2BE4-4A23-AF70-2E6A765EE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3" name="Picture 32">
              <a:hlinkClick r:id="rId6"/>
              <a:extLst>
                <a:ext uri="{FF2B5EF4-FFF2-40B4-BE49-F238E27FC236}">
                  <a16:creationId xmlns:a16="http://schemas.microsoft.com/office/drawing/2014/main" id="{D26E2C2D-63AC-4672-9CFD-12890EB11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4" name="Picture 33">
              <a:hlinkClick r:id="rId8"/>
              <a:extLst>
                <a:ext uri="{FF2B5EF4-FFF2-40B4-BE49-F238E27FC236}">
                  <a16:creationId xmlns:a16="http://schemas.microsoft.com/office/drawing/2014/main" id="{718FAA29-2E23-4896-BC6D-970DF44FC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28498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&amp;D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5DD1C6-53CB-422F-B275-DBDFBD942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/>
              <a:t>Speaker’s Name</a:t>
            </a:r>
            <a:br>
              <a:rPr lang="en-US"/>
            </a:br>
            <a:r>
              <a:rPr lang="en-US"/>
              <a:t>Speaker’s Job Title</a:t>
            </a:r>
            <a:br>
              <a:rPr lang="en-US"/>
            </a:br>
            <a:br>
              <a:rPr lang="en-US"/>
            </a:br>
            <a:r>
              <a:rPr lang="en-US"/>
              <a:t>Event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CA6871-F43E-43AE-A2AE-E46146D6A565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5" name="Text Box 47">
              <a:extLst>
                <a:ext uri="{FF2B5EF4-FFF2-40B4-BE49-F238E27FC236}">
                  <a16:creationId xmlns:a16="http://schemas.microsoft.com/office/drawing/2014/main" id="{456EFF95-D289-468B-A39F-1C223CCA08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id="{12A1A365-06F2-4B20-9224-7C3EAC6A4286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959B6B3-B9E1-4933-8BDC-3B3FDC236B79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5" name="Picture 34">
              <a:hlinkClick r:id="rId4"/>
              <a:extLst>
                <a:ext uri="{FF2B5EF4-FFF2-40B4-BE49-F238E27FC236}">
                  <a16:creationId xmlns:a16="http://schemas.microsoft.com/office/drawing/2014/main" id="{CD2CCB58-DA3B-462C-80B9-C58BBFFCC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6" name="Picture 35">
              <a:hlinkClick r:id="rId6"/>
              <a:extLst>
                <a:ext uri="{FF2B5EF4-FFF2-40B4-BE49-F238E27FC236}">
                  <a16:creationId xmlns:a16="http://schemas.microsoft.com/office/drawing/2014/main" id="{AE810849-F144-4E7E-93DE-EAF2E0836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7" name="Picture 36">
              <a:hlinkClick r:id="rId8"/>
              <a:extLst>
                <a:ext uri="{FF2B5EF4-FFF2-40B4-BE49-F238E27FC236}">
                  <a16:creationId xmlns:a16="http://schemas.microsoft.com/office/drawing/2014/main" id="{2BEBC2F3-83E5-4482-B054-9DFE809B1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48756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40232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48463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FAA409-EC2B-4245-BB55-6C0CC85D75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125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5177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olar Wind Transmiss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EF037E-1515-D44E-A5DB-0BE68F0BA7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60FF1C-9402-E445-BD47-14385E4B9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BD7D460-B1F8-C645-9A81-CE89457E5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D562705-0365-624A-A976-0B0D5BCFC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1"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Author title</a:t>
            </a:r>
          </a:p>
        </p:txBody>
      </p:sp>
    </p:spTree>
    <p:extLst>
      <p:ext uri="{BB962C8B-B14F-4D97-AF65-F5344CB8AC3E}">
        <p14:creationId xmlns:p14="http://schemas.microsoft.com/office/powerpoint/2010/main" val="35142297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3E03F-F02F-4FA3-91CB-67CB1409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D7085-5105-4024-BD3C-F69FB7128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58056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11149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96817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06BC8-8ED2-4FB9-9CC1-C26081116C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07910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19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45922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4092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61A130-D3A2-4741-98F0-78A9FBA9C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2C4622-94B6-44D4-A6B7-3ABD2A3DA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A936AF-75D5-4131-8412-21BBADB7B7A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27816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4B0ED0-AA7A-498C-AD8A-0B253F572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678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646DC3-E2A5-4F68-86AC-14EB8BC34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20678" y="1749288"/>
            <a:ext cx="5339301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F6667A-CB20-4940-A3BF-E7F481E3E50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60459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42408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00E9EE-67EE-4D59-B1FB-C22C06206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C68E99-DB4B-4542-AF5C-FDB1D78A06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98B35B-0B31-4DBE-AE41-6C369DD3567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02129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82204D-AA59-4281-B094-CDB0E6D6948A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F1E9CB-7558-4122-A62E-9942A0DBBB65}"/>
              </a:ext>
            </a:extLst>
          </p:cNvPr>
          <p:cNvSpPr/>
          <p:nvPr/>
        </p:nvSpPr>
        <p:spPr bwMode="auto">
          <a:xfrm>
            <a:off x="134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5E6752-5F59-4508-8F3C-FF9D1B04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501235" cy="11592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977035-A32B-4655-A3B4-502342320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CBB8F7-81EE-4B65-A5E7-C39C5D0E3C8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0398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uilding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A95210-627D-7C43-B61A-AB65F02137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60FF1C-9402-E445-BD47-14385E4B9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BD7D460-B1F8-C645-9A81-CE89457E5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D562705-0365-624A-A976-0B0D5BCFC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1"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Author title</a:t>
            </a:r>
          </a:p>
        </p:txBody>
      </p:sp>
    </p:spTree>
    <p:extLst>
      <p:ext uri="{BB962C8B-B14F-4D97-AF65-F5344CB8AC3E}">
        <p14:creationId xmlns:p14="http://schemas.microsoft.com/office/powerpoint/2010/main" val="14299325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906308"/>
            <a:ext cx="4071169" cy="576912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DE2BCA-D966-4BA4-98A1-F55CD4BEB28B}"/>
              </a:ext>
            </a:extLst>
          </p:cNvPr>
          <p:cNvSpPr/>
          <p:nvPr/>
        </p:nvSpPr>
        <p:spPr bwMode="auto">
          <a:xfrm>
            <a:off x="4065024" y="906308"/>
            <a:ext cx="4071169" cy="576912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36B46-B989-40E8-92AD-90AFDD95A969}"/>
              </a:ext>
            </a:extLst>
          </p:cNvPr>
          <p:cNvSpPr/>
          <p:nvPr/>
        </p:nvSpPr>
        <p:spPr bwMode="auto">
          <a:xfrm>
            <a:off x="8120831" y="906308"/>
            <a:ext cx="4071169" cy="57691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E401EC-CFA2-4017-97FF-99696741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7807F-D435-3748-B68A-6F2BCBE2BD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B9D1C1-137F-2449-9605-5A885723D2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864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15B7FF-8AE1-7840-8A12-38421A00C9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248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69103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12540B-7B8C-4538-9553-857173998AE4}"/>
              </a:ext>
            </a:extLst>
          </p:cNvPr>
          <p:cNvSpPr/>
          <p:nvPr/>
        </p:nvSpPr>
        <p:spPr bwMode="auto">
          <a:xfrm>
            <a:off x="0" y="102457"/>
            <a:ext cx="12192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45112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093361-5DEE-416E-BF8A-9AAC84762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93518"/>
            <a:ext cx="12188952" cy="6577446"/>
          </a:xfrm>
          <a:prstGeom prst="rect">
            <a:avLst/>
          </a:prstGeom>
        </p:spPr>
      </p:pic>
      <p:sp>
        <p:nvSpPr>
          <p:cNvPr id="15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688" y="2712785"/>
            <a:ext cx="12196689" cy="1626781"/>
          </a:xfrm>
          <a:ln>
            <a:noFill/>
          </a:ln>
        </p:spPr>
        <p:txBody>
          <a:bodyPr anchor="ctr">
            <a:normAutofit/>
          </a:bodyPr>
          <a:lstStyle>
            <a:lvl1pPr algn="ctr">
              <a:spcAft>
                <a:spcPts val="6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0382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F31C54-28E4-451E-87C9-3AAB9056C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93518"/>
            <a:ext cx="12188952" cy="65670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223723"/>
            <a:ext cx="12192000" cy="6049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800" b="1" spc="150" baseline="0">
                <a:solidFill>
                  <a:schemeClr val="bg1"/>
                </a:solidFill>
                <a:latin typeface="+mj-lt"/>
              </a:rPr>
              <a:t>Together…Shaping the Future of Energy</a:t>
            </a:r>
            <a:r>
              <a:rPr lang="en-US" sz="2800" b="0" kern="1200" spc="150" baseline="3000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®</a:t>
            </a:r>
            <a:endParaRPr lang="en-US" sz="2800" b="0" spc="150" baseline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74433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Divers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69AE35-706A-4560-B5DD-3058B630A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93518"/>
            <a:ext cx="12188952" cy="65774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223723"/>
            <a:ext cx="12192000" cy="6049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800" b="1" spc="150" baseline="0">
                <a:solidFill>
                  <a:schemeClr val="bg1"/>
                </a:solidFill>
                <a:latin typeface="+mj-lt"/>
              </a:rPr>
              <a:t>Together…Shaping the Future of Energy</a:t>
            </a:r>
            <a:r>
              <a:rPr lang="en-US" sz="2800" b="0" kern="1200" spc="150" baseline="3000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®</a:t>
            </a:r>
            <a:endParaRPr lang="en-US" sz="2800" b="0" spc="150" baseline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36F209-0056-42E3-B38F-5FAA62C15D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43574"/>
            <a:ext cx="12188952" cy="123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853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bg1">
                <a:lumMod val="65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C10187-5F99-4C76-A9CB-1D435648E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339301" cy="115922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322DE9-A995-49C6-AB11-26EBFBE58EF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84C2FD-77F4-4CA6-B013-4AF023D22F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0724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cener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44CAA1-FE27-EE4F-A40E-22534542E2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60FF1C-9402-E445-BD47-14385E4B9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BD7D460-B1F8-C645-9A81-CE89457E5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D562705-0365-624A-A976-0B0D5BCFC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1"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Author title</a:t>
            </a:r>
          </a:p>
        </p:txBody>
      </p:sp>
    </p:spTree>
    <p:extLst>
      <p:ext uri="{BB962C8B-B14F-4D97-AF65-F5344CB8AC3E}">
        <p14:creationId xmlns:p14="http://schemas.microsoft.com/office/powerpoint/2010/main" val="1489661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uilding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54BA2E4-6051-0043-9B35-423A8BCDD8DA}"/>
              </a:ext>
            </a:extLst>
          </p:cNvPr>
          <p:cNvSpPr/>
          <p:nvPr userDrawn="1"/>
        </p:nvSpPr>
        <p:spPr>
          <a:xfrm>
            <a:off x="225082" y="225084"/>
            <a:ext cx="11746523" cy="6372665"/>
          </a:xfrm>
          <a:prstGeom prst="rect">
            <a:avLst/>
          </a:prstGeom>
          <a:solidFill>
            <a:srgbClr val="187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60FF1C-9402-E445-BD47-14385E4B9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BD7D460-B1F8-C645-9A81-CE89457E5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D562705-0365-624A-A976-0B0D5BCFC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1"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Author title</a:t>
            </a:r>
          </a:p>
        </p:txBody>
      </p:sp>
    </p:spTree>
    <p:extLst>
      <p:ext uri="{BB962C8B-B14F-4D97-AF65-F5344CB8AC3E}">
        <p14:creationId xmlns:p14="http://schemas.microsoft.com/office/powerpoint/2010/main" val="3023499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DB68AD-5D1E-DB4B-91F2-5C15BA550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"/>
          <a:stretch/>
        </p:blipFill>
        <p:spPr>
          <a:xfrm>
            <a:off x="0" y="0"/>
            <a:ext cx="12207240" cy="24323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018776" cy="2423159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3118104"/>
            <a:ext cx="10576560" cy="3172968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6153A-BB35-364D-AAAE-F8CEF086F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EDA725-0686-8D40-A57A-67430103B2F0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90071-B18E-E241-8082-DE4EF3E5EAE8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90643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uthor B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DB68AD-5D1E-DB4B-91F2-5C15BA550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"/>
          <a:stretch/>
        </p:blipFill>
        <p:spPr>
          <a:xfrm>
            <a:off x="0" y="0"/>
            <a:ext cx="12207240" cy="24323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018776" cy="2423159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6153A-BB35-364D-AAAE-F8CEF086F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EDA725-0686-8D40-A57A-67430103B2F0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90071-B18E-E241-8082-DE4EF3E5EAE8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608B13-5B2D-DC4D-A252-9B4F170B3C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16736" y="5669217"/>
            <a:ext cx="3264535" cy="283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rgbClr val="204C8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DC7BB8C-8A58-9349-BA13-0A4B7AE4FE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3463" y="1691641"/>
            <a:ext cx="3785425" cy="377470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CB9364F-A7F6-7342-97C1-28DE6F323A5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5450" y="3100388"/>
            <a:ext cx="5815013" cy="319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1pPr>
            <a:lvl2pPr marL="28575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2pPr>
            <a:lvl3pPr marL="682625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3pPr>
            <a:lvl4pPr marL="109220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4pPr>
            <a:lvl5pPr marL="137795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37C2613-436D-7646-847D-F9820E259E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6736" y="6019800"/>
            <a:ext cx="3264535" cy="283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1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425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image" Target="../media/image21.svg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image" Target="../media/image2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CCBC63-F6BB-6241-BE7B-A01CF9ADAC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/>
          <a:srcRect t="635" b="-1"/>
          <a:stretch/>
        </p:blipFill>
        <p:spPr>
          <a:xfrm>
            <a:off x="-1" y="0"/>
            <a:ext cx="12192001" cy="14301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C245BE-61FB-BB4A-8E25-A3E1F791B435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36D76A-4CE1-1D47-A2A4-434AB4553162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277AB2-5E37-2148-B9EB-63192DA317FC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47800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0" r:id="rId4"/>
    <p:sldLayoutId id="2147483675" r:id="rId5"/>
    <p:sldLayoutId id="2147483677" r:id="rId6"/>
    <p:sldLayoutId id="2147483676" r:id="rId7"/>
    <p:sldLayoutId id="2147483670" r:id="rId8"/>
    <p:sldLayoutId id="2147483672" r:id="rId9"/>
    <p:sldLayoutId id="2147483671" r:id="rId10"/>
    <p:sldLayoutId id="2147483650" r:id="rId11"/>
    <p:sldLayoutId id="2147483663" r:id="rId12"/>
    <p:sldLayoutId id="2147483673" r:id="rId13"/>
    <p:sldLayoutId id="2147483664" r:id="rId14"/>
    <p:sldLayoutId id="2147483665" r:id="rId15"/>
    <p:sldLayoutId id="2147483655" r:id="rId16"/>
    <p:sldLayoutId id="2147483666" r:id="rId17"/>
    <p:sldLayoutId id="2147483667" r:id="rId18"/>
    <p:sldLayoutId id="2147483668" r:id="rId19"/>
    <p:sldLayoutId id="2147483669" r:id="rId20"/>
    <p:sldLayoutId id="2147483674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tabLst/>
        <a:defRPr sz="2000" b="1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1pPr>
      <a:lvl2pPr marL="517525" indent="-231775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2000" b="1" i="1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2pPr>
      <a:lvl3pPr marL="858838" indent="-176213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800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3pPr>
      <a:lvl4pPr marL="1270000" indent="-1778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600" i="1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4pPr>
      <a:lvl5pPr marL="1611313" indent="-233363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400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RC_PPT_insideheader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55776"/>
          </a:xfrm>
          <a:prstGeom prst="rect">
            <a:avLst/>
          </a:prstGeom>
        </p:spPr>
      </p:pic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7518400" y="6400800"/>
            <a:ext cx="447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chemeClr val="bg1"/>
                </a:solidFill>
                <a:latin typeface="Tahoma" pitchFamily="84" charset="0"/>
              </a:defRPr>
            </a:lvl1pPr>
          </a:lstStyle>
          <a:p>
            <a:r>
              <a:rPr lang="en-US" sz="1200" b="1">
                <a:solidFill>
                  <a:srgbClr val="204C81"/>
                </a:solidFill>
              </a:rPr>
              <a:t>RELIABILITY | RESILIENCE</a:t>
            </a:r>
            <a:r>
              <a:rPr lang="en-US" sz="1200" b="1" baseline="0">
                <a:solidFill>
                  <a:srgbClr val="204C81"/>
                </a:solidFill>
              </a:rPr>
              <a:t> | SECURITY</a:t>
            </a:r>
            <a:endParaRPr lang="en-US" sz="1200" b="1">
              <a:solidFill>
                <a:srgbClr val="204C81"/>
              </a:solidFill>
            </a:endParaRP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609600" y="64008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chemeClr val="bg1"/>
                </a:solidFill>
                <a:latin typeface="Tahoma" pitchFamily="84" charset="0"/>
              </a:defRPr>
            </a:lvl1pPr>
          </a:lstStyle>
          <a:p>
            <a:pPr algn="l"/>
            <a:fld id="{5F2A004B-6380-488C-8F66-3CBFEB92BB45}" type="slidenum">
              <a:rPr lang="en-US" sz="1200" b="1" smtClean="0">
                <a:solidFill>
                  <a:srgbClr val="204C81"/>
                </a:solidFill>
              </a:rPr>
              <a:pPr algn="l"/>
              <a:t>‹#›</a:t>
            </a:fld>
            <a:endParaRPr lang="en-US" sz="1200" b="1">
              <a:solidFill>
                <a:srgbClr val="204C8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152400"/>
            <a:ext cx="2743200" cy="65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1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1">
            <a:extLst>
              <a:ext uri="{FF2B5EF4-FFF2-40B4-BE49-F238E27FC236}">
                <a16:creationId xmlns:a16="http://schemas.microsoft.com/office/drawing/2014/main" id="{5DF57B04-D6F9-4D53-867D-F4768956F1F6}"/>
              </a:ext>
            </a:extLst>
          </p:cNvPr>
          <p:cNvSpPr/>
          <p:nvPr/>
        </p:nvSpPr>
        <p:spPr>
          <a:xfrm>
            <a:off x="0" y="6675437"/>
            <a:ext cx="12192000" cy="1841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760" y="182563"/>
            <a:ext cx="114604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005840"/>
            <a:ext cx="11460480" cy="551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Box 47"/>
          <p:cNvSpPr txBox="1">
            <a:spLocks noChangeArrowheads="1"/>
          </p:cNvSpPr>
          <p:nvPr/>
        </p:nvSpPr>
        <p:spPr bwMode="auto">
          <a:xfrm>
            <a:off x="4656903" y="6659790"/>
            <a:ext cx="28616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2023 Electric Power Research Institute, Inc. All rights reserved.</a:t>
            </a:r>
          </a:p>
        </p:txBody>
      </p:sp>
      <p:sp>
        <p:nvSpPr>
          <p:cNvPr id="1060" name="Text Box 36"/>
          <p:cNvSpPr txBox="1">
            <a:spLocks noChangeArrowheads="1"/>
          </p:cNvSpPr>
          <p:nvPr/>
        </p:nvSpPr>
        <p:spPr bwMode="auto">
          <a:xfrm>
            <a:off x="81280" y="6659790"/>
            <a:ext cx="8106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ts val="0"/>
              </a:spcBef>
            </a:pPr>
            <a:fld id="{324FBA8B-C479-4BF9-A515-8ED623D42A4A}" type="slidenum"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>
                <a:spcBef>
                  <a:spcPts val="0"/>
                </a:spcBef>
              </a:pPr>
              <a:t>‹#›</a:t>
            </a:fld>
            <a:endParaRPr lang="en-US" sz="8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 rot="5400000" flipH="1">
            <a:off x="6044268" y="-6044268"/>
            <a:ext cx="103465" cy="12192001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D1C04C-FF14-E24F-BEA1-4C27E393842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1533578" y="6719007"/>
            <a:ext cx="570318" cy="1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65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17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8" r:id="rId16"/>
    <p:sldLayoutId id="2147483743" r:id="rId17"/>
    <p:sldLayoutId id="2147483744" r:id="rId18"/>
    <p:sldLayoutId id="2147483745" r:id="rId19"/>
    <p:sldLayoutId id="2147483742" r:id="rId20"/>
    <p:sldLayoutId id="2147483747" r:id="rId21"/>
    <p:sldLayoutId id="2147483715" r:id="rId22"/>
    <p:sldLayoutId id="2147483716" r:id="rId23"/>
    <p:sldLayoutId id="2147483753" r:id="rId24"/>
    <p:sldLayoutId id="2147483754" r:id="rId25"/>
  </p:sldLayoutIdLst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31775" indent="-23177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566738" indent="-279400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2pPr>
      <a:lvl3pPr marL="855663" indent="-223838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3pPr>
      <a:lvl4pPr marL="1262063" indent="-2889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4pPr>
      <a:lvl5pPr marL="1538288" indent="-2254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5pPr>
      <a:lvl6pPr marL="19446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6pPr>
      <a:lvl7pPr marL="24018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7pPr>
      <a:lvl8pPr marL="28590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8pPr>
      <a:lvl9pPr marL="33162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erc.com/comm/RSTC/Documents/IBR_Webinar_Series_Fyler.pdf" TargetMode="Externa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18127-824C-414A-AD4E-4AB486C04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ERCOT IBRTF: NERC and Other Industry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C4DEF-7F56-473D-A709-AEEC2B51E4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Julia Matevosyan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409F88-523A-4B84-ACFF-C7E2DC74CF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0" anchor="b"/>
          <a:lstStyle/>
          <a:p>
            <a:r>
              <a:rPr lang="en-US" dirty="0">
                <a:latin typeface="Montserrat SemiBold"/>
              </a:rPr>
              <a:t>05/12/2023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17D9C0-62E5-4A6A-A26F-9437EC0A8A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Chief Engineer</a:t>
            </a:r>
          </a:p>
          <a:p>
            <a:r>
              <a:rPr lang="en-US"/>
              <a:t>ESIG</a:t>
            </a:r>
          </a:p>
        </p:txBody>
      </p:sp>
    </p:spTree>
    <p:extLst>
      <p:ext uri="{BB962C8B-B14F-4D97-AF65-F5344CB8AC3E}">
        <p14:creationId xmlns:p14="http://schemas.microsoft.com/office/powerpoint/2010/main" val="1090285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C6888-7476-CCE7-7595-C053BBBD3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22FAA-0F1A-616C-2204-4438597137E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91440" tIns="45720" rIns="91440" bIns="45720" anchor="t"/>
          <a:lstStyle/>
          <a:p>
            <a:pPr>
              <a:lnSpc>
                <a:spcPct val="108000"/>
              </a:lnSpc>
              <a:spcBef>
                <a:spcPts val="1200"/>
              </a:spcBef>
              <a:buSzPct val="100000"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31775" indent="-231775">
              <a:lnSpc>
                <a:spcPct val="108000"/>
              </a:lnSpc>
              <a:spcBef>
                <a:spcPts val="1200"/>
              </a:spcBef>
              <a:buSzPct val="100000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NERC Industry Webinar Series Inverter-Based Resources </a:t>
            </a:r>
          </a:p>
          <a:p>
            <a:pPr marL="231775" indent="-231775">
              <a:lnSpc>
                <a:spcPct val="108000"/>
              </a:lnSpc>
              <a:spcBef>
                <a:spcPts val="1200"/>
              </a:spcBef>
              <a:buSzPct val="100000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NERC BESS and Hybrid Reliability Guideline, Update</a:t>
            </a:r>
          </a:p>
          <a:p>
            <a:pPr marL="231775" indent="-231775">
              <a:lnSpc>
                <a:spcPct val="108000"/>
              </a:lnSpc>
              <a:spcBef>
                <a:spcPts val="1200"/>
              </a:spcBef>
              <a:buSzPct val="100000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NERC Defining GFM Capability for BPS-Connected BESS</a:t>
            </a:r>
          </a:p>
        </p:txBody>
      </p:sp>
    </p:spTree>
    <p:extLst>
      <p:ext uri="{BB962C8B-B14F-4D97-AF65-F5344CB8AC3E}">
        <p14:creationId xmlns:p14="http://schemas.microsoft.com/office/powerpoint/2010/main" val="2022939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53BC8-E2B8-862C-B6D4-FA100DE2D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Webinar Series: Inverter Based Resources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B05863-5C2C-DB05-0BC5-2CE5F0EBC5D7}"/>
              </a:ext>
            </a:extLst>
          </p:cNvPr>
          <p:cNvSpPr txBox="1"/>
          <p:nvPr/>
        </p:nvSpPr>
        <p:spPr>
          <a:xfrm>
            <a:off x="243840" y="6336268"/>
            <a:ext cx="963167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/>
              <a:t>Register Here: </a:t>
            </a:r>
            <a:r>
              <a:rPr lang="en-US" b="1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en-US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https://www.nerc.com/comm/RSTC/Documents/IBR_Webinar_Series_Fyler.pdf</a:t>
            </a:r>
            <a:r>
              <a:rPr lang="en-US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C7FAA0-D2FB-E185-FF3F-3782B80EDE99}"/>
              </a:ext>
            </a:extLst>
          </p:cNvPr>
          <p:cNvSpPr txBox="1"/>
          <p:nvPr/>
        </p:nvSpPr>
        <p:spPr>
          <a:xfrm>
            <a:off x="335280" y="1158806"/>
            <a:ext cx="11673840" cy="5062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8000"/>
              </a:lnSpc>
            </a:pPr>
            <a:r>
              <a:rPr lang="en-US" sz="2000" dirty="0"/>
              <a:t>NERC webinar series discussing BPS-connected IBR and NERC’s risk mitigation strategy in this area. The series will provide a complete overview of IBRs – from a fundamental understanding of IBR technology to tackling the more complex and emerging risk issues.  </a:t>
            </a:r>
            <a:r>
              <a:rPr lang="en-US" sz="2000" b="1" dirty="0"/>
              <a:t>- June 6 – July 13, 2023 | 4:00 – 5:00 pm Eastern Time</a:t>
            </a:r>
          </a:p>
          <a:p>
            <a:pPr>
              <a:lnSpc>
                <a:spcPct val="108000"/>
              </a:lnSpc>
            </a:pPr>
            <a:endParaRPr lang="en-US" sz="1000" dirty="0"/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2000" dirty="0"/>
              <a:t>Introduction to Inverter-Based Resources 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2000" dirty="0"/>
              <a:t>NERC Disturbance Reports and Lessons Learned 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2000" dirty="0"/>
              <a:t>Inverter-Based Resource Performance Issues 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2000" dirty="0"/>
              <a:t>Establishing and Enhancing Interconnection Requirements 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2000" dirty="0"/>
              <a:t>Modeling Part 1 – Modeling Requirements, Model Creation, Model Usability 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2000" dirty="0"/>
              <a:t>Modeling Part 2 – Model Quality, Model Benchmarking 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2000" dirty="0"/>
              <a:t>Studies – EMT, Special Studies, Interconnection Studies 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2000" dirty="0"/>
              <a:t>Interconnection Process 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2000" dirty="0"/>
              <a:t>Commissioning 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2000" dirty="0"/>
              <a:t>IBR Registration and Reliability Standards Enhancements 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2000" dirty="0"/>
              <a:t>Overview of IBR Risk Mitigations and Next Steps</a:t>
            </a:r>
          </a:p>
        </p:txBody>
      </p:sp>
    </p:spTree>
    <p:extLst>
      <p:ext uri="{BB962C8B-B14F-4D97-AF65-F5344CB8AC3E}">
        <p14:creationId xmlns:p14="http://schemas.microsoft.com/office/powerpoint/2010/main" val="1011215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4017A-A2AF-3D95-FA36-3ECBB6FE5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GFM  Capability for BPS-Connected BESS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F19728-F156-29D2-F0E2-5789B247B9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16211" y="1228451"/>
            <a:ext cx="6644640" cy="4876800"/>
          </a:xfrm>
        </p:spPr>
        <p:txBody>
          <a:bodyPr/>
          <a:lstStyle/>
          <a:p>
            <a:r>
              <a:rPr lang="en-US" sz="1600" b="1" dirty="0"/>
              <a:t>Executive Summary</a:t>
            </a:r>
          </a:p>
          <a:p>
            <a:r>
              <a:rPr lang="en-US" sz="1600" dirty="0"/>
              <a:t>	Key Takeaways and Recommendations</a:t>
            </a:r>
          </a:p>
          <a:p>
            <a:r>
              <a:rPr lang="en-US" sz="1600" b="1" dirty="0"/>
              <a:t>Introduction</a:t>
            </a:r>
            <a:r>
              <a:rPr lang="en-US" sz="1600" dirty="0"/>
              <a:t>		</a:t>
            </a:r>
          </a:p>
          <a:p>
            <a:r>
              <a:rPr lang="en-US" sz="1600" b="1" dirty="0"/>
              <a:t>Chapter 1 : Functional Specifications for GFM BESS	</a:t>
            </a:r>
          </a:p>
          <a:p>
            <a:r>
              <a:rPr lang="en-US" sz="1600" dirty="0"/>
              <a:t>	Functional Specifications for GFM and GFL Battery Energy Storage	</a:t>
            </a:r>
          </a:p>
          <a:p>
            <a:r>
              <a:rPr lang="en-US" sz="1600" dirty="0"/>
              <a:t>	Functional Specifications Defining Grid Forming BESS	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Blackstart</a:t>
            </a:r>
            <a:r>
              <a:rPr lang="en-US" sz="1600" dirty="0"/>
              <a:t> Considerations	</a:t>
            </a:r>
          </a:p>
          <a:p>
            <a:r>
              <a:rPr lang="en-US" sz="1600" dirty="0"/>
              <a:t>	Additional Considerations	</a:t>
            </a:r>
          </a:p>
          <a:p>
            <a:r>
              <a:rPr lang="en-US" sz="1600" b="1" dirty="0"/>
              <a:t>Chapter 2 : Verifying GFM Functionality</a:t>
            </a:r>
            <a:r>
              <a:rPr lang="en-US" sz="1600" dirty="0"/>
              <a:t>	</a:t>
            </a:r>
          </a:p>
          <a:p>
            <a:r>
              <a:rPr lang="en-US" sz="1600" dirty="0"/>
              <a:t>	Model Quality Fundamentals	</a:t>
            </a:r>
          </a:p>
          <a:p>
            <a:r>
              <a:rPr lang="en-US" sz="1600" dirty="0"/>
              <a:t>	Description of GFM Functional Test System	</a:t>
            </a:r>
          </a:p>
          <a:p>
            <a:r>
              <a:rPr lang="en-US" sz="1600" dirty="0"/>
              <a:t>	Description of GFM Functional Tests and Success Criteria (3 Tests)	</a:t>
            </a:r>
          </a:p>
          <a:p>
            <a:r>
              <a:rPr lang="en-US" sz="1600" dirty="0"/>
              <a:t>	Example Conducting GFM Functional Tests	</a:t>
            </a:r>
          </a:p>
          <a:p>
            <a:r>
              <a:rPr lang="en-US" sz="1600" dirty="0"/>
              <a:t>	Illustration of GFM versus GFL Performance in Functional Tests	</a:t>
            </a:r>
          </a:p>
          <a:p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A20252-47EE-F9E7-1527-4B228A89D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31" y="1268195"/>
            <a:ext cx="3901778" cy="499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73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56DB6-8E83-07A0-40A7-34C63CD11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 dirty="0"/>
              <a:t>NERC BESS and Hybrids Reliability Guideline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D3580-9E49-DA7C-5E2E-DEF922F7B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2720" y="1223056"/>
            <a:ext cx="5090160" cy="48768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Updated references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References to IEEE2800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Updated information on Modeling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4492CA-4387-D94A-B85E-4103E403B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84" y="1223056"/>
            <a:ext cx="4022256" cy="521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88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F2F232-AEFB-4198-AAB4-4C9846C77F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Julia Matevosyan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3421F7-F4EF-4569-8427-374F6BB966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err="1"/>
              <a:t>julia@esig.energy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67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nergy Innovat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C2558"/>
      </a:accent1>
      <a:accent2>
        <a:srgbClr val="FBAF40"/>
      </a:accent2>
      <a:accent3>
        <a:srgbClr val="D5D5D5"/>
      </a:accent3>
      <a:accent4>
        <a:srgbClr val="919191"/>
      </a:accent4>
      <a:accent5>
        <a:srgbClr val="F2A436"/>
      </a:accent5>
      <a:accent6>
        <a:srgbClr val="929292"/>
      </a:accent6>
      <a:hlink>
        <a:srgbClr val="005392"/>
      </a:hlink>
      <a:folHlink>
        <a:srgbClr val="92929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G Workshop GFM Presentation" id="{87531808-6D3E-4CA0-9F13-8BECDECC0DFD}" vid="{C841E32D-BD76-44A1-B13A-11D75AD0D644}"/>
    </a:ext>
  </a:extLst>
</a:theme>
</file>

<file path=ppt/theme/theme2.xml><?xml version="1.0" encoding="utf-8"?>
<a:theme xmlns:a="http://schemas.openxmlformats.org/drawingml/2006/main" name="NERCTheme">
  <a:themeElements>
    <a:clrScheme name="Custom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204C81"/>
      </a:accent1>
      <a:accent2>
        <a:srgbClr val="5D85A9"/>
      </a:accent2>
      <a:accent3>
        <a:srgbClr val="FFFFFF"/>
      </a:accent3>
      <a:accent4>
        <a:srgbClr val="AFCDE3"/>
      </a:accent4>
      <a:accent5>
        <a:srgbClr val="D8D8D8"/>
      </a:accent5>
      <a:accent6>
        <a:srgbClr val="000000"/>
      </a:accent6>
      <a:hlink>
        <a:srgbClr val="0000FF"/>
      </a:hlink>
      <a:folHlink>
        <a:srgbClr val="6600CC"/>
      </a:folHlink>
    </a:clrScheme>
    <a:fontScheme name="Custom 1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RC PowerPoint" id="{F48A66DA-DEED-4C8E-AFCB-BD3D6F91B09F}" vid="{C4BDB77C-316B-4E0A-B04C-8A95D603244A}"/>
    </a:ext>
  </a:extLst>
</a:theme>
</file>

<file path=ppt/theme/theme3.xml><?xml version="1.0" encoding="utf-8"?>
<a:theme xmlns:a="http://schemas.openxmlformats.org/drawingml/2006/main" name="EPRI 2022 Standard Template - LIGHT">
  <a:themeElements>
    <a:clrScheme name="Custom 2">
      <a:dk1>
        <a:srgbClr val="000000"/>
      </a:dk1>
      <a:lt1>
        <a:srgbClr val="FFFFFF"/>
      </a:lt1>
      <a:dk2>
        <a:srgbClr val="0043C8"/>
      </a:dk2>
      <a:lt2>
        <a:srgbClr val="929292"/>
      </a:lt2>
      <a:accent1>
        <a:srgbClr val="00B0F0"/>
      </a:accent1>
      <a:accent2>
        <a:srgbClr val="287A3D"/>
      </a:accent2>
      <a:accent3>
        <a:srgbClr val="F27B04"/>
      </a:accent3>
      <a:accent4>
        <a:srgbClr val="0070C0"/>
      </a:accent4>
      <a:accent5>
        <a:srgbClr val="C54343"/>
      </a:accent5>
      <a:accent6>
        <a:srgbClr val="2FC7C3"/>
      </a:accent6>
      <a:hlink>
        <a:srgbClr val="0070C0"/>
      </a:hlink>
      <a:folHlink>
        <a:srgbClr val="E05428"/>
      </a:folHlink>
    </a:clrScheme>
    <a:fontScheme name="EPRI 2019 PP Font Theme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R="0" algn="ctr" defTabSz="914400" rtl="0" eaLnBrk="0" fontAlgn="base" latinLnBrk="0" hangingPunct="0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219075" marR="0" indent="-219075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spcBef>
            <a:spcPts val="0"/>
          </a:spcBef>
          <a:defRPr sz="180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B04359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D4B0B5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3 PowerPoint Template_FINAL" id="{B423788E-C16E-924F-AE7E-DB33C7376178}" vid="{50EA9ABB-EE54-8646-8B56-C93BD2B56E7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ESIG Workshop GFM Presentation</Template>
  <TotalTime>0</TotalTime>
  <Words>320</Words>
  <Application>Microsoft Office PowerPoint</Application>
  <PresentationFormat>Widescreen</PresentationFormat>
  <Paragraphs>48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22" baseType="lpstr">
      <vt:lpstr>Adobe Garamond Pro</vt:lpstr>
      <vt:lpstr>Arial</vt:lpstr>
      <vt:lpstr>Calibri</vt:lpstr>
      <vt:lpstr>Calibri Light</vt:lpstr>
      <vt:lpstr>Century Gothic</vt:lpstr>
      <vt:lpstr>Courier New</vt:lpstr>
      <vt:lpstr>Lucida Grande</vt:lpstr>
      <vt:lpstr>Montserrat</vt:lpstr>
      <vt:lpstr>Montserrat Medium</vt:lpstr>
      <vt:lpstr>Montserrat SemiBold</vt:lpstr>
      <vt:lpstr>Tahoma</vt:lpstr>
      <vt:lpstr>Verdana</vt:lpstr>
      <vt:lpstr>Wingdings</vt:lpstr>
      <vt:lpstr>Office Theme</vt:lpstr>
      <vt:lpstr>NERCTheme</vt:lpstr>
      <vt:lpstr>EPRI 2022 Standard Template - LIGHT</vt:lpstr>
      <vt:lpstr>ERCOT IBRTF: NERC and Other Industry Updates</vt:lpstr>
      <vt:lpstr>Agenda</vt:lpstr>
      <vt:lpstr>Webinar Series: Inverter Based Resources </vt:lpstr>
      <vt:lpstr>Defining GFM  Capability for BPS-Connected BESS</vt:lpstr>
      <vt:lpstr>NERC BESS and Hybrids Reliability Guideline Update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Grid Forming Technology in Energy Systems Integration</dc:title>
  <dc:creator>Julia Matevosyan</dc:creator>
  <cp:lastModifiedBy>Julia Matevosyan</cp:lastModifiedBy>
  <cp:revision>1</cp:revision>
  <cp:lastPrinted>2022-10-07T02:58:26Z</cp:lastPrinted>
  <dcterms:created xsi:type="dcterms:W3CDTF">2022-05-16T15:19:42Z</dcterms:created>
  <dcterms:modified xsi:type="dcterms:W3CDTF">2023-05-12T12:01:41Z</dcterms:modified>
</cp:coreProperties>
</file>