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69" r:id="rId19"/>
    <p:sldId id="37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04F16-5A01-4CE7-A9F8-48F70A4BA8B9}" v="91" dt="2023-05-10T20:15:37.267"/>
    <p1510:client id="{9E352185-CCD4-41D1-8E9A-2E2ACD1C19E4}" v="306" dt="2023-05-10T20:28:20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ulis, Jonas" userId="38ec2a83-12fc-4093-8e16-3ee53b6e0485" providerId="ADAL" clId="{3A543493-2E86-4ED2-A9F4-DDAEF0145EAD}"/>
    <pc:docChg chg="undo custSel modSld">
      <pc:chgData name="Kersulis, Jonas" userId="38ec2a83-12fc-4093-8e16-3ee53b6e0485" providerId="ADAL" clId="{3A543493-2E86-4ED2-A9F4-DDAEF0145EAD}" dt="2022-08-11T15:48:11.965" v="11" actId="1038"/>
      <pc:docMkLst>
        <pc:docMk/>
      </pc:docMkLst>
      <pc:sldChg chg="modSp mod">
        <pc:chgData name="Kersulis, Jonas" userId="38ec2a83-12fc-4093-8e16-3ee53b6e0485" providerId="ADAL" clId="{3A543493-2E86-4ED2-A9F4-DDAEF0145EAD}" dt="2022-08-11T15:48:11.965" v="11" actId="1038"/>
        <pc:sldMkLst>
          <pc:docMk/>
          <pc:sldMk cId="1338195067" sldId="287"/>
        </pc:sldMkLst>
        <pc:picChg chg="mod">
          <ac:chgData name="Kersulis, Jonas" userId="38ec2a83-12fc-4093-8e16-3ee53b6e0485" providerId="ADAL" clId="{3A543493-2E86-4ED2-A9F4-DDAEF0145EAD}" dt="2022-08-11T15:48:11.965" v="11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A543493-2E86-4ED2-A9F4-DDAEF0145EAD}" dt="2022-08-11T15:47:53.197" v="8" actId="103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A543493-2E86-4ED2-A9F4-DDAEF0145EAD}" dt="2022-08-11T15:14:48.350" v="5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A543493-2E86-4ED2-A9F4-DDAEF0145EAD}" dt="2022-08-11T15:14:48.350" v="5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</pc:docChg>
  </pc:docChgLst>
  <pc:docChgLst>
    <pc:chgData name="Kersulis, Jonas" userId="38ec2a83-12fc-4093-8e16-3ee53b6e0485" providerId="ADAL" clId="{18B0D4B7-9CE0-4CC7-982E-9E456C1EA9BB}"/>
    <pc:docChg chg="modSld">
      <pc:chgData name="Kersulis, Jonas" userId="38ec2a83-12fc-4093-8e16-3ee53b6e0485" providerId="ADAL" clId="{18B0D4B7-9CE0-4CC7-982E-9E456C1EA9BB}" dt="2023-03-10T22:11:58.752" v="3" actId="14826"/>
      <pc:docMkLst>
        <pc:docMk/>
      </pc:docMkLst>
      <pc:sldChg chg="modSp">
        <pc:chgData name="Kersulis, Jonas" userId="38ec2a83-12fc-4093-8e16-3ee53b6e0485" providerId="ADAL" clId="{18B0D4B7-9CE0-4CC7-982E-9E456C1EA9BB}" dt="2023-03-10T22:11:58.752" v="3" actId="14826"/>
        <pc:sldMkLst>
          <pc:docMk/>
          <pc:sldMk cId="2309081026" sldId="297"/>
        </pc:sldMkLst>
        <pc:picChg chg="mod">
          <ac:chgData name="Kersulis, Jonas" userId="38ec2a83-12fc-4093-8e16-3ee53b6e0485" providerId="ADAL" clId="{18B0D4B7-9CE0-4CC7-982E-9E456C1EA9BB}" dt="2023-03-10T22:11:58.752" v="3" actId="14826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Kersulis, Jonas" userId="38ec2a83-12fc-4093-8e16-3ee53b6e0485" providerId="ADAL" clId="{66850D58-3BF6-4D9B-BDF1-51400A8C3D51}"/>
    <pc:docChg chg="modSld">
      <pc:chgData name="Kersulis, Jonas" userId="38ec2a83-12fc-4093-8e16-3ee53b6e0485" providerId="ADAL" clId="{66850D58-3BF6-4D9B-BDF1-51400A8C3D51}" dt="2022-12-14T21:04:49.158" v="4" actId="14826"/>
      <pc:docMkLst>
        <pc:docMk/>
      </pc:docMkLst>
      <pc:sldChg chg="modSp">
        <pc:chgData name="Kersulis, Jonas" userId="38ec2a83-12fc-4093-8e16-3ee53b6e0485" providerId="ADAL" clId="{66850D58-3BF6-4D9B-BDF1-51400A8C3D51}" dt="2022-12-14T21:04:49.158" v="4" actId="14826"/>
        <pc:sldMkLst>
          <pc:docMk/>
          <pc:sldMk cId="874353533" sldId="354"/>
        </pc:sldMkLst>
        <pc:picChg chg="mod">
          <ac:chgData name="Kersulis, Jonas" userId="38ec2a83-12fc-4093-8e16-3ee53b6e0485" providerId="ADAL" clId="{66850D58-3BF6-4D9B-BDF1-51400A8C3D51}" dt="2022-12-14T21:04:49.158" v="4" actId="14826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Yousefian, Mahnoush" userId="S::mahnoush.yousefian@ercot.com::97a5e06f-dcce-4865-81e8-0938001369e7" providerId="AD" clId="Web-{1879E623-9806-438C-BE02-ABF2153438B6}"/>
    <pc:docChg chg="modSld">
      <pc:chgData name="Yousefian, Mahnoush" userId="S::mahnoush.yousefian@ercot.com::97a5e06f-dcce-4865-81e8-0938001369e7" providerId="AD" clId="Web-{1879E623-9806-438C-BE02-ABF2153438B6}" dt="2023-03-09T19:16:23.879" v="47"/>
      <pc:docMkLst>
        <pc:docMk/>
      </pc:docMkLst>
      <pc:sldChg chg="modSp">
        <pc:chgData name="Yousefian, Mahnoush" userId="S::mahnoush.yousefian@ercot.com::97a5e06f-dcce-4865-81e8-0938001369e7" providerId="AD" clId="Web-{1879E623-9806-438C-BE02-ABF2153438B6}" dt="2023-03-09T19:16:18.957" v="43"/>
        <pc:sldMkLst>
          <pc:docMk/>
          <pc:sldMk cId="1327399478" sldId="369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18.957" v="43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">
        <pc:chgData name="Yousefian, Mahnoush" userId="S::mahnoush.yousefian@ercot.com::97a5e06f-dcce-4865-81e8-0938001369e7" providerId="AD" clId="Web-{1879E623-9806-438C-BE02-ABF2153438B6}" dt="2023-03-09T19:16:23.879" v="47"/>
        <pc:sldMkLst>
          <pc:docMk/>
          <pc:sldMk cId="2576058586" sldId="370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23.879" v="4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942DE455-F219-4C35-92B9-9A384CAED846}"/>
    <pc:docChg chg="modSld">
      <pc:chgData name="Chu, Zhengguo" userId="46b45079-141b-4798-8f61-111a7cd7aa1e" providerId="ADAL" clId="{942DE455-F219-4C35-92B9-9A384CAED846}" dt="2023-05-10T18:26:08.182" v="2" actId="20577"/>
      <pc:docMkLst>
        <pc:docMk/>
      </pc:docMkLst>
      <pc:sldChg chg="modSp mod">
        <pc:chgData name="Chu, Zhengguo" userId="46b45079-141b-4798-8f61-111a7cd7aa1e" providerId="ADAL" clId="{942DE455-F219-4C35-92B9-9A384CAED846}" dt="2023-05-10T18:26:08.182" v="2" actId="20577"/>
        <pc:sldMkLst>
          <pc:docMk/>
          <pc:sldMk cId="2576058586" sldId="370"/>
        </pc:sldMkLst>
        <pc:graphicFrameChg chg="modGraphic">
          <ac:chgData name="Chu, Zhengguo" userId="46b45079-141b-4798-8f61-111a7cd7aa1e" providerId="ADAL" clId="{942DE455-F219-4C35-92B9-9A384CAED846}" dt="2023-05-10T18:26:08.182" v="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E741F82E-C971-4D74-B68F-0F7842E5C3E8}"/>
    <pc:docChg chg="undo custSel modSld">
      <pc:chgData name="Yousefian, Mahnoush" userId="97a5e06f-dcce-4865-81e8-0938001369e7" providerId="ADAL" clId="{E741F82E-C971-4D74-B68F-0F7842E5C3E8}" dt="2023-02-07T14:51:13.685" v="233" actId="20577"/>
      <pc:docMkLst>
        <pc:docMk/>
      </pc:docMkLst>
      <pc:sldChg chg="modSp">
        <pc:chgData name="Yousefian, Mahnoush" userId="97a5e06f-dcce-4865-81e8-0938001369e7" providerId="ADAL" clId="{E741F82E-C971-4D74-B68F-0F7842E5C3E8}" dt="2023-02-07T14:26:31.618" v="1"/>
        <pc:sldMkLst>
          <pc:docMk/>
          <pc:sldMk cId="730603795" sldId="260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E741F82E-C971-4D74-B68F-0F7842E5C3E8}" dt="2023-02-07T14:29:56.350" v="17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29:56.350" v="17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6:18.319" v="17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E741F82E-C971-4D74-B68F-0F7842E5C3E8}" dt="2023-02-07T14:46:18.319" v="17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E741F82E-C971-4D74-B68F-0F7842E5C3E8}" dt="2023-02-07T14:32:28.395" v="117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E741F82E-C971-4D74-B68F-0F7842E5C3E8}" dt="2023-02-07T14:32:07.154" v="11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E741F82E-C971-4D74-B68F-0F7842E5C3E8}" dt="2023-02-07T14:32:28.395" v="11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7:31.953" v="19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E741F82E-C971-4D74-B68F-0F7842E5C3E8}" dt="2023-02-07T14:47:31.953" v="19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11.611" v="18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E741F82E-C971-4D74-B68F-0F7842E5C3E8}" dt="2023-02-07T14:46:51.825" v="18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5:39.772" v="15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E741F82E-C971-4D74-B68F-0F7842E5C3E8}" dt="2023-02-07T14:35:39.772" v="15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5:15.020" v="15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E741F82E-C971-4D74-B68F-0F7842E5C3E8}" dt="2023-02-07T14:42:28.256" v="16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6:41.540" v="15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E741F82E-C971-4D74-B68F-0F7842E5C3E8}" dt="2023-02-07T14:42:28.256" v="16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E741F82E-C971-4D74-B68F-0F7842E5C3E8}" dt="2023-02-07T14:32:58.218" v="11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2:58.218" v="11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8:16.696" v="202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E741F82E-C971-4D74-B68F-0F7842E5C3E8}" dt="2023-02-07T14:48:16.696" v="202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46.651" v="19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51:13.685" v="233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E741F82E-C971-4D74-B68F-0F7842E5C3E8}" dt="2023-02-07T14:49:37.060" v="21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E741F82E-C971-4D74-B68F-0F7842E5C3E8}" dt="2023-02-07T14:51:13.685" v="233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E741F82E-C971-4D74-B68F-0F7842E5C3E8}" dt="2023-02-07T14:50:21.334" v="22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E741F82E-C971-4D74-B68F-0F7842E5C3E8}" dt="2023-02-07T14:29:12.475" v="16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E741F82E-C971-4D74-B68F-0F7842E5C3E8}" dt="2023-02-07T14:29:12.475" v="16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E741F82E-C971-4D74-B68F-0F7842E5C3E8}" dt="2023-02-07T14:33:48.864" v="144" actId="1037"/>
        <pc:sldMkLst>
          <pc:docMk/>
          <pc:sldMk cId="1731488322" sldId="36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3:48.864" v="144" actId="1037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E741F82E-C971-4D74-B68F-0F7842E5C3E8}" dt="2023-02-07T14:33:11.351" v="11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1:24.987" v="84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E741F82E-C971-4D74-B68F-0F7842E5C3E8}" dt="2023-02-07T14:31:24.987" v="84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0:12.326" v="18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DB035E86-E2DD-497B-965C-B1ABA984C1E1}"/>
    <pc:docChg chg="undo custSel modSld">
      <pc:chgData name="Yousefian, Mahnoush" userId="97a5e06f-dcce-4865-81e8-0938001369e7" providerId="ADAL" clId="{DB035E86-E2DD-497B-965C-B1ABA984C1E1}" dt="2023-03-09T19:08:23.332" v="269" actId="242"/>
      <pc:docMkLst>
        <pc:docMk/>
      </pc:docMkLst>
      <pc:sldChg chg="modSp mod">
        <pc:chgData name="Yousefian, Mahnoush" userId="97a5e06f-dcce-4865-81e8-0938001369e7" providerId="ADAL" clId="{DB035E86-E2DD-497B-965C-B1ABA984C1E1}" dt="2023-03-08T22:17:40.032" v="238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DB035E86-E2DD-497B-965C-B1ABA984C1E1}" dt="2023-03-08T22:17:40.032" v="238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DB035E86-E2DD-497B-965C-B1ABA984C1E1}" dt="2023-03-08T21:51:42.796" v="16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42.796" v="16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6:05.154" v="10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DB035E86-E2DD-497B-965C-B1ABA984C1E1}" dt="2023-03-08T22:06:05.154" v="10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DB035E86-E2DD-497B-965C-B1ABA984C1E1}" dt="2023-03-08T21:55:23.093" v="81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DB035E86-E2DD-497B-965C-B1ABA984C1E1}" dt="2023-03-08T21:55:23.093" v="81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DB035E86-E2DD-497B-965C-B1ABA984C1E1}" dt="2023-03-08T21:53:34.556" v="4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7:23.021" v="131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DB035E86-E2DD-497B-965C-B1ABA984C1E1}" dt="2023-03-08T22:07:23.021" v="131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6:51.037" v="11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DB035E86-E2DD-497B-965C-B1ABA984C1E1}" dt="2023-03-08T22:06:40.889" v="11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6:56.278" v="96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DB035E86-E2DD-497B-965C-B1ABA984C1E1}" dt="2023-03-08T21:56:56.278" v="9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6:11.305" v="84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DB035E86-E2DD-497B-965C-B1ABA984C1E1}" dt="2023-03-09T18:05:56.210" v="24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9T18:05:56.210" v="240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DB035E86-E2DD-497B-965C-B1ABA984C1E1}" dt="2023-03-09T18:05:48.880" v="239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DB035E86-E2DD-497B-965C-B1ABA984C1E1}" dt="2023-03-08T22:15:21.057" v="200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15:21.057" v="200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8:19.648" v="147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DB035E86-E2DD-497B-965C-B1ABA984C1E1}" dt="2023-03-08T22:08:19.648" v="14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7:39.298" v="13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DB035E86-E2DD-497B-965C-B1ABA984C1E1}" dt="2023-03-09T18:52:14.621" v="25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DB035E86-E2DD-497B-965C-B1ABA984C1E1}" dt="2023-03-08T22:09:20.561" v="155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DB035E86-E2DD-497B-965C-B1ABA984C1E1}" dt="2023-03-08T22:09:56.949" v="168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DB035E86-E2DD-497B-965C-B1ABA984C1E1}" dt="2023-03-09T18:52:14.621" v="25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DB035E86-E2DD-497B-965C-B1ABA984C1E1}" dt="2023-03-08T22:10:05.871" v="16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0:54.157" v="15" actId="24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DB035E86-E2DD-497B-965C-B1ABA984C1E1}" dt="2023-03-08T21:50:54.157" v="15" actId="24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DB035E86-E2DD-497B-965C-B1ABA984C1E1}" dt="2023-03-08T21:55:50.397" v="8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5:50.397" v="8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DB035E86-E2DD-497B-965C-B1ABA984C1E1}" dt="2023-03-08T21:55:32.718" v="8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3:16.813" v="47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DB035E86-E2DD-497B-965C-B1ABA984C1E1}" dt="2023-03-08T21:53:16.813" v="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57.061" v="17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9T19:04:51.581" v="260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DB035E86-E2DD-497B-965C-B1ABA984C1E1}" dt="2023-03-09T19:04:51.581" v="260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DB035E86-E2DD-497B-965C-B1ABA984C1E1}" dt="2023-03-09T19:08:23.332" v="269" actId="242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DB035E86-E2DD-497B-965C-B1ABA984C1E1}" dt="2023-03-09T19:08:23.332" v="269" actId="24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BAD68C7B-450E-4DFB-948B-507E7BA99054}"/>
    <pc:docChg chg="modSld">
      <pc:chgData name="Yousefian, Mahnoush" userId="97a5e06f-dcce-4865-81e8-0938001369e7" providerId="ADAL" clId="{BAD68C7B-450E-4DFB-948B-507E7BA99054}" dt="2022-12-09T18:20:43.541" v="194" actId="20577"/>
      <pc:docMkLst>
        <pc:docMk/>
      </pc:docMkLst>
      <pc:sldChg chg="modSp mod">
        <pc:chgData name="Yousefian, Mahnoush" userId="97a5e06f-dcce-4865-81e8-0938001369e7" providerId="ADAL" clId="{BAD68C7B-450E-4DFB-948B-507E7BA99054}" dt="2022-12-09T17:53:30.481" v="1"/>
        <pc:sldMkLst>
          <pc:docMk/>
          <pc:sldMk cId="730603795" sldId="260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BAD68C7B-450E-4DFB-948B-507E7BA99054}" dt="2022-12-09T17:57:05.363" v="1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7:57:05.363" v="1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5:11.611" v="14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BAD68C7B-450E-4DFB-948B-507E7BA99054}" dt="2022-12-09T18:15:11.611" v="14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BAD68C7B-450E-4DFB-948B-507E7BA99054}" dt="2022-12-09T18:03:30.645" v="63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BAD68C7B-450E-4DFB-948B-507E7BA99054}" dt="2022-12-09T18:02:14.275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BAD68C7B-450E-4DFB-948B-507E7BA99054}" dt="2022-12-09T18:03:30.645" v="6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6:34.632" v="15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BAD68C7B-450E-4DFB-948B-507E7BA99054}" dt="2022-12-09T18:16:34.632" v="15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6:11.829" v="150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BAD68C7B-450E-4DFB-948B-507E7BA99054}" dt="2022-12-09T18:15:47.991" v="149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6:17.713" v="73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BAD68C7B-450E-4DFB-948B-507E7BA99054}" dt="2022-12-09T18:06:17.713" v="73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5:29.278" v="6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3:49.768" v="128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13:33.217" v="127" actId="103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BAD68C7B-450E-4DFB-948B-507E7BA99054}" dt="2022-12-09T18:13:23.754" v="115" actId="1038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BAD68C7B-450E-4DFB-948B-507E7BA99054}" dt="2022-12-09T18:13:49.768" v="128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BAD68C7B-450E-4DFB-948B-507E7BA99054}" dt="2022-12-09T18:06:54.111" v="7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BAD68C7B-450E-4DFB-948B-507E7BA99054}" dt="2022-12-09T18:03:48.445" v="64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3:48.445" v="64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8:10.826" v="16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BAD68C7B-450E-4DFB-948B-507E7BA99054}" dt="2022-12-09T18:17:36.626" v="16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8:10.826" v="16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20:43.541" v="19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BAD68C7B-450E-4DFB-948B-507E7BA99054}" dt="2022-12-09T18:19:15.919" v="18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20:43.541" v="194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BAD68C7B-450E-4DFB-948B-507E7BA99054}" dt="2022-12-09T17:55:51.489" v="12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BAD68C7B-450E-4DFB-948B-507E7BA99054}" dt="2022-12-09T17:55:51.489" v="12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BAD68C7B-450E-4DFB-948B-507E7BA99054}" dt="2022-12-09T18:04:12.457" v="66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4:12.457" v="66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BAD68C7B-450E-4DFB-948B-507E7BA99054}" dt="2022-12-09T18:03:58.755" v="65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1:26.314" v="3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BAD68C7B-450E-4DFB-948B-507E7BA99054}" dt="2022-12-09T18:01:00.073" v="3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1:26.314" v="39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FA2EEF55-0216-4350-9FD8-45C139A3699F}"/>
    <pc:docChg chg="modSld">
      <pc:chgData name="Chu, Zhengguo" userId="46b45079-141b-4798-8f61-111a7cd7aa1e" providerId="ADAL" clId="{FA2EEF55-0216-4350-9FD8-45C139A3699F}" dt="2023-04-12T23:10:13.675" v="6" actId="1076"/>
      <pc:docMkLst>
        <pc:docMk/>
      </pc:docMkLst>
      <pc:sldChg chg="modSp mod">
        <pc:chgData name="Chu, Zhengguo" userId="46b45079-141b-4798-8f61-111a7cd7aa1e" providerId="ADAL" clId="{FA2EEF55-0216-4350-9FD8-45C139A3699F}" dt="2023-04-12T23:10:13.675" v="6" actId="1076"/>
        <pc:sldMkLst>
          <pc:docMk/>
          <pc:sldMk cId="874353533" sldId="354"/>
        </pc:sldMkLst>
        <pc:spChg chg="mod">
          <ac:chgData name="Chu, Zhengguo" userId="46b45079-141b-4798-8f61-111a7cd7aa1e" providerId="ADAL" clId="{FA2EEF55-0216-4350-9FD8-45C139A3699F}" dt="2023-04-12T23:10:13.675" v="6" actId="1076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Yousefian, Mahnoush" userId="97a5e06f-dcce-4865-81e8-0938001369e7" providerId="ADAL" clId="{53C04F16-5A01-4CE7-A9F8-48F70A4BA8B9}"/>
    <pc:docChg chg="undo custSel modSld">
      <pc:chgData name="Yousefian, Mahnoush" userId="97a5e06f-dcce-4865-81e8-0938001369e7" providerId="ADAL" clId="{53C04F16-5A01-4CE7-A9F8-48F70A4BA8B9}" dt="2023-05-10T20:15:37.267" v="449" actId="255"/>
      <pc:docMkLst>
        <pc:docMk/>
      </pc:docMkLst>
      <pc:sldChg chg="modSp">
        <pc:chgData name="Yousefian, Mahnoush" userId="97a5e06f-dcce-4865-81e8-0938001369e7" providerId="ADAL" clId="{53C04F16-5A01-4CE7-A9F8-48F70A4BA8B9}" dt="2023-05-09T17:52:15.729" v="0"/>
        <pc:sldMkLst>
          <pc:docMk/>
          <pc:sldMk cId="730603795" sldId="260"/>
        </pc:sldMkLst>
        <pc:spChg chg="mod">
          <ac:chgData name="Yousefian, Mahnoush" userId="97a5e06f-dcce-4865-81e8-0938001369e7" providerId="ADAL" clId="{53C04F16-5A01-4CE7-A9F8-48F70A4BA8B9}" dt="2023-05-09T17:52:15.729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53C04F16-5A01-4CE7-A9F8-48F70A4BA8B9}" dt="2023-05-09T17:55:03.021" v="8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53C04F16-5A01-4CE7-A9F8-48F70A4BA8B9}" dt="2023-05-09T17:52:15.729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5:03.021" v="8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1:49.868" v="255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53C04F16-5A01-4CE7-A9F8-48F70A4BA8B9}" dt="2023-05-09T18:41:49.868" v="255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53C04F16-5A01-4CE7-A9F8-48F70A4BA8B9}" dt="2023-05-10T20:15:14.212" v="447" actId="255"/>
        <pc:sldMkLst>
          <pc:docMk/>
          <pc:sldMk cId="1095794504" sldId="277"/>
        </pc:sldMkLst>
        <pc:spChg chg="mod">
          <ac:chgData name="Yousefian, Mahnoush" userId="97a5e06f-dcce-4865-81e8-0938001369e7" providerId="ADAL" clId="{53C04F16-5A01-4CE7-A9F8-48F70A4BA8B9}" dt="2023-05-10T20:15:14.212" v="447" actId="255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53C04F16-5A01-4CE7-A9F8-48F70A4BA8B9}" dt="2023-05-10T20:12:27.300" v="40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3:53.091" v="269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53C04F16-5A01-4CE7-A9F8-48F70A4BA8B9}" dt="2023-05-09T18:42:53.791" v="26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43:53.091" v="269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53C04F16-5A01-4CE7-A9F8-48F70A4BA8B9}" dt="2023-05-09T18:43:40.845" v="268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3:19.747" v="429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53C04F16-5A01-4CE7-A9F8-48F70A4BA8B9}" dt="2023-05-10T20:13:19.747" v="429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34:49.372" v="23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3:38.675" v="446" actId="20577"/>
        <pc:sldMkLst>
          <pc:docMk/>
          <pc:sldMk cId="2309081026" sldId="297"/>
        </pc:sldMkLst>
        <pc:spChg chg="mod">
          <ac:chgData name="Yousefian, Mahnoush" userId="97a5e06f-dcce-4865-81e8-0938001369e7" providerId="ADAL" clId="{53C04F16-5A01-4CE7-A9F8-48F70A4BA8B9}" dt="2023-05-10T20:13:38.675" v="446" actId="20577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35:11.960" v="23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53C04F16-5A01-4CE7-A9F8-48F70A4BA8B9}" dt="2023-05-09T18:35:06.037" v="23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5:28.512" v="448" actId="255"/>
        <pc:sldMkLst>
          <pc:docMk/>
          <pc:sldMk cId="1495175290" sldId="352"/>
        </pc:sldMkLst>
        <pc:spChg chg="mod">
          <ac:chgData name="Yousefian, Mahnoush" userId="97a5e06f-dcce-4865-81e8-0938001369e7" providerId="ADAL" clId="{53C04F16-5A01-4CE7-A9F8-48F70A4BA8B9}" dt="2023-05-10T20:15:28.512" v="448" actId="255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7:28.171" v="56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4:40.447" v="278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53C04F16-5A01-4CE7-A9F8-48F70A4BA8B9}" dt="2023-05-09T18:44:29.864" v="27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44:40.447" v="278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6:55.785" v="32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53C04F16-5A01-4CE7-A9F8-48F70A4BA8B9}" dt="2023-05-09T18:45:38.569" v="28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53C04F16-5A01-4CE7-A9F8-48F70A4BA8B9}" dt="2023-05-09T18:46:13.386" v="299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53C04F16-5A01-4CE7-A9F8-48F70A4BA8B9}" dt="2023-05-09T18:46:55.785" v="32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53C04F16-5A01-4CE7-A9F8-48F70A4BA8B9}" dt="2023-05-09T18:45:52.236" v="285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53C04F16-5A01-4CE7-A9F8-48F70A4BA8B9}" dt="2023-05-09T17:54:21.829" v="7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53C04F16-5A01-4CE7-A9F8-48F70A4BA8B9}" dt="2023-05-09T17:54:21.829" v="7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53C04F16-5A01-4CE7-A9F8-48F70A4BA8B9}" dt="2023-05-10T20:15:37.267" v="449" actId="255"/>
        <pc:sldMkLst>
          <pc:docMk/>
          <pc:sldMk cId="1731488322" sldId="367"/>
        </pc:sldMkLst>
        <pc:spChg chg="mod">
          <ac:chgData name="Yousefian, Mahnoush" userId="97a5e06f-dcce-4865-81e8-0938001369e7" providerId="ADAL" clId="{53C04F16-5A01-4CE7-A9F8-48F70A4BA8B9}" dt="2023-05-10T20:15:37.267" v="449" actId="255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7:47.614" v="60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53C04F16-5A01-4CE7-A9F8-48F70A4BA8B9}" dt="2023-05-09T17:57:34.777" v="57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53C04F16-5A01-4CE7-A9F8-48F70A4BA8B9}" dt="2023-05-10T20:09:31.523" v="404"/>
        <pc:sldMkLst>
          <pc:docMk/>
          <pc:sldMk cId="3306108906" sldId="368"/>
        </pc:sldMkLst>
        <pc:spChg chg="mod">
          <ac:chgData name="Yousefian, Mahnoush" userId="97a5e06f-dcce-4865-81e8-0938001369e7" providerId="ADAL" clId="{53C04F16-5A01-4CE7-A9F8-48F70A4BA8B9}" dt="2023-05-10T20:09:31.523" v="404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53C04F16-5A01-4CE7-A9F8-48F70A4BA8B9}" dt="2023-05-10T20:09:27.803" v="399" actId="21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5:22.066" v="9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55:10.624" v="398" actId="108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53C04F16-5A01-4CE7-A9F8-48F70A4BA8B9}" dt="2023-05-09T18:55:10.624" v="398" actId="108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53C04F16-5A01-4CE7-A9F8-48F70A4BA8B9}" dt="2023-05-09T18:53:05.836" v="394" actId="120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53C04F16-5A01-4CE7-A9F8-48F70A4BA8B9}" dt="2023-05-09T18:53:05.836" v="394" actId="120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07350AB2-73DC-4195-9F74-023DE86CC190}"/>
    <pc:docChg chg="modSld">
      <pc:chgData name="Kersulis, Jonas" userId="38ec2a83-12fc-4093-8e16-3ee53b6e0485" providerId="ADAL" clId="{07350AB2-73DC-4195-9F74-023DE86CC190}" dt="2022-09-14T16:56:10.781" v="1" actId="14826"/>
      <pc:docMkLst>
        <pc:docMk/>
      </pc:docMkLst>
      <pc:sldChg chg="modSp">
        <pc:chgData name="Kersulis, Jonas" userId="38ec2a83-12fc-4093-8e16-3ee53b6e0485" providerId="ADAL" clId="{07350AB2-73DC-4195-9F74-023DE86CC190}" dt="2022-09-14T16:56:10.781" v="1" actId="14826"/>
        <pc:sldMkLst>
          <pc:docMk/>
          <pc:sldMk cId="1095794504" sldId="277"/>
        </pc:sldMkLst>
        <pc:picChg chg="mod">
          <ac:chgData name="Kersulis, Jonas" userId="38ec2a83-12fc-4093-8e16-3ee53b6e0485" providerId="ADAL" clId="{07350AB2-73DC-4195-9F74-023DE86CC190}" dt="2022-09-14T16:56:10.781" v="1" actId="14826"/>
          <ac:picMkLst>
            <pc:docMk/>
            <pc:sldMk cId="1095794504" sldId="277"/>
            <ac:picMk id="6" creationId="{00000000-0000-0000-0000-000000000000}"/>
          </ac:picMkLst>
        </pc:picChg>
      </pc:sldChg>
    </pc:docChg>
  </pc:docChgLst>
  <pc:docChgLst>
    <pc:chgData name="Chu, Zhengguo" userId="46b45079-141b-4798-8f61-111a7cd7aa1e" providerId="ADAL" clId="{7123AF0C-7815-4429-872B-6C9D833F64A5}"/>
    <pc:docChg chg="undo custSel modSld">
      <pc:chgData name="Chu, Zhengguo" userId="46b45079-141b-4798-8f61-111a7cd7aa1e" providerId="ADAL" clId="{7123AF0C-7815-4429-872B-6C9D833F64A5}" dt="2022-07-15T20:37:21.003" v="22" actId="14100"/>
      <pc:docMkLst>
        <pc:docMk/>
      </pc:docMkLst>
      <pc:sldChg chg="addSp delSp modSp mod">
        <pc:chgData name="Chu, Zhengguo" userId="46b45079-141b-4798-8f61-111a7cd7aa1e" providerId="ADAL" clId="{7123AF0C-7815-4429-872B-6C9D833F64A5}" dt="2022-07-15T18:22:28.650" v="20"/>
        <pc:sldMkLst>
          <pc:docMk/>
          <pc:sldMk cId="1324424397" sldId="261"/>
        </pc:sldMkLst>
        <pc:spChg chg="add del mod">
          <ac:chgData name="Chu, Zhengguo" userId="46b45079-141b-4798-8f61-111a7cd7aa1e" providerId="ADAL" clId="{7123AF0C-7815-4429-872B-6C9D833F64A5}" dt="2022-07-15T18:22:28.650" v="20"/>
          <ac:spMkLst>
            <pc:docMk/>
            <pc:sldMk cId="1324424397" sldId="261"/>
            <ac:spMk id="5" creationId="{23F2BB50-71FF-4E25-AA8D-503BACAEE974}"/>
          </ac:spMkLst>
        </pc:spChg>
        <pc:picChg chg="mod">
          <ac:chgData name="Chu, Zhengguo" userId="46b45079-141b-4798-8f61-111a7cd7aa1e" providerId="ADAL" clId="{7123AF0C-7815-4429-872B-6C9D833F64A5}" dt="2022-07-15T18:22:27.779" v="18" actId="107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hu, Zhengguo" userId="46b45079-141b-4798-8f61-111a7cd7aa1e" providerId="ADAL" clId="{7123AF0C-7815-4429-872B-6C9D833F64A5}" dt="2022-07-15T20:37:21.003" v="22" actId="14100"/>
        <pc:sldMkLst>
          <pc:docMk/>
          <pc:sldMk cId="874353533" sldId="354"/>
        </pc:sldMkLst>
        <pc:picChg chg="mod">
          <ac:chgData name="Chu, Zhengguo" userId="46b45079-141b-4798-8f61-111a7cd7aa1e" providerId="ADAL" clId="{7123AF0C-7815-4429-872B-6C9D833F64A5}" dt="2022-07-15T20:37:21.003" v="22" actId="14100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7123AF0C-7815-4429-872B-6C9D833F64A5}" dt="2022-07-12T14:48:41.803" v="0" actId="1076"/>
        <pc:sldMkLst>
          <pc:docMk/>
          <pc:sldMk cId="1731488322" sldId="367"/>
        </pc:sldMkLst>
        <pc:spChg chg="mod">
          <ac:chgData name="Chu, Zhengguo" userId="46b45079-141b-4798-8f61-111a7cd7aa1e" providerId="ADAL" clId="{7123AF0C-7815-4429-872B-6C9D833F64A5}" dt="2022-07-12T14:48:41.803" v="0" actId="1076"/>
          <ac:spMkLst>
            <pc:docMk/>
            <pc:sldMk cId="1731488322" sldId="367"/>
            <ac:spMk id="7" creationId="{2CFDA046-49CC-4D97-ADD9-4B0245B9DCEF}"/>
          </ac:spMkLst>
        </pc:spChg>
      </pc:sldChg>
      <pc:sldChg chg="addSp delSp modSp mod">
        <pc:chgData name="Chu, Zhengguo" userId="46b45079-141b-4798-8f61-111a7cd7aa1e" providerId="ADAL" clId="{7123AF0C-7815-4429-872B-6C9D833F64A5}" dt="2022-07-15T18:22:29.107" v="21" actId="21"/>
        <pc:sldMkLst>
          <pc:docMk/>
          <pc:sldMk cId="3306108906" sldId="368"/>
        </pc:sldMkLst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6" creationId="{C072BECF-7D76-4864-B9C9-DB21E1C730A4}"/>
          </ac:spMkLst>
        </pc:spChg>
      </pc:sldChg>
    </pc:docChg>
  </pc:docChgLst>
  <pc:docChgLst>
    <pc:chgData name="Holt, Blake" userId="S::blake.holt@ercot.com::640ad184-6cff-48ce-b765-283fba7ba8ce" providerId="AD" clId="Web-{957E3B44-440A-45D7-A68D-78E5E9D2A75A}"/>
    <pc:docChg chg="mod">
      <pc:chgData name="Holt, Blake" userId="S::blake.holt@ercot.com::640ad184-6cff-48ce-b765-283fba7ba8ce" providerId="AD" clId="Web-{957E3B44-440A-45D7-A68D-78E5E9D2A75A}" dt="2023-01-09T20:44:22.467" v="0" actId="33475"/>
      <pc:docMkLst>
        <pc:docMk/>
      </pc:docMkLst>
    </pc:docChg>
  </pc:docChgLst>
  <pc:docChgLst>
    <pc:chgData name="Yousefian, Mahnoush" userId="97a5e06f-dcce-4865-81e8-0938001369e7" providerId="ADAL" clId="{65703DCE-C6F5-476E-94CD-08CF76BA364E}"/>
    <pc:docChg chg="undo custSel modSld">
      <pc:chgData name="Yousefian, Mahnoush" userId="97a5e06f-dcce-4865-81e8-0938001369e7" providerId="ADAL" clId="{65703DCE-C6F5-476E-94CD-08CF76BA364E}" dt="2022-09-09T19:37:02.098" v="339" actId="20577"/>
      <pc:docMkLst>
        <pc:docMk/>
      </pc:docMkLst>
      <pc:sldChg chg="modSp mod">
        <pc:chgData name="Yousefian, Mahnoush" userId="97a5e06f-dcce-4865-81e8-0938001369e7" providerId="ADAL" clId="{65703DCE-C6F5-476E-94CD-08CF76BA364E}" dt="2022-09-09T17:28:49.377" v="23" actId="313"/>
        <pc:sldMkLst>
          <pc:docMk/>
          <pc:sldMk cId="730603795" sldId="260"/>
        </pc:sldMkLst>
        <pc:spChg chg="mod">
          <ac:chgData name="Yousefian, Mahnoush" userId="97a5e06f-dcce-4865-81e8-0938001369e7" providerId="ADAL" clId="{65703DCE-C6F5-476E-94CD-08CF76BA364E}" dt="2022-09-09T17:28:49.377" v="23" actId="313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65703DCE-C6F5-476E-94CD-08CF76BA364E}" dt="2022-09-09T18:56:09.256" v="1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65703DCE-C6F5-476E-94CD-08CF76BA364E}" dt="2022-09-09T17:35:06.019" v="61" actId="313"/>
          <ac:spMkLst>
            <pc:docMk/>
            <pc:sldMk cId="1324424397" sldId="261"/>
            <ac:spMk id="2" creationId="{00000000-0000-0000-0000-000000000000}"/>
          </ac:spMkLst>
        </pc:spChg>
        <pc:graphicFrameChg chg="add del mod">
          <ac:chgData name="Yousefian, Mahnoush" userId="97a5e06f-dcce-4865-81e8-0938001369e7" providerId="ADAL" clId="{65703DCE-C6F5-476E-94CD-08CF76BA364E}" dt="2022-09-09T17:33:46.764" v="51"/>
          <ac:graphicFrameMkLst>
            <pc:docMk/>
            <pc:sldMk cId="1324424397" sldId="261"/>
            <ac:graphicFrameMk id="3" creationId="{FB74B191-ED27-4BBC-B4B4-9DBC1A5427EE}"/>
          </ac:graphicFrameMkLst>
        </pc:graphicFrameChg>
        <pc:picChg chg="add del mod">
          <ac:chgData name="Yousefian, Mahnoush" userId="97a5e06f-dcce-4865-81e8-0938001369e7" providerId="ADAL" clId="{65703DCE-C6F5-476E-94CD-08CF76BA364E}" dt="2022-09-09T17:34:08.256" v="54" actId="478"/>
          <ac:picMkLst>
            <pc:docMk/>
            <pc:sldMk cId="1324424397" sldId="261"/>
            <ac:picMk id="6" creationId="{FA97C553-6373-4FD6-A865-C1040812B912}"/>
          </ac:picMkLst>
        </pc:picChg>
        <pc:picChg chg="add del mod">
          <ac:chgData name="Yousefian, Mahnoush" userId="97a5e06f-dcce-4865-81e8-0938001369e7" providerId="ADAL" clId="{65703DCE-C6F5-476E-94CD-08CF76BA364E}" dt="2022-09-09T18:56:09.256" v="114" actId="14826"/>
          <ac:picMkLst>
            <pc:docMk/>
            <pc:sldMk cId="1324424397" sldId="261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7:35:25.988" v="63" actId="21"/>
          <ac:picMkLst>
            <pc:docMk/>
            <pc:sldMk cId="1324424397" sldId="261"/>
            <ac:picMk id="9" creationId="{1E0BA41D-049D-4EC5-894F-DE9B510F1FEF}"/>
          </ac:picMkLst>
        </pc:picChg>
        <pc:picChg chg="add del mod">
          <ac:chgData name="Yousefian, Mahnoush" userId="97a5e06f-dcce-4865-81e8-0938001369e7" providerId="ADAL" clId="{65703DCE-C6F5-476E-94CD-08CF76BA364E}" dt="2022-09-09T18:55:24.337" v="109" actId="478"/>
          <ac:picMkLst>
            <pc:docMk/>
            <pc:sldMk cId="1324424397" sldId="261"/>
            <ac:picMk id="11" creationId="{3A491DD2-C860-4F01-B15F-8561810A0062}"/>
          </ac:picMkLst>
        </pc:picChg>
      </pc:sldChg>
      <pc:sldChg chg="modSp mod">
        <pc:chgData name="Yousefian, Mahnoush" userId="97a5e06f-dcce-4865-81e8-0938001369e7" providerId="ADAL" clId="{65703DCE-C6F5-476E-94CD-08CF76BA364E}" dt="2022-09-09T19:37:02.098" v="33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65703DCE-C6F5-476E-94CD-08CF76BA364E}" dt="2022-09-09T19:37:02.098" v="33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65703DCE-C6F5-476E-94CD-08CF76BA364E}" dt="2022-09-09T19:01:40.931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65703DCE-C6F5-476E-94CD-08CF76BA364E}" dt="2022-09-09T19:01:18.207" v="2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65703DCE-C6F5-476E-94CD-08CF76BA364E}" dt="2022-09-09T19:01:40.931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2:00.477" v="273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65703DCE-C6F5-476E-94CD-08CF76BA364E}" dt="2022-09-09T19:12:00.477" v="27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0:48.244" v="25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65703DCE-C6F5-476E-94CD-08CF76BA364E}" dt="2022-09-09T19:10:22.859" v="25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5:07.221" v="30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65703DCE-C6F5-476E-94CD-08CF76BA364E}" dt="2022-09-09T19:25:07.221" v="30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4:06.816" v="22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6:55.977" v="331" actId="1035"/>
        <pc:sldMkLst>
          <pc:docMk/>
          <pc:sldMk cId="2309081026" sldId="297"/>
        </pc:sldMkLst>
        <pc:spChg chg="mod">
          <ac:chgData name="Yousefian, Mahnoush" userId="97a5e06f-dcce-4865-81e8-0938001369e7" providerId="ADAL" clId="{65703DCE-C6F5-476E-94CD-08CF76BA364E}" dt="2022-09-09T19:17:37.932" v="302" actId="108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25:21.930" v="313" actId="1035"/>
          <ac:spMkLst>
            <pc:docMk/>
            <pc:sldMk cId="2309081026" sldId="297"/>
            <ac:spMk id="7" creationId="{259C8F87-39A7-4E77-B01A-BFE5616552CF}"/>
          </ac:spMkLst>
        </pc:spChg>
        <pc:picChg chg="mod">
          <ac:chgData name="Yousefian, Mahnoush" userId="97a5e06f-dcce-4865-81e8-0938001369e7" providerId="ADAL" clId="{65703DCE-C6F5-476E-94CD-08CF76BA364E}" dt="2022-09-09T19:26:55.977" v="331" actId="1035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65703DCE-C6F5-476E-94CD-08CF76BA364E}" dt="2022-09-09T19:06:19.995" v="23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65703DCE-C6F5-476E-94CD-08CF76BA364E}" dt="2022-09-09T19:01:55.339" v="219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65703DCE-C6F5-476E-94CD-08CF76BA364E}" dt="2022-09-09T17:28:35.409" v="13" actId="313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1:55.339" v="21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3:19.077" v="281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65703DCE-C6F5-476E-94CD-08CF76BA364E}" dt="2022-09-09T19:13:19.077" v="28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2:43.902" v="27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5:21.863" v="30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65703DCE-C6F5-476E-94CD-08CF76BA364E}" dt="2022-09-09T19:14:14.669" v="29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15:21.863" v="301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65703DCE-C6F5-476E-94CD-08CF76BA364E}" dt="2022-09-09T19:14:35.001" v="292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4:14.875" v="102" actId="20577"/>
        <pc:sldMkLst>
          <pc:docMk/>
          <pc:sldMk cId="2492350086" sldId="355"/>
        </pc:sldMkLst>
        <pc:graphicFrameChg chg="add del mod">
          <ac:chgData name="Yousefian, Mahnoush" userId="97a5e06f-dcce-4865-81e8-0938001369e7" providerId="ADAL" clId="{65703DCE-C6F5-476E-94CD-08CF76BA364E}" dt="2022-09-09T17:29:48.553" v="29"/>
          <ac:graphicFrameMkLst>
            <pc:docMk/>
            <pc:sldMk cId="2492350086" sldId="355"/>
            <ac:graphicFrameMk id="3" creationId="{8C0E1575-99AB-4838-B1A4-D792C51E3A2C}"/>
          </ac:graphicFrameMkLst>
        </pc:graphicFrameChg>
        <pc:graphicFrameChg chg="add mod modGraphic">
          <ac:chgData name="Yousefian, Mahnoush" userId="97a5e06f-dcce-4865-81e8-0938001369e7" providerId="ADAL" clId="{65703DCE-C6F5-476E-94CD-08CF76BA364E}" dt="2022-09-09T18:54:14.875" v="102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del modGraphic">
          <ac:chgData name="Yousefian, Mahnoush" userId="97a5e06f-dcce-4865-81e8-0938001369e7" providerId="ADAL" clId="{65703DCE-C6F5-476E-94CD-08CF76BA364E}" dt="2022-09-09T17:31:44.628" v="46" actId="478"/>
          <ac:graphicFrameMkLst>
            <pc:docMk/>
            <pc:sldMk cId="2492350086" sldId="355"/>
            <ac:graphicFrameMk id="7" creationId="{A4E22A16-8DCE-41AD-B4B7-99DC8C026015}"/>
          </ac:graphicFrameMkLst>
        </pc:graphicFrameChg>
        <pc:picChg chg="add del">
          <ac:chgData name="Yousefian, Mahnoush" userId="97a5e06f-dcce-4865-81e8-0938001369e7" providerId="ADAL" clId="{65703DCE-C6F5-476E-94CD-08CF76BA364E}" dt="2022-09-09T17:29:54.342" v="31" actId="22"/>
          <ac:picMkLst>
            <pc:docMk/>
            <pc:sldMk cId="2492350086" sldId="355"/>
            <ac:picMk id="9" creationId="{24A52713-E137-41A8-96A0-C3659E04456E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3:07.550" v="30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65703DCE-C6F5-476E-94CD-08CF76BA364E}" dt="2022-09-09T17:28:36.320" v="14" actId="313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2:19.988" v="22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65703DCE-C6F5-476E-94CD-08CF76BA364E}" dt="2022-09-09T19:23:07.550" v="30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9:24.887" v="17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65703DCE-C6F5-476E-94CD-08CF76BA364E}" dt="2022-09-09T18:59:24.887" v="179" actId="20577"/>
          <ac:spMkLst>
            <pc:docMk/>
            <pc:sldMk cId="3306108906" sldId="368"/>
            <ac:spMk id="3" creationId="{00000000-0000-0000-0000-000000000000}"/>
          </ac:spMkLst>
        </pc:spChg>
        <pc:picChg chg="add del">
          <ac:chgData name="Yousefian, Mahnoush" userId="97a5e06f-dcce-4865-81e8-0938001369e7" providerId="ADAL" clId="{65703DCE-C6F5-476E-94CD-08CF76BA364E}" dt="2022-09-09T18:05:25.644" v="65" actId="22"/>
          <ac:picMkLst>
            <pc:docMk/>
            <pc:sldMk cId="3306108906" sldId="368"/>
            <ac:picMk id="6" creationId="{CDC93567-CD3D-455B-B289-42F3706F145B}"/>
          </ac:picMkLst>
        </pc:picChg>
        <pc:picChg chg="mod">
          <ac:chgData name="Yousefian, Mahnoush" userId="97a5e06f-dcce-4865-81e8-0938001369e7" providerId="ADAL" clId="{65703DCE-C6F5-476E-94CD-08CF76BA364E}" dt="2022-09-09T18:58:22.267" v="149" actId="1036"/>
          <ac:picMkLst>
            <pc:docMk/>
            <pc:sldMk cId="3306108906" sldId="368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8:56:27.487" v="115" actId="478"/>
          <ac:picMkLst>
            <pc:docMk/>
            <pc:sldMk cId="3306108906" sldId="368"/>
            <ac:picMk id="9" creationId="{DC9AB159-13D2-418E-907C-371FEB2A3C72}"/>
          </ac:picMkLst>
        </pc:picChg>
      </pc:sldChg>
    </pc:docChg>
  </pc:docChgLst>
  <pc:docChgLst>
    <pc:chgData name="Yousefian, Mahnoush" userId="S::mahnoush.yousefian@ercot.com::97a5e06f-dcce-4865-81e8-0938001369e7" providerId="AD" clId="Web-{8B6E3144-D1BA-4FCC-BBF9-8A1C9526596C}"/>
    <pc:docChg chg="modSld">
      <pc:chgData name="Yousefian, Mahnoush" userId="S::mahnoush.yousefian@ercot.com::97a5e06f-dcce-4865-81e8-0938001369e7" providerId="AD" clId="Web-{8B6E3144-D1BA-4FCC-BBF9-8A1C9526596C}" dt="2023-03-10T21:25:57.025" v="0"/>
      <pc:docMkLst>
        <pc:docMk/>
      </pc:docMkLst>
      <pc:sldChg chg="modSp">
        <pc:chgData name="Yousefian, Mahnoush" userId="S::mahnoush.yousefian@ercot.com::97a5e06f-dcce-4865-81e8-0938001369e7" providerId="AD" clId="Web-{8B6E3144-D1BA-4FCC-BBF9-8A1C9526596C}" dt="2023-03-10T21:25:57.025" v="0"/>
        <pc:sldMkLst>
          <pc:docMk/>
          <pc:sldMk cId="2309081026" sldId="297"/>
        </pc:sldMkLst>
        <pc:picChg chg="mod">
          <ac:chgData name="Yousefian, Mahnoush" userId="S::mahnoush.yousefian@ercot.com::97a5e06f-dcce-4865-81e8-0938001369e7" providerId="AD" clId="Web-{8B6E3144-D1BA-4FCC-BBF9-8A1C9526596C}" dt="2023-03-10T21:25:57.025" v="0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Chu, Zhengguo" userId="46b45079-141b-4798-8f61-111a7cd7aa1e" providerId="ADAL" clId="{25B14ABC-FFD7-43C2-A32D-0EB79796192C}"/>
    <pc:docChg chg="undo custSel modSld">
      <pc:chgData name="Chu, Zhengguo" userId="46b45079-141b-4798-8f61-111a7cd7aa1e" providerId="ADAL" clId="{25B14ABC-FFD7-43C2-A32D-0EB79796192C}" dt="2023-02-16T15:14:30.948" v="277" actId="1036"/>
      <pc:docMkLst>
        <pc:docMk/>
      </pc:docMkLst>
      <pc:sldChg chg="addSp delSp modSp mod">
        <pc:chgData name="Chu, Zhengguo" userId="46b45079-141b-4798-8f61-111a7cd7aa1e" providerId="ADAL" clId="{25B14ABC-FFD7-43C2-A32D-0EB79796192C}" dt="2023-02-16T15:14:30.948" v="277" actId="1036"/>
        <pc:sldMkLst>
          <pc:docMk/>
          <pc:sldMk cId="874353533" sldId="354"/>
        </pc:sldMkLst>
        <pc:spChg chg="mod">
          <ac:chgData name="Chu, Zhengguo" userId="46b45079-141b-4798-8f61-111a7cd7aa1e" providerId="ADAL" clId="{25B14ABC-FFD7-43C2-A32D-0EB79796192C}" dt="2023-02-16T14:59:31.727" v="148" actId="6549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25B14ABC-FFD7-43C2-A32D-0EB79796192C}" dt="2023-02-16T14:59:42.369" v="149" actId="6549"/>
          <ac:spMkLst>
            <pc:docMk/>
            <pc:sldMk cId="874353533" sldId="354"/>
            <ac:spMk id="6" creationId="{08908601-C139-4ACB-828A-8FA588D945F5}"/>
          </ac:spMkLst>
        </pc:spChg>
        <pc:spChg chg="add del mod">
          <ac:chgData name="Chu, Zhengguo" userId="46b45079-141b-4798-8f61-111a7cd7aa1e" providerId="ADAL" clId="{25B14ABC-FFD7-43C2-A32D-0EB79796192C}" dt="2023-02-09T21:19:30.713" v="37" actId="478"/>
          <ac:spMkLst>
            <pc:docMk/>
            <pc:sldMk cId="874353533" sldId="354"/>
            <ac:spMk id="7" creationId="{1417759B-1E49-436F-B190-29F2CCA06492}"/>
          </ac:spMkLst>
        </pc:spChg>
        <pc:spChg chg="add del mod">
          <ac:chgData name="Chu, Zhengguo" userId="46b45079-141b-4798-8f61-111a7cd7aa1e" providerId="ADAL" clId="{25B14ABC-FFD7-43C2-A32D-0EB79796192C}" dt="2023-02-09T21:20:14.163" v="102" actId="478"/>
          <ac:spMkLst>
            <pc:docMk/>
            <pc:sldMk cId="874353533" sldId="354"/>
            <ac:spMk id="8" creationId="{8F232CD1-CD72-4B14-92EC-FE9251B93CDB}"/>
          </ac:spMkLst>
        </pc:spChg>
        <pc:spChg chg="add mod">
          <ac:chgData name="Chu, Zhengguo" userId="46b45079-141b-4798-8f61-111a7cd7aa1e" providerId="ADAL" clId="{25B14ABC-FFD7-43C2-A32D-0EB79796192C}" dt="2023-02-15T23:16:53.811" v="144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Chu, Zhengguo" userId="46b45079-141b-4798-8f61-111a7cd7aa1e" providerId="ADAL" clId="{25B14ABC-FFD7-43C2-A32D-0EB79796192C}" dt="2023-02-16T15:14:30.948" v="277" actId="103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25B14ABC-FFD7-43C2-A32D-0EB79796192C}" dt="2023-02-16T15:07:34.396" v="271" actId="1076"/>
        <pc:sldMkLst>
          <pc:docMk/>
          <pc:sldMk cId="1327399478" sldId="369"/>
        </pc:sldMkLst>
        <pc:spChg chg="mod">
          <ac:chgData name="Chu, Zhengguo" userId="46b45079-141b-4798-8f61-111a7cd7aa1e" providerId="ADAL" clId="{25B14ABC-FFD7-43C2-A32D-0EB79796192C}" dt="2023-02-16T15:07:34.396" v="271" actId="1076"/>
          <ac:spMkLst>
            <pc:docMk/>
            <pc:sldMk cId="1327399478" sldId="369"/>
            <ac:spMk id="9" creationId="{E54B86FD-C6A5-4A5E-8937-826D598ADB5D}"/>
          </ac:spMkLst>
        </pc:spChg>
        <pc:graphicFrameChg chg="mod">
          <ac:chgData name="Chu, Zhengguo" userId="46b45079-141b-4798-8f61-111a7cd7aa1e" providerId="ADAL" clId="{25B14ABC-FFD7-43C2-A32D-0EB79796192C}" dt="2023-02-16T15:05:27.090" v="160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addSp delSp modSp mod">
        <pc:chgData name="Chu, Zhengguo" userId="46b45079-141b-4798-8f61-111a7cd7aa1e" providerId="ADAL" clId="{25B14ABC-FFD7-43C2-A32D-0EB79796192C}" dt="2023-02-16T15:07:45.509" v="274" actId="14100"/>
        <pc:sldMkLst>
          <pc:docMk/>
          <pc:sldMk cId="2576058586" sldId="370"/>
        </pc:sldMkLst>
        <pc:spChg chg="add mod">
          <ac:chgData name="Chu, Zhengguo" userId="46b45079-141b-4798-8f61-111a7cd7aa1e" providerId="ADAL" clId="{25B14ABC-FFD7-43C2-A32D-0EB79796192C}" dt="2023-02-16T15:07:45.509" v="274" actId="14100"/>
          <ac:spMkLst>
            <pc:docMk/>
            <pc:sldMk cId="2576058586" sldId="370"/>
            <ac:spMk id="6" creationId="{C4B29219-2490-43CC-8811-FBAE67FDB314}"/>
          </ac:spMkLst>
        </pc:spChg>
        <pc:spChg chg="del mod">
          <ac:chgData name="Chu, Zhengguo" userId="46b45079-141b-4798-8f61-111a7cd7aa1e" providerId="ADAL" clId="{25B14ABC-FFD7-43C2-A32D-0EB79796192C}" dt="2023-02-16T15:07:40.744" v="272" actId="478"/>
          <ac:spMkLst>
            <pc:docMk/>
            <pc:sldMk cId="2576058586" sldId="370"/>
            <ac:spMk id="9" creationId="{E54B86FD-C6A5-4A5E-8937-826D598ADB5D}"/>
          </ac:spMkLst>
        </pc:spChg>
        <pc:graphicFrameChg chg="mod modGraphic">
          <ac:chgData name="Chu, Zhengguo" userId="46b45079-141b-4798-8f61-111a7cd7aa1e" providerId="ADAL" clId="{25B14ABC-FFD7-43C2-A32D-0EB79796192C}" dt="2023-02-16T15:05:02.801" v="159" actId="12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EBD26822-95ED-4A3D-9C88-EE93FFD1372F}"/>
    <pc:docChg chg="modSld">
      <pc:chgData name="Chu, Zhengguo" userId="46b45079-141b-4798-8f61-111a7cd7aa1e" providerId="ADAL" clId="{EBD26822-95ED-4A3D-9C88-EE93FFD1372F}" dt="2023-03-09T18:50:07.874" v="19" actId="1076"/>
      <pc:docMkLst>
        <pc:docMk/>
      </pc:docMkLst>
      <pc:sldChg chg="modSp mod">
        <pc:chgData name="Chu, Zhengguo" userId="46b45079-141b-4798-8f61-111a7cd7aa1e" providerId="ADAL" clId="{EBD26822-95ED-4A3D-9C88-EE93FFD1372F}" dt="2023-03-09T18:50:07.874" v="19" actId="1076"/>
        <pc:sldMkLst>
          <pc:docMk/>
          <pc:sldMk cId="874353533" sldId="354"/>
        </pc:sldMkLst>
        <pc:spChg chg="mod">
          <ac:chgData name="Chu, Zhengguo" userId="46b45079-141b-4798-8f61-111a7cd7aa1e" providerId="ADAL" clId="{EBD26822-95ED-4A3D-9C88-EE93FFD1372F}" dt="2023-03-09T18:50:07.874" v="19" actId="1076"/>
          <ac:spMkLst>
            <pc:docMk/>
            <pc:sldMk cId="874353533" sldId="354"/>
            <ac:spMk id="6" creationId="{08908601-C139-4ACB-828A-8FA588D945F5}"/>
          </ac:spMkLst>
        </pc:spChg>
      </pc:sldChg>
    </pc:docChg>
  </pc:docChgLst>
  <pc:docChgLst>
    <pc:chgData name="Kersulis, Jonas" userId="38ec2a83-12fc-4093-8e16-3ee53b6e0485" providerId="ADAL" clId="{A5055934-3F1F-4FC6-8F2B-9E1C337C32F5}"/>
    <pc:docChg chg="undo custSel addSld modSld">
      <pc:chgData name="Kersulis, Jonas" userId="38ec2a83-12fc-4093-8e16-3ee53b6e0485" providerId="ADAL" clId="{A5055934-3F1F-4FC6-8F2B-9E1C337C32F5}" dt="2023-02-15T23:21:12.543" v="433" actId="14826"/>
      <pc:docMkLst>
        <pc:docMk/>
      </pc:docMkLst>
      <pc:sldChg chg="modSp mod">
        <pc:chgData name="Kersulis, Jonas" userId="38ec2a83-12fc-4093-8e16-3ee53b6e0485" providerId="ADAL" clId="{A5055934-3F1F-4FC6-8F2B-9E1C337C32F5}" dt="2023-02-15T23:21:12.543" v="433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A5055934-3F1F-4FC6-8F2B-9E1C337C32F5}" dt="2023-02-15T20:06:05.523" v="68" actId="14100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Kersulis, Jonas" userId="38ec2a83-12fc-4093-8e16-3ee53b6e0485" providerId="ADAL" clId="{A5055934-3F1F-4FC6-8F2B-9E1C337C32F5}" dt="2023-02-15T23:21:12.543" v="43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add mod">
        <pc:chgData name="Kersulis, Jonas" userId="38ec2a83-12fc-4093-8e16-3ee53b6e0485" providerId="ADAL" clId="{A5055934-3F1F-4FC6-8F2B-9E1C337C32F5}" dt="2023-02-15T22:42:41.487" v="423" actId="20577"/>
        <pc:sldMkLst>
          <pc:docMk/>
          <pc:sldMk cId="1327399478" sldId="369"/>
        </pc:sldMkLst>
        <pc:spChg chg="mod">
          <ac:chgData name="Kersulis, Jonas" userId="38ec2a83-12fc-4093-8e16-3ee53b6e0485" providerId="ADAL" clId="{A5055934-3F1F-4FC6-8F2B-9E1C337C32F5}" dt="2023-02-15T22:31:46.832" v="388" actId="20577"/>
          <ac:spMkLst>
            <pc:docMk/>
            <pc:sldMk cId="1327399478" sldId="369"/>
            <ac:spMk id="2" creationId="{00000000-0000-0000-0000-000000000000}"/>
          </ac:spMkLst>
        </pc:spChg>
        <pc:spChg chg="del">
          <ac:chgData name="Kersulis, Jonas" userId="38ec2a83-12fc-4093-8e16-3ee53b6e0485" providerId="ADAL" clId="{A5055934-3F1F-4FC6-8F2B-9E1C337C32F5}" dt="2023-02-15T20:04:24.068" v="62" actId="478"/>
          <ac:spMkLst>
            <pc:docMk/>
            <pc:sldMk cId="1327399478" sldId="369"/>
            <ac:spMk id="6" creationId="{08908601-C139-4ACB-828A-8FA588D945F5}"/>
          </ac:spMkLst>
        </pc:spChg>
        <pc:spChg chg="mod">
          <ac:chgData name="Kersulis, Jonas" userId="38ec2a83-12fc-4093-8e16-3ee53b6e0485" providerId="ADAL" clId="{A5055934-3F1F-4FC6-8F2B-9E1C337C32F5}" dt="2023-02-15T22:39:53.138" v="412" actId="1076"/>
          <ac:spMkLst>
            <pc:docMk/>
            <pc:sldMk cId="1327399478" sldId="369"/>
            <ac:spMk id="9" creationId="{E54B86FD-C6A5-4A5E-8937-826D598ADB5D}"/>
          </ac:spMkLst>
        </pc:spChg>
        <pc:graphicFrameChg chg="add mod modGraphic">
          <ac:chgData name="Kersulis, Jonas" userId="38ec2a83-12fc-4093-8e16-3ee53b6e0485" providerId="ADAL" clId="{A5055934-3F1F-4FC6-8F2B-9E1C337C32F5}" dt="2023-02-15T22:42:41.487" v="423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4:52.034" v="73" actId="478"/>
          <ac:graphicFrameMkLst>
            <pc:docMk/>
            <pc:sldMk cId="1327399478" sldId="369"/>
            <ac:graphicFrameMk id="8" creationId="{EEE55A82-8EBE-4E03-B3DB-05A3328CE55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6:32.371" v="131" actId="478"/>
          <ac:graphicFrameMkLst>
            <pc:docMk/>
            <pc:sldMk cId="1327399478" sldId="369"/>
            <ac:graphicFrameMk id="10" creationId="{ADE8F068-EF43-4C97-8B17-FAD3AEE5D8B2}"/>
          </ac:graphicFrameMkLst>
        </pc:graphicFrameChg>
        <pc:picChg chg="del">
          <ac:chgData name="Kersulis, Jonas" userId="38ec2a83-12fc-4093-8e16-3ee53b6e0485" providerId="ADAL" clId="{A5055934-3F1F-4FC6-8F2B-9E1C337C32F5}" dt="2023-02-15T20:04:25.947" v="63" actId="478"/>
          <ac:picMkLst>
            <pc:docMk/>
            <pc:sldMk cId="1327399478" sldId="369"/>
            <ac:picMk id="5" creationId="{4631A74C-4318-482B-BDCF-1009CBC57AC5}"/>
          </ac:picMkLst>
        </pc:picChg>
      </pc:sldChg>
      <pc:sldChg chg="modSp add mod">
        <pc:chgData name="Kersulis, Jonas" userId="38ec2a83-12fc-4093-8e16-3ee53b6e0485" providerId="ADAL" clId="{A5055934-3F1F-4FC6-8F2B-9E1C337C32F5}" dt="2023-02-15T22:43:17.618" v="430" actId="20577"/>
        <pc:sldMkLst>
          <pc:docMk/>
          <pc:sldMk cId="2576058586" sldId="370"/>
        </pc:sldMkLst>
        <pc:spChg chg="mod">
          <ac:chgData name="Kersulis, Jonas" userId="38ec2a83-12fc-4093-8e16-3ee53b6e0485" providerId="ADAL" clId="{A5055934-3F1F-4FC6-8F2B-9E1C337C32F5}" dt="2023-02-15T22:31:58.544" v="397" actId="20577"/>
          <ac:spMkLst>
            <pc:docMk/>
            <pc:sldMk cId="2576058586" sldId="370"/>
            <ac:spMk id="2" creationId="{00000000-0000-0000-0000-000000000000}"/>
          </ac:spMkLst>
        </pc:spChg>
        <pc:graphicFrameChg chg="mod modGraphic">
          <ac:chgData name="Kersulis, Jonas" userId="38ec2a83-12fc-4093-8e16-3ee53b6e0485" providerId="ADAL" clId="{A5055934-3F1F-4FC6-8F2B-9E1C337C32F5}" dt="2023-02-15T22:43:17.618" v="430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2177A595-3F95-4A62-96D9-ADC29220C21C}"/>
    <pc:docChg chg="undo custSel modSld">
      <pc:chgData name="Chu, Zhengguo" userId="46b45079-141b-4798-8f61-111a7cd7aa1e" providerId="ADAL" clId="{2177A595-3F95-4A62-96D9-ADC29220C21C}" dt="2022-09-14T20:15:07.649" v="37" actId="20577"/>
      <pc:docMkLst>
        <pc:docMk/>
      </pc:docMkLst>
      <pc:sldChg chg="modSp mod">
        <pc:chgData name="Chu, Zhengguo" userId="46b45079-141b-4798-8f61-111a7cd7aa1e" providerId="ADAL" clId="{2177A595-3F95-4A62-96D9-ADC29220C21C}" dt="2022-09-14T20:10:57.713" v="29" actId="313"/>
        <pc:sldMkLst>
          <pc:docMk/>
          <pc:sldMk cId="1324424397" sldId="261"/>
        </pc:sldMkLst>
        <pc:spChg chg="mod">
          <ac:chgData name="Chu, Zhengguo" userId="46b45079-141b-4798-8f61-111a7cd7aa1e" providerId="ADAL" clId="{2177A595-3F95-4A62-96D9-ADC29220C21C}" dt="2022-09-14T20:10:57.713" v="29" actId="313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2T17:26:25.360" v="28" actId="6549"/>
        <pc:sldMkLst>
          <pc:docMk/>
          <pc:sldMk cId="1095794504" sldId="277"/>
        </pc:sldMkLst>
        <pc:spChg chg="mod">
          <ac:chgData name="Chu, Zhengguo" userId="46b45079-141b-4798-8f61-111a7cd7aa1e" providerId="ADAL" clId="{2177A595-3F95-4A62-96D9-ADC29220C21C}" dt="2022-09-12T17:26:25.360" v="28" actId="6549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hu, Zhengguo" userId="46b45079-141b-4798-8f61-111a7cd7aa1e" providerId="ADAL" clId="{2177A595-3F95-4A62-96D9-ADC29220C21C}" dt="2022-09-12T17:13:46.462" v="1" actId="107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hu, Zhengguo" userId="46b45079-141b-4798-8f61-111a7cd7aa1e" providerId="ADAL" clId="{2177A595-3F95-4A62-96D9-ADC29220C21C}" dt="2022-09-14T20:15:07.649" v="37" actId="20577"/>
        <pc:sldMkLst>
          <pc:docMk/>
          <pc:sldMk cId="874353533" sldId="354"/>
        </pc:sldMkLst>
        <pc:spChg chg="mod">
          <ac:chgData name="Chu, Zhengguo" userId="46b45079-141b-4798-8f61-111a7cd7aa1e" providerId="ADAL" clId="{2177A595-3F95-4A62-96D9-ADC29220C21C}" dt="2022-09-14T20:15:07.649" v="37" actId="20577"/>
          <ac:spMkLst>
            <pc:docMk/>
            <pc:sldMk cId="874353533" sldId="354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4T20:14:13.456" v="31" actId="20577"/>
        <pc:sldMkLst>
          <pc:docMk/>
          <pc:sldMk cId="1731488322" sldId="367"/>
        </pc:sldMkLst>
        <pc:spChg chg="mod">
          <ac:chgData name="Chu, Zhengguo" userId="46b45079-141b-4798-8f61-111a7cd7aa1e" providerId="ADAL" clId="{2177A595-3F95-4A62-96D9-ADC29220C21C}" dt="2022-09-14T20:14:13.456" v="31" actId="20577"/>
          <ac:spMkLst>
            <pc:docMk/>
            <pc:sldMk cId="1731488322" sldId="367"/>
            <ac:spMk id="10" creationId="{C9339DF6-5C5D-4C78-858D-34640A37096F}"/>
          </ac:spMkLst>
        </pc:spChg>
      </pc:sldChg>
    </pc:docChg>
  </pc:docChgLst>
  <pc:docChgLst>
    <pc:chgData name="Chu, Zhengguo" userId="46b45079-141b-4798-8f61-111a7cd7aa1e" providerId="ADAL" clId="{C6A729E0-D138-4D55-92CC-C97E668CCBC4}"/>
    <pc:docChg chg="modSld">
      <pc:chgData name="Chu, Zhengguo" userId="46b45079-141b-4798-8f61-111a7cd7aa1e" providerId="ADAL" clId="{C6A729E0-D138-4D55-92CC-C97E668CCBC4}" dt="2022-12-14T21:08:09.836" v="6" actId="14100"/>
      <pc:docMkLst>
        <pc:docMk/>
      </pc:docMkLst>
      <pc:sldChg chg="modSp mod">
        <pc:chgData name="Chu, Zhengguo" userId="46b45079-141b-4798-8f61-111a7cd7aa1e" providerId="ADAL" clId="{C6A729E0-D138-4D55-92CC-C97E668CCBC4}" dt="2022-12-14T21:08:09.836" v="6" actId="14100"/>
        <pc:sldMkLst>
          <pc:docMk/>
          <pc:sldMk cId="874353533" sldId="354"/>
        </pc:sldMkLst>
        <pc:spChg chg="mod">
          <ac:chgData name="Chu, Zhengguo" userId="46b45079-141b-4798-8f61-111a7cd7aa1e" providerId="ADAL" clId="{C6A729E0-D138-4D55-92CC-C97E668CCBC4}" dt="2022-12-14T21:08:05.875" v="5" actId="1076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C6A729E0-D138-4D55-92CC-C97E668CCBC4}" dt="2022-12-14T21:08:09.836" v="6" actId="14100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Kersulis, Jonas" userId="38ec2a83-12fc-4093-8e16-3ee53b6e0485" providerId="ADAL" clId="{9E352185-CCD4-41D1-8E9A-2E2ACD1C19E4}"/>
    <pc:docChg chg="undo custSel modSld">
      <pc:chgData name="Kersulis, Jonas" userId="38ec2a83-12fc-4093-8e16-3ee53b6e0485" providerId="ADAL" clId="{9E352185-CCD4-41D1-8E9A-2E2ACD1C19E4}" dt="2023-05-10T20:28:20.609" v="305" actId="1035"/>
      <pc:docMkLst>
        <pc:docMk/>
      </pc:docMkLst>
      <pc:sldChg chg="modSp mod">
        <pc:chgData name="Kersulis, Jonas" userId="38ec2a83-12fc-4093-8e16-3ee53b6e0485" providerId="ADAL" clId="{9E352185-CCD4-41D1-8E9A-2E2ACD1C19E4}" dt="2023-05-10T20:28:20.609" v="305" actId="1035"/>
        <pc:sldMkLst>
          <pc:docMk/>
          <pc:sldMk cId="874353533" sldId="354"/>
        </pc:sldMkLst>
        <pc:spChg chg="mod">
          <ac:chgData name="Kersulis, Jonas" userId="38ec2a83-12fc-4093-8e16-3ee53b6e0485" providerId="ADAL" clId="{9E352185-CCD4-41D1-8E9A-2E2ACD1C19E4}" dt="2023-05-10T20:25:41.170" v="1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9E352185-CCD4-41D1-8E9A-2E2ACD1C19E4}" dt="2023-05-10T20:28:20.609" v="305" actId="1035"/>
          <ac:spMkLst>
            <pc:docMk/>
            <pc:sldMk cId="874353533" sldId="354"/>
            <ac:spMk id="6" creationId="{08908601-C139-4ACB-828A-8FA588D945F5}"/>
          </ac:spMkLst>
        </pc:spChg>
        <pc:picChg chg="mod ord">
          <ac:chgData name="Kersulis, Jonas" userId="38ec2a83-12fc-4093-8e16-3ee53b6e0485" providerId="ADAL" clId="{9E352185-CCD4-41D1-8E9A-2E2ACD1C19E4}" dt="2023-05-10T20:27:56.798" v="275" actId="1035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Kersulis, Jonas" userId="38ec2a83-12fc-4093-8e16-3ee53b6e0485" providerId="ADAL" clId="{30FFE98C-7496-47B5-8FA8-2F6F937FA139}"/>
    <pc:docChg chg="undo custSel modSld">
      <pc:chgData name="Kersulis, Jonas" userId="38ec2a83-12fc-4093-8e16-3ee53b6e0485" providerId="ADAL" clId="{30FFE98C-7496-47B5-8FA8-2F6F937FA139}" dt="2022-08-18T19:01:42.047" v="890" actId="20577"/>
      <pc:docMkLst>
        <pc:docMk/>
      </pc:docMkLst>
      <pc:sldChg chg="modSp mod">
        <pc:chgData name="Kersulis, Jonas" userId="38ec2a83-12fc-4093-8e16-3ee53b6e0485" providerId="ADAL" clId="{30FFE98C-7496-47B5-8FA8-2F6F937FA139}" dt="2022-08-11T18:44:42.843" v="24" actId="20577"/>
        <pc:sldMkLst>
          <pc:docMk/>
          <pc:sldMk cId="730603795" sldId="260"/>
        </pc:sldMkLst>
        <pc:spChg chg="mod">
          <ac:chgData name="Kersulis, Jonas" userId="38ec2a83-12fc-4093-8e16-3ee53b6e0485" providerId="ADAL" clId="{30FFE98C-7496-47B5-8FA8-2F6F937FA139}" dt="2022-08-11T18:44:42.843" v="2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0:01.006" v="183" actId="14100"/>
        <pc:sldMkLst>
          <pc:docMk/>
          <pc:sldMk cId="1324424397" sldId="261"/>
        </pc:sldMkLst>
        <pc:spChg chg="mod">
          <ac:chgData name="Kersulis, Jonas" userId="38ec2a83-12fc-4093-8e16-3ee53b6e0485" providerId="ADAL" clId="{30FFE98C-7496-47B5-8FA8-2F6F937FA139}" dt="2022-08-11T18:47:53.563" v="146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0:01.006" v="183" actId="14100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30FFE98C-7496-47B5-8FA8-2F6F937FA139}" dt="2022-08-11T20:14:04.384" v="627" actId="20577"/>
        <pc:sldMkLst>
          <pc:docMk/>
          <pc:sldMk cId="2145432706" sldId="276"/>
        </pc:sldMkLst>
        <pc:spChg chg="mod">
          <ac:chgData name="Kersulis, Jonas" userId="38ec2a83-12fc-4093-8e16-3ee53b6e0485" providerId="ADAL" clId="{30FFE98C-7496-47B5-8FA8-2F6F937FA139}" dt="2022-08-11T20:14:04.384" v="62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2:22.289" v="224" actId="20577"/>
        <pc:sldMkLst>
          <pc:docMk/>
          <pc:sldMk cId="1095794504" sldId="277"/>
        </pc:sldMkLst>
        <pc:spChg chg="mod">
          <ac:chgData name="Kersulis, Jonas" userId="38ec2a83-12fc-4093-8e16-3ee53b6e0485" providerId="ADAL" clId="{30FFE98C-7496-47B5-8FA8-2F6F937FA139}" dt="2022-08-11T19:52:22.289" v="22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Kersulis, Jonas" userId="38ec2a83-12fc-4093-8e16-3ee53b6e0485" providerId="ADAL" clId="{30FFE98C-7496-47B5-8FA8-2F6F937FA139}" dt="2022-08-11T19:51:32.353" v="19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16:21.242" v="649" actId="20577"/>
        <pc:sldMkLst>
          <pc:docMk/>
          <pc:sldMk cId="1338195067" sldId="287"/>
        </pc:sldMkLst>
        <pc:spChg chg="mod">
          <ac:chgData name="Kersulis, Jonas" userId="38ec2a83-12fc-4093-8e16-3ee53b6e0485" providerId="ADAL" clId="{30FFE98C-7496-47B5-8FA8-2F6F937FA139}" dt="2022-08-11T20:16:21.242" v="64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5:51.716" v="63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0FFE98C-7496-47B5-8FA8-2F6F937FA139}" dt="2022-08-11T20:15:36.556" v="63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08:47.862" v="610" actId="14826"/>
        <pc:sldMkLst>
          <pc:docMk/>
          <pc:sldMk cId="1756044365" sldId="296"/>
        </pc:sldMkLst>
        <pc:spChg chg="mod">
          <ac:chgData name="Kersulis, Jonas" userId="38ec2a83-12fc-4093-8e16-3ee53b6e0485" providerId="ADAL" clId="{30FFE98C-7496-47B5-8FA8-2F6F937FA139}" dt="2022-08-11T20:08:06.337" v="60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08:47.862" v="61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Kersulis, Jonas" userId="38ec2a83-12fc-4093-8e16-3ee53b6e0485" providerId="ADAL" clId="{30FFE98C-7496-47B5-8FA8-2F6F937FA139}" dt="2022-08-11T20:12:31.131" v="614" actId="14826"/>
        <pc:sldMkLst>
          <pc:docMk/>
          <pc:sldMk cId="2309081026" sldId="297"/>
        </pc:sldMkLst>
        <pc:spChg chg="mod">
          <ac:chgData name="Kersulis, Jonas" userId="38ec2a83-12fc-4093-8e16-3ee53b6e0485" providerId="ADAL" clId="{30FFE98C-7496-47B5-8FA8-2F6F937FA139}" dt="2022-08-11T18:47:24.041" v="121" actId="31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2:25.906" v="61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Kersulis, Jonas" userId="38ec2a83-12fc-4093-8e16-3ee53b6e0485" providerId="ADAL" clId="{30FFE98C-7496-47B5-8FA8-2F6F937FA139}" dt="2022-08-11T20:12:31.131" v="61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Kersulis, Jonas" userId="38ec2a83-12fc-4093-8e16-3ee53b6e0485" providerId="ADAL" clId="{30FFE98C-7496-47B5-8FA8-2F6F937FA139}" dt="2022-08-11T19:53:23.678" v="229" actId="14826"/>
        <pc:sldMkLst>
          <pc:docMk/>
          <pc:sldMk cId="1495175290" sldId="352"/>
        </pc:sldMkLst>
        <pc:spChg chg="mod">
          <ac:chgData name="Kersulis, Jonas" userId="38ec2a83-12fc-4093-8e16-3ee53b6e0485" providerId="ADAL" clId="{30FFE98C-7496-47B5-8FA8-2F6F937FA139}" dt="2022-08-11T16:35:10.545" v="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3:23.678" v="22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Kersulis, Jonas" userId="38ec2a83-12fc-4093-8e16-3ee53b6e0485" providerId="ADAL" clId="{30FFE98C-7496-47B5-8FA8-2F6F937FA139}" dt="2022-08-11T20:19:58.782" v="676" actId="20577"/>
        <pc:sldMkLst>
          <pc:docMk/>
          <pc:sldMk cId="587539909" sldId="353"/>
        </pc:sldMkLst>
        <pc:spChg chg="mod">
          <ac:chgData name="Kersulis, Jonas" userId="38ec2a83-12fc-4093-8e16-3ee53b6e0485" providerId="ADAL" clId="{30FFE98C-7496-47B5-8FA8-2F6F937FA139}" dt="2022-08-11T20:19:58.782" v="67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7:33.606" v="65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Kersulis, Jonas" userId="38ec2a83-12fc-4093-8e16-3ee53b6e0485" providerId="ADAL" clId="{30FFE98C-7496-47B5-8FA8-2F6F937FA139}" dt="2022-08-11T20:23:52.412" v="700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30FFE98C-7496-47B5-8FA8-2F6F937FA139}" dt="2022-08-11T20:23:05.172" v="68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20:23:34.351" v="699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30FFE98C-7496-47B5-8FA8-2F6F937FA139}" dt="2022-08-11T20:23:52.412" v="70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Kersulis, Jonas" userId="38ec2a83-12fc-4093-8e16-3ee53b6e0485" providerId="ADAL" clId="{30FFE98C-7496-47B5-8FA8-2F6F937FA139}" dt="2022-08-18T16:28:20.149" v="777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0FFE98C-7496-47B5-8FA8-2F6F937FA139}" dt="2022-08-18T16:28:20.149" v="777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  <pc:sldChg chg="modSp mod modNotesTx">
        <pc:chgData name="Kersulis, Jonas" userId="38ec2a83-12fc-4093-8e16-3ee53b6e0485" providerId="ADAL" clId="{30FFE98C-7496-47B5-8FA8-2F6F937FA139}" dt="2022-08-18T19:01:42.047" v="890" actId="20577"/>
        <pc:sldMkLst>
          <pc:docMk/>
          <pc:sldMk cId="1731488322" sldId="367"/>
        </pc:sldMkLst>
        <pc:spChg chg="mod">
          <ac:chgData name="Kersulis, Jonas" userId="38ec2a83-12fc-4093-8e16-3ee53b6e0485" providerId="ADAL" clId="{30FFE98C-7496-47B5-8FA8-2F6F937FA139}" dt="2022-08-11T18:47:22.064" v="119" actId="313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19:54:11.755" v="237" actId="20577"/>
          <ac:spMkLst>
            <pc:docMk/>
            <pc:sldMk cId="1731488322" sldId="367"/>
            <ac:spMk id="10" creationId="{C9339DF6-5C5D-4C78-858D-34640A37096F}"/>
          </ac:spMkLst>
        </pc:spChg>
        <pc:picChg chg="mod ord">
          <ac:chgData name="Kersulis, Jonas" userId="38ec2a83-12fc-4093-8e16-3ee53b6e0485" providerId="ADAL" clId="{30FFE98C-7496-47B5-8FA8-2F6F937FA139}" dt="2022-08-18T16:57:29.228" v="867" actId="1038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Kersulis, Jonas" userId="38ec2a83-12fc-4093-8e16-3ee53b6e0485" providerId="ADAL" clId="{30FFE98C-7496-47B5-8FA8-2F6F937FA139}" dt="2022-08-18T16:57:28.476" v="864" actId="1037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Kersulis, Jonas" userId="38ec2a83-12fc-4093-8e16-3ee53b6e0485" providerId="ADAL" clId="{30FFE98C-7496-47B5-8FA8-2F6F937FA139}" dt="2022-08-17T19:31:13.502" v="705" actId="1076"/>
        <pc:sldMkLst>
          <pc:docMk/>
          <pc:sldMk cId="3306108906" sldId="368"/>
        </pc:sldMkLst>
        <pc:spChg chg="mod">
          <ac:chgData name="Kersulis, Jonas" userId="38ec2a83-12fc-4093-8e16-3ee53b6e0485" providerId="ADAL" clId="{30FFE98C-7496-47B5-8FA8-2F6F937FA139}" dt="2022-08-11T19:27:00.419" v="17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7T19:31:13.502" v="705" actId="107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ACFF41A5-4C00-47BE-BDB8-E728BE9CFEC3}"/>
    <pc:docChg chg="undo custSel modSld">
      <pc:chgData name="Yousefian, Mahnoush" userId="97a5e06f-dcce-4865-81e8-0938001369e7" providerId="ADAL" clId="{ACFF41A5-4C00-47BE-BDB8-E728BE9CFEC3}" dt="2023-01-09T20:30:20.826" v="180" actId="14100"/>
      <pc:docMkLst>
        <pc:docMk/>
      </pc:docMkLst>
      <pc:sldChg chg="modSp mod">
        <pc:chgData name="Yousefian, Mahnoush" userId="97a5e06f-dcce-4865-81e8-0938001369e7" providerId="ADAL" clId="{ACFF41A5-4C00-47BE-BDB8-E728BE9CFEC3}" dt="2023-01-06T16:38:55.881" v="3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ACFF41A5-4C00-47BE-BDB8-E728BE9CFEC3}" dt="2023-01-06T16:38:55.881" v="3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ACFF41A5-4C00-47BE-BDB8-E728BE9CFEC3}" dt="2023-01-09T20:16:19.578" v="22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19.578" v="22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4:08.448" v="11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ACFF41A5-4C00-47BE-BDB8-E728BE9CFEC3}" dt="2023-01-09T20:24:08.448" v="11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ACFF41A5-4C00-47BE-BDB8-E728BE9CFEC3}" dt="2023-01-09T20:19:39.839" v="60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ACFF41A5-4C00-47BE-BDB8-E728BE9CFEC3}" dt="2023-01-09T20:19:13.769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ACFF41A5-4C00-47BE-BDB8-E728BE9CFEC3}" dt="2023-01-09T20:19:39.839" v="60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6:16.792" v="12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ACFF41A5-4C00-47BE-BDB8-E728BE9CFEC3}" dt="2023-01-09T20:26:16.792" v="12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5:53.574" v="118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ACFF41A5-4C00-47BE-BDB8-E728BE9CFEC3}" dt="2023-01-09T20:25:18.922" v="117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2:36.476" v="102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ACFF41A5-4C00-47BE-BDB8-E728BE9CFEC3}" dt="2023-01-09T20:22:23.842" v="101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36.476" v="10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ACFF41A5-4C00-47BE-BDB8-E728BE9CFEC3}" dt="2023-01-09T20:22:57.289" v="104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57.289" v="104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ACFF41A5-4C00-47BE-BDB8-E728BE9CFEC3}" dt="2023-01-09T20:22:51.041" v="10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ACFF41A5-4C00-47BE-BDB8-E728BE9CFEC3}" dt="2023-01-09T20:19:59.393" v="61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9:59.393" v="61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7:13.449" v="141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ACFF41A5-4C00-47BE-BDB8-E728BE9CFEC3}" dt="2023-01-09T20:26:56.299" v="140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7:13.449" v="14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30:20.826" v="180" actId="14100"/>
        <pc:sldMkLst>
          <pc:docMk/>
          <pc:sldMk cId="874353533" sldId="354"/>
        </pc:sldMkLst>
        <pc:spChg chg="mod">
          <ac:chgData name="Yousefian, Mahnoush" userId="97a5e06f-dcce-4865-81e8-0938001369e7" providerId="ADAL" clId="{ACFF41A5-4C00-47BE-BDB8-E728BE9CFEC3}" dt="2023-01-09T20:28:45.049" v="16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ACFF41A5-4C00-47BE-BDB8-E728BE9CFEC3}" dt="2023-01-09T20:30:20.826" v="180" actId="14100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ACFF41A5-4C00-47BE-BDB8-E728BE9CFEC3}" dt="2023-01-09T20:15:33.733" v="21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ACFF41A5-4C00-47BE-BDB8-E728BE9CFEC3}" dt="2023-01-09T20:15:33.733" v="21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ACFF41A5-4C00-47BE-BDB8-E728BE9CFEC3}" dt="2023-01-09T20:20:27.415" v="6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0:27.415" v="6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ACFF41A5-4C00-47BE-BDB8-E728BE9CFEC3}" dt="2023-01-09T20:20:15.503" v="6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ACFF41A5-4C00-47BE-BDB8-E728BE9CFEC3}" dt="2023-01-09T20:18:15.635" v="41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ACFF41A5-4C00-47BE-BDB8-E728BE9CFEC3}" dt="2023-01-09T20:18:15.635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32.394" v="23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734DEE28-62F4-444F-8279-CB885AEAC576}"/>
    <pc:docChg chg="undo custSel modSld">
      <pc:chgData name="Yousefian, Mahnoush" userId="97a5e06f-dcce-4865-81e8-0938001369e7" providerId="ADAL" clId="{734DEE28-62F4-444F-8279-CB885AEAC576}" dt="2023-04-07T17:05:43.204" v="382" actId="20577"/>
      <pc:docMkLst>
        <pc:docMk/>
      </pc:docMkLst>
      <pc:sldChg chg="modSp mod">
        <pc:chgData name="Yousefian, Mahnoush" userId="97a5e06f-dcce-4865-81e8-0938001369e7" providerId="ADAL" clId="{734DEE28-62F4-444F-8279-CB885AEAC576}" dt="2023-04-07T15:51:00.258" v="1"/>
        <pc:sldMkLst>
          <pc:docMk/>
          <pc:sldMk cId="730603795" sldId="260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734DEE28-62F4-444F-8279-CB885AEAC576}" dt="2023-04-07T15:53:25.499" v="4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5:53:25.499" v="4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3:19.041" v="224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734DEE28-62F4-444F-8279-CB885AEAC576}" dt="2023-04-07T16:33:19.041" v="22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734DEE28-62F4-444F-8279-CB885AEAC576}" dt="2023-04-07T16:12:03.844" v="175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734DEE28-62F4-444F-8279-CB885AEAC576}" dt="2023-04-07T16:11:46.486" v="17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734DEE28-62F4-444F-8279-CB885AEAC576}" dt="2023-04-07T16:12:03.844" v="175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6:01.340" v="235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734DEE28-62F4-444F-8279-CB885AEAC576}" dt="2023-04-07T16:34:51.306" v="23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6:01.340" v="23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734DEE28-62F4-444F-8279-CB885AEAC576}" dt="2023-04-07T16:35:51.753" v="23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24:59.130" v="207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734DEE28-62F4-444F-8279-CB885AEAC576}" dt="2023-04-07T16:24:39.851" v="20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4:59.130" v="20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734DEE28-62F4-444F-8279-CB885AEAC576}" dt="2023-04-07T16:25:27.042" v="209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5:27.042" v="20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734DEE28-62F4-444F-8279-CB885AEAC576}" dt="2023-04-07T16:25:22.266" v="20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addSp delSp modSp mod">
        <pc:chgData name="Yousefian, Mahnoush" userId="97a5e06f-dcce-4865-81e8-0938001369e7" providerId="ADAL" clId="{734DEE28-62F4-444F-8279-CB885AEAC576}" dt="2023-04-07T16:21:20.013" v="182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495175290" sldId="352"/>
            <ac:spMk id="2" creationId="{00000000-0000-0000-0000-000000000000}"/>
          </ac:spMkLst>
        </pc:spChg>
        <pc:picChg chg="add del mod">
          <ac:chgData name="Yousefian, Mahnoush" userId="97a5e06f-dcce-4865-81e8-0938001369e7" providerId="ADAL" clId="{734DEE28-62F4-444F-8279-CB885AEAC576}" dt="2023-04-07T16:21:20.013" v="182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7:56.682" v="252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734DEE28-62F4-444F-8279-CB885AEAC576}" dt="2023-04-07T16:37:33.392" v="25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7:56.682" v="25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58:28.009" v="366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734DEE28-62F4-444F-8279-CB885AEAC576}" dt="2023-04-07T16:41:03.394" v="259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734DEE28-62F4-444F-8279-CB885AEAC576}" dt="2023-04-07T16:41:52.642" v="271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734DEE28-62F4-444F-8279-CB885AEAC576}" dt="2023-04-07T16:58:28.009" v="366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734DEE28-62F4-444F-8279-CB885AEAC576}" dt="2023-04-07T16:38:38.393" v="25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734DEE28-62F4-444F-8279-CB885AEAC576}" dt="2023-04-07T15:52:51.039" v="42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734DEE28-62F4-444F-8279-CB885AEAC576}" dt="2023-04-07T15:52:51.039" v="42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734DEE28-62F4-444F-8279-CB885AEAC576}" dt="2023-04-07T16:23:10.224" v="184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3:10.224" v="184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734DEE28-62F4-444F-8279-CB885AEAC576}" dt="2023-04-07T16:22:34.786" v="18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734DEE28-62F4-444F-8279-CB885AEAC576}" dt="2023-04-07T16:09:36.692" v="7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734DEE28-62F4-444F-8279-CB885AEAC576}" dt="2023-04-07T16:09:05.704" v="7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09:36.692" v="79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7:05:39.164" v="380" actId="20577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734DEE28-62F4-444F-8279-CB885AEAC576}" dt="2023-04-07T17:05:39.164" v="380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734DEE28-62F4-444F-8279-CB885AEAC576}" dt="2023-04-07T17:05:43.204" v="382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734DEE28-62F4-444F-8279-CB885AEAC576}" dt="2023-04-07T17:05:43.204" v="38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EFE64A76-D0B2-4EEF-8BA0-9782192F39B0}"/>
    <pc:docChg chg="modSld">
      <pc:chgData name="Yousefian, Mahnoush" userId="S::mahnoush.yousefian@ercot.com::97a5e06f-dcce-4865-81e8-0938001369e7" providerId="AD" clId="Web-{EFE64A76-D0B2-4EEF-8BA0-9782192F39B0}" dt="2023-04-12T19:05:33.636" v="0" actId="20577"/>
      <pc:docMkLst>
        <pc:docMk/>
      </pc:docMkLst>
      <pc:sldChg chg="modSp">
        <pc:chgData name="Yousefian, Mahnoush" userId="S::mahnoush.yousefian@ercot.com::97a5e06f-dcce-4865-81e8-0938001369e7" providerId="AD" clId="Web-{EFE64A76-D0B2-4EEF-8BA0-9782192F39B0}" dt="2023-04-12T19:05:33.636" v="0" actId="20577"/>
        <pc:sldMkLst>
          <pc:docMk/>
          <pc:sldMk cId="874353533" sldId="354"/>
        </pc:sldMkLst>
        <pc:spChg chg="mod">
          <ac:chgData name="Yousefian, Mahnoush" userId="S::mahnoush.yousefian@ercot.com::97a5e06f-dcce-4865-81e8-0938001369e7" providerId="AD" clId="Web-{EFE64A76-D0B2-4EEF-8BA0-9782192F39B0}" dt="2023-04-12T19:05:33.636" v="0" actId="20577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Chu, Zhengguo" userId="46b45079-141b-4798-8f61-111a7cd7aa1e" providerId="ADAL" clId="{B43E16B2-8E33-4AD3-AEE0-479A73E7DD8C}"/>
    <pc:docChg chg="undo custSel modSld">
      <pc:chgData name="Chu, Zhengguo" userId="46b45079-141b-4798-8f61-111a7cd7aa1e" providerId="ADAL" clId="{B43E16B2-8E33-4AD3-AEE0-479A73E7DD8C}" dt="2022-10-11T15:00:37.948" v="404" actId="108"/>
      <pc:docMkLst>
        <pc:docMk/>
      </pc:docMkLst>
      <pc:sldChg chg="modSp mod">
        <pc:chgData name="Chu, Zhengguo" userId="46b45079-141b-4798-8f61-111a7cd7aa1e" providerId="ADAL" clId="{B43E16B2-8E33-4AD3-AEE0-479A73E7DD8C}" dt="2022-10-07T20:24:14.115" v="26" actId="13926"/>
        <pc:sldMkLst>
          <pc:docMk/>
          <pc:sldMk cId="2145432706" sldId="276"/>
        </pc:sldMkLst>
        <pc:spChg chg="mod">
          <ac:chgData name="Chu, Zhengguo" userId="46b45079-141b-4798-8f61-111a7cd7aa1e" providerId="ADAL" clId="{B43E16B2-8E33-4AD3-AEE0-479A73E7DD8C}" dt="2022-10-07T20:24:14.115" v="26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07T20:07:38.021" v="17" actId="1076"/>
        <pc:sldMkLst>
          <pc:docMk/>
          <pc:sldMk cId="2309081026" sldId="297"/>
        </pc:sldMkLst>
        <pc:spChg chg="mod">
          <ac:chgData name="Chu, Zhengguo" userId="46b45079-141b-4798-8f61-111a7cd7aa1e" providerId="ADAL" clId="{B43E16B2-8E33-4AD3-AEE0-479A73E7DD8C}" dt="2022-10-07T20:07:38.021" v="17" actId="1076"/>
          <ac:spMkLst>
            <pc:docMk/>
            <pc:sldMk cId="2309081026" sldId="297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11T15:00:37.948" v="404" actId="108"/>
        <pc:sldMkLst>
          <pc:docMk/>
          <pc:sldMk cId="874353533" sldId="354"/>
        </pc:sldMkLst>
        <pc:spChg chg="mod">
          <ac:chgData name="Chu, Zhengguo" userId="46b45079-141b-4798-8f61-111a7cd7aa1e" providerId="ADAL" clId="{B43E16B2-8E33-4AD3-AEE0-479A73E7DD8C}" dt="2022-10-10T17:54:14.225" v="202" actId="107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B43E16B2-8E33-4AD3-AEE0-479A73E7DD8C}" dt="2022-10-11T15:00:37.948" v="404" actId="108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B43E16B2-8E33-4AD3-AEE0-479A73E7DD8C}" dt="2022-10-10T17:54:16.387" v="203" actId="107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B43E16B2-8E33-4AD3-AEE0-479A73E7DD8C}" dt="2022-10-06T19:43:49.228" v="15" actId="20577"/>
        <pc:sldMkLst>
          <pc:docMk/>
          <pc:sldMk cId="3306108906" sldId="368"/>
        </pc:sldMkLst>
        <pc:spChg chg="mod">
          <ac:chgData name="Chu, Zhengguo" userId="46b45079-141b-4798-8f61-111a7cd7aa1e" providerId="ADAL" clId="{B43E16B2-8E33-4AD3-AEE0-479A73E7DD8C}" dt="2022-10-06T19:43:49.228" v="15" actId="20577"/>
          <ac:spMkLst>
            <pc:docMk/>
            <pc:sldMk cId="3306108906" sldId="368"/>
            <ac:spMk id="3" creationId="{00000000-0000-0000-0000-000000000000}"/>
          </ac:spMkLst>
        </pc:spChg>
      </pc:sldChg>
    </pc:docChg>
  </pc:docChgLst>
  <pc:docChgLst>
    <pc:chgData name="Chu, Zhengguo" userId="46b45079-141b-4798-8f61-111a7cd7aa1e" providerId="ADAL" clId="{0002EADF-812B-4107-BC95-0DABB174E81B}"/>
    <pc:docChg chg="undo custSel modSld">
      <pc:chgData name="Chu, Zhengguo" userId="46b45079-141b-4798-8f61-111a7cd7aa1e" providerId="ADAL" clId="{0002EADF-812B-4107-BC95-0DABB174E81B}" dt="2022-07-19T18:40:14.954" v="6" actId="962"/>
      <pc:docMkLst>
        <pc:docMk/>
      </pc:docMkLst>
      <pc:sldChg chg="addSp delSp modSp mod">
        <pc:chgData name="Chu, Zhengguo" userId="46b45079-141b-4798-8f61-111a7cd7aa1e" providerId="ADAL" clId="{0002EADF-812B-4107-BC95-0DABB174E81B}" dt="2022-07-19T18:40:14.954" v="6" actId="962"/>
        <pc:sldMkLst>
          <pc:docMk/>
          <pc:sldMk cId="1731488322" sldId="367"/>
        </pc:sldMkLst>
        <pc:spChg chg="add del">
          <ac:chgData name="Chu, Zhengguo" userId="46b45079-141b-4798-8f61-111a7cd7aa1e" providerId="ADAL" clId="{0002EADF-812B-4107-BC95-0DABB174E81B}" dt="2022-07-19T18:39:46.291" v="2" actId="22"/>
          <ac:spMkLst>
            <pc:docMk/>
            <pc:sldMk cId="1731488322" sldId="367"/>
            <ac:spMk id="9" creationId="{D6A78BD0-E6C3-42B0-A575-C95DE76364FD}"/>
          </ac:spMkLst>
        </pc:spChg>
        <pc:picChg chg="del">
          <ac:chgData name="Chu, Zhengguo" userId="46b45079-141b-4798-8f61-111a7cd7aa1e" providerId="ADAL" clId="{0002EADF-812B-4107-BC95-0DABB174E81B}" dt="2022-07-19T18:39:28.198" v="0" actId="478"/>
          <ac:picMkLst>
            <pc:docMk/>
            <pc:sldMk cId="1731488322" sldId="367"/>
            <ac:picMk id="5" creationId="{EF38A6CC-6759-4EB1-A7EF-A847B2E70102}"/>
          </ac:picMkLst>
        </pc:picChg>
        <pc:picChg chg="add mod">
          <ac:chgData name="Chu, Zhengguo" userId="46b45079-141b-4798-8f61-111a7cd7aa1e" providerId="ADAL" clId="{0002EADF-812B-4107-BC95-0DABB174E81B}" dt="2022-07-19T18:40:14.954" v="6" actId="962"/>
          <ac:picMkLst>
            <pc:docMk/>
            <pc:sldMk cId="1731488322" sldId="367"/>
            <ac:picMk id="11" creationId="{2D51ABE3-0452-457D-B231-786E323D28A6}"/>
          </ac:picMkLst>
        </pc:picChg>
      </pc:sldChg>
    </pc:docChg>
  </pc:docChgLst>
  <pc:docChgLst>
    <pc:chgData name="Kersulis, Jonas" userId="38ec2a83-12fc-4093-8e16-3ee53b6e0485" providerId="ADAL" clId="{DEF0EF33-5A24-4242-AB5A-691248BF66AD}"/>
    <pc:docChg chg="modSld">
      <pc:chgData name="Kersulis, Jonas" userId="38ec2a83-12fc-4093-8e16-3ee53b6e0485" providerId="ADAL" clId="{DEF0EF33-5A24-4242-AB5A-691248BF66AD}" dt="2022-07-15T20:57:49.077" v="36" actId="20577"/>
      <pc:docMkLst>
        <pc:docMk/>
      </pc:docMkLst>
      <pc:sldChg chg="modSp">
        <pc:chgData name="Kersulis, Jonas" userId="38ec2a83-12fc-4093-8e16-3ee53b6e0485" providerId="ADAL" clId="{DEF0EF33-5A24-4242-AB5A-691248BF66AD}" dt="2022-07-15T17:54:24.725" v="1" actId="14826"/>
        <pc:sldMkLst>
          <pc:docMk/>
          <pc:sldMk cId="1324424397" sldId="261"/>
        </pc:sldMkLst>
        <pc:picChg chg="mod">
          <ac:chgData name="Kersulis, Jonas" userId="38ec2a83-12fc-4093-8e16-3ee53b6e0485" providerId="ADAL" clId="{DEF0EF33-5A24-4242-AB5A-691248BF66AD}" dt="2022-07-15T17:54:24.725" v="1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DEF0EF33-5A24-4242-AB5A-691248BF66AD}" dt="2022-07-15T20:57:49.077" v="36" actId="20577"/>
        <pc:sldMkLst>
          <pc:docMk/>
          <pc:sldMk cId="874353533" sldId="354"/>
        </pc:sldMkLst>
        <pc:spChg chg="mod">
          <ac:chgData name="Kersulis, Jonas" userId="38ec2a83-12fc-4093-8e16-3ee53b6e0485" providerId="ADAL" clId="{DEF0EF33-5A24-4242-AB5A-691248BF66AD}" dt="2022-07-15T20:57:18.045" v="20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DEF0EF33-5A24-4242-AB5A-691248BF66AD}" dt="2022-07-15T20:57:49.077" v="36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DEF0EF33-5A24-4242-AB5A-691248BF66AD}" dt="2022-07-15T20:56:55.756" v="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">
        <pc:chgData name="Kersulis, Jonas" userId="38ec2a83-12fc-4093-8e16-3ee53b6e0485" providerId="ADAL" clId="{DEF0EF33-5A24-4242-AB5A-691248BF66AD}" dt="2022-07-15T17:54:34.218" v="4" actId="14826"/>
        <pc:sldMkLst>
          <pc:docMk/>
          <pc:sldMk cId="3306108906" sldId="368"/>
        </pc:sldMkLst>
        <pc:picChg chg="mod">
          <ac:chgData name="Kersulis, Jonas" userId="38ec2a83-12fc-4093-8e16-3ee53b6e0485" providerId="ADAL" clId="{DEF0EF33-5A24-4242-AB5A-691248BF66AD}" dt="2022-07-15T17:54:34.218" v="4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left-inclusive (i.e. [2, 3), [3, 4),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Monthly Review of Reliability Unit Commitment Market Impacts – April 2023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Staff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00AEC7"/>
                </a:solidFill>
                <a:latin typeface="Arial" panose="020B0604020202020204"/>
              </a:rPr>
              <a:t>April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2023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>
                <a:solidFill>
                  <a:schemeClr val="tx2"/>
                </a:solidFill>
              </a:rPr>
              <a:t>When Resources did not successfully opt out, there were 3.7 effective Resource-hours for which the Resource was dispatched above its LDL.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1.4 of these Resource-hours, the LMP for the RUC-instructed Resource was above the RUC offer floor.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2.3 of these Resource-hours, the LMP for the RUC-instructed Resource was below the RUC offer floor.</a:t>
            </a:r>
          </a:p>
          <a:p>
            <a:pPr lvl="2"/>
            <a:r>
              <a:rPr lang="en-US" sz="1400">
                <a:solidFill>
                  <a:schemeClr val="tx2"/>
                </a:solidFill>
              </a:rPr>
              <a:t>For all these Resource-hours, the RUC-instructed Resource was mitigated.</a:t>
            </a:r>
          </a:p>
          <a:p>
            <a:pPr marL="914400" lvl="2" indent="0">
              <a:buNone/>
            </a:pPr>
            <a:endParaRPr lang="en-US" sz="14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Exceptional Fuel Cost submissions for any RUC-Committed Resources in April 2023.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April 2023 had a total of 156.34 RTORDPA hours with an average value of $0.80/MWh.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8844" y="3581400"/>
            <a:ext cx="5946350" cy="26758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8" y="911314"/>
            <a:ext cx="5933515" cy="267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2" y="822280"/>
            <a:ext cx="8229591" cy="5349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April 2023</a:t>
            </a:r>
            <a:br>
              <a:rPr lang="en-US" sz="2400"/>
            </a:br>
            <a:r>
              <a:rPr lang="en-US" sz="1400"/>
              <a:t>OD 4/29 had the highest daily time-weighted average RTORDPA: $9.83/MWh.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860" y="994548"/>
            <a:ext cx="7413161" cy="5189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815998"/>
          </a:xfrm>
        </p:spPr>
        <p:txBody>
          <a:bodyPr/>
          <a:lstStyle/>
          <a:p>
            <a:r>
              <a:rPr lang="en-US" sz="2400"/>
              <a:t>RUC Clawback, Make-Whole, and Shortfall</a:t>
            </a:r>
            <a:br>
              <a:rPr lang="en-US" sz="2400"/>
            </a:br>
            <a:r>
              <a:rPr lang="en-US" sz="1400"/>
              <a:t>For April 2023, the total Clawback charge was $0.1M.  The total Make-Whole payment was $0.7M,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105524" y="6117711"/>
            <a:ext cx="59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Of the $0.687M in Make-Whole paid out in April 2023, $4.55 was uplifted to load due to rounding.</a:t>
            </a:r>
          </a:p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 Short Charges.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207150" y="6545719"/>
            <a:ext cx="163774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May 9</a:t>
            </a:r>
            <a:r>
              <a:rPr lang="en-US" sz="8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32357"/>
              </p:ext>
            </p:extLst>
          </p:nvPr>
        </p:nvGraphicFramePr>
        <p:xfrm>
          <a:off x="1360170" y="1033537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May 9, 2023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-742,010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-742,010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-1,366,293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-1,936,192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-3,301,827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036201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-1,474,085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-4,540,116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-6,014,201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554182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-1,282,874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-8,558,242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-9,841,116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808218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-3,464,254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-9,809,538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-13,273,792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586240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-4,666,217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-4,139,983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-8,806,200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211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-851,291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-37,747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-2,785,833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-3,674,871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111120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-809,352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-809,352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333238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-1,479,207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-1,479,207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895103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-141,639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-59,381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-201,020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1230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-295,131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-295,131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729797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-343,491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-343,491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26035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-687,506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-687,506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546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785016"/>
              </p:ext>
            </p:extLst>
          </p:nvPr>
        </p:nvGraphicFramePr>
        <p:xfrm>
          <a:off x="1360170" y="1033537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May 9, 2023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1,284,735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1,284,735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8,167,123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19,018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- 892,817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7,293,324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4005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12,379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12,379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957537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6,500,951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- 1,255,520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5,245,432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32384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985,985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- 876,395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109,590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99896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364,507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- 156,692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207,814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74186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544,601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-16,449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- 448,264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79,887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399864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951,568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951,568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18311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148,277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148,277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7538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835,738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- 6,526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829,212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674547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158,319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158,319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30084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179,783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179,783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046183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53,643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53,643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5475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943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  <a:endParaRPr lang="en-US" sz="3200">
              <a:solidFill>
                <a:schemeClr val="accent2"/>
              </a:solidFill>
              <a:cs typeface="Book Antiqu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998696"/>
              </p:ext>
            </p:extLst>
          </p:nvPr>
        </p:nvGraphicFramePr>
        <p:xfrm>
          <a:off x="1257300" y="1418551"/>
          <a:ext cx="660654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April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455.0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413.0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Count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403.9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361.9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48.4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61.4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46.9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LDL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54.8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118.0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47.4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BP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57.2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138.3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47.8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HSL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187.2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204.6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185.2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RUCs in April 2023 were primarily driven by system-wide capacity concerns.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16" y="1219200"/>
            <a:ext cx="7479500" cy="411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 in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April 2023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r>
              <a:rPr lang="en-US" sz="1800">
                <a:solidFill>
                  <a:schemeClr val="tx2"/>
                </a:solidFill>
              </a:rPr>
              <a:t>403.9 effective RUC Resource-hours.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 b="0" i="0" u="none" strike="noStrike" kern="120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379.9 </a:t>
            </a:r>
            <a:r>
              <a:rPr lang="en-US" sz="1600">
                <a:solidFill>
                  <a:schemeClr val="tx2"/>
                </a:solidFill>
              </a:rPr>
              <a:t>hours (94.06%) for capacity concerns.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24 hours (5.94%) for congestion concerns. </a:t>
            </a: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4" y="2339688"/>
            <a:ext cx="8347921" cy="37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7" y="1001865"/>
            <a:ext cx="7516519" cy="5262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400"/>
              <a:t>Non-opt-out and Opt-out Totals: Last 13 Months</a:t>
            </a:r>
            <a:br>
              <a:rPr lang="en-US" sz="2000"/>
            </a:br>
            <a:r>
              <a:rPr lang="en-US" sz="1400"/>
              <a:t>April 2023 had a total of 361.9 non-opt-out effective Resource-hours (89.60%) and 42.0 opt-out effective Resource-hours (10.40%).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Non-opt-out and Opt-out Totals: April 2023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2" y="772510"/>
            <a:ext cx="7588767" cy="53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RUC Lead Time Margin: April 2023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>
                <a:solidFill>
                  <a:schemeClr val="tx2"/>
                </a:solidFill>
              </a:rPr>
              <a:t>Lead time</a:t>
            </a:r>
            <a:r>
              <a:rPr lang="en-US" sz="12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>
                <a:solidFill>
                  <a:schemeClr val="tx2"/>
                </a:solidFill>
              </a:rPr>
              <a:t>Lead time margin</a:t>
            </a:r>
            <a:r>
              <a:rPr lang="en-US" sz="120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Most RUC commit windows had lead time margin at or below 4 hours.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14" cy="3456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219" y="1478086"/>
            <a:ext cx="5760726" cy="345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Age: Last 13 Months</a:t>
            </a:r>
            <a:br>
              <a:rPr lang="en-US" sz="3600"/>
            </a:br>
            <a:r>
              <a:rPr lang="en-US" sz="1400"/>
              <a:t>In April 2023, the mean age of RUC-committed Resources was 54.6 years for Non-Opt-Out Resource-hours and 57.0 years for Opt-Out Resource-hours without DAM Commitments.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3" y="1318763"/>
            <a:ext cx="7390869" cy="456819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2663" y="3525326"/>
            <a:ext cx="6033570" cy="27153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9" y="874582"/>
            <a:ext cx="6035341" cy="2716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/>
              <a:t>Age Category: Last 13 Months</a:t>
            </a:r>
            <a:br>
              <a:rPr lang="en-US" sz="2400"/>
            </a:br>
            <a:r>
              <a:rPr lang="en-US" sz="1400"/>
              <a:t>Most RUC-Committed Resources in April 2023 were older than 40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6366134" y="1083782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6259307" y="3791999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DPT - Market Analysis (Supv) Members</DisplayName>
        <AccountId>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2" ma:contentTypeDescription="Create a new document." ma:contentTypeScope="" ma:versionID="f429c8e6c85da55f2bff7742715dc377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9c2884a27dee6606bc8a0d144ecf647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23C397-C6EF-47B4-9B90-C957B7685D24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1_Custom Design</vt:lpstr>
      <vt:lpstr>Office Theme</vt:lpstr>
      <vt:lpstr>PowerPoint Presentation</vt:lpstr>
      <vt:lpstr>RUC Resource-Hours</vt:lpstr>
      <vt:lpstr>RUC Instruction Reasons: Last 13 Months RUCs in April 2023 were primarily driven by system-wide capacity concerns. </vt:lpstr>
      <vt:lpstr>RUC Instruction Reasons in April 2023 </vt:lpstr>
      <vt:lpstr>Non-opt-out and Opt-out Totals: Last 13 Months April 2023 had a total of 361.9 non-opt-out effective Resource-hours (89.60%) and 42.0 opt-out effective Resource-hours (10.40%).</vt:lpstr>
      <vt:lpstr>Non-opt-out and Opt-out Totals: April 2023   </vt:lpstr>
      <vt:lpstr>RUC Lead Time Margin: April 2023 </vt:lpstr>
      <vt:lpstr>Average Resource Age: Last 13 Months In April 2023, the mean age of RUC-committed Resources was 54.6 years for Non-Opt-Out Resource-hours and 57.0 years for Opt-Out Resource-hours without DAM Commitments.</vt:lpstr>
      <vt:lpstr>Age Category: Last 13 Months Most RUC-Committed Resources in April 2023 were older than 40 years.</vt:lpstr>
      <vt:lpstr>RUC-Instructed Resource Dispatch above LDL</vt:lpstr>
      <vt:lpstr>Reliability Deployment Price Adder: Last 13 Months April 2023 had a total of 156.34 RTORDPA hours with an average value of $0.80/MWh. </vt:lpstr>
      <vt:lpstr>Reliability Deployment Price Adder: April 2023 OD 4/29 had the highest daily time-weighted average RTORDPA: $9.83/MWh.</vt:lpstr>
      <vt:lpstr>RUC Clawback, Make-Whole, and Shortfall For April 2023, the total Clawback charge was $0.1M.  The total Make-Whole payment was $0.7M, which was almost entirely covered through capacity-short charges. </vt:lpstr>
      <vt:lpstr>RUC Make-Whole by Settlement Type</vt:lpstr>
      <vt:lpstr>RUC Clawback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revision>1</cp:revision>
  <cp:lastPrinted>2016-01-21T20:53:15Z</cp:lastPrinted>
  <dcterms:created xsi:type="dcterms:W3CDTF">2016-01-21T15:20:31Z</dcterms:created>
  <dcterms:modified xsi:type="dcterms:W3CDTF">2023-05-10T20:28:22Z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</Properties>
</file>