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41176-C83F-4474-8130-BB8B8F75E32E}" v="5" dt="2023-05-10T18:55:34.639"/>
    <p1510:client id="{1B6E5D72-5971-460A-941F-7E43AC0EEB9C}" v="5" dt="2023-05-10T18:55:26.2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E81C531F-9034-48E9-860F-FB04BDA780DF}"/>
    <pc:docChg chg="undo custSel modSld">
      <pc:chgData name="Yousefian, Mahnoush" userId="97a5e06f-dcce-4865-81e8-0938001369e7" providerId="ADAL" clId="{E81C531F-9034-48E9-860F-FB04BDA780DF}" dt="2023-02-07T14:55:29.962" v="76" actId="1076"/>
      <pc:docMkLst>
        <pc:docMk/>
      </pc:docMkLst>
      <pc:sldChg chg="modSp mod">
        <pc:chgData name="Yousefian, Mahnoush" userId="97a5e06f-dcce-4865-81e8-0938001369e7" providerId="ADAL" clId="{E81C531F-9034-48E9-860F-FB04BDA780DF}" dt="2023-02-07T14:51:47.785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E81C531F-9034-48E9-860F-FB04BDA780DF}" dt="2023-02-07T14:51:47.785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E81C531F-9034-48E9-860F-FB04BDA780DF}" dt="2023-02-07T14:55:29.962" v="76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E81C531F-9034-48E9-860F-FB04BDA780DF}" dt="2023-02-07T14:55:29.962" v="76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F13200-89B9-4E69-9C45-EF2954B449DC}"/>
    <pc:docChg chg="custSel modSld">
      <pc:chgData name="Yousefian, Mahnoush" userId="97a5e06f-dcce-4865-81e8-0938001369e7" providerId="ADAL" clId="{74F13200-89B9-4E69-9C45-EF2954B449DC}" dt="2023-01-10T22:55:37.175" v="18"/>
      <pc:docMkLst>
        <pc:docMk/>
      </pc:docMkLst>
      <pc:sldChg chg="modSp mod">
        <pc:chgData name="Yousefian, Mahnoush" userId="97a5e06f-dcce-4865-81e8-0938001369e7" providerId="ADAL" clId="{74F13200-89B9-4E69-9C45-EF2954B449DC}" dt="2023-01-09T20:33:09.688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F13200-89B9-4E69-9C45-EF2954B449DC}" dt="2023-01-09T20:33:09.688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74F13200-89B9-4E69-9C45-EF2954B449DC}" dt="2023-01-10T22:55:37.175" v="18"/>
        <pc:sldMkLst>
          <pc:docMk/>
          <pc:sldMk cId="2140123603" sldId="271"/>
        </pc:sldMkLst>
        <pc:spChg chg="del mod">
          <ac:chgData name="Yousefian, Mahnoush" userId="97a5e06f-dcce-4865-81e8-0938001369e7" providerId="ADAL" clId="{74F13200-89B9-4E69-9C45-EF2954B449DC}" dt="2023-01-10T22:55:37.175" v="18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74F13200-89B9-4E69-9C45-EF2954B449DC}" dt="2023-01-09T20:34:21.658" v="15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S::mahnoush.yousefian@ercot.com::97a5e06f-dcce-4865-81e8-0938001369e7" providerId="AD" clId="Web-{1B6E5D72-5971-460A-941F-7E43AC0EEB9C}"/>
    <pc:docChg chg="mod modSld">
      <pc:chgData name="Yousefian, Mahnoush" userId="S::mahnoush.yousefian@ercot.com::97a5e06f-dcce-4865-81e8-0938001369e7" providerId="AD" clId="Web-{1B6E5D72-5971-460A-941F-7E43AC0EEB9C}" dt="2023-05-10T18:55:26.209" v="5"/>
      <pc:docMkLst>
        <pc:docMk/>
      </pc:docMkLst>
      <pc:sldChg chg="addSp delSp modSp">
        <pc:chgData name="Yousefian, Mahnoush" userId="S::mahnoush.yousefian@ercot.com::97a5e06f-dcce-4865-81e8-0938001369e7" providerId="AD" clId="Web-{1B6E5D72-5971-460A-941F-7E43AC0EEB9C}" dt="2023-05-10T18:55:26.209" v="5"/>
        <pc:sldMkLst>
          <pc:docMk/>
          <pc:sldMk cId="2140123603" sldId="271"/>
        </pc:sldMkLst>
        <pc:picChg chg="add del mod">
          <ac:chgData name="Yousefian, Mahnoush" userId="S::mahnoush.yousefian@ercot.com::97a5e06f-dcce-4865-81e8-0938001369e7" providerId="AD" clId="Web-{1B6E5D72-5971-460A-941F-7E43AC0EEB9C}" dt="2023-05-10T18:55:26.209" v="5"/>
          <ac:picMkLst>
            <pc:docMk/>
            <pc:sldMk cId="2140123603" sldId="271"/>
            <ac:picMk id="3" creationId="{DBF65029-5CDB-82DC-4873-2125301CE564}"/>
          </ac:picMkLst>
        </pc:picChg>
      </pc:sldChg>
    </pc:docChg>
  </pc:docChgLst>
  <pc:docChgLst>
    <pc:chgData name="Yousefian, Mahnoush" userId="97a5e06f-dcce-4865-81e8-0938001369e7" providerId="ADAL" clId="{0EB41176-C83F-4474-8130-BB8B8F75E32E}"/>
    <pc:docChg chg="modSld">
      <pc:chgData name="Yousefian, Mahnoush" userId="97a5e06f-dcce-4865-81e8-0938001369e7" providerId="ADAL" clId="{0EB41176-C83F-4474-8130-BB8B8F75E32E}" dt="2023-05-10T18:56:24.156" v="28" actId="1076"/>
      <pc:docMkLst>
        <pc:docMk/>
      </pc:docMkLst>
      <pc:sldChg chg="addSp modSp mod">
        <pc:chgData name="Yousefian, Mahnoush" userId="97a5e06f-dcce-4865-81e8-0938001369e7" providerId="ADAL" clId="{0EB41176-C83F-4474-8130-BB8B8F75E32E}" dt="2023-05-10T18:56:24.156" v="28" actId="1076"/>
        <pc:sldMkLst>
          <pc:docMk/>
          <pc:sldMk cId="2140123603" sldId="271"/>
        </pc:sldMkLst>
        <pc:spChg chg="add mod">
          <ac:chgData name="Yousefian, Mahnoush" userId="97a5e06f-dcce-4865-81e8-0938001369e7" providerId="ADAL" clId="{0EB41176-C83F-4474-8130-BB8B8F75E32E}" dt="2023-05-10T18:56:24.156" v="28" actId="1076"/>
          <ac:spMkLst>
            <pc:docMk/>
            <pc:sldMk cId="2140123603" sldId="271"/>
            <ac:spMk id="3" creationId="{BF1E44C4-CA9A-3258-B128-0FBA6A0E95FF}"/>
          </ac:spMkLst>
        </pc:spChg>
        <pc:graphicFrameChg chg="mod modGraphic">
          <ac:chgData name="Yousefian, Mahnoush" userId="97a5e06f-dcce-4865-81e8-0938001369e7" providerId="ADAL" clId="{0EB41176-C83F-4474-8130-BB8B8F75E32E}" dt="2023-05-10T18:56:09.142" v="17" actId="2165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January 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4894763" y="6019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5B6770"/>
                </a:solidFill>
              </a:rPr>
              <a:t>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DDD64B-1C28-4860-B0C8-5D6071AF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737972"/>
              </p:ext>
            </p:extLst>
          </p:nvPr>
        </p:nvGraphicFramePr>
        <p:xfrm>
          <a:off x="655782" y="1436406"/>
          <a:ext cx="7921336" cy="2565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307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979505">
                  <a:extLst>
                    <a:ext uri="{9D8B030D-6E8A-4147-A177-3AD203B41FA5}">
                      <a16:colId xmlns:a16="http://schemas.microsoft.com/office/drawing/2014/main" val="3047924024"/>
                    </a:ext>
                  </a:extLst>
                </a:gridCol>
                <a:gridCol w="658235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1315937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637033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908177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1047896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131246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</a:tblGrid>
              <a:tr h="6342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  <a:p>
                      <a:pPr marL="0" algn="ctr" defTabSz="914400" rtl="0" eaLnBrk="1" fontAlgn="ctr" latinLnBrk="0" hangingPunct="1"/>
                      <a:endParaRPr 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86213">
                <a:tc row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4/15/2023 10:10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REGDN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12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4/15 HE13-24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44.4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44.0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0.4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0.79 - 16.00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  <a:tr h="386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REGUP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12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4/15 HE13-24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43.8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43.8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14.90 - 50.00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64722070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4/15/2023 16:40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REGUP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4/15 HE19-24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14.4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14.4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18.00 - 37.00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916506768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4/16/2023 3:10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REGUP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7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4/16 HE6-12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16.8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16.8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39.00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104316000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4/29/2023 13:46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REGUP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4/29 HE16-18, 20, 23-24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82.4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82.4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10.00 - 185.00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46803380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F1E44C4-CA9A-3258-B128-0FBA6A0E95FF}"/>
              </a:ext>
            </a:extLst>
          </p:cNvPr>
          <p:cNvSpPr txBox="1"/>
          <p:nvPr/>
        </p:nvSpPr>
        <p:spPr>
          <a:xfrm>
            <a:off x="5830290" y="6196772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5B6770"/>
                </a:solidFill>
              </a:rPr>
              <a:t>Minor insufficiencies on 4/15  were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2" ma:contentTypeDescription="Create a new document." ma:contentTypeScope="" ma:versionID="f429c8e6c85da55f2bff7742715dc377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9c2884a27dee6606bc8a0d144ecf647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DPT - Market Analysis (Supv) Members</DisplayName>
        <AccountId>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8FF8E0-0CA6-43CE-9F3C-3001508CB0E8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127</Words>
  <Application>Microsoft Office PowerPoint</Application>
  <PresentationFormat>On-screen Show (4:3)</PresentationFormat>
  <Paragraphs>61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Segoe UI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Yousefian, Mahnoush</cp:lastModifiedBy>
  <cp:revision>1</cp:revision>
  <cp:lastPrinted>2016-01-21T20:53:15Z</cp:lastPrinted>
  <dcterms:created xsi:type="dcterms:W3CDTF">2016-01-21T15:20:31Z</dcterms:created>
  <dcterms:modified xsi:type="dcterms:W3CDTF">2023-05-10T18:56:30Z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