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B41176-C83F-4474-8130-BB8B8F75E32E}" v="5" dt="2023-05-10T18:55:34.639"/>
    <p1510:client id="{1B6E5D72-5971-460A-941F-7E43AC0EEB9C}" v="5" dt="2023-05-10T18:55:26.2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sefian, Mahnoush" userId="97a5e06f-dcce-4865-81e8-0938001369e7" providerId="ADAL" clId="{738CAD95-A93E-423A-AA4C-5DA4B858F7B9}"/>
    <pc:docChg chg="undo custSel modSld">
      <pc:chgData name="Yousefian, Mahnoush" userId="97a5e06f-dcce-4865-81e8-0938001369e7" providerId="ADAL" clId="{738CAD95-A93E-423A-AA4C-5DA4B858F7B9}" dt="2022-11-10T21:12:24.589" v="47" actId="242"/>
      <pc:docMkLst>
        <pc:docMk/>
      </pc:docMkLst>
      <pc:sldChg chg="modSp mod">
        <pc:chgData name="Yousefian, Mahnoush" userId="97a5e06f-dcce-4865-81e8-0938001369e7" providerId="ADAL" clId="{738CAD95-A93E-423A-AA4C-5DA4B858F7B9}" dt="2022-11-10T21:04:09.972" v="10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38CAD95-A93E-423A-AA4C-5DA4B858F7B9}" dt="2022-11-10T21:04:09.972" v="10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738CAD95-A93E-423A-AA4C-5DA4B858F7B9}" dt="2022-11-10T21:12:24.589" v="47" actId="242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738CAD95-A93E-423A-AA4C-5DA4B858F7B9}" dt="2022-11-10T21:12:24.589" v="47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B43BB0-1438-41DE-947E-7C18870996E9}"/>
    <pc:docChg chg="undo custSel modSld">
      <pc:chgData name="Yousefian, Mahnoush" userId="97a5e06f-dcce-4865-81e8-0938001369e7" providerId="ADAL" clId="{74B43BB0-1438-41DE-947E-7C18870996E9}" dt="2022-10-12T19:50:55.997" v="59" actId="242"/>
      <pc:docMkLst>
        <pc:docMk/>
      </pc:docMkLst>
      <pc:sldChg chg="modSp mod">
        <pc:chgData name="Yousefian, Mahnoush" userId="97a5e06f-dcce-4865-81e8-0938001369e7" providerId="ADAL" clId="{74B43BB0-1438-41DE-947E-7C18870996E9}" dt="2022-10-12T19:42:11.803" v="2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B43BB0-1438-41DE-947E-7C18870996E9}" dt="2022-10-12T19:42:11.803" v="2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Yousefian, Mahnoush" userId="97a5e06f-dcce-4865-81e8-0938001369e7" providerId="ADAL" clId="{74B43BB0-1438-41DE-947E-7C18870996E9}" dt="2022-10-12T19:50:55.997" v="59" actId="242"/>
        <pc:sldMkLst>
          <pc:docMk/>
          <pc:sldMk cId="2140123603" sldId="271"/>
        </pc:sldMkLst>
        <pc:graphicFrameChg chg="add del mod modGraphic">
          <ac:chgData name="Yousefian, Mahnoush" userId="97a5e06f-dcce-4865-81e8-0938001369e7" providerId="ADAL" clId="{74B43BB0-1438-41DE-947E-7C18870996E9}" dt="2022-10-12T19:50:36.097" v="54"/>
          <ac:graphicFrameMkLst>
            <pc:docMk/>
            <pc:sldMk cId="2140123603" sldId="271"/>
            <ac:graphicFrameMk id="3" creationId="{2CF930BA-79D3-448D-857A-90DB5EB73F3A}"/>
          </ac:graphicFrameMkLst>
        </pc:graphicFrameChg>
        <pc:graphicFrameChg chg="add del mod modGraphic">
          <ac:chgData name="Yousefian, Mahnoush" userId="97a5e06f-dcce-4865-81e8-0938001369e7" providerId="ADAL" clId="{74B43BB0-1438-41DE-947E-7C18870996E9}" dt="2022-10-12T19:50:55.997" v="59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FE39ACFA-C53E-4EA2-B75C-C0E2D275F299}"/>
    <pc:docChg chg="undo custSel modSld">
      <pc:chgData name="Yousefian, Mahnoush" userId="97a5e06f-dcce-4865-81e8-0938001369e7" providerId="ADAL" clId="{FE39ACFA-C53E-4EA2-B75C-C0E2D275F299}" dt="2022-12-12T20:41:47.688" v="74" actId="20577"/>
      <pc:docMkLst>
        <pc:docMk/>
      </pc:docMkLst>
      <pc:sldChg chg="modSp mod">
        <pc:chgData name="Yousefian, Mahnoush" userId="97a5e06f-dcce-4865-81e8-0938001369e7" providerId="ADAL" clId="{FE39ACFA-C53E-4EA2-B75C-C0E2D275F299}" dt="2022-12-09T18:25:41.662" v="8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FE39ACFA-C53E-4EA2-B75C-C0E2D275F299}" dt="2022-12-09T18:25:41.662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modSp mod">
        <pc:chgData name="Yousefian, Mahnoush" userId="97a5e06f-dcce-4865-81e8-0938001369e7" providerId="ADAL" clId="{FE39ACFA-C53E-4EA2-B75C-C0E2D275F299}" dt="2022-12-12T20:41:47.688" v="74" actId="20577"/>
        <pc:sldMkLst>
          <pc:docMk/>
          <pc:sldMk cId="2140123603" sldId="271"/>
        </pc:sldMkLst>
        <pc:spChg chg="add mod">
          <ac:chgData name="Yousefian, Mahnoush" userId="97a5e06f-dcce-4865-81e8-0938001369e7" providerId="ADAL" clId="{FE39ACFA-C53E-4EA2-B75C-C0E2D275F299}" dt="2022-12-12T20:41:47.688" v="74" actId="20577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FE39ACFA-C53E-4EA2-B75C-C0E2D275F299}" dt="2022-12-09T18:28:44.902" v="44" actId="20577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E81C531F-9034-48E9-860F-FB04BDA780DF}"/>
    <pc:docChg chg="undo custSel modSld">
      <pc:chgData name="Yousefian, Mahnoush" userId="97a5e06f-dcce-4865-81e8-0938001369e7" providerId="ADAL" clId="{E81C531F-9034-48E9-860F-FB04BDA780DF}" dt="2023-02-07T14:55:29.962" v="76" actId="1076"/>
      <pc:docMkLst>
        <pc:docMk/>
      </pc:docMkLst>
      <pc:sldChg chg="modSp mod">
        <pc:chgData name="Yousefian, Mahnoush" userId="97a5e06f-dcce-4865-81e8-0938001369e7" providerId="ADAL" clId="{E81C531F-9034-48E9-860F-FB04BDA780DF}" dt="2023-02-07T14:51:47.785" v="13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E81C531F-9034-48E9-860F-FB04BDA780DF}" dt="2023-02-07T14:51:47.785" v="1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Yousefian, Mahnoush" userId="97a5e06f-dcce-4865-81e8-0938001369e7" providerId="ADAL" clId="{E81C531F-9034-48E9-860F-FB04BDA780DF}" dt="2023-02-07T14:55:29.962" v="76" actId="1076"/>
        <pc:sldMkLst>
          <pc:docMk/>
          <pc:sldMk cId="2140123603" sldId="271"/>
        </pc:sldMkLst>
        <pc:graphicFrameChg chg="mod modGraphic">
          <ac:chgData name="Yousefian, Mahnoush" userId="97a5e06f-dcce-4865-81e8-0938001369e7" providerId="ADAL" clId="{E81C531F-9034-48E9-860F-FB04BDA780DF}" dt="2023-02-07T14:55:29.962" v="76" actId="1076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97a5e06f-dcce-4865-81e8-0938001369e7" providerId="ADAL" clId="{74F13200-89B9-4E69-9C45-EF2954B449DC}"/>
    <pc:docChg chg="custSel modSld">
      <pc:chgData name="Yousefian, Mahnoush" userId="97a5e06f-dcce-4865-81e8-0938001369e7" providerId="ADAL" clId="{74F13200-89B9-4E69-9C45-EF2954B449DC}" dt="2023-01-10T22:55:37.175" v="18"/>
      <pc:docMkLst>
        <pc:docMk/>
      </pc:docMkLst>
      <pc:sldChg chg="modSp mod">
        <pc:chgData name="Yousefian, Mahnoush" userId="97a5e06f-dcce-4865-81e8-0938001369e7" providerId="ADAL" clId="{74F13200-89B9-4E69-9C45-EF2954B449DC}" dt="2023-01-09T20:33:09.688" v="7" actId="20577"/>
        <pc:sldMkLst>
          <pc:docMk/>
          <pc:sldMk cId="730603795" sldId="260"/>
        </pc:sldMkLst>
        <pc:spChg chg="mod">
          <ac:chgData name="Yousefian, Mahnoush" userId="97a5e06f-dcce-4865-81e8-0938001369e7" providerId="ADAL" clId="{74F13200-89B9-4E69-9C45-EF2954B449DC}" dt="2023-01-09T20:33:09.688" v="7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Yousefian, Mahnoush" userId="97a5e06f-dcce-4865-81e8-0938001369e7" providerId="ADAL" clId="{74F13200-89B9-4E69-9C45-EF2954B449DC}" dt="2023-01-10T22:55:37.175" v="18"/>
        <pc:sldMkLst>
          <pc:docMk/>
          <pc:sldMk cId="2140123603" sldId="271"/>
        </pc:sldMkLst>
        <pc:spChg chg="del mod">
          <ac:chgData name="Yousefian, Mahnoush" userId="97a5e06f-dcce-4865-81e8-0938001369e7" providerId="ADAL" clId="{74F13200-89B9-4E69-9C45-EF2954B449DC}" dt="2023-01-10T22:55:37.175" v="18"/>
          <ac:spMkLst>
            <pc:docMk/>
            <pc:sldMk cId="2140123603" sldId="271"/>
            <ac:spMk id="7" creationId="{DB99DF67-2A2B-497B-BCD6-DFEDBA6A34CE}"/>
          </ac:spMkLst>
        </pc:spChg>
        <pc:graphicFrameChg chg="mod modGraphic">
          <ac:chgData name="Yousefian, Mahnoush" userId="97a5e06f-dcce-4865-81e8-0938001369e7" providerId="ADAL" clId="{74F13200-89B9-4E69-9C45-EF2954B449DC}" dt="2023-01-09T20:34:21.658" v="15" actId="242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  <pc:docChgLst>
    <pc:chgData name="Yousefian, Mahnoush" userId="S::mahnoush.yousefian@ercot.com::97a5e06f-dcce-4865-81e8-0938001369e7" providerId="AD" clId="Web-{1B6E5D72-5971-460A-941F-7E43AC0EEB9C}"/>
    <pc:docChg chg="mod modSld">
      <pc:chgData name="Yousefian, Mahnoush" userId="S::mahnoush.yousefian@ercot.com::97a5e06f-dcce-4865-81e8-0938001369e7" providerId="AD" clId="Web-{1B6E5D72-5971-460A-941F-7E43AC0EEB9C}" dt="2023-05-10T18:55:26.209" v="5"/>
      <pc:docMkLst>
        <pc:docMk/>
      </pc:docMkLst>
      <pc:sldChg chg="addSp delSp modSp">
        <pc:chgData name="Yousefian, Mahnoush" userId="S::mahnoush.yousefian@ercot.com::97a5e06f-dcce-4865-81e8-0938001369e7" providerId="AD" clId="Web-{1B6E5D72-5971-460A-941F-7E43AC0EEB9C}" dt="2023-05-10T18:55:26.209" v="5"/>
        <pc:sldMkLst>
          <pc:docMk/>
          <pc:sldMk cId="2140123603" sldId="271"/>
        </pc:sldMkLst>
        <pc:picChg chg="add del mod">
          <ac:chgData name="Yousefian, Mahnoush" userId="S::mahnoush.yousefian@ercot.com::97a5e06f-dcce-4865-81e8-0938001369e7" providerId="AD" clId="Web-{1B6E5D72-5971-460A-941F-7E43AC0EEB9C}" dt="2023-05-10T18:55:26.209" v="5"/>
          <ac:picMkLst>
            <pc:docMk/>
            <pc:sldMk cId="2140123603" sldId="271"/>
            <ac:picMk id="3" creationId="{DBF65029-5CDB-82DC-4873-2125301CE564}"/>
          </ac:picMkLst>
        </pc:picChg>
      </pc:sldChg>
    </pc:docChg>
  </pc:docChgLst>
  <pc:docChgLst>
    <pc:chgData name="Yousefian, Mahnoush" userId="97a5e06f-dcce-4865-81e8-0938001369e7" providerId="ADAL" clId="{0EB41176-C83F-4474-8130-BB8B8F75E32E}"/>
    <pc:docChg chg="modSld">
      <pc:chgData name="Yousefian, Mahnoush" userId="97a5e06f-dcce-4865-81e8-0938001369e7" providerId="ADAL" clId="{0EB41176-C83F-4474-8130-BB8B8F75E32E}" dt="2023-05-10T18:56:24.156" v="28" actId="1076"/>
      <pc:docMkLst>
        <pc:docMk/>
      </pc:docMkLst>
      <pc:sldChg chg="addSp modSp mod">
        <pc:chgData name="Yousefian, Mahnoush" userId="97a5e06f-dcce-4865-81e8-0938001369e7" providerId="ADAL" clId="{0EB41176-C83F-4474-8130-BB8B8F75E32E}" dt="2023-05-10T18:56:24.156" v="28" actId="1076"/>
        <pc:sldMkLst>
          <pc:docMk/>
          <pc:sldMk cId="2140123603" sldId="271"/>
        </pc:sldMkLst>
        <pc:spChg chg="add mod">
          <ac:chgData name="Yousefian, Mahnoush" userId="97a5e06f-dcce-4865-81e8-0938001369e7" providerId="ADAL" clId="{0EB41176-C83F-4474-8130-BB8B8F75E32E}" dt="2023-05-10T18:56:24.156" v="28" actId="1076"/>
          <ac:spMkLst>
            <pc:docMk/>
            <pc:sldMk cId="2140123603" sldId="271"/>
            <ac:spMk id="3" creationId="{BF1E44C4-CA9A-3258-B128-0FBA6A0E95FF}"/>
          </ac:spMkLst>
        </pc:spChg>
        <pc:graphicFrameChg chg="mod modGraphic">
          <ac:chgData name="Yousefian, Mahnoush" userId="97a5e06f-dcce-4865-81e8-0938001369e7" providerId="ADAL" clId="{0EB41176-C83F-4474-8130-BB8B8F75E32E}" dt="2023-05-10T18:56:09.142" v="17" actId="2165"/>
          <ac:graphicFrameMkLst>
            <pc:docMk/>
            <pc:sldMk cId="2140123603" sldId="271"/>
            <ac:graphicFrameMk id="10" creationId="{B0DDD64B-1C28-4860-B0C8-5D6071AFE4F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 January 2023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4894763" y="6019800"/>
            <a:ext cx="2343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rgbClr val="5B6770"/>
                </a:solidFill>
              </a:rPr>
              <a:t>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DDD64B-1C28-4860-B0C8-5D6071AFE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737972"/>
              </p:ext>
            </p:extLst>
          </p:nvPr>
        </p:nvGraphicFramePr>
        <p:xfrm>
          <a:off x="655782" y="1436406"/>
          <a:ext cx="7921336" cy="2565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307">
                  <a:extLst>
                    <a:ext uri="{9D8B030D-6E8A-4147-A177-3AD203B41FA5}">
                      <a16:colId xmlns:a16="http://schemas.microsoft.com/office/drawing/2014/main" val="3564632582"/>
                    </a:ext>
                  </a:extLst>
                </a:gridCol>
                <a:gridCol w="979505">
                  <a:extLst>
                    <a:ext uri="{9D8B030D-6E8A-4147-A177-3AD203B41FA5}">
                      <a16:colId xmlns:a16="http://schemas.microsoft.com/office/drawing/2014/main" val="3047924024"/>
                    </a:ext>
                  </a:extLst>
                </a:gridCol>
                <a:gridCol w="658235">
                  <a:extLst>
                    <a:ext uri="{9D8B030D-6E8A-4147-A177-3AD203B41FA5}">
                      <a16:colId xmlns:a16="http://schemas.microsoft.com/office/drawing/2014/main" val="1065355984"/>
                    </a:ext>
                  </a:extLst>
                </a:gridCol>
                <a:gridCol w="1315937">
                  <a:extLst>
                    <a:ext uri="{9D8B030D-6E8A-4147-A177-3AD203B41FA5}">
                      <a16:colId xmlns:a16="http://schemas.microsoft.com/office/drawing/2014/main" val="1997381712"/>
                    </a:ext>
                  </a:extLst>
                </a:gridCol>
                <a:gridCol w="637033">
                  <a:extLst>
                    <a:ext uri="{9D8B030D-6E8A-4147-A177-3AD203B41FA5}">
                      <a16:colId xmlns:a16="http://schemas.microsoft.com/office/drawing/2014/main" val="2319893536"/>
                    </a:ext>
                  </a:extLst>
                </a:gridCol>
                <a:gridCol w="908177">
                  <a:extLst>
                    <a:ext uri="{9D8B030D-6E8A-4147-A177-3AD203B41FA5}">
                      <a16:colId xmlns:a16="http://schemas.microsoft.com/office/drawing/2014/main" val="2353303048"/>
                    </a:ext>
                  </a:extLst>
                </a:gridCol>
                <a:gridCol w="1047896">
                  <a:extLst>
                    <a:ext uri="{9D8B030D-6E8A-4147-A177-3AD203B41FA5}">
                      <a16:colId xmlns:a16="http://schemas.microsoft.com/office/drawing/2014/main" val="4165101724"/>
                    </a:ext>
                  </a:extLst>
                </a:gridCol>
                <a:gridCol w="1131246">
                  <a:extLst>
                    <a:ext uri="{9D8B030D-6E8A-4147-A177-3AD203B41FA5}">
                      <a16:colId xmlns:a16="http://schemas.microsoft.com/office/drawing/2014/main" val="1890842502"/>
                    </a:ext>
                  </a:extLst>
                </a:gridCol>
              </a:tblGrid>
              <a:tr h="63422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SASM ID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Type</a:t>
                      </a:r>
                    </a:p>
                    <a:p>
                      <a:pPr marL="0" algn="ctr" defTabSz="914400" rtl="0" eaLnBrk="1" fontAlgn="ctr" latinLnBrk="0" hangingPunct="1"/>
                      <a:endParaRPr 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Procurement Hours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Award Qty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Insufficiency (MWh)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MCPC ($/MWh)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48081266"/>
                  </a:ext>
                </a:extLst>
              </a:tr>
              <a:tr h="386213">
                <a:tc row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4/15/2023 10:10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REGDN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12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4/15 HE13-24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44.4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44.0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0.4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0.79 - 16.00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3776534666"/>
                  </a:ext>
                </a:extLst>
              </a:tr>
              <a:tr h="386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REGUP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12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4/15 HE13-24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43.8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43.8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14.90 - 50.00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647220706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4/15/2023 16:40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REGUP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6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4/15 HE19-24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14.4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14.4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18.00 - 37.00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916506768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4/16/2023 3:10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REGUP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7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4/16 HE6-12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16.8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16.8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39.00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3104316000"/>
                  </a:ext>
                </a:extLst>
              </a:tr>
              <a:tr h="386213"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b="0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4/29/2023 13:46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REGUP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6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4/29 HE16-18, 20, 23-24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82.4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82.4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0.0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000" b="0" kern="1200" dirty="0">
                          <a:solidFill>
                            <a:schemeClr val="accent2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10.00 - 185.00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346803380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F1E44C4-CA9A-3258-B128-0FBA6A0E95FF}"/>
              </a:ext>
            </a:extLst>
          </p:cNvPr>
          <p:cNvSpPr txBox="1"/>
          <p:nvPr/>
        </p:nvSpPr>
        <p:spPr>
          <a:xfrm>
            <a:off x="5830290" y="6196772"/>
            <a:ext cx="4572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rgbClr val="5B6770"/>
                </a:solidFill>
              </a:rPr>
              <a:t>Minor insufficiencies on 4/15  were due to rounding.</a:t>
            </a:r>
          </a:p>
        </p:txBody>
      </p:sp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2" ma:contentTypeDescription="Create a new document." ma:contentTypeScope="" ma:versionID="f429c8e6c85da55f2bff7742715dc377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9c2884a27dee6606bc8a0d144ecf647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DPT - Market Analysis (Supv) Members</DisplayName>
        <AccountId>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8FF8E0-0CA6-43CE-9F3C-3001508CB0E8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5f527160-b6a2-448e-b210-55bbe2178a90"/>
    <ds:schemaRef ds:uri="c34af464-7aa1-4edd-9be4-83dffc1cb926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127</Words>
  <Application>Microsoft Office PowerPoint</Application>
  <PresentationFormat>On-screen Show (4:3)</PresentationFormat>
  <Paragraphs>61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Segoe UI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Yousefian, Mahnoush</cp:lastModifiedBy>
  <cp:revision>1</cp:revision>
  <cp:lastPrinted>2016-01-21T20:53:15Z</cp:lastPrinted>
  <dcterms:created xsi:type="dcterms:W3CDTF">2016-01-21T15:20:31Z</dcterms:created>
  <dcterms:modified xsi:type="dcterms:W3CDTF">2023-05-10T18:56:30Z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7c09a379-1759-4a57-b6a8-e3a238f272c4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2023-05-10T18:54:37Z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