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356" r:id="rId11"/>
    <p:sldId id="704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0BE39B-3C2F-4A18-9B82-D908437E9670}" v="8" dt="2023-05-09T14:49:38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01" d="100"/>
          <a:sy n="101" d="100"/>
        </p:scale>
        <p:origin x="27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050BE39B-3C2F-4A18-9B82-D908437E9670}"/>
    <pc:docChg chg="undo custSel modSld modMainMaster">
      <pc:chgData name="Anderson, Troy" userId="04de3903-03dd-44db-8353-3f14e4dd6886" providerId="ADAL" clId="{050BE39B-3C2F-4A18-9B82-D908437E9670}" dt="2023-05-09T14:56:17.367" v="737" actId="20577"/>
      <pc:docMkLst>
        <pc:docMk/>
      </pc:docMkLst>
      <pc:sldChg chg="modSp mod">
        <pc:chgData name="Anderson, Troy" userId="04de3903-03dd-44db-8353-3f14e4dd6886" providerId="ADAL" clId="{050BE39B-3C2F-4A18-9B82-D908437E9670}" dt="2023-05-08T15:46:40.184" v="659" actId="20577"/>
        <pc:sldMkLst>
          <pc:docMk/>
          <pc:sldMk cId="530499478" sldId="258"/>
        </pc:sldMkLst>
        <pc:spChg chg="mod">
          <ac:chgData name="Anderson, Troy" userId="04de3903-03dd-44db-8353-3f14e4dd6886" providerId="ADAL" clId="{050BE39B-3C2F-4A18-9B82-D908437E9670}" dt="2023-05-08T15:46:40.184" v="659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050BE39B-3C2F-4A18-9B82-D908437E9670}" dt="2023-05-01T17:05:57.126" v="346" actId="20577"/>
        <pc:sldMkLst>
          <pc:docMk/>
          <pc:sldMk cId="730603795" sldId="260"/>
        </pc:sldMkLst>
        <pc:spChg chg="mod">
          <ac:chgData name="Anderson, Troy" userId="04de3903-03dd-44db-8353-3f14e4dd6886" providerId="ADAL" clId="{050BE39B-3C2F-4A18-9B82-D908437E9670}" dt="2023-05-01T17:05:57.126" v="34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Anderson, Troy" userId="04de3903-03dd-44db-8353-3f14e4dd6886" providerId="ADAL" clId="{050BE39B-3C2F-4A18-9B82-D908437E9670}" dt="2023-05-08T15:47:06.835" v="702" actId="14100"/>
        <pc:sldMkLst>
          <pc:docMk/>
          <pc:sldMk cId="3190927396" sldId="267"/>
        </pc:sldMkLst>
        <pc:spChg chg="mod">
          <ac:chgData name="Anderson, Troy" userId="04de3903-03dd-44db-8353-3f14e4dd6886" providerId="ADAL" clId="{050BE39B-3C2F-4A18-9B82-D908437E9670}" dt="2023-05-08T15:47:06.835" v="702" actId="14100"/>
          <ac:spMkLst>
            <pc:docMk/>
            <pc:sldMk cId="3190927396" sldId="267"/>
            <ac:spMk id="6" creationId="{9C7C0899-E457-4E0E-9843-38E0B3739B05}"/>
          </ac:spMkLst>
        </pc:spChg>
      </pc:sldChg>
      <pc:sldChg chg="modSp mod">
        <pc:chgData name="Anderson, Troy" userId="04de3903-03dd-44db-8353-3f14e4dd6886" providerId="ADAL" clId="{050BE39B-3C2F-4A18-9B82-D908437E9670}" dt="2023-04-13T16:09:55.249" v="271" actId="20577"/>
        <pc:sldMkLst>
          <pc:docMk/>
          <pc:sldMk cId="135025254" sldId="294"/>
        </pc:sldMkLst>
        <pc:graphicFrameChg chg="modGraphic">
          <ac:chgData name="Anderson, Troy" userId="04de3903-03dd-44db-8353-3f14e4dd6886" providerId="ADAL" clId="{050BE39B-3C2F-4A18-9B82-D908437E9670}" dt="2023-04-13T16:09:55.249" v="271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050BE39B-3C2F-4A18-9B82-D908437E9670}" dt="2023-05-07T02:03:13.470" v="624" actId="14100"/>
        <pc:sldMkLst>
          <pc:docMk/>
          <pc:sldMk cId="4064255820" sldId="318"/>
        </pc:sldMkLst>
        <pc:spChg chg="mod">
          <ac:chgData name="Anderson, Troy" userId="04de3903-03dd-44db-8353-3f14e4dd6886" providerId="ADAL" clId="{050BE39B-3C2F-4A18-9B82-D908437E9670}" dt="2023-05-07T02:03:13.470" v="624" actId="14100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050BE39B-3C2F-4A18-9B82-D908437E9670}" dt="2023-05-09T14:56:17.367" v="737" actId="2057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050BE39B-3C2F-4A18-9B82-D908437E9670}" dt="2023-05-09T14:56:17.367" v="737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modSp mod">
        <pc:chgData name="Anderson, Troy" userId="04de3903-03dd-44db-8353-3f14e4dd6886" providerId="ADAL" clId="{050BE39B-3C2F-4A18-9B82-D908437E9670}" dt="2023-05-07T01:58:05.195" v="539" actId="404"/>
        <pc:sldMkLst>
          <pc:docMk/>
          <pc:sldMk cId="1067933821" sldId="703"/>
        </pc:sldMkLst>
        <pc:spChg chg="mod">
          <ac:chgData name="Anderson, Troy" userId="04de3903-03dd-44db-8353-3f14e4dd6886" providerId="ADAL" clId="{050BE39B-3C2F-4A18-9B82-D908437E9670}" dt="2023-04-13T14:54:01.053" v="68" actId="6549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050BE39B-3C2F-4A18-9B82-D908437E9670}" dt="2023-04-13T14:55:22.994" v="77" actId="1035"/>
          <ac:spMkLst>
            <pc:docMk/>
            <pc:sldMk cId="1067933821" sldId="703"/>
            <ac:spMk id="28" creationId="{086159DC-2D1C-470F-8874-21F198816B68}"/>
          </ac:spMkLst>
        </pc:spChg>
        <pc:spChg chg="mod">
          <ac:chgData name="Anderson, Troy" userId="04de3903-03dd-44db-8353-3f14e4dd6886" providerId="ADAL" clId="{050BE39B-3C2F-4A18-9B82-D908437E9670}" dt="2023-04-13T16:06:09.019" v="155" actId="207"/>
          <ac:spMkLst>
            <pc:docMk/>
            <pc:sldMk cId="1067933821" sldId="703"/>
            <ac:spMk id="37" creationId="{A0B95E67-5918-4A23-AE00-6AC2416D331C}"/>
          </ac:spMkLst>
        </pc:spChg>
        <pc:spChg chg="mod">
          <ac:chgData name="Anderson, Troy" userId="04de3903-03dd-44db-8353-3f14e4dd6886" providerId="ADAL" clId="{050BE39B-3C2F-4A18-9B82-D908437E9670}" dt="2023-04-13T14:49:31.092" v="10" actId="207"/>
          <ac:spMkLst>
            <pc:docMk/>
            <pc:sldMk cId="1067933821" sldId="703"/>
            <ac:spMk id="38" creationId="{1FF61AC0-C7DB-4A25-AADC-B7C5E8C0B22A}"/>
          </ac:spMkLst>
        </pc:spChg>
        <pc:spChg chg="mod">
          <ac:chgData name="Anderson, Troy" userId="04de3903-03dd-44db-8353-3f14e4dd6886" providerId="ADAL" clId="{050BE39B-3C2F-4A18-9B82-D908437E9670}" dt="2023-04-13T14:52:59.548" v="45" actId="20577"/>
          <ac:spMkLst>
            <pc:docMk/>
            <pc:sldMk cId="1067933821" sldId="703"/>
            <ac:spMk id="49" creationId="{12B2A94E-A5B3-4CF6-AAE2-12971C5EFBF2}"/>
          </ac:spMkLst>
        </pc:spChg>
        <pc:spChg chg="mod">
          <ac:chgData name="Anderson, Troy" userId="04de3903-03dd-44db-8353-3f14e4dd6886" providerId="ADAL" clId="{050BE39B-3C2F-4A18-9B82-D908437E9670}" dt="2023-05-07T01:58:05.195" v="539" actId="404"/>
          <ac:spMkLst>
            <pc:docMk/>
            <pc:sldMk cId="1067933821" sldId="703"/>
            <ac:spMk id="66" creationId="{43FABC49-64BA-4341-9620-8FAE27F64974}"/>
          </ac:spMkLst>
        </pc:spChg>
        <pc:spChg chg="mod">
          <ac:chgData name="Anderson, Troy" userId="04de3903-03dd-44db-8353-3f14e4dd6886" providerId="ADAL" clId="{050BE39B-3C2F-4A18-9B82-D908437E9670}" dt="2023-05-01T17:09:12.696" v="473" actId="20577"/>
          <ac:spMkLst>
            <pc:docMk/>
            <pc:sldMk cId="1067933821" sldId="703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050BE39B-3C2F-4A18-9B82-D908437E9670}" dt="2023-05-07T01:57:51.907" v="531" actId="207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cxnChg chg="add">
          <ac:chgData name="Anderson, Troy" userId="04de3903-03dd-44db-8353-3f14e4dd6886" providerId="ADAL" clId="{050BE39B-3C2F-4A18-9B82-D908437E9670}" dt="2023-04-13T14:53:20.763" v="48" actId="11529"/>
          <ac:cxnSpMkLst>
            <pc:docMk/>
            <pc:sldMk cId="1067933821" sldId="703"/>
            <ac:cxnSpMk id="7" creationId="{DF7388D8-8B2F-3ECC-F197-8DA8A5D84F1B}"/>
          </ac:cxnSpMkLst>
        </pc:cxnChg>
        <pc:cxnChg chg="add mod">
          <ac:chgData name="Anderson, Troy" userId="04de3903-03dd-44db-8353-3f14e4dd6886" providerId="ADAL" clId="{050BE39B-3C2F-4A18-9B82-D908437E9670}" dt="2023-04-13T14:54:25.017" v="74" actId="14100"/>
          <ac:cxnSpMkLst>
            <pc:docMk/>
            <pc:sldMk cId="1067933821" sldId="703"/>
            <ac:cxnSpMk id="8" creationId="{A2186AC5-7D8D-5CA6-9E00-60588D3195A2}"/>
          </ac:cxnSpMkLst>
        </pc:cxnChg>
      </pc:sldChg>
      <pc:sldChg chg="modSp mod">
        <pc:chgData name="Anderson, Troy" userId="04de3903-03dd-44db-8353-3f14e4dd6886" providerId="ADAL" clId="{050BE39B-3C2F-4A18-9B82-D908437E9670}" dt="2023-05-08T16:51:37.989" v="704" actId="6549"/>
        <pc:sldMkLst>
          <pc:docMk/>
          <pc:sldMk cId="3860210434" sldId="704"/>
        </pc:sldMkLst>
        <pc:graphicFrameChg chg="mod modGraphic">
          <ac:chgData name="Anderson, Troy" userId="04de3903-03dd-44db-8353-3f14e4dd6886" providerId="ADAL" clId="{050BE39B-3C2F-4A18-9B82-D908437E9670}" dt="2023-05-08T16:51:37.989" v="704" actId="6549"/>
          <ac:graphicFrameMkLst>
            <pc:docMk/>
            <pc:sldMk cId="3860210434" sldId="704"/>
            <ac:graphicFrameMk id="3" creationId="{00000000-0000-0000-0000-000000000000}"/>
          </ac:graphicFrameMkLst>
        </pc:graphicFrameChg>
        <pc:picChg chg="mod">
          <ac:chgData name="Anderson, Troy" userId="04de3903-03dd-44db-8353-3f14e4dd6886" providerId="ADAL" clId="{050BE39B-3C2F-4A18-9B82-D908437E9670}" dt="2023-04-24T13:25:41.618" v="304" actId="14100"/>
          <ac:picMkLst>
            <pc:docMk/>
            <pc:sldMk cId="3860210434" sldId="704"/>
            <ac:picMk id="9" creationId="{681574CF-9DD2-48CF-8E51-2D1EE57F9ED3}"/>
          </ac:picMkLst>
        </pc:picChg>
      </pc:sldChg>
      <pc:sldMasterChg chg="modSldLayout">
        <pc:chgData name="Anderson, Troy" userId="04de3903-03dd-44db-8353-3f14e4dd6886" providerId="ADAL" clId="{050BE39B-3C2F-4A18-9B82-D908437E9670}" dt="2023-04-13T14:48:54.872" v="7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050BE39B-3C2F-4A18-9B82-D908437E9670}" dt="2023-04-13T14:48:54.872" v="7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050BE39B-3C2F-4A18-9B82-D908437E9670}" dt="2023-04-13T14:48:54.872" v="7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May 10,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None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Weekly ECRS Readiness meetings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planned for 5/18/2023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8768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June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6/6/2023-6/8/2023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NPRR863	</a:t>
            </a:r>
            <a:r>
              <a:rPr lang="en-US" sz="1400" kern="0" dirty="0"/>
              <a:t>– Creation of ERCOT Contingency Reserve Service (ECRS) and Revisions to 			Responsive Reserve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NPRR992	</a:t>
            </a:r>
            <a:r>
              <a:rPr lang="en-US" sz="1400" kern="0" dirty="0"/>
              <a:t>– Updated Day-Ahead Liability for NPRR863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NPRR1015	</a:t>
            </a:r>
            <a:r>
              <a:rPr lang="en-US" sz="1400" kern="0" dirty="0"/>
              <a:t>–</a:t>
            </a:r>
            <a:r>
              <a:rPr lang="en-US" sz="1400" dirty="0"/>
              <a:t> </a:t>
            </a:r>
            <a:r>
              <a:rPr lang="en-US" sz="1400" kern="0" dirty="0"/>
              <a:t>Clarification of DAM implementation of NPRR863 Phase 2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NPRR1085	</a:t>
            </a:r>
            <a:r>
              <a:rPr lang="en-US" sz="1400" kern="0" dirty="0"/>
              <a:t>– Ensuring Continuous Validity of PRC and Dispatch through Timely Changes to 		Resource Telemetry and COPs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NPRR1096(b)	</a:t>
            </a:r>
            <a:r>
              <a:rPr lang="en-US" sz="1400" kern="0" dirty="0"/>
              <a:t>– Require Sustained Two-Hour Capability for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NPRR1148	– Language Cleanup Related to ERCOT Contingency Reserve Service (ECRS)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OBDRR043	– Related to NPRR1148, Language Cleanup Related to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OBDRR044	– Related to NPRR1085, Ensuring Continuous Validity of PRC and Dispatch 			through Timely Changes to Resource Telemetry and COPs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8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Off-Cycle Release – 7/14/2023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SCR789 Phase 2 – Update NMMS Topology Processor to PSS/E 35</a:t>
            </a:r>
            <a:endParaRPr lang="en-US" sz="1300" kern="0" dirty="0"/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8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R4</a:t>
            </a:r>
            <a:r>
              <a:rPr lang="en-US" sz="1600" dirty="0">
                <a:latin typeface="Arial" panose="020B0604020202020204" pitchFamily="34" charset="0"/>
              </a:rPr>
              <a:t> – 7/25/2023-7/27/2023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Securitization Phase 2A – Maine  Invoice and Credit Exposure</a:t>
            </a:r>
            <a:endParaRPr lang="en-US" sz="13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108861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 Invoice and Credit Exposure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3333897"/>
            <a:ext cx="49517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May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8889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484,825(b),826,829,841,857,879,885,904,918,930,936,941,963,965,975,987,995,1004,1006,1007,1019,1023,1026,1030,1032,1034,1057,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799,805,810,813,818,819,822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06854"/>
            <a:ext cx="370549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50298" y="1304620"/>
            <a:ext cx="37054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62477" y="1631339"/>
            <a:ext cx="41694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41" y="274775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4662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7/14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676610" y="1287617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4A7A9A-DF72-492F-B666-A36BEEF9A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46" y="3776025"/>
            <a:ext cx="8098531" cy="1282042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7388D8-8B2F-3ECC-F197-8DA8A5D84F1B}"/>
              </a:ext>
            </a:extLst>
          </p:cNvPr>
          <p:cNvCxnSpPr/>
          <p:nvPr/>
        </p:nvCxnSpPr>
        <p:spPr>
          <a:xfrm flipH="1">
            <a:off x="5867400" y="1752600"/>
            <a:ext cx="175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186AC5-7D8D-5CA6-9E00-60588D3195A2}"/>
              </a:ext>
            </a:extLst>
          </p:cNvPr>
          <p:cNvCxnSpPr>
            <a:cxnSpLocks/>
          </p:cNvCxnSpPr>
          <p:nvPr/>
        </p:nvCxnSpPr>
        <p:spPr>
          <a:xfrm flipV="1">
            <a:off x="7172196" y="2514600"/>
            <a:ext cx="659466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70607"/>
              </p:ext>
            </p:extLst>
          </p:nvPr>
        </p:nvGraphicFramePr>
        <p:xfrm>
          <a:off x="152400" y="784283"/>
          <a:ext cx="8839200" cy="529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late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  <a:tr h="3133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Systematic Ancillary Service Failed Quantity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Mid-2023 </a:t>
                      </a:r>
                      <a:r>
                        <a:rPr lang="en-US" sz="1200" b="0" i="0" u="none" strike="noStrike" baseline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start target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395692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Late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2023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start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Initiation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started in April 2023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662761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Daily Energy Storage Integration Report and Dashboard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2023 project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4156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183231"/>
              </p:ext>
            </p:extLst>
          </p:nvPr>
        </p:nvGraphicFramePr>
        <p:xfrm>
          <a:off x="152400" y="782082"/>
          <a:ext cx="8839200" cy="539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26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a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RRGRR023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BESTF-5 ESR Single Model Registration and Charging Restrictions in Emergency Conditions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start candidate for next bundle of RIOO enhancements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075680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NPRR1164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Q2 2023 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Still in stakeholder 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58238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Operating Limitations during Cold and Hot Weather Conditions</a:t>
                      </a:r>
                      <a:endParaRPr lang="en-US" sz="10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08676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Fee Schedule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65597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Time Limit for Generator Commissioning Following Approval to Synchronize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Still in stakeholder process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0655210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161" y="1981200"/>
            <a:ext cx="3478739" cy="106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84904"/>
              </p:ext>
            </p:extLst>
          </p:nvPr>
        </p:nvGraphicFramePr>
        <p:xfrm>
          <a:off x="89933" y="1208166"/>
          <a:ext cx="8955921" cy="114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360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1143000"/>
            <a:ext cx="7086600" cy="17526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TWG meeting planned for 4/27/2023 was canceled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Weekly ECRS Readiness meetings held on Tuesday’s at 10am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planned for 5/18/2023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466872</TotalTime>
  <Words>1011</Words>
  <Application>Microsoft Office PowerPoint</Application>
  <PresentationFormat>On-screen Show (4:3)</PresentationFormat>
  <Paragraphs>346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3111</cp:revision>
  <cp:lastPrinted>2022-08-13T23:36:00Z</cp:lastPrinted>
  <dcterms:created xsi:type="dcterms:W3CDTF">2016-01-21T15:20:31Z</dcterms:created>
  <dcterms:modified xsi:type="dcterms:W3CDTF">2023-05-09T14:56:27Z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