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4" d="100"/>
          <a:sy n="64" d="100"/>
        </p:scale>
        <p:origin x="876"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5/8/2023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5/8/2023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May 10, 2023 -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May 10, 2023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approve the April 13, 2023, PRS Meeting Minutes as presented</a:t>
            </a:r>
          </a:p>
          <a:p>
            <a:pPr lvl="0">
              <a:spcBef>
                <a:spcPts val="600"/>
              </a:spcBef>
              <a:spcAft>
                <a:spcPts val="600"/>
              </a:spcAft>
            </a:pPr>
            <a:r>
              <a:rPr lang="en-US" sz="2400" dirty="0">
                <a:solidFill>
                  <a:schemeClr val="tx1"/>
                </a:solidFill>
              </a:rPr>
              <a:t>To endorse and forward to TAC the 4/13/23 PRS Report and 2/14/23 Impact Analysis for </a:t>
            </a:r>
            <a:r>
              <a:rPr lang="en-US" sz="2400" b="1" dirty="0">
                <a:solidFill>
                  <a:schemeClr val="tx1"/>
                </a:solidFill>
              </a:rPr>
              <a:t>NPRR1163</a:t>
            </a:r>
          </a:p>
          <a:p>
            <a:pPr lvl="0">
              <a:spcBef>
                <a:spcPts val="600"/>
              </a:spcBef>
              <a:spcAft>
                <a:spcPts val="600"/>
              </a:spcAft>
            </a:pPr>
            <a:r>
              <a:rPr lang="en-US" sz="2400" dirty="0">
                <a:solidFill>
                  <a:schemeClr val="tx1"/>
                </a:solidFill>
              </a:rPr>
              <a:t>To endorse and forward to TAC the 4/13/23 PRS Report and 3/7/23 Impact Analysis for </a:t>
            </a:r>
            <a:r>
              <a:rPr lang="en-US" sz="2400" b="1" dirty="0">
                <a:solidFill>
                  <a:schemeClr val="tx1"/>
                </a:solidFill>
              </a:rPr>
              <a:t>NPRR1166</a:t>
            </a:r>
          </a:p>
          <a:p>
            <a:pPr lvl="0">
              <a:spcBef>
                <a:spcPts val="600"/>
              </a:spcBef>
              <a:spcAft>
                <a:spcPts val="600"/>
              </a:spcAft>
            </a:pPr>
            <a:r>
              <a:rPr lang="en-US" sz="2400" dirty="0">
                <a:solidFill>
                  <a:schemeClr val="tx1"/>
                </a:solidFill>
              </a:rPr>
              <a:t>To endorse and forward to TAC the 4/13/23 PRS Report and 4/25/23 Impact Analysis for </a:t>
            </a:r>
            <a:r>
              <a:rPr lang="en-US" sz="2400" b="1" dirty="0">
                <a:solidFill>
                  <a:schemeClr val="tx1"/>
                </a:solidFill>
              </a:rPr>
              <a:t>NPRR1168</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NPRR1150</a:t>
            </a:r>
            <a:r>
              <a:rPr lang="en-US" sz="2400" dirty="0">
                <a:solidFill>
                  <a:schemeClr val="tx1"/>
                </a:solidFill>
              </a:rPr>
              <a:t> as amended by the 4/20/23 ERCOT comments</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1013</TotalTime>
  <Words>281</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May 10, 2023 - Proposed Combined Ballot Methodology</vt:lpstr>
      <vt:lpstr>PRS – May 10, 2023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121</cp:revision>
  <cp:lastPrinted>2016-01-21T20:53:15Z</cp:lastPrinted>
  <dcterms:created xsi:type="dcterms:W3CDTF">2016-01-21T15:20:31Z</dcterms:created>
  <dcterms:modified xsi:type="dcterms:W3CDTF">2023-05-08T16:33:33Z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