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107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5/10/23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NPRR956,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NPRR1070,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NPRR1146,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NPRR1156,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Priority Revision Request Process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NPRR1162,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NPRR1164,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 Start and Isochronous Control Capable Identification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NPRR1165,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Revisions to Requirements of Providing Audited Financial Statements and Providing Independent Amount (CFGS)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NPRR1170,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Capturing Natural Gas Delivery Information for Natural Gas Generation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NPRR1171,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Requirements for DGRs and DESRs on Circuits Subject to Load Shedding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143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5/10/23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149</cp:revision>
  <dcterms:created xsi:type="dcterms:W3CDTF">2012-06-21T12:05:52Z</dcterms:created>
  <dcterms:modified xsi:type="dcterms:W3CDTF">2023-05-09T14:06:54Z</dcterms:modified>
</cp:coreProperties>
</file>