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30" d="100"/>
          <a:sy n="130" d="100"/>
        </p:scale>
        <p:origin x="1074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5/9/2023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5/9/2023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5/9/2023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5/9/2023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b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Revision Requests that may remain Tabled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No action required by 5/10/23 PRS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Autofit/>
          </a:bodyPr>
          <a:lstStyle/>
          <a:p>
            <a:pPr marL="0" marR="0" algn="l">
              <a:spcBef>
                <a:spcPts val="0"/>
              </a:spcBef>
              <a:spcAft>
                <a:spcPts val="0"/>
              </a:spcAft>
            </a:pPr>
            <a:endParaRPr lang="en-US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NPRR956, </a:t>
            </a:r>
            <a:r>
              <a:rPr lang="en-U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Designation of Providers of Transmission Additions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NPRR1070, </a:t>
            </a:r>
            <a:r>
              <a:rPr lang="en-U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Planning Criteria for GTC Exit Solutions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NPRR1146, </a:t>
            </a:r>
            <a:r>
              <a:rPr lang="en-U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Credit Changes to Appropriately Reflect TAO Exposure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NPRR1156, </a:t>
            </a:r>
            <a:r>
              <a:rPr lang="en-U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Priority Revision Request Process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NPRR1162, </a:t>
            </a:r>
            <a:r>
              <a:rPr lang="en-U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Single Agent Designation for a QSE and its Sub-QSEs for Voice Communications over the ERCOT WAN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NPRR1164, </a:t>
            </a:r>
            <a:r>
              <a:rPr lang="en-U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Black Start and Isochronous Control Capable Identification (ROS)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NPRR1165, </a:t>
            </a:r>
            <a:r>
              <a:rPr lang="en-U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Revisions to Requirements of Providing Audited Financial Statements and Providing Independent Amount (CFGS)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NPRR1170, </a:t>
            </a:r>
            <a:r>
              <a:rPr lang="en-U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Capturing Natural Gas Delivery Information for Natural Gas Generation Resources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NPRR1171, </a:t>
            </a:r>
            <a:r>
              <a:rPr lang="en-U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Requirements for DGRs and DESRs on Circuits Subject to Load Shedding (ROS)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endParaRPr lang="en-US" sz="1800" b="1" dirty="0"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algn="l"/>
            <a:endParaRPr lang="en-US" sz="1600" b="1" dirty="0">
              <a:solidFill>
                <a:schemeClr val="tx1"/>
              </a:solidFill>
            </a:endParaRPr>
          </a:p>
          <a:p>
            <a:pPr algn="l"/>
            <a:endParaRPr lang="en-US" sz="11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</TotalTime>
  <Words>143</Words>
  <Application>Microsoft Office PowerPoint</Application>
  <PresentationFormat>On-screen Show (4:3)</PresentationFormat>
  <Paragraphs>14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5/10/23 PRS </vt:lpstr>
    </vt:vector>
  </TitlesOfParts>
  <Company>ERCOT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Clifton, Suzy</cp:lastModifiedBy>
  <cp:revision>149</cp:revision>
  <dcterms:created xsi:type="dcterms:W3CDTF">2012-06-21T12:05:52Z</dcterms:created>
  <dcterms:modified xsi:type="dcterms:W3CDTF">2023-05-09T14:06:54Z</dcterms:modified>
</cp:coreProperties>
</file>