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7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84" d="100"/>
          <a:sy n="84" d="100"/>
        </p:scale>
        <p:origin x="91" y="5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</a:t>
            </a:r>
            <a:r>
              <a:rPr lang="en-US" dirty="0" smtClean="0"/>
              <a:t>Theresa Noyes</a:t>
            </a:r>
          </a:p>
          <a:p>
            <a:r>
              <a:rPr lang="en-US" dirty="0" smtClean="0"/>
              <a:t>HITE </a:t>
            </a:r>
            <a:r>
              <a:rPr lang="en-US" dirty="0"/>
              <a:t>List Sub-Chair – Pushkar Chhajed</a:t>
            </a:r>
          </a:p>
          <a:p>
            <a:r>
              <a:rPr lang="en-US" dirty="0" smtClean="0"/>
              <a:t>05/04/2023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NOGRR245 – </a:t>
            </a:r>
            <a:r>
              <a:rPr lang="en-US" dirty="0"/>
              <a:t>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ERCOT presented updated comments for discussion</a:t>
            </a:r>
            <a:endParaRPr lang="en-US" dirty="0"/>
          </a:p>
          <a:p>
            <a:r>
              <a:rPr lang="en-US" dirty="0" smtClean="0"/>
              <a:t>OWG reached consensus to endorse the 4/5/2023 comments filed by ERCOT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684000" cy="1325563"/>
          </a:xfrm>
        </p:spPr>
        <p:txBody>
          <a:bodyPr/>
          <a:lstStyle/>
          <a:p>
            <a:r>
              <a:rPr lang="en-US" dirty="0" smtClean="0"/>
              <a:t>NOGRR247 </a:t>
            </a:r>
            <a:r>
              <a:rPr lang="en-US" dirty="0"/>
              <a:t>Change UFLS Stages and Load Relief Amounts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Oncor to submit comments to extend the implementation time for the proposed </a:t>
            </a:r>
            <a:r>
              <a:rPr lang="en-US" dirty="0" smtClean="0"/>
              <a:t>changes </a:t>
            </a:r>
            <a:r>
              <a:rPr lang="en-US" smtClean="0"/>
              <a:t>to October 1, 2026</a:t>
            </a:r>
            <a:endParaRPr lang="en-US" dirty="0" smtClean="0"/>
          </a:p>
          <a:p>
            <a:r>
              <a:rPr lang="en-US" dirty="0" smtClean="0"/>
              <a:t>Other consideration is to have the ability to include UFLS set at 59.1 to the anti-stall loads</a:t>
            </a:r>
          </a:p>
          <a:p>
            <a:r>
              <a:rPr lang="en-US" dirty="0" smtClean="0"/>
              <a:t>Tabled pending comments and discussion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5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NOGRR249 </a:t>
            </a:r>
            <a:r>
              <a:rPr lang="en-US" dirty="0"/>
              <a:t>Communication of System Operating Limit Exceedances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reviewed proposed changes with OWG</a:t>
            </a:r>
          </a:p>
          <a:p>
            <a:r>
              <a:rPr lang="en-US" dirty="0" smtClean="0"/>
              <a:t>Stakeholder will continue discussing internally and with ERCOT to address monitoring concerns.</a:t>
            </a:r>
          </a:p>
          <a:p>
            <a:r>
              <a:rPr lang="en-US" dirty="0" smtClean="0"/>
              <a:t>Tabled at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1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 Start Training registration is on-going </a:t>
            </a:r>
          </a:p>
          <a:p>
            <a:r>
              <a:rPr lang="en-US" dirty="0" smtClean="0"/>
              <a:t>CBT pre-requisite training is available</a:t>
            </a:r>
          </a:p>
          <a:p>
            <a:r>
              <a:rPr lang="en-US" dirty="0" smtClean="0"/>
              <a:t>Participants are encouraged to schedule crews for the pilot session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6389</TotalTime>
  <Words>145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NOGRR245 – Inverter-Based Resource (IBR) Ride-Through Requirements</vt:lpstr>
      <vt:lpstr>NOGRR247 Change UFLS Stages and Load Relief Amounts</vt:lpstr>
      <vt:lpstr>NOGRR249 Communication of System Operating Limit Exceedances</vt:lpstr>
      <vt:lpstr>OTWG Update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350</cp:revision>
  <dcterms:created xsi:type="dcterms:W3CDTF">2017-05-03T20:12:06Z</dcterms:created>
  <dcterms:modified xsi:type="dcterms:W3CDTF">2023-04-20T18:17:17Z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