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72" r:id="rId8"/>
    <p:sldId id="273" r:id="rId9"/>
    <p:sldId id="266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22" autoAdjust="0"/>
  </p:normalViewPr>
  <p:slideViewPr>
    <p:cSldViewPr showGuides="1">
      <p:cViewPr varScale="1">
        <p:scale>
          <a:sx n="91" d="100"/>
          <a:sy n="91" d="100"/>
        </p:scale>
        <p:origin x="160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1,122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871 MW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9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1,123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871 MW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20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1,224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941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For the quarterly report, NOIE capacity below 50 kW only includes information from NOIEs that have more than two MW of aggregate capacity from those sites.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6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2022 Annual Report</a:t>
            </a:r>
          </a:p>
          <a:p>
            <a:r>
              <a:rPr lang="en-US" sz="2800" b="1" dirty="0"/>
              <a:t>2023 Q1 Update</a:t>
            </a:r>
          </a:p>
          <a:p>
            <a:endParaRPr lang="en-US" dirty="0"/>
          </a:p>
          <a:p>
            <a:r>
              <a:rPr lang="en-US"/>
              <a:t>Dan Mantena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5/3/2023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2022 Annual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3335" y="6131058"/>
            <a:ext cx="4785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8EDFED-11E2-CB42-05EA-30F149205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06" y="1676400"/>
            <a:ext cx="823379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1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Annual Unregistered DG Growth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C74D44-2ECA-4FA3-9F90-8D4A82C6298F}"/>
              </a:ext>
            </a:extLst>
          </p:cNvPr>
          <p:cNvSpPr txBox="1"/>
          <p:nvPr/>
        </p:nvSpPr>
        <p:spPr>
          <a:xfrm>
            <a:off x="381000" y="5391834"/>
            <a:ext cx="8077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Competitive TDSP data: Same as 2022 Q4 quarterly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NOIE data: All NOIEs required to report all capacity in annual report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B56F45-6C54-3E17-5E83-EDA7820D2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19" y="1371600"/>
            <a:ext cx="877036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7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Q1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2FB0C5-94C7-1556-E00F-974B8A6D0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01" y="1832610"/>
            <a:ext cx="8638299" cy="372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4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2022 </a:t>
            </a:r>
            <a:r>
              <a:rPr lang="en-US" dirty="0"/>
              <a:t>Q4 → 2023 Q1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03B414-E5AF-53EF-6451-5CA97946F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1600200"/>
            <a:ext cx="8737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2023-Q1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9D863E-B010-35BF-2CBB-C1EE296E1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60286"/>
            <a:ext cx="6781800" cy="4930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3314263"/>
            <a:ext cx="1371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Large increase due to reporting requirement  change** </a:t>
            </a:r>
          </a:p>
        </p:txBody>
      </p:sp>
    </p:spTree>
    <p:extLst>
      <p:ext uri="{BB962C8B-B14F-4D97-AF65-F5344CB8AC3E}">
        <p14:creationId xmlns:p14="http://schemas.microsoft.com/office/powerpoint/2010/main" val="4178612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227</Words>
  <Application>Microsoft Office PowerPoint</Application>
  <PresentationFormat>On-screen Show (4:3)</PresentationFormat>
  <Paragraphs>42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1_Custom Design</vt:lpstr>
      <vt:lpstr>Office Theme</vt:lpstr>
      <vt:lpstr>PowerPoint Presentation</vt:lpstr>
      <vt:lpstr>2022 Annual Unregistered Distributed Generation Report</vt:lpstr>
      <vt:lpstr>Annual Unregistered DG Growth Comparison</vt:lpstr>
      <vt:lpstr>2023 Q1 Unregistered Distributed Generation Report</vt:lpstr>
      <vt:lpstr>2022 Q4 → 2023 Q1 Change </vt:lpstr>
      <vt:lpstr>Unregistered DG Growth: 2016-Q2* to 2023-Q1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Clifton, Suzy</cp:lastModifiedBy>
  <cp:revision>157</cp:revision>
  <cp:lastPrinted>2016-01-21T20:53:15Z</cp:lastPrinted>
  <dcterms:created xsi:type="dcterms:W3CDTF">2016-01-21T15:20:31Z</dcterms:created>
  <dcterms:modified xsi:type="dcterms:W3CDTF">2023-04-26T16:51:50Z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