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7074" autoAdjust="0"/>
  </p:normalViewPr>
  <p:slideViewPr>
    <p:cSldViewPr showGuides="1">
      <p:cViewPr varScale="1">
        <p:scale>
          <a:sx n="113" d="100"/>
          <a:sy n="113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year to year.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February is consistent with that of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very similar.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consistent with last two years. Overall the zero crossing regulation is above 80%. The lower zero crossing percentage is seen during the sunset hours where there is bias for regulation up deployment.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80% for all hours, which shows a good balance of deploying both Reg up and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0.63% which is significantly lower than previous two years and within the </a:t>
            </a:r>
            <a:r>
              <a:rPr lang="en-US" dirty="0" err="1"/>
              <a:t>traget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2.72% lower than previous two years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76 and peak hours is 30.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121 and peak hours is 32.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generally minimal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in Mar 2023 is higher compared to last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also slightly higher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all hourly load ramp trend is consistent with last two years. We see slightly higher load ramp during the up ramp hours, compared to last two years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Wing generation is consistent with last two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the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under forecast during the up ramp hours and over forecast during down ramp and off peak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3/4/2023 18:30 -&gt; 292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3/17/2023 9:00 -&gt; -269MW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persistently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significantly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we see more bias towards Regulation Down deployment.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March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April 21</a:t>
            </a:r>
            <a:r>
              <a:rPr lang="en-US" baseline="30000" dirty="0"/>
              <a:t>st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1CF2A-6B32-0450-60DE-9D5451DC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0209"/>
            <a:ext cx="8458200" cy="51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565C5-B688-A1E5-5C52-97EBF00A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1585912"/>
            <a:ext cx="49815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F33EB-3DDA-E86B-EABF-5323D572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407113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6451B-94CE-0775-CD2D-1F240F110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407113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1DBE9-81AF-9D39-7680-894D7765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4071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9C9C9-6907-4513-D683-9F4E1467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28700"/>
            <a:ext cx="523038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84B0F-A4B1-2DA4-F784-A14AC18E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A866E-E195-197B-DEC0-7A14B90A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3" y="786155"/>
            <a:ext cx="8053514" cy="5285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C3E3C-A858-F223-7D76-DF6A56F9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28800"/>
            <a:ext cx="2171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B68CE-53C8-518B-D9BF-89186723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88" y="792251"/>
            <a:ext cx="8035224" cy="5273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EE67C-853D-AF85-C25F-AA562DDB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981200"/>
            <a:ext cx="2171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33C90-9A77-7091-E14F-64F7E6A6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05" y="990600"/>
            <a:ext cx="8162915" cy="5032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6BA58-0554-AD54-4A09-7844276FB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752600"/>
            <a:ext cx="19240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66E79-8D30-EADB-DEB1-690B8070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153790" cy="4792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EFEB7-0446-F987-7B71-EE1234A47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8800"/>
            <a:ext cx="19240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A9677-4D51-CC3F-3E68-AD4F2AA6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2" y="914400"/>
            <a:ext cx="8437595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4DC7A-D77B-765F-EBE9-3EB542C69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83" y="890883"/>
            <a:ext cx="8458200" cy="52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869B9-7B10-F6AA-8FF7-6CCBFE40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82320"/>
            <a:ext cx="8657070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39531-D552-2937-35EF-B126C478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30" y="797560"/>
            <a:ext cx="8657070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CA5F7-CE66-DD6D-C8BB-C8294EAF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88823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0D6F1-33A8-646A-7C92-490A21EC9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819686"/>
            <a:ext cx="8562211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A5EE8-8048-6522-090F-1A4578CC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789203"/>
            <a:ext cx="8419306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0C17B-93B8-FD42-C2F0-83456FC05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31687"/>
            <a:ext cx="8534400" cy="4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49DE5-11FA-B94C-6DFF-619433B2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0" y="819686"/>
            <a:ext cx="8711939" cy="5218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539449-EB32-80C1-C0F1-B22499D24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038600"/>
            <a:ext cx="35242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05ACB-9A45-EFB0-78A0-5CFB936E6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6493A-6FCD-032A-95FA-9AB6AC9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4CBF8-BEC5-4E1E-7FBE-DAB21C0F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3" y="911355"/>
            <a:ext cx="8312267" cy="5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3FA19-B277-AFDD-1BFC-E7E5D334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" y="838200"/>
            <a:ext cx="8388823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3FE-5F65-F177-1108-91DE177B9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898723"/>
            <a:ext cx="8290929" cy="51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BA59E-67CF-70C7-2B26-541F4C437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897253"/>
            <a:ext cx="8278736" cy="51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E5188-A6AB-2D0F-4617-2CFFF09D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00325"/>
            <a:ext cx="4724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86524</TotalTime>
  <Words>1366</Words>
  <Application>Microsoft Office PowerPoint</Application>
  <PresentationFormat>On-screen Show (4:3)</PresentationFormat>
  <Paragraphs>192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832</cp:revision>
  <cp:lastPrinted>2016-01-21T20:53:15Z</cp:lastPrinted>
  <dcterms:created xsi:type="dcterms:W3CDTF">2016-01-21T15:20:31Z</dcterms:created>
  <dcterms:modified xsi:type="dcterms:W3CDTF">2023-04-20T15:24:18Z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