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106" d="100"/>
          <a:sy n="106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466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60.006 Hz</a:t>
            </a:r>
          </a:p>
          <a:p>
            <a:r>
              <a:rPr lang="en-US" baseline="0" dirty="0"/>
              <a:t>Maximum Frequency: 59.919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3 minutes 48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278 MW of regulation Up was deployed during the event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loads tripped offline with a combined loss of 501MW</a:t>
            </a:r>
          </a:p>
          <a:p>
            <a:endParaRPr lang="en-US" baseline="0" dirty="0"/>
          </a:p>
          <a:p>
            <a:r>
              <a:rPr lang="en-US" baseline="0" dirty="0"/>
              <a:t>Starting Frequency: 60.002 Hz</a:t>
            </a:r>
          </a:p>
          <a:p>
            <a:r>
              <a:rPr lang="en-US" baseline="0" dirty="0"/>
              <a:t>Maximum Frequency: 60.096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29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228 MW of regulation down was deployed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Frequency started to decline @ 5:40 and dropped to 59.911Hz @ 5:53. @5:56, frequency recovered back to the lower </a:t>
            </a:r>
            <a:r>
              <a:rPr lang="en-US" dirty="0" err="1"/>
              <a:t>deadband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Wind ramped down by approximately 1425 MW from 5:40 to 5:56 in a rate of 89MW/min while PWRR was capped at 30MW/min in SCED.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Non-conforming load ramped up by approximately 250 MW between 5:50 to 5:55.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Expected Generation Deviation remained negative during this period with significant contribution from wind generation and several Thermal Generators were slow to follow the basepoints.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429MW of regulation up was deployed and exhausted during this event. A 400 MW SCED offset was applied.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2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March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|Apr 21st,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3/10/2023 06:58:39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A27511-89D3-7FD0-D080-B07B2E97F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2721"/>
            <a:ext cx="9144000" cy="401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3/26/2023 06:25:00(FME)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A4366-BC5F-FCA8-EC52-137083E14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8229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3/24/2023 05:40:00(Non-FME)</a:t>
            </a:r>
            <a:br>
              <a:rPr lang="en-U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A16868-54A6-9390-45D8-91FA54B32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94847"/>
            <a:ext cx="9144000" cy="40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0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42407</TotalTime>
  <Words>283</Words>
  <Application>Microsoft Office PowerPoint</Application>
  <PresentationFormat>On-screen Show 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3/10/2023 06:58:39 (Non-FME) </vt:lpstr>
      <vt:lpstr>3/26/2023 06:25:00(FME) </vt:lpstr>
      <vt:lpstr>3/24/2023 05:40:00(Non-FME)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766</cp:revision>
  <cp:lastPrinted>2016-01-21T20:53:15Z</cp:lastPrinted>
  <dcterms:created xsi:type="dcterms:W3CDTF">2016-01-21T15:20:31Z</dcterms:created>
  <dcterms:modified xsi:type="dcterms:W3CDTF">2023-04-20T20:01:56Z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