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1.xml" ContentType="application/vnd.openxmlformats-officedocument.themeOverride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2.xml" ContentType="application/vnd.openxmlformats-officedocument.themeOverride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3.xml" ContentType="application/vnd.openxmlformats-officedocument.themeOverride+xml"/>
  <Override PartName="/ppt/notesSlides/notesSlide11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4.xml" ContentType="application/vnd.openxmlformats-officedocument.themeOverride+xml"/>
  <Override PartName="/ppt/notesSlides/notesSlide12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5.xml" ContentType="application/vnd.openxmlformats-officedocument.themeOverride+xml"/>
  <Override PartName="/ppt/notesSlides/notesSlide13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6.xml" ContentType="application/vnd.openxmlformats-officedocument.themeOverride+xml"/>
  <Override PartName="/ppt/notesSlides/notesSlide14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7.xml" ContentType="application/vnd.openxmlformats-officedocument.themeOverr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2"/>
  </p:notesMasterIdLst>
  <p:handoutMasterIdLst>
    <p:handoutMasterId r:id="rId23"/>
  </p:handoutMasterIdLst>
  <p:sldIdLst>
    <p:sldId id="260" r:id="rId7"/>
    <p:sldId id="330" r:id="rId8"/>
    <p:sldId id="338" r:id="rId9"/>
    <p:sldId id="337" r:id="rId10"/>
    <p:sldId id="305" r:id="rId11"/>
    <p:sldId id="314" r:id="rId12"/>
    <p:sldId id="295" r:id="rId13"/>
    <p:sldId id="347" r:id="rId14"/>
    <p:sldId id="355" r:id="rId15"/>
    <p:sldId id="343" r:id="rId16"/>
    <p:sldId id="351" r:id="rId17"/>
    <p:sldId id="344" r:id="rId18"/>
    <p:sldId id="341" r:id="rId19"/>
    <p:sldId id="345" r:id="rId20"/>
    <p:sldId id="322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3" autoAdjust="0"/>
    <p:restoredTop sz="94130" autoAdjust="0"/>
  </p:normalViewPr>
  <p:slideViewPr>
    <p:cSldViewPr showGuides="1">
      <p:cViewPr varScale="1">
        <p:scale>
          <a:sx n="119" d="100"/>
          <a:sy n="119" d="100"/>
        </p:scale>
        <p:origin x="125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SASShare\sasdata03\credit\data\realexpvsinvoice\tpe%20rfaf%20dfaf%20Mar%202022-Mar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file:///\\ercot.com\SASShare\sasdata03\credit\data\realexpvsinvoice\Inv_Exp_Existing_New_APR23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SASShare\sasdata03\credit\data\realexpvsinvoice\tpe%20rfaf%20dfaf%20Mar%202022-Mar%20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SASShare\sasdata03\credit\data\realexpvsinvoice\tpe%20crr%20sc%20Feb%202023%20-%20Mar%20202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\\ercot.com\SASShare\sasdata03\credit\data\realexpvsinvoice\discretionary%20collateral%20Mar%202021-%20Mar%202023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\\ercot.com\SASShare\sasdata03\credit\data\realexpvsinvoice\Inv_Exp_Existing_New_APR23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\\ercot.com\SASShare\sasdata03\credit\data\realexpvsinvoice\Inv_Exp_Existing_New_APR23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\\ercot.com\SASShare\sasdata03\credit\data\realexpvsinvoice\Inv_Exp_Existing_New_APR23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\\ercot.com\SASShare\sasdata03\credit\data\realexpvsinvoice\Inv_Exp_Existing_New_APR23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\\ercot.com\SASShare\sasdata03\credit\data\realexpvsinvoice\Inv_Exp_Existing_New_APR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TPE</c:v>
                </c:pt>
              </c:strCache>
            </c:strRef>
          </c:tx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cat>
            <c:numRef>
              <c:f>Sheet1!$A$2:$A$397</c:f>
              <c:numCache>
                <c:formatCode>m/d/yyyy</c:formatCode>
                <c:ptCount val="396"/>
                <c:pt idx="0">
                  <c:v>44621</c:v>
                </c:pt>
                <c:pt idx="1">
                  <c:v>44622</c:v>
                </c:pt>
                <c:pt idx="2">
                  <c:v>44623</c:v>
                </c:pt>
                <c:pt idx="3">
                  <c:v>44624</c:v>
                </c:pt>
                <c:pt idx="4">
                  <c:v>44625</c:v>
                </c:pt>
                <c:pt idx="5">
                  <c:v>44626</c:v>
                </c:pt>
                <c:pt idx="6">
                  <c:v>44627</c:v>
                </c:pt>
                <c:pt idx="7">
                  <c:v>44628</c:v>
                </c:pt>
                <c:pt idx="8">
                  <c:v>44629</c:v>
                </c:pt>
                <c:pt idx="9">
                  <c:v>44630</c:v>
                </c:pt>
                <c:pt idx="10">
                  <c:v>44631</c:v>
                </c:pt>
                <c:pt idx="11">
                  <c:v>44632</c:v>
                </c:pt>
                <c:pt idx="12">
                  <c:v>44633</c:v>
                </c:pt>
                <c:pt idx="13">
                  <c:v>44634</c:v>
                </c:pt>
                <c:pt idx="14">
                  <c:v>44635</c:v>
                </c:pt>
                <c:pt idx="15">
                  <c:v>44636</c:v>
                </c:pt>
                <c:pt idx="16">
                  <c:v>44637</c:v>
                </c:pt>
                <c:pt idx="17">
                  <c:v>44638</c:v>
                </c:pt>
                <c:pt idx="18">
                  <c:v>44639</c:v>
                </c:pt>
                <c:pt idx="19">
                  <c:v>44640</c:v>
                </c:pt>
                <c:pt idx="20">
                  <c:v>44641</c:v>
                </c:pt>
                <c:pt idx="21">
                  <c:v>44642</c:v>
                </c:pt>
                <c:pt idx="22">
                  <c:v>44643</c:v>
                </c:pt>
                <c:pt idx="23">
                  <c:v>44644</c:v>
                </c:pt>
                <c:pt idx="24">
                  <c:v>44645</c:v>
                </c:pt>
                <c:pt idx="25">
                  <c:v>44646</c:v>
                </c:pt>
                <c:pt idx="26">
                  <c:v>44647</c:v>
                </c:pt>
                <c:pt idx="27">
                  <c:v>44648</c:v>
                </c:pt>
                <c:pt idx="28">
                  <c:v>44649</c:v>
                </c:pt>
                <c:pt idx="29">
                  <c:v>44650</c:v>
                </c:pt>
                <c:pt idx="30">
                  <c:v>44651</c:v>
                </c:pt>
                <c:pt idx="31">
                  <c:v>44652</c:v>
                </c:pt>
                <c:pt idx="32">
                  <c:v>44653</c:v>
                </c:pt>
                <c:pt idx="33">
                  <c:v>44654</c:v>
                </c:pt>
                <c:pt idx="34">
                  <c:v>44655</c:v>
                </c:pt>
                <c:pt idx="35">
                  <c:v>44656</c:v>
                </c:pt>
                <c:pt idx="36">
                  <c:v>44657</c:v>
                </c:pt>
                <c:pt idx="37">
                  <c:v>44658</c:v>
                </c:pt>
                <c:pt idx="38">
                  <c:v>44659</c:v>
                </c:pt>
                <c:pt idx="39">
                  <c:v>44660</c:v>
                </c:pt>
                <c:pt idx="40">
                  <c:v>44661</c:v>
                </c:pt>
                <c:pt idx="41">
                  <c:v>44662</c:v>
                </c:pt>
                <c:pt idx="42">
                  <c:v>44663</c:v>
                </c:pt>
                <c:pt idx="43">
                  <c:v>44664</c:v>
                </c:pt>
                <c:pt idx="44">
                  <c:v>44665</c:v>
                </c:pt>
                <c:pt idx="45">
                  <c:v>44666</c:v>
                </c:pt>
                <c:pt idx="46">
                  <c:v>44667</c:v>
                </c:pt>
                <c:pt idx="47">
                  <c:v>44668</c:v>
                </c:pt>
                <c:pt idx="48">
                  <c:v>44669</c:v>
                </c:pt>
                <c:pt idx="49">
                  <c:v>44670</c:v>
                </c:pt>
                <c:pt idx="50">
                  <c:v>44671</c:v>
                </c:pt>
                <c:pt idx="51">
                  <c:v>44672</c:v>
                </c:pt>
                <c:pt idx="52">
                  <c:v>44673</c:v>
                </c:pt>
                <c:pt idx="53">
                  <c:v>44674</c:v>
                </c:pt>
                <c:pt idx="54">
                  <c:v>44675</c:v>
                </c:pt>
                <c:pt idx="55">
                  <c:v>44676</c:v>
                </c:pt>
                <c:pt idx="56">
                  <c:v>44677</c:v>
                </c:pt>
                <c:pt idx="57">
                  <c:v>44678</c:v>
                </c:pt>
                <c:pt idx="58">
                  <c:v>44679</c:v>
                </c:pt>
                <c:pt idx="59">
                  <c:v>44680</c:v>
                </c:pt>
                <c:pt idx="60">
                  <c:v>44681</c:v>
                </c:pt>
                <c:pt idx="61">
                  <c:v>44682</c:v>
                </c:pt>
                <c:pt idx="62">
                  <c:v>44683</c:v>
                </c:pt>
                <c:pt idx="63">
                  <c:v>44684</c:v>
                </c:pt>
                <c:pt idx="64">
                  <c:v>44685</c:v>
                </c:pt>
                <c:pt idx="65">
                  <c:v>44686</c:v>
                </c:pt>
                <c:pt idx="66">
                  <c:v>44687</c:v>
                </c:pt>
                <c:pt idx="67">
                  <c:v>44688</c:v>
                </c:pt>
                <c:pt idx="68">
                  <c:v>44689</c:v>
                </c:pt>
                <c:pt idx="69">
                  <c:v>44690</c:v>
                </c:pt>
                <c:pt idx="70">
                  <c:v>44691</c:v>
                </c:pt>
                <c:pt idx="71">
                  <c:v>44692</c:v>
                </c:pt>
                <c:pt idx="72">
                  <c:v>44693</c:v>
                </c:pt>
                <c:pt idx="73">
                  <c:v>44694</c:v>
                </c:pt>
                <c:pt idx="74">
                  <c:v>44695</c:v>
                </c:pt>
                <c:pt idx="75">
                  <c:v>44696</c:v>
                </c:pt>
                <c:pt idx="76">
                  <c:v>44697</c:v>
                </c:pt>
                <c:pt idx="77">
                  <c:v>44698</c:v>
                </c:pt>
                <c:pt idx="78">
                  <c:v>44699</c:v>
                </c:pt>
                <c:pt idx="79">
                  <c:v>44700</c:v>
                </c:pt>
                <c:pt idx="80">
                  <c:v>44701</c:v>
                </c:pt>
                <c:pt idx="81">
                  <c:v>44702</c:v>
                </c:pt>
                <c:pt idx="82">
                  <c:v>44703</c:v>
                </c:pt>
                <c:pt idx="83">
                  <c:v>44704</c:v>
                </c:pt>
                <c:pt idx="84">
                  <c:v>44705</c:v>
                </c:pt>
                <c:pt idx="85">
                  <c:v>44706</c:v>
                </c:pt>
                <c:pt idx="86">
                  <c:v>44707</c:v>
                </c:pt>
                <c:pt idx="87">
                  <c:v>44708</c:v>
                </c:pt>
                <c:pt idx="88">
                  <c:v>44709</c:v>
                </c:pt>
                <c:pt idx="89">
                  <c:v>44710</c:v>
                </c:pt>
                <c:pt idx="90">
                  <c:v>44711</c:v>
                </c:pt>
                <c:pt idx="91">
                  <c:v>44712</c:v>
                </c:pt>
                <c:pt idx="92">
                  <c:v>44713</c:v>
                </c:pt>
                <c:pt idx="93">
                  <c:v>44714</c:v>
                </c:pt>
                <c:pt idx="94">
                  <c:v>44715</c:v>
                </c:pt>
                <c:pt idx="95">
                  <c:v>44716</c:v>
                </c:pt>
                <c:pt idx="96">
                  <c:v>44717</c:v>
                </c:pt>
                <c:pt idx="97">
                  <c:v>44718</c:v>
                </c:pt>
                <c:pt idx="98">
                  <c:v>44719</c:v>
                </c:pt>
                <c:pt idx="99">
                  <c:v>44720</c:v>
                </c:pt>
                <c:pt idx="100">
                  <c:v>44721</c:v>
                </c:pt>
                <c:pt idx="101">
                  <c:v>44722</c:v>
                </c:pt>
                <c:pt idx="102">
                  <c:v>44723</c:v>
                </c:pt>
                <c:pt idx="103">
                  <c:v>44724</c:v>
                </c:pt>
                <c:pt idx="104">
                  <c:v>44725</c:v>
                </c:pt>
                <c:pt idx="105">
                  <c:v>44726</c:v>
                </c:pt>
                <c:pt idx="106">
                  <c:v>44727</c:v>
                </c:pt>
                <c:pt idx="107">
                  <c:v>44728</c:v>
                </c:pt>
                <c:pt idx="108">
                  <c:v>44729</c:v>
                </c:pt>
                <c:pt idx="109">
                  <c:v>44730</c:v>
                </c:pt>
                <c:pt idx="110">
                  <c:v>44731</c:v>
                </c:pt>
                <c:pt idx="111">
                  <c:v>44732</c:v>
                </c:pt>
                <c:pt idx="112">
                  <c:v>44733</c:v>
                </c:pt>
                <c:pt idx="113">
                  <c:v>44734</c:v>
                </c:pt>
                <c:pt idx="114">
                  <c:v>44735</c:v>
                </c:pt>
                <c:pt idx="115">
                  <c:v>44736</c:v>
                </c:pt>
                <c:pt idx="116">
                  <c:v>44737</c:v>
                </c:pt>
                <c:pt idx="117">
                  <c:v>44738</c:v>
                </c:pt>
                <c:pt idx="118">
                  <c:v>44739</c:v>
                </c:pt>
                <c:pt idx="119">
                  <c:v>44740</c:v>
                </c:pt>
                <c:pt idx="120">
                  <c:v>44741</c:v>
                </c:pt>
                <c:pt idx="121">
                  <c:v>44742</c:v>
                </c:pt>
                <c:pt idx="122">
                  <c:v>44743</c:v>
                </c:pt>
                <c:pt idx="123">
                  <c:v>44744</c:v>
                </c:pt>
                <c:pt idx="124">
                  <c:v>44745</c:v>
                </c:pt>
                <c:pt idx="125">
                  <c:v>44746</c:v>
                </c:pt>
                <c:pt idx="126">
                  <c:v>44747</c:v>
                </c:pt>
                <c:pt idx="127">
                  <c:v>44748</c:v>
                </c:pt>
                <c:pt idx="128">
                  <c:v>44749</c:v>
                </c:pt>
                <c:pt idx="129">
                  <c:v>44750</c:v>
                </c:pt>
                <c:pt idx="130">
                  <c:v>44751</c:v>
                </c:pt>
                <c:pt idx="131">
                  <c:v>44752</c:v>
                </c:pt>
                <c:pt idx="132">
                  <c:v>44753</c:v>
                </c:pt>
                <c:pt idx="133">
                  <c:v>44754</c:v>
                </c:pt>
                <c:pt idx="134">
                  <c:v>44755</c:v>
                </c:pt>
                <c:pt idx="135">
                  <c:v>44756</c:v>
                </c:pt>
                <c:pt idx="136">
                  <c:v>44757</c:v>
                </c:pt>
                <c:pt idx="137">
                  <c:v>44758</c:v>
                </c:pt>
                <c:pt idx="138">
                  <c:v>44759</c:v>
                </c:pt>
                <c:pt idx="139">
                  <c:v>44760</c:v>
                </c:pt>
                <c:pt idx="140">
                  <c:v>44761</c:v>
                </c:pt>
                <c:pt idx="141">
                  <c:v>44762</c:v>
                </c:pt>
                <c:pt idx="142">
                  <c:v>44763</c:v>
                </c:pt>
                <c:pt idx="143">
                  <c:v>44764</c:v>
                </c:pt>
                <c:pt idx="144">
                  <c:v>44765</c:v>
                </c:pt>
                <c:pt idx="145">
                  <c:v>44766</c:v>
                </c:pt>
                <c:pt idx="146">
                  <c:v>44767</c:v>
                </c:pt>
                <c:pt idx="147">
                  <c:v>44768</c:v>
                </c:pt>
                <c:pt idx="148">
                  <c:v>44769</c:v>
                </c:pt>
                <c:pt idx="149">
                  <c:v>44770</c:v>
                </c:pt>
                <c:pt idx="150">
                  <c:v>44771</c:v>
                </c:pt>
                <c:pt idx="151">
                  <c:v>44772</c:v>
                </c:pt>
                <c:pt idx="152">
                  <c:v>44773</c:v>
                </c:pt>
                <c:pt idx="153">
                  <c:v>44774</c:v>
                </c:pt>
                <c:pt idx="154">
                  <c:v>44775</c:v>
                </c:pt>
                <c:pt idx="155">
                  <c:v>44776</c:v>
                </c:pt>
                <c:pt idx="156">
                  <c:v>44777</c:v>
                </c:pt>
                <c:pt idx="157">
                  <c:v>44778</c:v>
                </c:pt>
                <c:pt idx="158">
                  <c:v>44779</c:v>
                </c:pt>
                <c:pt idx="159">
                  <c:v>44780</c:v>
                </c:pt>
                <c:pt idx="160">
                  <c:v>44781</c:v>
                </c:pt>
                <c:pt idx="161">
                  <c:v>44782</c:v>
                </c:pt>
                <c:pt idx="162">
                  <c:v>44783</c:v>
                </c:pt>
                <c:pt idx="163">
                  <c:v>44784</c:v>
                </c:pt>
                <c:pt idx="164">
                  <c:v>44785</c:v>
                </c:pt>
                <c:pt idx="165">
                  <c:v>44786</c:v>
                </c:pt>
                <c:pt idx="166">
                  <c:v>44787</c:v>
                </c:pt>
                <c:pt idx="167">
                  <c:v>44788</c:v>
                </c:pt>
                <c:pt idx="168">
                  <c:v>44789</c:v>
                </c:pt>
                <c:pt idx="169">
                  <c:v>44790</c:v>
                </c:pt>
                <c:pt idx="170">
                  <c:v>44791</c:v>
                </c:pt>
                <c:pt idx="171">
                  <c:v>44792</c:v>
                </c:pt>
                <c:pt idx="172">
                  <c:v>44793</c:v>
                </c:pt>
                <c:pt idx="173">
                  <c:v>44794</c:v>
                </c:pt>
                <c:pt idx="174">
                  <c:v>44795</c:v>
                </c:pt>
                <c:pt idx="175">
                  <c:v>44796</c:v>
                </c:pt>
                <c:pt idx="176">
                  <c:v>44797</c:v>
                </c:pt>
                <c:pt idx="177">
                  <c:v>44798</c:v>
                </c:pt>
                <c:pt idx="178">
                  <c:v>44799</c:v>
                </c:pt>
                <c:pt idx="179">
                  <c:v>44800</c:v>
                </c:pt>
                <c:pt idx="180">
                  <c:v>44801</c:v>
                </c:pt>
                <c:pt idx="181">
                  <c:v>44802</c:v>
                </c:pt>
                <c:pt idx="182">
                  <c:v>44803</c:v>
                </c:pt>
                <c:pt idx="183">
                  <c:v>44804</c:v>
                </c:pt>
                <c:pt idx="184">
                  <c:v>44805</c:v>
                </c:pt>
                <c:pt idx="185">
                  <c:v>44806</c:v>
                </c:pt>
                <c:pt idx="186">
                  <c:v>44807</c:v>
                </c:pt>
                <c:pt idx="187">
                  <c:v>44808</c:v>
                </c:pt>
                <c:pt idx="188">
                  <c:v>44809</c:v>
                </c:pt>
                <c:pt idx="189">
                  <c:v>44810</c:v>
                </c:pt>
                <c:pt idx="190">
                  <c:v>44811</c:v>
                </c:pt>
                <c:pt idx="191">
                  <c:v>44812</c:v>
                </c:pt>
                <c:pt idx="192">
                  <c:v>44813</c:v>
                </c:pt>
                <c:pt idx="193">
                  <c:v>44814</c:v>
                </c:pt>
                <c:pt idx="194">
                  <c:v>44815</c:v>
                </c:pt>
                <c:pt idx="195">
                  <c:v>44816</c:v>
                </c:pt>
                <c:pt idx="196">
                  <c:v>44817</c:v>
                </c:pt>
                <c:pt idx="197">
                  <c:v>44818</c:v>
                </c:pt>
                <c:pt idx="198">
                  <c:v>44819</c:v>
                </c:pt>
                <c:pt idx="199">
                  <c:v>44820</c:v>
                </c:pt>
                <c:pt idx="200">
                  <c:v>44821</c:v>
                </c:pt>
                <c:pt idx="201">
                  <c:v>44822</c:v>
                </c:pt>
                <c:pt idx="202">
                  <c:v>44823</c:v>
                </c:pt>
                <c:pt idx="203">
                  <c:v>44824</c:v>
                </c:pt>
                <c:pt idx="204">
                  <c:v>44825</c:v>
                </c:pt>
                <c:pt idx="205">
                  <c:v>44826</c:v>
                </c:pt>
                <c:pt idx="206">
                  <c:v>44827</c:v>
                </c:pt>
                <c:pt idx="207">
                  <c:v>44828</c:v>
                </c:pt>
                <c:pt idx="208">
                  <c:v>44829</c:v>
                </c:pt>
                <c:pt idx="209">
                  <c:v>44830</c:v>
                </c:pt>
                <c:pt idx="210">
                  <c:v>44831</c:v>
                </c:pt>
                <c:pt idx="211">
                  <c:v>44832</c:v>
                </c:pt>
                <c:pt idx="212">
                  <c:v>44833</c:v>
                </c:pt>
                <c:pt idx="213">
                  <c:v>44834</c:v>
                </c:pt>
                <c:pt idx="214">
                  <c:v>44835</c:v>
                </c:pt>
                <c:pt idx="215">
                  <c:v>44836</c:v>
                </c:pt>
                <c:pt idx="216">
                  <c:v>44837</c:v>
                </c:pt>
                <c:pt idx="217">
                  <c:v>44838</c:v>
                </c:pt>
                <c:pt idx="218">
                  <c:v>44839</c:v>
                </c:pt>
                <c:pt idx="219">
                  <c:v>44840</c:v>
                </c:pt>
                <c:pt idx="220">
                  <c:v>44841</c:v>
                </c:pt>
                <c:pt idx="221">
                  <c:v>44842</c:v>
                </c:pt>
                <c:pt idx="222">
                  <c:v>44843</c:v>
                </c:pt>
                <c:pt idx="223">
                  <c:v>44844</c:v>
                </c:pt>
                <c:pt idx="224">
                  <c:v>44845</c:v>
                </c:pt>
                <c:pt idx="225">
                  <c:v>44846</c:v>
                </c:pt>
                <c:pt idx="226">
                  <c:v>44847</c:v>
                </c:pt>
                <c:pt idx="227">
                  <c:v>44848</c:v>
                </c:pt>
                <c:pt idx="228">
                  <c:v>44849</c:v>
                </c:pt>
                <c:pt idx="229">
                  <c:v>44850</c:v>
                </c:pt>
                <c:pt idx="230">
                  <c:v>44851</c:v>
                </c:pt>
                <c:pt idx="231">
                  <c:v>44852</c:v>
                </c:pt>
                <c:pt idx="232">
                  <c:v>44853</c:v>
                </c:pt>
                <c:pt idx="233">
                  <c:v>44854</c:v>
                </c:pt>
                <c:pt idx="234">
                  <c:v>44855</c:v>
                </c:pt>
                <c:pt idx="235">
                  <c:v>44856</c:v>
                </c:pt>
                <c:pt idx="236">
                  <c:v>44857</c:v>
                </c:pt>
                <c:pt idx="237">
                  <c:v>44858</c:v>
                </c:pt>
                <c:pt idx="238">
                  <c:v>44859</c:v>
                </c:pt>
                <c:pt idx="239">
                  <c:v>44860</c:v>
                </c:pt>
                <c:pt idx="240">
                  <c:v>44861</c:v>
                </c:pt>
                <c:pt idx="241">
                  <c:v>44862</c:v>
                </c:pt>
                <c:pt idx="242">
                  <c:v>44863</c:v>
                </c:pt>
                <c:pt idx="243">
                  <c:v>44864</c:v>
                </c:pt>
                <c:pt idx="244">
                  <c:v>44865</c:v>
                </c:pt>
                <c:pt idx="245">
                  <c:v>44866</c:v>
                </c:pt>
                <c:pt idx="246">
                  <c:v>44867</c:v>
                </c:pt>
                <c:pt idx="247">
                  <c:v>44868</c:v>
                </c:pt>
                <c:pt idx="248">
                  <c:v>44869</c:v>
                </c:pt>
                <c:pt idx="249">
                  <c:v>44870</c:v>
                </c:pt>
                <c:pt idx="250">
                  <c:v>44871</c:v>
                </c:pt>
                <c:pt idx="251">
                  <c:v>44872</c:v>
                </c:pt>
                <c:pt idx="252">
                  <c:v>44873</c:v>
                </c:pt>
                <c:pt idx="253">
                  <c:v>44874</c:v>
                </c:pt>
                <c:pt idx="254">
                  <c:v>44875</c:v>
                </c:pt>
                <c:pt idx="255">
                  <c:v>44876</c:v>
                </c:pt>
                <c:pt idx="256">
                  <c:v>44877</c:v>
                </c:pt>
                <c:pt idx="257">
                  <c:v>44878</c:v>
                </c:pt>
                <c:pt idx="258">
                  <c:v>44879</c:v>
                </c:pt>
                <c:pt idx="259">
                  <c:v>44880</c:v>
                </c:pt>
                <c:pt idx="260">
                  <c:v>44881</c:v>
                </c:pt>
                <c:pt idx="261">
                  <c:v>44882</c:v>
                </c:pt>
                <c:pt idx="262">
                  <c:v>44883</c:v>
                </c:pt>
                <c:pt idx="263">
                  <c:v>44884</c:v>
                </c:pt>
                <c:pt idx="264">
                  <c:v>44885</c:v>
                </c:pt>
                <c:pt idx="265">
                  <c:v>44886</c:v>
                </c:pt>
                <c:pt idx="266">
                  <c:v>44887</c:v>
                </c:pt>
                <c:pt idx="267">
                  <c:v>44888</c:v>
                </c:pt>
                <c:pt idx="268">
                  <c:v>44889</c:v>
                </c:pt>
                <c:pt idx="269">
                  <c:v>44890</c:v>
                </c:pt>
                <c:pt idx="270">
                  <c:v>44891</c:v>
                </c:pt>
                <c:pt idx="271">
                  <c:v>44892</c:v>
                </c:pt>
                <c:pt idx="272">
                  <c:v>44893</c:v>
                </c:pt>
                <c:pt idx="273">
                  <c:v>44894</c:v>
                </c:pt>
                <c:pt idx="274">
                  <c:v>44895</c:v>
                </c:pt>
                <c:pt idx="275">
                  <c:v>44896</c:v>
                </c:pt>
                <c:pt idx="276">
                  <c:v>44897</c:v>
                </c:pt>
                <c:pt idx="277">
                  <c:v>44898</c:v>
                </c:pt>
                <c:pt idx="278">
                  <c:v>44899</c:v>
                </c:pt>
                <c:pt idx="279">
                  <c:v>44900</c:v>
                </c:pt>
                <c:pt idx="280">
                  <c:v>44901</c:v>
                </c:pt>
                <c:pt idx="281">
                  <c:v>44902</c:v>
                </c:pt>
                <c:pt idx="282">
                  <c:v>44903</c:v>
                </c:pt>
                <c:pt idx="283">
                  <c:v>44904</c:v>
                </c:pt>
                <c:pt idx="284">
                  <c:v>44905</c:v>
                </c:pt>
                <c:pt idx="285">
                  <c:v>44906</c:v>
                </c:pt>
                <c:pt idx="286">
                  <c:v>44907</c:v>
                </c:pt>
                <c:pt idx="287">
                  <c:v>44908</c:v>
                </c:pt>
                <c:pt idx="288">
                  <c:v>44909</c:v>
                </c:pt>
                <c:pt idx="289">
                  <c:v>44910</c:v>
                </c:pt>
                <c:pt idx="290">
                  <c:v>44911</c:v>
                </c:pt>
                <c:pt idx="291">
                  <c:v>44912</c:v>
                </c:pt>
                <c:pt idx="292">
                  <c:v>44913</c:v>
                </c:pt>
                <c:pt idx="293">
                  <c:v>44914</c:v>
                </c:pt>
                <c:pt idx="294">
                  <c:v>44915</c:v>
                </c:pt>
                <c:pt idx="295">
                  <c:v>44916</c:v>
                </c:pt>
                <c:pt idx="296">
                  <c:v>44917</c:v>
                </c:pt>
                <c:pt idx="297">
                  <c:v>44918</c:v>
                </c:pt>
                <c:pt idx="298">
                  <c:v>44919</c:v>
                </c:pt>
                <c:pt idx="299">
                  <c:v>44920</c:v>
                </c:pt>
                <c:pt idx="300">
                  <c:v>44921</c:v>
                </c:pt>
                <c:pt idx="301">
                  <c:v>44922</c:v>
                </c:pt>
                <c:pt idx="302">
                  <c:v>44923</c:v>
                </c:pt>
                <c:pt idx="303">
                  <c:v>44924</c:v>
                </c:pt>
                <c:pt idx="304" formatCode="[$-409]mm/dd/yyyy">
                  <c:v>44925</c:v>
                </c:pt>
                <c:pt idx="305" formatCode="[$-409]mm/dd/yyyy">
                  <c:v>44926</c:v>
                </c:pt>
                <c:pt idx="306" formatCode="[$-409]mm/dd/yyyy">
                  <c:v>44927</c:v>
                </c:pt>
                <c:pt idx="307" formatCode="[$-409]mm/dd/yyyy">
                  <c:v>44928</c:v>
                </c:pt>
                <c:pt idx="308" formatCode="[$-409]mm/dd/yyyy">
                  <c:v>44929</c:v>
                </c:pt>
                <c:pt idx="309" formatCode="[$-409]mm/dd/yyyy">
                  <c:v>44930</c:v>
                </c:pt>
                <c:pt idx="310" formatCode="[$-409]mm/dd/yyyy">
                  <c:v>44931</c:v>
                </c:pt>
                <c:pt idx="311" formatCode="[$-409]mm/dd/yyyy">
                  <c:v>44932</c:v>
                </c:pt>
                <c:pt idx="312" formatCode="[$-409]mm/dd/yyyy">
                  <c:v>44933</c:v>
                </c:pt>
                <c:pt idx="313" formatCode="[$-409]mm/dd/yyyy">
                  <c:v>44934</c:v>
                </c:pt>
                <c:pt idx="314" formatCode="[$-409]mm/dd/yyyy">
                  <c:v>44935</c:v>
                </c:pt>
                <c:pt idx="315" formatCode="[$-409]mm/dd/yyyy">
                  <c:v>44936</c:v>
                </c:pt>
                <c:pt idx="316" formatCode="[$-409]mm/dd/yyyy">
                  <c:v>44937</c:v>
                </c:pt>
                <c:pt idx="317" formatCode="[$-409]mm/dd/yyyy">
                  <c:v>44938</c:v>
                </c:pt>
                <c:pt idx="318" formatCode="[$-409]mm/dd/yyyy">
                  <c:v>44939</c:v>
                </c:pt>
                <c:pt idx="319" formatCode="[$-409]mm/dd/yyyy">
                  <c:v>44940</c:v>
                </c:pt>
                <c:pt idx="320" formatCode="[$-409]mm/dd/yyyy">
                  <c:v>44941</c:v>
                </c:pt>
                <c:pt idx="321" formatCode="[$-409]mm/dd/yyyy">
                  <c:v>44942</c:v>
                </c:pt>
                <c:pt idx="322" formatCode="[$-409]mm/dd/yyyy">
                  <c:v>44943</c:v>
                </c:pt>
                <c:pt idx="323" formatCode="[$-409]mm/dd/yyyy">
                  <c:v>44944</c:v>
                </c:pt>
                <c:pt idx="324" formatCode="[$-409]mm/dd/yyyy">
                  <c:v>44945</c:v>
                </c:pt>
                <c:pt idx="325" formatCode="[$-409]mm/dd/yyyy">
                  <c:v>44946</c:v>
                </c:pt>
                <c:pt idx="326" formatCode="[$-409]mm/dd/yyyy">
                  <c:v>44947</c:v>
                </c:pt>
                <c:pt idx="327" formatCode="[$-409]mm/dd/yyyy">
                  <c:v>44948</c:v>
                </c:pt>
                <c:pt idx="328" formatCode="[$-409]mm/dd/yyyy">
                  <c:v>44949</c:v>
                </c:pt>
                <c:pt idx="329" formatCode="[$-409]mm/dd/yyyy">
                  <c:v>44950</c:v>
                </c:pt>
                <c:pt idx="330" formatCode="[$-409]mm/dd/yyyy">
                  <c:v>44951</c:v>
                </c:pt>
                <c:pt idx="331" formatCode="[$-409]mm/dd/yyyy">
                  <c:v>44952</c:v>
                </c:pt>
                <c:pt idx="332" formatCode="[$-409]mm/dd/yyyy">
                  <c:v>44953</c:v>
                </c:pt>
                <c:pt idx="333" formatCode="[$-409]mm/dd/yyyy">
                  <c:v>44954</c:v>
                </c:pt>
                <c:pt idx="334">
                  <c:v>44955</c:v>
                </c:pt>
                <c:pt idx="335">
                  <c:v>44956</c:v>
                </c:pt>
                <c:pt idx="336">
                  <c:v>44957</c:v>
                </c:pt>
                <c:pt idx="337">
                  <c:v>44958</c:v>
                </c:pt>
                <c:pt idx="338">
                  <c:v>44959</c:v>
                </c:pt>
                <c:pt idx="339">
                  <c:v>44960</c:v>
                </c:pt>
                <c:pt idx="340">
                  <c:v>44961</c:v>
                </c:pt>
                <c:pt idx="341">
                  <c:v>44962</c:v>
                </c:pt>
                <c:pt idx="342">
                  <c:v>44963</c:v>
                </c:pt>
                <c:pt idx="343">
                  <c:v>44964</c:v>
                </c:pt>
                <c:pt idx="344">
                  <c:v>44965</c:v>
                </c:pt>
                <c:pt idx="345">
                  <c:v>44966</c:v>
                </c:pt>
                <c:pt idx="346">
                  <c:v>44967</c:v>
                </c:pt>
                <c:pt idx="347">
                  <c:v>44968</c:v>
                </c:pt>
                <c:pt idx="348">
                  <c:v>44969</c:v>
                </c:pt>
                <c:pt idx="349">
                  <c:v>44970</c:v>
                </c:pt>
                <c:pt idx="350">
                  <c:v>44971</c:v>
                </c:pt>
                <c:pt idx="351">
                  <c:v>44972</c:v>
                </c:pt>
                <c:pt idx="352">
                  <c:v>44973</c:v>
                </c:pt>
                <c:pt idx="353">
                  <c:v>44974</c:v>
                </c:pt>
                <c:pt idx="354">
                  <c:v>44975</c:v>
                </c:pt>
                <c:pt idx="355">
                  <c:v>44976</c:v>
                </c:pt>
                <c:pt idx="356">
                  <c:v>44977</c:v>
                </c:pt>
                <c:pt idx="357">
                  <c:v>44978</c:v>
                </c:pt>
                <c:pt idx="358">
                  <c:v>44979</c:v>
                </c:pt>
                <c:pt idx="359">
                  <c:v>44980</c:v>
                </c:pt>
                <c:pt idx="360">
                  <c:v>44981</c:v>
                </c:pt>
                <c:pt idx="361">
                  <c:v>44982</c:v>
                </c:pt>
                <c:pt idx="362">
                  <c:v>44983</c:v>
                </c:pt>
                <c:pt idx="363">
                  <c:v>44984</c:v>
                </c:pt>
                <c:pt idx="364">
                  <c:v>44985</c:v>
                </c:pt>
                <c:pt idx="365">
                  <c:v>44986</c:v>
                </c:pt>
                <c:pt idx="366">
                  <c:v>44987</c:v>
                </c:pt>
                <c:pt idx="367">
                  <c:v>44988</c:v>
                </c:pt>
                <c:pt idx="368">
                  <c:v>44989</c:v>
                </c:pt>
                <c:pt idx="369">
                  <c:v>44990</c:v>
                </c:pt>
                <c:pt idx="370">
                  <c:v>44991</c:v>
                </c:pt>
                <c:pt idx="371">
                  <c:v>44992</c:v>
                </c:pt>
                <c:pt idx="372">
                  <c:v>44993</c:v>
                </c:pt>
                <c:pt idx="373">
                  <c:v>44994</c:v>
                </c:pt>
                <c:pt idx="374">
                  <c:v>44995</c:v>
                </c:pt>
                <c:pt idx="375">
                  <c:v>44996</c:v>
                </c:pt>
                <c:pt idx="376">
                  <c:v>44997</c:v>
                </c:pt>
                <c:pt idx="377">
                  <c:v>44998</c:v>
                </c:pt>
                <c:pt idx="378">
                  <c:v>44999</c:v>
                </c:pt>
                <c:pt idx="379">
                  <c:v>45000</c:v>
                </c:pt>
                <c:pt idx="380">
                  <c:v>45001</c:v>
                </c:pt>
                <c:pt idx="381">
                  <c:v>45002</c:v>
                </c:pt>
                <c:pt idx="382">
                  <c:v>45003</c:v>
                </c:pt>
                <c:pt idx="383">
                  <c:v>45004</c:v>
                </c:pt>
                <c:pt idx="384">
                  <c:v>45005</c:v>
                </c:pt>
                <c:pt idx="385">
                  <c:v>45006</c:v>
                </c:pt>
                <c:pt idx="386">
                  <c:v>45007</c:v>
                </c:pt>
                <c:pt idx="387">
                  <c:v>45008</c:v>
                </c:pt>
                <c:pt idx="388">
                  <c:v>45009</c:v>
                </c:pt>
                <c:pt idx="389">
                  <c:v>45010</c:v>
                </c:pt>
                <c:pt idx="390">
                  <c:v>45011</c:v>
                </c:pt>
                <c:pt idx="391">
                  <c:v>45012</c:v>
                </c:pt>
                <c:pt idx="392">
                  <c:v>45013</c:v>
                </c:pt>
                <c:pt idx="393">
                  <c:v>45014</c:v>
                </c:pt>
                <c:pt idx="394">
                  <c:v>45015</c:v>
                </c:pt>
                <c:pt idx="395">
                  <c:v>45016</c:v>
                </c:pt>
              </c:numCache>
            </c:numRef>
          </c:cat>
          <c:val>
            <c:numRef>
              <c:f>Sheet1!$B$2:$B$397</c:f>
              <c:numCache>
                <c:formatCode>0.00</c:formatCode>
                <c:ptCount val="396"/>
                <c:pt idx="0">
                  <c:v>1040446783</c:v>
                </c:pt>
                <c:pt idx="1">
                  <c:v>962750514.89999998</c:v>
                </c:pt>
                <c:pt idx="2">
                  <c:v>885499627.70000005</c:v>
                </c:pt>
                <c:pt idx="3">
                  <c:v>918458934.29999995</c:v>
                </c:pt>
                <c:pt idx="4">
                  <c:v>916553102.29999995</c:v>
                </c:pt>
                <c:pt idx="5">
                  <c:v>916149352.20000005</c:v>
                </c:pt>
                <c:pt idx="6">
                  <c:v>912557239.10000002</c:v>
                </c:pt>
                <c:pt idx="7">
                  <c:v>926177896</c:v>
                </c:pt>
                <c:pt idx="8">
                  <c:v>869231253.70000005</c:v>
                </c:pt>
                <c:pt idx="9">
                  <c:v>836570823.60000002</c:v>
                </c:pt>
                <c:pt idx="10">
                  <c:v>847649240.79999995</c:v>
                </c:pt>
                <c:pt idx="11">
                  <c:v>860577464.5</c:v>
                </c:pt>
                <c:pt idx="12">
                  <c:v>860305806.10000002</c:v>
                </c:pt>
                <c:pt idx="13">
                  <c:v>856342300.89999998</c:v>
                </c:pt>
                <c:pt idx="14">
                  <c:v>846502252.70000005</c:v>
                </c:pt>
                <c:pt idx="15">
                  <c:v>863796394.79999995</c:v>
                </c:pt>
                <c:pt idx="16">
                  <c:v>863343262.29999995</c:v>
                </c:pt>
                <c:pt idx="17">
                  <c:v>901919851.10000002</c:v>
                </c:pt>
                <c:pt idx="18">
                  <c:v>921773016.10000002</c:v>
                </c:pt>
                <c:pt idx="19">
                  <c:v>929756999.70000005</c:v>
                </c:pt>
                <c:pt idx="20">
                  <c:v>930804572.29999995</c:v>
                </c:pt>
                <c:pt idx="21">
                  <c:v>951968590.20000005</c:v>
                </c:pt>
                <c:pt idx="22">
                  <c:v>1008213654</c:v>
                </c:pt>
                <c:pt idx="23">
                  <c:v>997688660.70000005</c:v>
                </c:pt>
                <c:pt idx="24">
                  <c:v>1011619184</c:v>
                </c:pt>
                <c:pt idx="25">
                  <c:v>1015478180</c:v>
                </c:pt>
                <c:pt idx="26">
                  <c:v>1020566919</c:v>
                </c:pt>
                <c:pt idx="27">
                  <c:v>1011306906</c:v>
                </c:pt>
                <c:pt idx="28">
                  <c:v>1074710232</c:v>
                </c:pt>
                <c:pt idx="29">
                  <c:v>1070888942</c:v>
                </c:pt>
                <c:pt idx="30">
                  <c:v>1106672954</c:v>
                </c:pt>
                <c:pt idx="31">
                  <c:v>1132690406</c:v>
                </c:pt>
                <c:pt idx="32">
                  <c:v>1158614579</c:v>
                </c:pt>
                <c:pt idx="33">
                  <c:v>1155617946</c:v>
                </c:pt>
                <c:pt idx="34">
                  <c:v>1146952364</c:v>
                </c:pt>
                <c:pt idx="35">
                  <c:v>1141398587</c:v>
                </c:pt>
                <c:pt idx="36">
                  <c:v>1121196609</c:v>
                </c:pt>
                <c:pt idx="37">
                  <c:v>1111719770</c:v>
                </c:pt>
                <c:pt idx="38">
                  <c:v>1142694155</c:v>
                </c:pt>
                <c:pt idx="39">
                  <c:v>1155577250</c:v>
                </c:pt>
                <c:pt idx="40">
                  <c:v>1158911166</c:v>
                </c:pt>
                <c:pt idx="41">
                  <c:v>1166254394</c:v>
                </c:pt>
                <c:pt idx="42">
                  <c:v>1151489154</c:v>
                </c:pt>
                <c:pt idx="43">
                  <c:v>1162564697</c:v>
                </c:pt>
                <c:pt idx="44">
                  <c:v>1161532306</c:v>
                </c:pt>
                <c:pt idx="45">
                  <c:v>1145647224</c:v>
                </c:pt>
                <c:pt idx="46">
                  <c:v>1164335930</c:v>
                </c:pt>
                <c:pt idx="47">
                  <c:v>1159943762</c:v>
                </c:pt>
                <c:pt idx="48">
                  <c:v>1140212083</c:v>
                </c:pt>
                <c:pt idx="49">
                  <c:v>1144920601</c:v>
                </c:pt>
                <c:pt idx="50">
                  <c:v>1114310564</c:v>
                </c:pt>
                <c:pt idx="51">
                  <c:v>1125529693</c:v>
                </c:pt>
                <c:pt idx="52">
                  <c:v>1141252419</c:v>
                </c:pt>
                <c:pt idx="53">
                  <c:v>1165549553</c:v>
                </c:pt>
                <c:pt idx="54">
                  <c:v>1148956385</c:v>
                </c:pt>
                <c:pt idx="55">
                  <c:v>1143322846</c:v>
                </c:pt>
                <c:pt idx="56">
                  <c:v>1169683266</c:v>
                </c:pt>
                <c:pt idx="57">
                  <c:v>1154017258</c:v>
                </c:pt>
                <c:pt idx="58">
                  <c:v>1176835197</c:v>
                </c:pt>
                <c:pt idx="59">
                  <c:v>1156642779</c:v>
                </c:pt>
                <c:pt idx="60">
                  <c:v>1185220338</c:v>
                </c:pt>
                <c:pt idx="61">
                  <c:v>1157251674</c:v>
                </c:pt>
                <c:pt idx="62">
                  <c:v>1153132085</c:v>
                </c:pt>
                <c:pt idx="63">
                  <c:v>1371025411</c:v>
                </c:pt>
                <c:pt idx="64">
                  <c:v>1490524057</c:v>
                </c:pt>
                <c:pt idx="65">
                  <c:v>1651636830</c:v>
                </c:pt>
                <c:pt idx="66">
                  <c:v>1595347163</c:v>
                </c:pt>
                <c:pt idx="67">
                  <c:v>1456377639</c:v>
                </c:pt>
                <c:pt idx="68">
                  <c:v>1470720232</c:v>
                </c:pt>
                <c:pt idx="69">
                  <c:v>1461436379</c:v>
                </c:pt>
                <c:pt idx="70">
                  <c:v>1433552202</c:v>
                </c:pt>
                <c:pt idx="71">
                  <c:v>1549371281</c:v>
                </c:pt>
                <c:pt idx="72">
                  <c:v>1511258463</c:v>
                </c:pt>
                <c:pt idx="73">
                  <c:v>1547369093</c:v>
                </c:pt>
                <c:pt idx="74">
                  <c:v>1628045579</c:v>
                </c:pt>
                <c:pt idx="75">
                  <c:v>1643094212</c:v>
                </c:pt>
                <c:pt idx="76">
                  <c:v>1613465568</c:v>
                </c:pt>
                <c:pt idx="77">
                  <c:v>1636876700</c:v>
                </c:pt>
                <c:pt idx="78">
                  <c:v>1547573551</c:v>
                </c:pt>
                <c:pt idx="79">
                  <c:v>1489354268</c:v>
                </c:pt>
                <c:pt idx="80">
                  <c:v>1450236242</c:v>
                </c:pt>
                <c:pt idx="81">
                  <c:v>1416178086</c:v>
                </c:pt>
                <c:pt idx="82">
                  <c:v>1433059472</c:v>
                </c:pt>
                <c:pt idx="83">
                  <c:v>1451928568</c:v>
                </c:pt>
                <c:pt idx="84">
                  <c:v>1497277212</c:v>
                </c:pt>
                <c:pt idx="85">
                  <c:v>1574429194</c:v>
                </c:pt>
                <c:pt idx="86">
                  <c:v>1568821270</c:v>
                </c:pt>
                <c:pt idx="87">
                  <c:v>1645029403</c:v>
                </c:pt>
                <c:pt idx="88">
                  <c:v>1656438818</c:v>
                </c:pt>
                <c:pt idx="89">
                  <c:v>1664057071</c:v>
                </c:pt>
                <c:pt idx="90">
                  <c:v>1666979953</c:v>
                </c:pt>
                <c:pt idx="91">
                  <c:v>1670743374</c:v>
                </c:pt>
                <c:pt idx="92">
                  <c:v>1482288830</c:v>
                </c:pt>
                <c:pt idx="93">
                  <c:v>1586852400</c:v>
                </c:pt>
                <c:pt idx="94">
                  <c:v>1931581182</c:v>
                </c:pt>
                <c:pt idx="95">
                  <c:v>1992679892</c:v>
                </c:pt>
                <c:pt idx="96">
                  <c:v>2036791874</c:v>
                </c:pt>
                <c:pt idx="97">
                  <c:v>2057603711</c:v>
                </c:pt>
                <c:pt idx="98">
                  <c:v>2287686499</c:v>
                </c:pt>
                <c:pt idx="99">
                  <c:v>1923127607</c:v>
                </c:pt>
                <c:pt idx="100">
                  <c:v>1929210428</c:v>
                </c:pt>
                <c:pt idx="101">
                  <c:v>1837766220</c:v>
                </c:pt>
                <c:pt idx="102">
                  <c:v>1861457742</c:v>
                </c:pt>
                <c:pt idx="103">
                  <c:v>1891871145</c:v>
                </c:pt>
                <c:pt idx="104">
                  <c:v>1883466982</c:v>
                </c:pt>
                <c:pt idx="105">
                  <c:v>1980539758</c:v>
                </c:pt>
                <c:pt idx="106">
                  <c:v>1811343935</c:v>
                </c:pt>
                <c:pt idx="107">
                  <c:v>1807188731</c:v>
                </c:pt>
                <c:pt idx="108">
                  <c:v>1910734165</c:v>
                </c:pt>
                <c:pt idx="109">
                  <c:v>1970855196</c:v>
                </c:pt>
                <c:pt idx="110">
                  <c:v>1994196115</c:v>
                </c:pt>
                <c:pt idx="111">
                  <c:v>1990762603</c:v>
                </c:pt>
                <c:pt idx="112">
                  <c:v>2035779934</c:v>
                </c:pt>
                <c:pt idx="113">
                  <c:v>2069340977</c:v>
                </c:pt>
                <c:pt idx="114">
                  <c:v>1988763994</c:v>
                </c:pt>
                <c:pt idx="115">
                  <c:v>1868777503</c:v>
                </c:pt>
                <c:pt idx="116">
                  <c:v>1764192574</c:v>
                </c:pt>
                <c:pt idx="117">
                  <c:v>1780426029</c:v>
                </c:pt>
                <c:pt idx="118">
                  <c:v>1782486976</c:v>
                </c:pt>
                <c:pt idx="119">
                  <c:v>1741893674</c:v>
                </c:pt>
                <c:pt idx="120">
                  <c:v>1670406587</c:v>
                </c:pt>
                <c:pt idx="121">
                  <c:v>1630022052</c:v>
                </c:pt>
                <c:pt idx="122">
                  <c:v>1613227585</c:v>
                </c:pt>
                <c:pt idx="123">
                  <c:v>1730748586</c:v>
                </c:pt>
                <c:pt idx="124">
                  <c:v>1741297608</c:v>
                </c:pt>
                <c:pt idx="125">
                  <c:v>1742121451</c:v>
                </c:pt>
                <c:pt idx="126">
                  <c:v>1738164168</c:v>
                </c:pt>
                <c:pt idx="127">
                  <c:v>1738904022</c:v>
                </c:pt>
                <c:pt idx="128">
                  <c:v>1753273517</c:v>
                </c:pt>
                <c:pt idx="129">
                  <c:v>1571122639</c:v>
                </c:pt>
                <c:pt idx="130">
                  <c:v>1608798430</c:v>
                </c:pt>
                <c:pt idx="131">
                  <c:v>1545109594</c:v>
                </c:pt>
                <c:pt idx="132">
                  <c:v>1631345623</c:v>
                </c:pt>
                <c:pt idx="133">
                  <c:v>1652953680</c:v>
                </c:pt>
                <c:pt idx="134">
                  <c:v>1777991997</c:v>
                </c:pt>
                <c:pt idx="135">
                  <c:v>2570059083</c:v>
                </c:pt>
                <c:pt idx="136">
                  <c:v>2322124143</c:v>
                </c:pt>
                <c:pt idx="137">
                  <c:v>2322730718</c:v>
                </c:pt>
                <c:pt idx="138">
                  <c:v>2277767993</c:v>
                </c:pt>
                <c:pt idx="139">
                  <c:v>2322493346</c:v>
                </c:pt>
                <c:pt idx="140">
                  <c:v>2574315492</c:v>
                </c:pt>
                <c:pt idx="141">
                  <c:v>1942129976</c:v>
                </c:pt>
                <c:pt idx="142">
                  <c:v>1859287234</c:v>
                </c:pt>
                <c:pt idx="143">
                  <c:v>1899098871</c:v>
                </c:pt>
                <c:pt idx="144">
                  <c:v>1901120971</c:v>
                </c:pt>
                <c:pt idx="145">
                  <c:v>1946658559</c:v>
                </c:pt>
                <c:pt idx="146">
                  <c:v>1946181907</c:v>
                </c:pt>
                <c:pt idx="147">
                  <c:v>2081445784</c:v>
                </c:pt>
                <c:pt idx="148">
                  <c:v>2073266386</c:v>
                </c:pt>
                <c:pt idx="149">
                  <c:v>2134960412</c:v>
                </c:pt>
                <c:pt idx="150">
                  <c:v>2208224424</c:v>
                </c:pt>
                <c:pt idx="151">
                  <c:v>2358388404</c:v>
                </c:pt>
                <c:pt idx="152">
                  <c:v>2404668854</c:v>
                </c:pt>
                <c:pt idx="153">
                  <c:v>2367506217</c:v>
                </c:pt>
                <c:pt idx="154">
                  <c:v>2845642698</c:v>
                </c:pt>
                <c:pt idx="155">
                  <c:v>2932812663</c:v>
                </c:pt>
                <c:pt idx="156">
                  <c:v>3074661357</c:v>
                </c:pt>
                <c:pt idx="157">
                  <c:v>3363059274</c:v>
                </c:pt>
                <c:pt idx="158">
                  <c:v>3353907134</c:v>
                </c:pt>
                <c:pt idx="159">
                  <c:v>3404467986</c:v>
                </c:pt>
                <c:pt idx="160">
                  <c:v>3410905114</c:v>
                </c:pt>
                <c:pt idx="161">
                  <c:v>3574298784</c:v>
                </c:pt>
                <c:pt idx="162">
                  <c:v>3462603628</c:v>
                </c:pt>
                <c:pt idx="163">
                  <c:v>3306563398</c:v>
                </c:pt>
                <c:pt idx="164">
                  <c:v>2954684148</c:v>
                </c:pt>
                <c:pt idx="165">
                  <c:v>2994902121</c:v>
                </c:pt>
                <c:pt idx="166">
                  <c:v>2998823047</c:v>
                </c:pt>
                <c:pt idx="167">
                  <c:v>2982737619</c:v>
                </c:pt>
                <c:pt idx="168">
                  <c:v>2639496063</c:v>
                </c:pt>
                <c:pt idx="169">
                  <c:v>2497616043</c:v>
                </c:pt>
                <c:pt idx="170">
                  <c:v>2306276197</c:v>
                </c:pt>
                <c:pt idx="171">
                  <c:v>2321005355</c:v>
                </c:pt>
                <c:pt idx="172">
                  <c:v>2326486998</c:v>
                </c:pt>
                <c:pt idx="173">
                  <c:v>2326035201</c:v>
                </c:pt>
                <c:pt idx="174">
                  <c:v>2312315300</c:v>
                </c:pt>
                <c:pt idx="175">
                  <c:v>2310468411</c:v>
                </c:pt>
                <c:pt idx="176">
                  <c:v>2271264574</c:v>
                </c:pt>
                <c:pt idx="177">
                  <c:v>2334552593</c:v>
                </c:pt>
                <c:pt idx="178">
                  <c:v>2298227733</c:v>
                </c:pt>
                <c:pt idx="179">
                  <c:v>2336646317</c:v>
                </c:pt>
                <c:pt idx="180">
                  <c:v>2342387259</c:v>
                </c:pt>
                <c:pt idx="181">
                  <c:v>2339294169</c:v>
                </c:pt>
                <c:pt idx="182">
                  <c:v>2312353441</c:v>
                </c:pt>
                <c:pt idx="183">
                  <c:v>2223405978</c:v>
                </c:pt>
                <c:pt idx="184">
                  <c:v>2155481089</c:v>
                </c:pt>
                <c:pt idx="185">
                  <c:v>2321576289</c:v>
                </c:pt>
                <c:pt idx="186">
                  <c:v>2350389092</c:v>
                </c:pt>
                <c:pt idx="187">
                  <c:v>2345837037</c:v>
                </c:pt>
                <c:pt idx="188">
                  <c:v>2254373971</c:v>
                </c:pt>
                <c:pt idx="189">
                  <c:v>2121162264</c:v>
                </c:pt>
                <c:pt idx="190">
                  <c:v>2175354429</c:v>
                </c:pt>
                <c:pt idx="191">
                  <c:v>1996091494</c:v>
                </c:pt>
                <c:pt idx="192">
                  <c:v>1871258198</c:v>
                </c:pt>
                <c:pt idx="193">
                  <c:v>1430666841</c:v>
                </c:pt>
                <c:pt idx="194">
                  <c:v>1435602831</c:v>
                </c:pt>
                <c:pt idx="195">
                  <c:v>1431689111</c:v>
                </c:pt>
                <c:pt idx="196">
                  <c:v>1427190702</c:v>
                </c:pt>
                <c:pt idx="197">
                  <c:v>1370291447</c:v>
                </c:pt>
                <c:pt idx="198">
                  <c:v>1452435623</c:v>
                </c:pt>
                <c:pt idx="199">
                  <c:v>1413887062</c:v>
                </c:pt>
                <c:pt idx="200">
                  <c:v>1389648576</c:v>
                </c:pt>
                <c:pt idx="201">
                  <c:v>1399255674</c:v>
                </c:pt>
                <c:pt idx="202">
                  <c:v>1389378556</c:v>
                </c:pt>
                <c:pt idx="203">
                  <c:v>1385988106</c:v>
                </c:pt>
                <c:pt idx="204">
                  <c:v>1410487773</c:v>
                </c:pt>
                <c:pt idx="205">
                  <c:v>1395984189</c:v>
                </c:pt>
                <c:pt idx="206">
                  <c:v>1379457593</c:v>
                </c:pt>
                <c:pt idx="207">
                  <c:v>1338491553</c:v>
                </c:pt>
                <c:pt idx="208">
                  <c:v>1342738033</c:v>
                </c:pt>
                <c:pt idx="209">
                  <c:v>1323529205</c:v>
                </c:pt>
                <c:pt idx="210">
                  <c:v>1289423018</c:v>
                </c:pt>
                <c:pt idx="211">
                  <c:v>1258445575</c:v>
                </c:pt>
                <c:pt idx="212">
                  <c:v>1256985652</c:v>
                </c:pt>
                <c:pt idx="213">
                  <c:v>1239934836</c:v>
                </c:pt>
                <c:pt idx="214">
                  <c:v>1184982360</c:v>
                </c:pt>
                <c:pt idx="215">
                  <c:v>1184760628</c:v>
                </c:pt>
                <c:pt idx="216">
                  <c:v>1178518985</c:v>
                </c:pt>
                <c:pt idx="217">
                  <c:v>1158664727</c:v>
                </c:pt>
                <c:pt idx="218">
                  <c:v>1144192027</c:v>
                </c:pt>
                <c:pt idx="219">
                  <c:v>1156712596</c:v>
                </c:pt>
                <c:pt idx="220">
                  <c:v>1265376518</c:v>
                </c:pt>
                <c:pt idx="221">
                  <c:v>1273297798</c:v>
                </c:pt>
                <c:pt idx="222">
                  <c:v>1275713966</c:v>
                </c:pt>
                <c:pt idx="223">
                  <c:v>1274492074</c:v>
                </c:pt>
                <c:pt idx="224">
                  <c:v>1284625102</c:v>
                </c:pt>
                <c:pt idx="225">
                  <c:v>1254524849</c:v>
                </c:pt>
                <c:pt idx="226">
                  <c:v>1187503984</c:v>
                </c:pt>
                <c:pt idx="227">
                  <c:v>1177244174</c:v>
                </c:pt>
                <c:pt idx="228">
                  <c:v>1185313725</c:v>
                </c:pt>
                <c:pt idx="229">
                  <c:v>1185763745</c:v>
                </c:pt>
                <c:pt idx="230">
                  <c:v>1175206329</c:v>
                </c:pt>
                <c:pt idx="231">
                  <c:v>1176604915</c:v>
                </c:pt>
                <c:pt idx="232">
                  <c:v>1147916056</c:v>
                </c:pt>
                <c:pt idx="233">
                  <c:v>1133464405</c:v>
                </c:pt>
                <c:pt idx="234">
                  <c:v>1121575390</c:v>
                </c:pt>
                <c:pt idx="235">
                  <c:v>1116862924</c:v>
                </c:pt>
                <c:pt idx="236">
                  <c:v>1117437418</c:v>
                </c:pt>
                <c:pt idx="237">
                  <c:v>1107444040</c:v>
                </c:pt>
                <c:pt idx="238">
                  <c:v>1107316103</c:v>
                </c:pt>
                <c:pt idx="239">
                  <c:v>1115179115</c:v>
                </c:pt>
                <c:pt idx="240">
                  <c:v>1115966935</c:v>
                </c:pt>
                <c:pt idx="241">
                  <c:v>1123655845</c:v>
                </c:pt>
                <c:pt idx="242">
                  <c:v>1141357926</c:v>
                </c:pt>
                <c:pt idx="243">
                  <c:v>1143120220</c:v>
                </c:pt>
                <c:pt idx="244">
                  <c:v>1132466760</c:v>
                </c:pt>
                <c:pt idx="245">
                  <c:v>1103720125</c:v>
                </c:pt>
                <c:pt idx="246">
                  <c:v>1055805272</c:v>
                </c:pt>
                <c:pt idx="247">
                  <c:v>1070222892</c:v>
                </c:pt>
                <c:pt idx="248">
                  <c:v>1178409878</c:v>
                </c:pt>
                <c:pt idx="249">
                  <c:v>1179770610</c:v>
                </c:pt>
                <c:pt idx="250">
                  <c:v>1180005484</c:v>
                </c:pt>
                <c:pt idx="251">
                  <c:v>1172623742</c:v>
                </c:pt>
                <c:pt idx="252">
                  <c:v>1188283792</c:v>
                </c:pt>
                <c:pt idx="253">
                  <c:v>1134163696</c:v>
                </c:pt>
                <c:pt idx="254">
                  <c:v>1180096302</c:v>
                </c:pt>
                <c:pt idx="255">
                  <c:v>1209337590</c:v>
                </c:pt>
                <c:pt idx="256">
                  <c:v>1207123209</c:v>
                </c:pt>
                <c:pt idx="257">
                  <c:v>1205481373</c:v>
                </c:pt>
                <c:pt idx="258">
                  <c:v>1197103032</c:v>
                </c:pt>
                <c:pt idx="259">
                  <c:v>1163054009</c:v>
                </c:pt>
                <c:pt idx="260">
                  <c:v>1156632013</c:v>
                </c:pt>
                <c:pt idx="261">
                  <c:v>1163744034</c:v>
                </c:pt>
                <c:pt idx="262">
                  <c:v>1200711300</c:v>
                </c:pt>
                <c:pt idx="263">
                  <c:v>1211920827</c:v>
                </c:pt>
                <c:pt idx="264">
                  <c:v>1206368846</c:v>
                </c:pt>
                <c:pt idx="265">
                  <c:v>1198158779</c:v>
                </c:pt>
                <c:pt idx="266">
                  <c:v>1187230746</c:v>
                </c:pt>
                <c:pt idx="267">
                  <c:v>1164234116</c:v>
                </c:pt>
                <c:pt idx="268">
                  <c:v>1187178071</c:v>
                </c:pt>
                <c:pt idx="269">
                  <c:v>1192504883</c:v>
                </c:pt>
                <c:pt idx="270">
                  <c:v>1188163571</c:v>
                </c:pt>
                <c:pt idx="271">
                  <c:v>1199940996</c:v>
                </c:pt>
                <c:pt idx="272">
                  <c:v>1184201969</c:v>
                </c:pt>
                <c:pt idx="273">
                  <c:v>1173556487</c:v>
                </c:pt>
                <c:pt idx="274">
                  <c:v>1152667817</c:v>
                </c:pt>
                <c:pt idx="275">
                  <c:v>1095265318</c:v>
                </c:pt>
                <c:pt idx="276">
                  <c:v>1218574292</c:v>
                </c:pt>
                <c:pt idx="277">
                  <c:v>1211006195</c:v>
                </c:pt>
                <c:pt idx="278">
                  <c:v>1211549775</c:v>
                </c:pt>
                <c:pt idx="279">
                  <c:v>1209673057</c:v>
                </c:pt>
                <c:pt idx="280">
                  <c:v>1175905830</c:v>
                </c:pt>
                <c:pt idx="281">
                  <c:v>1126576198</c:v>
                </c:pt>
                <c:pt idx="282">
                  <c:v>1161309352</c:v>
                </c:pt>
                <c:pt idx="283">
                  <c:v>1186960997</c:v>
                </c:pt>
                <c:pt idx="284">
                  <c:v>1226767806</c:v>
                </c:pt>
                <c:pt idx="285">
                  <c:v>1235560049</c:v>
                </c:pt>
                <c:pt idx="286">
                  <c:v>1235633845</c:v>
                </c:pt>
                <c:pt idx="287">
                  <c:v>1353228736</c:v>
                </c:pt>
                <c:pt idx="288">
                  <c:v>1567825404</c:v>
                </c:pt>
                <c:pt idx="289">
                  <c:v>1366037481</c:v>
                </c:pt>
                <c:pt idx="290">
                  <c:v>1405412665</c:v>
                </c:pt>
                <c:pt idx="291">
                  <c:v>1405185916</c:v>
                </c:pt>
                <c:pt idx="292">
                  <c:v>1410651400</c:v>
                </c:pt>
                <c:pt idx="293">
                  <c:v>1421258991</c:v>
                </c:pt>
                <c:pt idx="294">
                  <c:v>1614563447</c:v>
                </c:pt>
                <c:pt idx="295">
                  <c:v>1515535571</c:v>
                </c:pt>
                <c:pt idx="296">
                  <c:v>1573231362</c:v>
                </c:pt>
                <c:pt idx="297">
                  <c:v>1500948069</c:v>
                </c:pt>
                <c:pt idx="298">
                  <c:v>1891268222</c:v>
                </c:pt>
                <c:pt idx="299">
                  <c:v>1856335824</c:v>
                </c:pt>
                <c:pt idx="300">
                  <c:v>1866808776</c:v>
                </c:pt>
                <c:pt idx="301">
                  <c:v>1842647842</c:v>
                </c:pt>
                <c:pt idx="302">
                  <c:v>1804319206</c:v>
                </c:pt>
                <c:pt idx="303">
                  <c:v>1750380736</c:v>
                </c:pt>
                <c:pt idx="304" formatCode="General">
                  <c:v>1695823754</c:v>
                </c:pt>
                <c:pt idx="305" formatCode="General">
                  <c:v>1424490134</c:v>
                </c:pt>
                <c:pt idx="306" formatCode="General">
                  <c:v>1396180661</c:v>
                </c:pt>
                <c:pt idx="307" formatCode="General">
                  <c:v>1398721561</c:v>
                </c:pt>
                <c:pt idx="308" formatCode="General">
                  <c:v>1246774595</c:v>
                </c:pt>
                <c:pt idx="309" formatCode="General">
                  <c:v>1216195972</c:v>
                </c:pt>
                <c:pt idx="310" formatCode="General">
                  <c:v>1175722490</c:v>
                </c:pt>
                <c:pt idx="311" formatCode="General">
                  <c:v>1148367519</c:v>
                </c:pt>
                <c:pt idx="312" formatCode="General">
                  <c:v>1132656725</c:v>
                </c:pt>
                <c:pt idx="313" formatCode="General">
                  <c:v>1134916456</c:v>
                </c:pt>
                <c:pt idx="314" formatCode="General">
                  <c:v>1135555361</c:v>
                </c:pt>
                <c:pt idx="315" formatCode="General">
                  <c:v>1170164375</c:v>
                </c:pt>
                <c:pt idx="316" formatCode="General">
                  <c:v>1166754014</c:v>
                </c:pt>
                <c:pt idx="317" formatCode="General">
                  <c:v>1580570986</c:v>
                </c:pt>
                <c:pt idx="318" formatCode="General">
                  <c:v>1945945655</c:v>
                </c:pt>
                <c:pt idx="319" formatCode="General">
                  <c:v>1835056920</c:v>
                </c:pt>
                <c:pt idx="320" formatCode="General">
                  <c:v>1880518284</c:v>
                </c:pt>
                <c:pt idx="321" formatCode="General">
                  <c:v>1923165769</c:v>
                </c:pt>
                <c:pt idx="322" formatCode="General">
                  <c:v>1961490542</c:v>
                </c:pt>
                <c:pt idx="323" formatCode="General">
                  <c:v>1946141361</c:v>
                </c:pt>
                <c:pt idx="324" formatCode="General">
                  <c:v>1858027292</c:v>
                </c:pt>
                <c:pt idx="325" formatCode="General">
                  <c:v>1766062239</c:v>
                </c:pt>
                <c:pt idx="326" formatCode="General">
                  <c:v>1835741526</c:v>
                </c:pt>
                <c:pt idx="327" formatCode="General">
                  <c:v>1865725627</c:v>
                </c:pt>
                <c:pt idx="328" formatCode="General">
                  <c:v>1889586454</c:v>
                </c:pt>
                <c:pt idx="329" formatCode="General">
                  <c:v>1985216505</c:v>
                </c:pt>
                <c:pt idx="330" formatCode="General">
                  <c:v>1868874422</c:v>
                </c:pt>
                <c:pt idx="331" formatCode="General">
                  <c:v>1806254032</c:v>
                </c:pt>
                <c:pt idx="332" formatCode="General">
                  <c:v>1695160583</c:v>
                </c:pt>
                <c:pt idx="333" formatCode="General">
                  <c:v>1629151679</c:v>
                </c:pt>
                <c:pt idx="334">
                  <c:v>1645769566</c:v>
                </c:pt>
                <c:pt idx="335">
                  <c:v>1659481075</c:v>
                </c:pt>
                <c:pt idx="336">
                  <c:v>1728338480</c:v>
                </c:pt>
                <c:pt idx="337">
                  <c:v>1540854303</c:v>
                </c:pt>
                <c:pt idx="338">
                  <c:v>1506988749</c:v>
                </c:pt>
                <c:pt idx="339">
                  <c:v>1566703127</c:v>
                </c:pt>
                <c:pt idx="340">
                  <c:v>1502925551</c:v>
                </c:pt>
                <c:pt idx="341">
                  <c:v>1510870924</c:v>
                </c:pt>
                <c:pt idx="342">
                  <c:v>1503190419</c:v>
                </c:pt>
                <c:pt idx="343">
                  <c:v>1252126069</c:v>
                </c:pt>
                <c:pt idx="344">
                  <c:v>1235549386</c:v>
                </c:pt>
                <c:pt idx="345">
                  <c:v>1243739341</c:v>
                </c:pt>
                <c:pt idx="346">
                  <c:v>1278788412</c:v>
                </c:pt>
                <c:pt idx="347">
                  <c:v>1261615591</c:v>
                </c:pt>
                <c:pt idx="348">
                  <c:v>1248969760</c:v>
                </c:pt>
                <c:pt idx="349">
                  <c:v>1247186861</c:v>
                </c:pt>
                <c:pt idx="350">
                  <c:v>1208645282</c:v>
                </c:pt>
                <c:pt idx="351">
                  <c:v>1173173796</c:v>
                </c:pt>
                <c:pt idx="352">
                  <c:v>1160391273</c:v>
                </c:pt>
                <c:pt idx="353">
                  <c:v>1225997224</c:v>
                </c:pt>
                <c:pt idx="354">
                  <c:v>1210453286</c:v>
                </c:pt>
                <c:pt idx="355">
                  <c:v>1203757453</c:v>
                </c:pt>
                <c:pt idx="356">
                  <c:v>1002072597</c:v>
                </c:pt>
                <c:pt idx="357">
                  <c:v>1017963329</c:v>
                </c:pt>
                <c:pt idx="358">
                  <c:v>1005332510</c:v>
                </c:pt>
                <c:pt idx="359">
                  <c:v>1013065758</c:v>
                </c:pt>
                <c:pt idx="360">
                  <c:v>1013960546</c:v>
                </c:pt>
                <c:pt idx="361">
                  <c:v>1042338313</c:v>
                </c:pt>
                <c:pt idx="362">
                  <c:v>1032309158</c:v>
                </c:pt>
                <c:pt idx="363">
                  <c:v>1021464572</c:v>
                </c:pt>
                <c:pt idx="364">
                  <c:v>1038031788</c:v>
                </c:pt>
                <c:pt idx="365">
                  <c:v>1019707930</c:v>
                </c:pt>
                <c:pt idx="366">
                  <c:v>1022021894</c:v>
                </c:pt>
                <c:pt idx="367">
                  <c:v>1131742138</c:v>
                </c:pt>
                <c:pt idx="368">
                  <c:v>1140760937</c:v>
                </c:pt>
                <c:pt idx="369">
                  <c:v>1142779561</c:v>
                </c:pt>
                <c:pt idx="370">
                  <c:v>1140140293</c:v>
                </c:pt>
                <c:pt idx="371">
                  <c:v>1082222850</c:v>
                </c:pt>
                <c:pt idx="372">
                  <c:v>1026105826</c:v>
                </c:pt>
                <c:pt idx="373">
                  <c:v>1033129414</c:v>
                </c:pt>
                <c:pt idx="374">
                  <c:v>1021281818</c:v>
                </c:pt>
                <c:pt idx="375">
                  <c:v>1030338504</c:v>
                </c:pt>
                <c:pt idx="376">
                  <c:v>1037594096</c:v>
                </c:pt>
                <c:pt idx="377">
                  <c:v>1041070343</c:v>
                </c:pt>
                <c:pt idx="378">
                  <c:v>1061025387</c:v>
                </c:pt>
                <c:pt idx="379">
                  <c:v>1034418506</c:v>
                </c:pt>
                <c:pt idx="380">
                  <c:v>1036506012</c:v>
                </c:pt>
                <c:pt idx="381">
                  <c:v>1073764822</c:v>
                </c:pt>
                <c:pt idx="382">
                  <c:v>1076568923</c:v>
                </c:pt>
                <c:pt idx="383">
                  <c:v>1085902524</c:v>
                </c:pt>
                <c:pt idx="384">
                  <c:v>1073194615</c:v>
                </c:pt>
                <c:pt idx="385">
                  <c:v>1051058959</c:v>
                </c:pt>
                <c:pt idx="386">
                  <c:v>1040196866</c:v>
                </c:pt>
                <c:pt idx="387">
                  <c:v>1032099366</c:v>
                </c:pt>
                <c:pt idx="388">
                  <c:v>1090404118</c:v>
                </c:pt>
                <c:pt idx="389">
                  <c:v>1125490979</c:v>
                </c:pt>
                <c:pt idx="390">
                  <c:v>1123015049</c:v>
                </c:pt>
                <c:pt idx="391">
                  <c:v>1113428720</c:v>
                </c:pt>
                <c:pt idx="392">
                  <c:v>1126939835</c:v>
                </c:pt>
                <c:pt idx="393">
                  <c:v>1117579518</c:v>
                </c:pt>
                <c:pt idx="394">
                  <c:v>1100322810</c:v>
                </c:pt>
                <c:pt idx="395">
                  <c:v>1084470237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CFB-4903-85B2-49AD95C86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8056079"/>
        <c:axId val="888066063"/>
      </c:line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Real-Time Fwd Adjustment Factor</c:v>
                </c:pt>
              </c:strCache>
            </c:strRef>
          </c:tx>
          <c:spPr>
            <a:ln w="28575" cap="rnd">
              <a:solidFill>
                <a:srgbClr val="857DD1"/>
              </a:solidFill>
              <a:round/>
            </a:ln>
            <a:effectLst/>
          </c:spPr>
          <c:marker>
            <c:symbol val="none"/>
          </c:marker>
          <c:cat>
            <c:numRef>
              <c:f>Sheet1!$A$2:$A$397</c:f>
              <c:numCache>
                <c:formatCode>m/d/yyyy</c:formatCode>
                <c:ptCount val="396"/>
                <c:pt idx="0">
                  <c:v>44621</c:v>
                </c:pt>
                <c:pt idx="1">
                  <c:v>44622</c:v>
                </c:pt>
                <c:pt idx="2">
                  <c:v>44623</c:v>
                </c:pt>
                <c:pt idx="3">
                  <c:v>44624</c:v>
                </c:pt>
                <c:pt idx="4">
                  <c:v>44625</c:v>
                </c:pt>
                <c:pt idx="5">
                  <c:v>44626</c:v>
                </c:pt>
                <c:pt idx="6">
                  <c:v>44627</c:v>
                </c:pt>
                <c:pt idx="7">
                  <c:v>44628</c:v>
                </c:pt>
                <c:pt idx="8">
                  <c:v>44629</c:v>
                </c:pt>
                <c:pt idx="9">
                  <c:v>44630</c:v>
                </c:pt>
                <c:pt idx="10">
                  <c:v>44631</c:v>
                </c:pt>
                <c:pt idx="11">
                  <c:v>44632</c:v>
                </c:pt>
                <c:pt idx="12">
                  <c:v>44633</c:v>
                </c:pt>
                <c:pt idx="13">
                  <c:v>44634</c:v>
                </c:pt>
                <c:pt idx="14">
                  <c:v>44635</c:v>
                </c:pt>
                <c:pt idx="15">
                  <c:v>44636</c:v>
                </c:pt>
                <c:pt idx="16">
                  <c:v>44637</c:v>
                </c:pt>
                <c:pt idx="17">
                  <c:v>44638</c:v>
                </c:pt>
                <c:pt idx="18">
                  <c:v>44639</c:v>
                </c:pt>
                <c:pt idx="19">
                  <c:v>44640</c:v>
                </c:pt>
                <c:pt idx="20">
                  <c:v>44641</c:v>
                </c:pt>
                <c:pt idx="21">
                  <c:v>44642</c:v>
                </c:pt>
                <c:pt idx="22">
                  <c:v>44643</c:v>
                </c:pt>
                <c:pt idx="23">
                  <c:v>44644</c:v>
                </c:pt>
                <c:pt idx="24">
                  <c:v>44645</c:v>
                </c:pt>
                <c:pt idx="25">
                  <c:v>44646</c:v>
                </c:pt>
                <c:pt idx="26">
                  <c:v>44647</c:v>
                </c:pt>
                <c:pt idx="27">
                  <c:v>44648</c:v>
                </c:pt>
                <c:pt idx="28">
                  <c:v>44649</c:v>
                </c:pt>
                <c:pt idx="29">
                  <c:v>44650</c:v>
                </c:pt>
                <c:pt idx="30">
                  <c:v>44651</c:v>
                </c:pt>
                <c:pt idx="31">
                  <c:v>44652</c:v>
                </c:pt>
                <c:pt idx="32">
                  <c:v>44653</c:v>
                </c:pt>
                <c:pt idx="33">
                  <c:v>44654</c:v>
                </c:pt>
                <c:pt idx="34">
                  <c:v>44655</c:v>
                </c:pt>
                <c:pt idx="35">
                  <c:v>44656</c:v>
                </c:pt>
                <c:pt idx="36">
                  <c:v>44657</c:v>
                </c:pt>
                <c:pt idx="37">
                  <c:v>44658</c:v>
                </c:pt>
                <c:pt idx="38">
                  <c:v>44659</c:v>
                </c:pt>
                <c:pt idx="39">
                  <c:v>44660</c:v>
                </c:pt>
                <c:pt idx="40">
                  <c:v>44661</c:v>
                </c:pt>
                <c:pt idx="41">
                  <c:v>44662</c:v>
                </c:pt>
                <c:pt idx="42">
                  <c:v>44663</c:v>
                </c:pt>
                <c:pt idx="43">
                  <c:v>44664</c:v>
                </c:pt>
                <c:pt idx="44">
                  <c:v>44665</c:v>
                </c:pt>
                <c:pt idx="45">
                  <c:v>44666</c:v>
                </c:pt>
                <c:pt idx="46">
                  <c:v>44667</c:v>
                </c:pt>
                <c:pt idx="47">
                  <c:v>44668</c:v>
                </c:pt>
                <c:pt idx="48">
                  <c:v>44669</c:v>
                </c:pt>
                <c:pt idx="49">
                  <c:v>44670</c:v>
                </c:pt>
                <c:pt idx="50">
                  <c:v>44671</c:v>
                </c:pt>
                <c:pt idx="51">
                  <c:v>44672</c:v>
                </c:pt>
                <c:pt idx="52">
                  <c:v>44673</c:v>
                </c:pt>
                <c:pt idx="53">
                  <c:v>44674</c:v>
                </c:pt>
                <c:pt idx="54">
                  <c:v>44675</c:v>
                </c:pt>
                <c:pt idx="55">
                  <c:v>44676</c:v>
                </c:pt>
                <c:pt idx="56">
                  <c:v>44677</c:v>
                </c:pt>
                <c:pt idx="57">
                  <c:v>44678</c:v>
                </c:pt>
                <c:pt idx="58">
                  <c:v>44679</c:v>
                </c:pt>
                <c:pt idx="59">
                  <c:v>44680</c:v>
                </c:pt>
                <c:pt idx="60">
                  <c:v>44681</c:v>
                </c:pt>
                <c:pt idx="61">
                  <c:v>44682</c:v>
                </c:pt>
                <c:pt idx="62">
                  <c:v>44683</c:v>
                </c:pt>
                <c:pt idx="63">
                  <c:v>44684</c:v>
                </c:pt>
                <c:pt idx="64">
                  <c:v>44685</c:v>
                </c:pt>
                <c:pt idx="65">
                  <c:v>44686</c:v>
                </c:pt>
                <c:pt idx="66">
                  <c:v>44687</c:v>
                </c:pt>
                <c:pt idx="67">
                  <c:v>44688</c:v>
                </c:pt>
                <c:pt idx="68">
                  <c:v>44689</c:v>
                </c:pt>
                <c:pt idx="69">
                  <c:v>44690</c:v>
                </c:pt>
                <c:pt idx="70">
                  <c:v>44691</c:v>
                </c:pt>
                <c:pt idx="71">
                  <c:v>44692</c:v>
                </c:pt>
                <c:pt idx="72">
                  <c:v>44693</c:v>
                </c:pt>
                <c:pt idx="73">
                  <c:v>44694</c:v>
                </c:pt>
                <c:pt idx="74">
                  <c:v>44695</c:v>
                </c:pt>
                <c:pt idx="75">
                  <c:v>44696</c:v>
                </c:pt>
                <c:pt idx="76">
                  <c:v>44697</c:v>
                </c:pt>
                <c:pt idx="77">
                  <c:v>44698</c:v>
                </c:pt>
                <c:pt idx="78">
                  <c:v>44699</c:v>
                </c:pt>
                <c:pt idx="79">
                  <c:v>44700</c:v>
                </c:pt>
                <c:pt idx="80">
                  <c:v>44701</c:v>
                </c:pt>
                <c:pt idx="81">
                  <c:v>44702</c:v>
                </c:pt>
                <c:pt idx="82">
                  <c:v>44703</c:v>
                </c:pt>
                <c:pt idx="83">
                  <c:v>44704</c:v>
                </c:pt>
                <c:pt idx="84">
                  <c:v>44705</c:v>
                </c:pt>
                <c:pt idx="85">
                  <c:v>44706</c:v>
                </c:pt>
                <c:pt idx="86">
                  <c:v>44707</c:v>
                </c:pt>
                <c:pt idx="87">
                  <c:v>44708</c:v>
                </c:pt>
                <c:pt idx="88">
                  <c:v>44709</c:v>
                </c:pt>
                <c:pt idx="89">
                  <c:v>44710</c:v>
                </c:pt>
                <c:pt idx="90">
                  <c:v>44711</c:v>
                </c:pt>
                <c:pt idx="91">
                  <c:v>44712</c:v>
                </c:pt>
                <c:pt idx="92">
                  <c:v>44713</c:v>
                </c:pt>
                <c:pt idx="93">
                  <c:v>44714</c:v>
                </c:pt>
                <c:pt idx="94">
                  <c:v>44715</c:v>
                </c:pt>
                <c:pt idx="95">
                  <c:v>44716</c:v>
                </c:pt>
                <c:pt idx="96">
                  <c:v>44717</c:v>
                </c:pt>
                <c:pt idx="97">
                  <c:v>44718</c:v>
                </c:pt>
                <c:pt idx="98">
                  <c:v>44719</c:v>
                </c:pt>
                <c:pt idx="99">
                  <c:v>44720</c:v>
                </c:pt>
                <c:pt idx="100">
                  <c:v>44721</c:v>
                </c:pt>
                <c:pt idx="101">
                  <c:v>44722</c:v>
                </c:pt>
                <c:pt idx="102">
                  <c:v>44723</c:v>
                </c:pt>
                <c:pt idx="103">
                  <c:v>44724</c:v>
                </c:pt>
                <c:pt idx="104">
                  <c:v>44725</c:v>
                </c:pt>
                <c:pt idx="105">
                  <c:v>44726</c:v>
                </c:pt>
                <c:pt idx="106">
                  <c:v>44727</c:v>
                </c:pt>
                <c:pt idx="107">
                  <c:v>44728</c:v>
                </c:pt>
                <c:pt idx="108">
                  <c:v>44729</c:v>
                </c:pt>
                <c:pt idx="109">
                  <c:v>44730</c:v>
                </c:pt>
                <c:pt idx="110">
                  <c:v>44731</c:v>
                </c:pt>
                <c:pt idx="111">
                  <c:v>44732</c:v>
                </c:pt>
                <c:pt idx="112">
                  <c:v>44733</c:v>
                </c:pt>
                <c:pt idx="113">
                  <c:v>44734</c:v>
                </c:pt>
                <c:pt idx="114">
                  <c:v>44735</c:v>
                </c:pt>
                <c:pt idx="115">
                  <c:v>44736</c:v>
                </c:pt>
                <c:pt idx="116">
                  <c:v>44737</c:v>
                </c:pt>
                <c:pt idx="117">
                  <c:v>44738</c:v>
                </c:pt>
                <c:pt idx="118">
                  <c:v>44739</c:v>
                </c:pt>
                <c:pt idx="119">
                  <c:v>44740</c:v>
                </c:pt>
                <c:pt idx="120">
                  <c:v>44741</c:v>
                </c:pt>
                <c:pt idx="121">
                  <c:v>44742</c:v>
                </c:pt>
                <c:pt idx="122">
                  <c:v>44743</c:v>
                </c:pt>
                <c:pt idx="123">
                  <c:v>44744</c:v>
                </c:pt>
                <c:pt idx="124">
                  <c:v>44745</c:v>
                </c:pt>
                <c:pt idx="125">
                  <c:v>44746</c:v>
                </c:pt>
                <c:pt idx="126">
                  <c:v>44747</c:v>
                </c:pt>
                <c:pt idx="127">
                  <c:v>44748</c:v>
                </c:pt>
                <c:pt idx="128">
                  <c:v>44749</c:v>
                </c:pt>
                <c:pt idx="129">
                  <c:v>44750</c:v>
                </c:pt>
                <c:pt idx="130">
                  <c:v>44751</c:v>
                </c:pt>
                <c:pt idx="131">
                  <c:v>44752</c:v>
                </c:pt>
                <c:pt idx="132">
                  <c:v>44753</c:v>
                </c:pt>
                <c:pt idx="133">
                  <c:v>44754</c:v>
                </c:pt>
                <c:pt idx="134">
                  <c:v>44755</c:v>
                </c:pt>
                <c:pt idx="135">
                  <c:v>44756</c:v>
                </c:pt>
                <c:pt idx="136">
                  <c:v>44757</c:v>
                </c:pt>
                <c:pt idx="137">
                  <c:v>44758</c:v>
                </c:pt>
                <c:pt idx="138">
                  <c:v>44759</c:v>
                </c:pt>
                <c:pt idx="139">
                  <c:v>44760</c:v>
                </c:pt>
                <c:pt idx="140">
                  <c:v>44761</c:v>
                </c:pt>
                <c:pt idx="141">
                  <c:v>44762</c:v>
                </c:pt>
                <c:pt idx="142">
                  <c:v>44763</c:v>
                </c:pt>
                <c:pt idx="143">
                  <c:v>44764</c:v>
                </c:pt>
                <c:pt idx="144">
                  <c:v>44765</c:v>
                </c:pt>
                <c:pt idx="145">
                  <c:v>44766</c:v>
                </c:pt>
                <c:pt idx="146">
                  <c:v>44767</c:v>
                </c:pt>
                <c:pt idx="147">
                  <c:v>44768</c:v>
                </c:pt>
                <c:pt idx="148">
                  <c:v>44769</c:v>
                </c:pt>
                <c:pt idx="149">
                  <c:v>44770</c:v>
                </c:pt>
                <c:pt idx="150">
                  <c:v>44771</c:v>
                </c:pt>
                <c:pt idx="151">
                  <c:v>44772</c:v>
                </c:pt>
                <c:pt idx="152">
                  <c:v>44773</c:v>
                </c:pt>
                <c:pt idx="153">
                  <c:v>44774</c:v>
                </c:pt>
                <c:pt idx="154">
                  <c:v>44775</c:v>
                </c:pt>
                <c:pt idx="155">
                  <c:v>44776</c:v>
                </c:pt>
                <c:pt idx="156">
                  <c:v>44777</c:v>
                </c:pt>
                <c:pt idx="157">
                  <c:v>44778</c:v>
                </c:pt>
                <c:pt idx="158">
                  <c:v>44779</c:v>
                </c:pt>
                <c:pt idx="159">
                  <c:v>44780</c:v>
                </c:pt>
                <c:pt idx="160">
                  <c:v>44781</c:v>
                </c:pt>
                <c:pt idx="161">
                  <c:v>44782</c:v>
                </c:pt>
                <c:pt idx="162">
                  <c:v>44783</c:v>
                </c:pt>
                <c:pt idx="163">
                  <c:v>44784</c:v>
                </c:pt>
                <c:pt idx="164">
                  <c:v>44785</c:v>
                </c:pt>
                <c:pt idx="165">
                  <c:v>44786</c:v>
                </c:pt>
                <c:pt idx="166">
                  <c:v>44787</c:v>
                </c:pt>
                <c:pt idx="167">
                  <c:v>44788</c:v>
                </c:pt>
                <c:pt idx="168">
                  <c:v>44789</c:v>
                </c:pt>
                <c:pt idx="169">
                  <c:v>44790</c:v>
                </c:pt>
                <c:pt idx="170">
                  <c:v>44791</c:v>
                </c:pt>
                <c:pt idx="171">
                  <c:v>44792</c:v>
                </c:pt>
                <c:pt idx="172">
                  <c:v>44793</c:v>
                </c:pt>
                <c:pt idx="173">
                  <c:v>44794</c:v>
                </c:pt>
                <c:pt idx="174">
                  <c:v>44795</c:v>
                </c:pt>
                <c:pt idx="175">
                  <c:v>44796</c:v>
                </c:pt>
                <c:pt idx="176">
                  <c:v>44797</c:v>
                </c:pt>
                <c:pt idx="177">
                  <c:v>44798</c:v>
                </c:pt>
                <c:pt idx="178">
                  <c:v>44799</c:v>
                </c:pt>
                <c:pt idx="179">
                  <c:v>44800</c:v>
                </c:pt>
                <c:pt idx="180">
                  <c:v>44801</c:v>
                </c:pt>
                <c:pt idx="181">
                  <c:v>44802</c:v>
                </c:pt>
                <c:pt idx="182">
                  <c:v>44803</c:v>
                </c:pt>
                <c:pt idx="183">
                  <c:v>44804</c:v>
                </c:pt>
                <c:pt idx="184">
                  <c:v>44805</c:v>
                </c:pt>
                <c:pt idx="185">
                  <c:v>44806</c:v>
                </c:pt>
                <c:pt idx="186">
                  <c:v>44807</c:v>
                </c:pt>
                <c:pt idx="187">
                  <c:v>44808</c:v>
                </c:pt>
                <c:pt idx="188">
                  <c:v>44809</c:v>
                </c:pt>
                <c:pt idx="189">
                  <c:v>44810</c:v>
                </c:pt>
                <c:pt idx="190">
                  <c:v>44811</c:v>
                </c:pt>
                <c:pt idx="191">
                  <c:v>44812</c:v>
                </c:pt>
                <c:pt idx="192">
                  <c:v>44813</c:v>
                </c:pt>
                <c:pt idx="193">
                  <c:v>44814</c:v>
                </c:pt>
                <c:pt idx="194">
                  <c:v>44815</c:v>
                </c:pt>
                <c:pt idx="195">
                  <c:v>44816</c:v>
                </c:pt>
                <c:pt idx="196">
                  <c:v>44817</c:v>
                </c:pt>
                <c:pt idx="197">
                  <c:v>44818</c:v>
                </c:pt>
                <c:pt idx="198">
                  <c:v>44819</c:v>
                </c:pt>
                <c:pt idx="199">
                  <c:v>44820</c:v>
                </c:pt>
                <c:pt idx="200">
                  <c:v>44821</c:v>
                </c:pt>
                <c:pt idx="201">
                  <c:v>44822</c:v>
                </c:pt>
                <c:pt idx="202">
                  <c:v>44823</c:v>
                </c:pt>
                <c:pt idx="203">
                  <c:v>44824</c:v>
                </c:pt>
                <c:pt idx="204">
                  <c:v>44825</c:v>
                </c:pt>
                <c:pt idx="205">
                  <c:v>44826</c:v>
                </c:pt>
                <c:pt idx="206">
                  <c:v>44827</c:v>
                </c:pt>
                <c:pt idx="207">
                  <c:v>44828</c:v>
                </c:pt>
                <c:pt idx="208">
                  <c:v>44829</c:v>
                </c:pt>
                <c:pt idx="209">
                  <c:v>44830</c:v>
                </c:pt>
                <c:pt idx="210">
                  <c:v>44831</c:v>
                </c:pt>
                <c:pt idx="211">
                  <c:v>44832</c:v>
                </c:pt>
                <c:pt idx="212">
                  <c:v>44833</c:v>
                </c:pt>
                <c:pt idx="213">
                  <c:v>44834</c:v>
                </c:pt>
                <c:pt idx="214">
                  <c:v>44835</c:v>
                </c:pt>
                <c:pt idx="215">
                  <c:v>44836</c:v>
                </c:pt>
                <c:pt idx="216">
                  <c:v>44837</c:v>
                </c:pt>
                <c:pt idx="217">
                  <c:v>44838</c:v>
                </c:pt>
                <c:pt idx="218">
                  <c:v>44839</c:v>
                </c:pt>
                <c:pt idx="219">
                  <c:v>44840</c:v>
                </c:pt>
                <c:pt idx="220">
                  <c:v>44841</c:v>
                </c:pt>
                <c:pt idx="221">
                  <c:v>44842</c:v>
                </c:pt>
                <c:pt idx="222">
                  <c:v>44843</c:v>
                </c:pt>
                <c:pt idx="223">
                  <c:v>44844</c:v>
                </c:pt>
                <c:pt idx="224">
                  <c:v>44845</c:v>
                </c:pt>
                <c:pt idx="225">
                  <c:v>44846</c:v>
                </c:pt>
                <c:pt idx="226">
                  <c:v>44847</c:v>
                </c:pt>
                <c:pt idx="227">
                  <c:v>44848</c:v>
                </c:pt>
                <c:pt idx="228">
                  <c:v>44849</c:v>
                </c:pt>
                <c:pt idx="229">
                  <c:v>44850</c:v>
                </c:pt>
                <c:pt idx="230">
                  <c:v>44851</c:v>
                </c:pt>
                <c:pt idx="231">
                  <c:v>44852</c:v>
                </c:pt>
                <c:pt idx="232">
                  <c:v>44853</c:v>
                </c:pt>
                <c:pt idx="233">
                  <c:v>44854</c:v>
                </c:pt>
                <c:pt idx="234">
                  <c:v>44855</c:v>
                </c:pt>
                <c:pt idx="235">
                  <c:v>44856</c:v>
                </c:pt>
                <c:pt idx="236">
                  <c:v>44857</c:v>
                </c:pt>
                <c:pt idx="237">
                  <c:v>44858</c:v>
                </c:pt>
                <c:pt idx="238">
                  <c:v>44859</c:v>
                </c:pt>
                <c:pt idx="239">
                  <c:v>44860</c:v>
                </c:pt>
                <c:pt idx="240">
                  <c:v>44861</c:v>
                </c:pt>
                <c:pt idx="241">
                  <c:v>44862</c:v>
                </c:pt>
                <c:pt idx="242">
                  <c:v>44863</c:v>
                </c:pt>
                <c:pt idx="243">
                  <c:v>44864</c:v>
                </c:pt>
                <c:pt idx="244">
                  <c:v>44865</c:v>
                </c:pt>
                <c:pt idx="245">
                  <c:v>44866</c:v>
                </c:pt>
                <c:pt idx="246">
                  <c:v>44867</c:v>
                </c:pt>
                <c:pt idx="247">
                  <c:v>44868</c:v>
                </c:pt>
                <c:pt idx="248">
                  <c:v>44869</c:v>
                </c:pt>
                <c:pt idx="249">
                  <c:v>44870</c:v>
                </c:pt>
                <c:pt idx="250">
                  <c:v>44871</c:v>
                </c:pt>
                <c:pt idx="251">
                  <c:v>44872</c:v>
                </c:pt>
                <c:pt idx="252">
                  <c:v>44873</c:v>
                </c:pt>
                <c:pt idx="253">
                  <c:v>44874</c:v>
                </c:pt>
                <c:pt idx="254">
                  <c:v>44875</c:v>
                </c:pt>
                <c:pt idx="255">
                  <c:v>44876</c:v>
                </c:pt>
                <c:pt idx="256">
                  <c:v>44877</c:v>
                </c:pt>
                <c:pt idx="257">
                  <c:v>44878</c:v>
                </c:pt>
                <c:pt idx="258">
                  <c:v>44879</c:v>
                </c:pt>
                <c:pt idx="259">
                  <c:v>44880</c:v>
                </c:pt>
                <c:pt idx="260">
                  <c:v>44881</c:v>
                </c:pt>
                <c:pt idx="261">
                  <c:v>44882</c:v>
                </c:pt>
                <c:pt idx="262">
                  <c:v>44883</c:v>
                </c:pt>
                <c:pt idx="263">
                  <c:v>44884</c:v>
                </c:pt>
                <c:pt idx="264">
                  <c:v>44885</c:v>
                </c:pt>
                <c:pt idx="265">
                  <c:v>44886</c:v>
                </c:pt>
                <c:pt idx="266">
                  <c:v>44887</c:v>
                </c:pt>
                <c:pt idx="267">
                  <c:v>44888</c:v>
                </c:pt>
                <c:pt idx="268">
                  <c:v>44889</c:v>
                </c:pt>
                <c:pt idx="269">
                  <c:v>44890</c:v>
                </c:pt>
                <c:pt idx="270">
                  <c:v>44891</c:v>
                </c:pt>
                <c:pt idx="271">
                  <c:v>44892</c:v>
                </c:pt>
                <c:pt idx="272">
                  <c:v>44893</c:v>
                </c:pt>
                <c:pt idx="273">
                  <c:v>44894</c:v>
                </c:pt>
                <c:pt idx="274">
                  <c:v>44895</c:v>
                </c:pt>
                <c:pt idx="275">
                  <c:v>44896</c:v>
                </c:pt>
                <c:pt idx="276">
                  <c:v>44897</c:v>
                </c:pt>
                <c:pt idx="277">
                  <c:v>44898</c:v>
                </c:pt>
                <c:pt idx="278">
                  <c:v>44899</c:v>
                </c:pt>
                <c:pt idx="279">
                  <c:v>44900</c:v>
                </c:pt>
                <c:pt idx="280">
                  <c:v>44901</c:v>
                </c:pt>
                <c:pt idx="281">
                  <c:v>44902</c:v>
                </c:pt>
                <c:pt idx="282">
                  <c:v>44903</c:v>
                </c:pt>
                <c:pt idx="283">
                  <c:v>44904</c:v>
                </c:pt>
                <c:pt idx="284">
                  <c:v>44905</c:v>
                </c:pt>
                <c:pt idx="285">
                  <c:v>44906</c:v>
                </c:pt>
                <c:pt idx="286">
                  <c:v>44907</c:v>
                </c:pt>
                <c:pt idx="287">
                  <c:v>44908</c:v>
                </c:pt>
                <c:pt idx="288">
                  <c:v>44909</c:v>
                </c:pt>
                <c:pt idx="289">
                  <c:v>44910</c:v>
                </c:pt>
                <c:pt idx="290">
                  <c:v>44911</c:v>
                </c:pt>
                <c:pt idx="291">
                  <c:v>44912</c:v>
                </c:pt>
                <c:pt idx="292">
                  <c:v>44913</c:v>
                </c:pt>
                <c:pt idx="293">
                  <c:v>44914</c:v>
                </c:pt>
                <c:pt idx="294">
                  <c:v>44915</c:v>
                </c:pt>
                <c:pt idx="295">
                  <c:v>44916</c:v>
                </c:pt>
                <c:pt idx="296">
                  <c:v>44917</c:v>
                </c:pt>
                <c:pt idx="297">
                  <c:v>44918</c:v>
                </c:pt>
                <c:pt idx="298">
                  <c:v>44919</c:v>
                </c:pt>
                <c:pt idx="299">
                  <c:v>44920</c:v>
                </c:pt>
                <c:pt idx="300">
                  <c:v>44921</c:v>
                </c:pt>
                <c:pt idx="301">
                  <c:v>44922</c:v>
                </c:pt>
                <c:pt idx="302">
                  <c:v>44923</c:v>
                </c:pt>
                <c:pt idx="303">
                  <c:v>44924</c:v>
                </c:pt>
                <c:pt idx="304" formatCode="[$-409]mm/dd/yyyy">
                  <c:v>44925</c:v>
                </c:pt>
                <c:pt idx="305" formatCode="[$-409]mm/dd/yyyy">
                  <c:v>44926</c:v>
                </c:pt>
                <c:pt idx="306" formatCode="[$-409]mm/dd/yyyy">
                  <c:v>44927</c:v>
                </c:pt>
                <c:pt idx="307" formatCode="[$-409]mm/dd/yyyy">
                  <c:v>44928</c:v>
                </c:pt>
                <c:pt idx="308" formatCode="[$-409]mm/dd/yyyy">
                  <c:v>44929</c:v>
                </c:pt>
                <c:pt idx="309" formatCode="[$-409]mm/dd/yyyy">
                  <c:v>44930</c:v>
                </c:pt>
                <c:pt idx="310" formatCode="[$-409]mm/dd/yyyy">
                  <c:v>44931</c:v>
                </c:pt>
                <c:pt idx="311" formatCode="[$-409]mm/dd/yyyy">
                  <c:v>44932</c:v>
                </c:pt>
                <c:pt idx="312" formatCode="[$-409]mm/dd/yyyy">
                  <c:v>44933</c:v>
                </c:pt>
                <c:pt idx="313" formatCode="[$-409]mm/dd/yyyy">
                  <c:v>44934</c:v>
                </c:pt>
                <c:pt idx="314" formatCode="[$-409]mm/dd/yyyy">
                  <c:v>44935</c:v>
                </c:pt>
                <c:pt idx="315" formatCode="[$-409]mm/dd/yyyy">
                  <c:v>44936</c:v>
                </c:pt>
                <c:pt idx="316" formatCode="[$-409]mm/dd/yyyy">
                  <c:v>44937</c:v>
                </c:pt>
                <c:pt idx="317" formatCode="[$-409]mm/dd/yyyy">
                  <c:v>44938</c:v>
                </c:pt>
                <c:pt idx="318" formatCode="[$-409]mm/dd/yyyy">
                  <c:v>44939</c:v>
                </c:pt>
                <c:pt idx="319" formatCode="[$-409]mm/dd/yyyy">
                  <c:v>44940</c:v>
                </c:pt>
                <c:pt idx="320" formatCode="[$-409]mm/dd/yyyy">
                  <c:v>44941</c:v>
                </c:pt>
                <c:pt idx="321" formatCode="[$-409]mm/dd/yyyy">
                  <c:v>44942</c:v>
                </c:pt>
                <c:pt idx="322" formatCode="[$-409]mm/dd/yyyy">
                  <c:v>44943</c:v>
                </c:pt>
                <c:pt idx="323" formatCode="[$-409]mm/dd/yyyy">
                  <c:v>44944</c:v>
                </c:pt>
                <c:pt idx="324" formatCode="[$-409]mm/dd/yyyy">
                  <c:v>44945</c:v>
                </c:pt>
                <c:pt idx="325" formatCode="[$-409]mm/dd/yyyy">
                  <c:v>44946</c:v>
                </c:pt>
                <c:pt idx="326" formatCode="[$-409]mm/dd/yyyy">
                  <c:v>44947</c:v>
                </c:pt>
                <c:pt idx="327" formatCode="[$-409]mm/dd/yyyy">
                  <c:v>44948</c:v>
                </c:pt>
                <c:pt idx="328" formatCode="[$-409]mm/dd/yyyy">
                  <c:v>44949</c:v>
                </c:pt>
                <c:pt idx="329" formatCode="[$-409]mm/dd/yyyy">
                  <c:v>44950</c:v>
                </c:pt>
                <c:pt idx="330" formatCode="[$-409]mm/dd/yyyy">
                  <c:v>44951</c:v>
                </c:pt>
                <c:pt idx="331" formatCode="[$-409]mm/dd/yyyy">
                  <c:v>44952</c:v>
                </c:pt>
                <c:pt idx="332" formatCode="[$-409]mm/dd/yyyy">
                  <c:v>44953</c:v>
                </c:pt>
                <c:pt idx="333" formatCode="[$-409]mm/dd/yyyy">
                  <c:v>44954</c:v>
                </c:pt>
                <c:pt idx="334">
                  <c:v>44955</c:v>
                </c:pt>
                <c:pt idx="335">
                  <c:v>44956</c:v>
                </c:pt>
                <c:pt idx="336">
                  <c:v>44957</c:v>
                </c:pt>
                <c:pt idx="337">
                  <c:v>44958</c:v>
                </c:pt>
                <c:pt idx="338">
                  <c:v>44959</c:v>
                </c:pt>
                <c:pt idx="339">
                  <c:v>44960</c:v>
                </c:pt>
                <c:pt idx="340">
                  <c:v>44961</c:v>
                </c:pt>
                <c:pt idx="341">
                  <c:v>44962</c:v>
                </c:pt>
                <c:pt idx="342">
                  <c:v>44963</c:v>
                </c:pt>
                <c:pt idx="343">
                  <c:v>44964</c:v>
                </c:pt>
                <c:pt idx="344">
                  <c:v>44965</c:v>
                </c:pt>
                <c:pt idx="345">
                  <c:v>44966</c:v>
                </c:pt>
                <c:pt idx="346">
                  <c:v>44967</c:v>
                </c:pt>
                <c:pt idx="347">
                  <c:v>44968</c:v>
                </c:pt>
                <c:pt idx="348">
                  <c:v>44969</c:v>
                </c:pt>
                <c:pt idx="349">
                  <c:v>44970</c:v>
                </c:pt>
                <c:pt idx="350">
                  <c:v>44971</c:v>
                </c:pt>
                <c:pt idx="351">
                  <c:v>44972</c:v>
                </c:pt>
                <c:pt idx="352">
                  <c:v>44973</c:v>
                </c:pt>
                <c:pt idx="353">
                  <c:v>44974</c:v>
                </c:pt>
                <c:pt idx="354">
                  <c:v>44975</c:v>
                </c:pt>
                <c:pt idx="355">
                  <c:v>44976</c:v>
                </c:pt>
                <c:pt idx="356">
                  <c:v>44977</c:v>
                </c:pt>
                <c:pt idx="357">
                  <c:v>44978</c:v>
                </c:pt>
                <c:pt idx="358">
                  <c:v>44979</c:v>
                </c:pt>
                <c:pt idx="359">
                  <c:v>44980</c:v>
                </c:pt>
                <c:pt idx="360">
                  <c:v>44981</c:v>
                </c:pt>
                <c:pt idx="361">
                  <c:v>44982</c:v>
                </c:pt>
                <c:pt idx="362">
                  <c:v>44983</c:v>
                </c:pt>
                <c:pt idx="363">
                  <c:v>44984</c:v>
                </c:pt>
                <c:pt idx="364">
                  <c:v>44985</c:v>
                </c:pt>
                <c:pt idx="365">
                  <c:v>44986</c:v>
                </c:pt>
                <c:pt idx="366">
                  <c:v>44987</c:v>
                </c:pt>
                <c:pt idx="367">
                  <c:v>44988</c:v>
                </c:pt>
                <c:pt idx="368">
                  <c:v>44989</c:v>
                </c:pt>
                <c:pt idx="369">
                  <c:v>44990</c:v>
                </c:pt>
                <c:pt idx="370">
                  <c:v>44991</c:v>
                </c:pt>
                <c:pt idx="371">
                  <c:v>44992</c:v>
                </c:pt>
                <c:pt idx="372">
                  <c:v>44993</c:v>
                </c:pt>
                <c:pt idx="373">
                  <c:v>44994</c:v>
                </c:pt>
                <c:pt idx="374">
                  <c:v>44995</c:v>
                </c:pt>
                <c:pt idx="375">
                  <c:v>44996</c:v>
                </c:pt>
                <c:pt idx="376">
                  <c:v>44997</c:v>
                </c:pt>
                <c:pt idx="377">
                  <c:v>44998</c:v>
                </c:pt>
                <c:pt idx="378">
                  <c:v>44999</c:v>
                </c:pt>
                <c:pt idx="379">
                  <c:v>45000</c:v>
                </c:pt>
                <c:pt idx="380">
                  <c:v>45001</c:v>
                </c:pt>
                <c:pt idx="381">
                  <c:v>45002</c:v>
                </c:pt>
                <c:pt idx="382">
                  <c:v>45003</c:v>
                </c:pt>
                <c:pt idx="383">
                  <c:v>45004</c:v>
                </c:pt>
                <c:pt idx="384">
                  <c:v>45005</c:v>
                </c:pt>
                <c:pt idx="385">
                  <c:v>45006</c:v>
                </c:pt>
                <c:pt idx="386">
                  <c:v>45007</c:v>
                </c:pt>
                <c:pt idx="387">
                  <c:v>45008</c:v>
                </c:pt>
                <c:pt idx="388">
                  <c:v>45009</c:v>
                </c:pt>
                <c:pt idx="389">
                  <c:v>45010</c:v>
                </c:pt>
                <c:pt idx="390">
                  <c:v>45011</c:v>
                </c:pt>
                <c:pt idx="391">
                  <c:v>45012</c:v>
                </c:pt>
                <c:pt idx="392">
                  <c:v>45013</c:v>
                </c:pt>
                <c:pt idx="393">
                  <c:v>45014</c:v>
                </c:pt>
                <c:pt idx="394">
                  <c:v>45015</c:v>
                </c:pt>
                <c:pt idx="395">
                  <c:v>45016</c:v>
                </c:pt>
              </c:numCache>
            </c:numRef>
          </c:cat>
          <c:val>
            <c:numRef>
              <c:f>Sheet1!$C$2:$C$397</c:f>
              <c:numCache>
                <c:formatCode>0.00</c:formatCode>
                <c:ptCount val="396"/>
                <c:pt idx="0">
                  <c:v>1.53</c:v>
                </c:pt>
                <c:pt idx="1">
                  <c:v>0.65</c:v>
                </c:pt>
                <c:pt idx="2">
                  <c:v>0.7</c:v>
                </c:pt>
                <c:pt idx="3">
                  <c:v>0.79</c:v>
                </c:pt>
                <c:pt idx="4">
                  <c:v>0.76</c:v>
                </c:pt>
                <c:pt idx="5">
                  <c:v>0.76</c:v>
                </c:pt>
                <c:pt idx="6">
                  <c:v>0.76</c:v>
                </c:pt>
                <c:pt idx="7">
                  <c:v>0.81</c:v>
                </c:pt>
                <c:pt idx="8">
                  <c:v>0.7</c:v>
                </c:pt>
                <c:pt idx="9">
                  <c:v>0.61</c:v>
                </c:pt>
                <c:pt idx="10">
                  <c:v>0.64</c:v>
                </c:pt>
                <c:pt idx="11">
                  <c:v>0.63</c:v>
                </c:pt>
                <c:pt idx="12">
                  <c:v>0.62</c:v>
                </c:pt>
                <c:pt idx="13">
                  <c:v>0.63</c:v>
                </c:pt>
                <c:pt idx="14">
                  <c:v>0.62</c:v>
                </c:pt>
                <c:pt idx="15">
                  <c:v>1.1100000000000001</c:v>
                </c:pt>
                <c:pt idx="16">
                  <c:v>1.1100000000000001</c:v>
                </c:pt>
                <c:pt idx="17">
                  <c:v>1.1599999999999999</c:v>
                </c:pt>
                <c:pt idx="18">
                  <c:v>1.23</c:v>
                </c:pt>
                <c:pt idx="19">
                  <c:v>1.25</c:v>
                </c:pt>
                <c:pt idx="20">
                  <c:v>1.28</c:v>
                </c:pt>
                <c:pt idx="21">
                  <c:v>1.32</c:v>
                </c:pt>
                <c:pt idx="22">
                  <c:v>1.62</c:v>
                </c:pt>
                <c:pt idx="23">
                  <c:v>1.55</c:v>
                </c:pt>
                <c:pt idx="24">
                  <c:v>1.53</c:v>
                </c:pt>
                <c:pt idx="25">
                  <c:v>1.57</c:v>
                </c:pt>
                <c:pt idx="26">
                  <c:v>1.59</c:v>
                </c:pt>
                <c:pt idx="27">
                  <c:v>1.61</c:v>
                </c:pt>
                <c:pt idx="28">
                  <c:v>2.04</c:v>
                </c:pt>
                <c:pt idx="29">
                  <c:v>2.06</c:v>
                </c:pt>
                <c:pt idx="30">
                  <c:v>2.25</c:v>
                </c:pt>
                <c:pt idx="31">
                  <c:v>1.95</c:v>
                </c:pt>
                <c:pt idx="32">
                  <c:v>1.95</c:v>
                </c:pt>
                <c:pt idx="33">
                  <c:v>1.92</c:v>
                </c:pt>
                <c:pt idx="34">
                  <c:v>1.96</c:v>
                </c:pt>
                <c:pt idx="35">
                  <c:v>1.78</c:v>
                </c:pt>
                <c:pt idx="36">
                  <c:v>1.68</c:v>
                </c:pt>
                <c:pt idx="37">
                  <c:v>1.68</c:v>
                </c:pt>
                <c:pt idx="38">
                  <c:v>1.73</c:v>
                </c:pt>
                <c:pt idx="39">
                  <c:v>1.72</c:v>
                </c:pt>
                <c:pt idx="40">
                  <c:v>1.76</c:v>
                </c:pt>
                <c:pt idx="41">
                  <c:v>1.79</c:v>
                </c:pt>
                <c:pt idx="42">
                  <c:v>1.48</c:v>
                </c:pt>
                <c:pt idx="43">
                  <c:v>1.64</c:v>
                </c:pt>
                <c:pt idx="44">
                  <c:v>1.62</c:v>
                </c:pt>
                <c:pt idx="45">
                  <c:v>1.59</c:v>
                </c:pt>
                <c:pt idx="46">
                  <c:v>1.44</c:v>
                </c:pt>
                <c:pt idx="47">
                  <c:v>1.42</c:v>
                </c:pt>
                <c:pt idx="48">
                  <c:v>1.41</c:v>
                </c:pt>
                <c:pt idx="49">
                  <c:v>1.36</c:v>
                </c:pt>
                <c:pt idx="50">
                  <c:v>1.29</c:v>
                </c:pt>
                <c:pt idx="51">
                  <c:v>1.24</c:v>
                </c:pt>
                <c:pt idx="52">
                  <c:v>1.25</c:v>
                </c:pt>
                <c:pt idx="53">
                  <c:v>1.24</c:v>
                </c:pt>
                <c:pt idx="54">
                  <c:v>1.24</c:v>
                </c:pt>
                <c:pt idx="55">
                  <c:v>1.24</c:v>
                </c:pt>
                <c:pt idx="56">
                  <c:v>1.46</c:v>
                </c:pt>
                <c:pt idx="57">
                  <c:v>1.38</c:v>
                </c:pt>
                <c:pt idx="58">
                  <c:v>1.32</c:v>
                </c:pt>
                <c:pt idx="59">
                  <c:v>1.24</c:v>
                </c:pt>
                <c:pt idx="60">
                  <c:v>1.34</c:v>
                </c:pt>
                <c:pt idx="61">
                  <c:v>1.35</c:v>
                </c:pt>
                <c:pt idx="62">
                  <c:v>1.36</c:v>
                </c:pt>
                <c:pt idx="63">
                  <c:v>2.1800000000000002</c:v>
                </c:pt>
                <c:pt idx="64">
                  <c:v>2.59</c:v>
                </c:pt>
                <c:pt idx="65">
                  <c:v>3.14</c:v>
                </c:pt>
                <c:pt idx="66">
                  <c:v>2.63</c:v>
                </c:pt>
                <c:pt idx="67">
                  <c:v>2.09</c:v>
                </c:pt>
                <c:pt idx="68">
                  <c:v>2.11</c:v>
                </c:pt>
                <c:pt idx="69">
                  <c:v>2.14</c:v>
                </c:pt>
                <c:pt idx="70">
                  <c:v>1.9</c:v>
                </c:pt>
                <c:pt idx="71">
                  <c:v>2.44</c:v>
                </c:pt>
                <c:pt idx="72">
                  <c:v>2.36</c:v>
                </c:pt>
                <c:pt idx="73">
                  <c:v>2.3199999999999998</c:v>
                </c:pt>
                <c:pt idx="74">
                  <c:v>1.85</c:v>
                </c:pt>
                <c:pt idx="75">
                  <c:v>1.8</c:v>
                </c:pt>
                <c:pt idx="76">
                  <c:v>1.75</c:v>
                </c:pt>
                <c:pt idx="77">
                  <c:v>1.47</c:v>
                </c:pt>
                <c:pt idx="78">
                  <c:v>1.49</c:v>
                </c:pt>
                <c:pt idx="79">
                  <c:v>0.86</c:v>
                </c:pt>
                <c:pt idx="80">
                  <c:v>0.89</c:v>
                </c:pt>
                <c:pt idx="81">
                  <c:v>0.87</c:v>
                </c:pt>
                <c:pt idx="82">
                  <c:v>0.89</c:v>
                </c:pt>
                <c:pt idx="83">
                  <c:v>0.9</c:v>
                </c:pt>
                <c:pt idx="84">
                  <c:v>0.95</c:v>
                </c:pt>
                <c:pt idx="85">
                  <c:v>1.02</c:v>
                </c:pt>
                <c:pt idx="86">
                  <c:v>0.99</c:v>
                </c:pt>
                <c:pt idx="87">
                  <c:v>1.1200000000000001</c:v>
                </c:pt>
                <c:pt idx="88">
                  <c:v>1.0900000000000001</c:v>
                </c:pt>
                <c:pt idx="89">
                  <c:v>1.1100000000000001</c:v>
                </c:pt>
                <c:pt idx="90">
                  <c:v>1.1299999999999999</c:v>
                </c:pt>
                <c:pt idx="91">
                  <c:v>1.1599999999999999</c:v>
                </c:pt>
                <c:pt idx="92">
                  <c:v>1.04</c:v>
                </c:pt>
                <c:pt idx="93">
                  <c:v>1.1100000000000001</c:v>
                </c:pt>
                <c:pt idx="94">
                  <c:v>1.77</c:v>
                </c:pt>
                <c:pt idx="95">
                  <c:v>1.79</c:v>
                </c:pt>
                <c:pt idx="96">
                  <c:v>1.84</c:v>
                </c:pt>
                <c:pt idx="97">
                  <c:v>1.88</c:v>
                </c:pt>
                <c:pt idx="98">
                  <c:v>2.1</c:v>
                </c:pt>
                <c:pt idx="99">
                  <c:v>1.95</c:v>
                </c:pt>
                <c:pt idx="100">
                  <c:v>1.98</c:v>
                </c:pt>
                <c:pt idx="101">
                  <c:v>1.85</c:v>
                </c:pt>
                <c:pt idx="102">
                  <c:v>1.86</c:v>
                </c:pt>
                <c:pt idx="103">
                  <c:v>1.89</c:v>
                </c:pt>
                <c:pt idx="104">
                  <c:v>1.91</c:v>
                </c:pt>
                <c:pt idx="105">
                  <c:v>2.0299999999999998</c:v>
                </c:pt>
                <c:pt idx="106">
                  <c:v>1.78</c:v>
                </c:pt>
                <c:pt idx="107">
                  <c:v>1.77</c:v>
                </c:pt>
                <c:pt idx="108">
                  <c:v>1.81</c:v>
                </c:pt>
                <c:pt idx="109">
                  <c:v>1.8</c:v>
                </c:pt>
                <c:pt idx="110">
                  <c:v>1.83</c:v>
                </c:pt>
                <c:pt idx="111">
                  <c:v>1.86</c:v>
                </c:pt>
                <c:pt idx="112">
                  <c:v>1.88</c:v>
                </c:pt>
                <c:pt idx="113">
                  <c:v>1.95</c:v>
                </c:pt>
                <c:pt idx="114">
                  <c:v>1.85</c:v>
                </c:pt>
                <c:pt idx="115">
                  <c:v>1.7</c:v>
                </c:pt>
                <c:pt idx="116">
                  <c:v>1.58</c:v>
                </c:pt>
                <c:pt idx="117">
                  <c:v>1.6</c:v>
                </c:pt>
                <c:pt idx="118">
                  <c:v>1.62</c:v>
                </c:pt>
                <c:pt idx="119">
                  <c:v>1.66</c:v>
                </c:pt>
                <c:pt idx="120">
                  <c:v>1.62</c:v>
                </c:pt>
                <c:pt idx="121">
                  <c:v>1.55</c:v>
                </c:pt>
                <c:pt idx="122">
                  <c:v>1.47</c:v>
                </c:pt>
                <c:pt idx="123">
                  <c:v>1.7</c:v>
                </c:pt>
                <c:pt idx="124">
                  <c:v>1.73</c:v>
                </c:pt>
                <c:pt idx="125">
                  <c:v>1.76</c:v>
                </c:pt>
                <c:pt idx="126">
                  <c:v>1.81</c:v>
                </c:pt>
                <c:pt idx="127">
                  <c:v>1.96</c:v>
                </c:pt>
                <c:pt idx="128">
                  <c:v>2.15</c:v>
                </c:pt>
                <c:pt idx="129">
                  <c:v>1.89</c:v>
                </c:pt>
                <c:pt idx="130">
                  <c:v>1.99</c:v>
                </c:pt>
                <c:pt idx="131">
                  <c:v>1.92</c:v>
                </c:pt>
                <c:pt idx="132">
                  <c:v>1.86</c:v>
                </c:pt>
                <c:pt idx="133">
                  <c:v>2.0699999999999998</c:v>
                </c:pt>
                <c:pt idx="134">
                  <c:v>2.2999999999999998</c:v>
                </c:pt>
                <c:pt idx="135">
                  <c:v>2.52</c:v>
                </c:pt>
                <c:pt idx="136">
                  <c:v>1.73</c:v>
                </c:pt>
                <c:pt idx="137">
                  <c:v>1.77</c:v>
                </c:pt>
                <c:pt idx="138">
                  <c:v>1.8</c:v>
                </c:pt>
                <c:pt idx="139">
                  <c:v>1.84</c:v>
                </c:pt>
                <c:pt idx="140">
                  <c:v>1.03</c:v>
                </c:pt>
                <c:pt idx="141">
                  <c:v>0.82</c:v>
                </c:pt>
                <c:pt idx="142">
                  <c:v>0.79</c:v>
                </c:pt>
                <c:pt idx="143">
                  <c:v>0.81</c:v>
                </c:pt>
                <c:pt idx="144">
                  <c:v>0.67</c:v>
                </c:pt>
                <c:pt idx="145">
                  <c:v>0.7</c:v>
                </c:pt>
                <c:pt idx="146">
                  <c:v>0.72</c:v>
                </c:pt>
                <c:pt idx="147">
                  <c:v>0.64</c:v>
                </c:pt>
                <c:pt idx="148">
                  <c:v>0.7</c:v>
                </c:pt>
                <c:pt idx="149">
                  <c:v>0.73</c:v>
                </c:pt>
                <c:pt idx="150">
                  <c:v>0.79</c:v>
                </c:pt>
                <c:pt idx="151">
                  <c:v>0.87</c:v>
                </c:pt>
                <c:pt idx="152">
                  <c:v>0.89</c:v>
                </c:pt>
                <c:pt idx="153">
                  <c:v>0.91</c:v>
                </c:pt>
                <c:pt idx="154">
                  <c:v>1.47</c:v>
                </c:pt>
                <c:pt idx="155">
                  <c:v>1.56</c:v>
                </c:pt>
                <c:pt idx="156">
                  <c:v>1.64</c:v>
                </c:pt>
                <c:pt idx="157">
                  <c:v>1.73</c:v>
                </c:pt>
                <c:pt idx="158">
                  <c:v>1.73</c:v>
                </c:pt>
                <c:pt idx="159">
                  <c:v>1.76</c:v>
                </c:pt>
                <c:pt idx="160">
                  <c:v>1.79</c:v>
                </c:pt>
                <c:pt idx="161">
                  <c:v>2.0099999999999998</c:v>
                </c:pt>
                <c:pt idx="162">
                  <c:v>2.02</c:v>
                </c:pt>
                <c:pt idx="163">
                  <c:v>1.89</c:v>
                </c:pt>
                <c:pt idx="164">
                  <c:v>1.6</c:v>
                </c:pt>
                <c:pt idx="165">
                  <c:v>1.62</c:v>
                </c:pt>
                <c:pt idx="166">
                  <c:v>1.62</c:v>
                </c:pt>
                <c:pt idx="167">
                  <c:v>1.63</c:v>
                </c:pt>
                <c:pt idx="168">
                  <c:v>1.31</c:v>
                </c:pt>
                <c:pt idx="169">
                  <c:v>1.22</c:v>
                </c:pt>
                <c:pt idx="170">
                  <c:v>1.04</c:v>
                </c:pt>
                <c:pt idx="171">
                  <c:v>1.02</c:v>
                </c:pt>
                <c:pt idx="172">
                  <c:v>1.01</c:v>
                </c:pt>
                <c:pt idx="173">
                  <c:v>1.02</c:v>
                </c:pt>
                <c:pt idx="174">
                  <c:v>1.03</c:v>
                </c:pt>
                <c:pt idx="175">
                  <c:v>1.01</c:v>
                </c:pt>
                <c:pt idx="176">
                  <c:v>1.03</c:v>
                </c:pt>
                <c:pt idx="177">
                  <c:v>1.07</c:v>
                </c:pt>
                <c:pt idx="178">
                  <c:v>1.03</c:v>
                </c:pt>
                <c:pt idx="179">
                  <c:v>1.04</c:v>
                </c:pt>
                <c:pt idx="180">
                  <c:v>1.04</c:v>
                </c:pt>
                <c:pt idx="181">
                  <c:v>1.04</c:v>
                </c:pt>
                <c:pt idx="182">
                  <c:v>1.04</c:v>
                </c:pt>
                <c:pt idx="183">
                  <c:v>0.99</c:v>
                </c:pt>
                <c:pt idx="184">
                  <c:v>0.99</c:v>
                </c:pt>
                <c:pt idx="185">
                  <c:v>0.99</c:v>
                </c:pt>
                <c:pt idx="186">
                  <c:v>0.99</c:v>
                </c:pt>
                <c:pt idx="187">
                  <c:v>0.99</c:v>
                </c:pt>
                <c:pt idx="188">
                  <c:v>0.99</c:v>
                </c:pt>
                <c:pt idx="189">
                  <c:v>1</c:v>
                </c:pt>
                <c:pt idx="190">
                  <c:v>1.1000000000000001</c:v>
                </c:pt>
                <c:pt idx="191">
                  <c:v>1.07</c:v>
                </c:pt>
                <c:pt idx="192">
                  <c:v>0.98</c:v>
                </c:pt>
                <c:pt idx="193">
                  <c:v>0.97</c:v>
                </c:pt>
                <c:pt idx="194">
                  <c:v>0.97</c:v>
                </c:pt>
                <c:pt idx="195">
                  <c:v>0.98</c:v>
                </c:pt>
                <c:pt idx="196">
                  <c:v>0.94</c:v>
                </c:pt>
                <c:pt idx="197">
                  <c:v>0.96</c:v>
                </c:pt>
                <c:pt idx="198">
                  <c:v>1.1299999999999999</c:v>
                </c:pt>
                <c:pt idx="199">
                  <c:v>1.06</c:v>
                </c:pt>
                <c:pt idx="200">
                  <c:v>1.1299999999999999</c:v>
                </c:pt>
                <c:pt idx="201">
                  <c:v>1.1399999999999999</c:v>
                </c:pt>
                <c:pt idx="202">
                  <c:v>1.1499999999999999</c:v>
                </c:pt>
                <c:pt idx="203">
                  <c:v>1.1499999999999999</c:v>
                </c:pt>
                <c:pt idx="204">
                  <c:v>1.21</c:v>
                </c:pt>
                <c:pt idx="205">
                  <c:v>1.19</c:v>
                </c:pt>
                <c:pt idx="206">
                  <c:v>1.0900000000000001</c:v>
                </c:pt>
                <c:pt idx="207">
                  <c:v>0.98</c:v>
                </c:pt>
                <c:pt idx="208">
                  <c:v>0.99</c:v>
                </c:pt>
                <c:pt idx="209">
                  <c:v>0.99</c:v>
                </c:pt>
                <c:pt idx="210">
                  <c:v>0.99</c:v>
                </c:pt>
                <c:pt idx="211">
                  <c:v>0.95</c:v>
                </c:pt>
                <c:pt idx="212">
                  <c:v>0.95</c:v>
                </c:pt>
                <c:pt idx="213">
                  <c:v>0.91</c:v>
                </c:pt>
                <c:pt idx="214">
                  <c:v>0.89</c:v>
                </c:pt>
                <c:pt idx="215">
                  <c:v>0.9</c:v>
                </c:pt>
                <c:pt idx="216">
                  <c:v>0.9</c:v>
                </c:pt>
                <c:pt idx="217">
                  <c:v>0.88</c:v>
                </c:pt>
                <c:pt idx="218">
                  <c:v>0.92</c:v>
                </c:pt>
                <c:pt idx="219">
                  <c:v>0.97</c:v>
                </c:pt>
                <c:pt idx="220">
                  <c:v>1</c:v>
                </c:pt>
                <c:pt idx="221">
                  <c:v>1.03</c:v>
                </c:pt>
                <c:pt idx="222">
                  <c:v>1.03</c:v>
                </c:pt>
                <c:pt idx="223">
                  <c:v>1.03</c:v>
                </c:pt>
                <c:pt idx="224">
                  <c:v>1.1100000000000001</c:v>
                </c:pt>
                <c:pt idx="225">
                  <c:v>1.06</c:v>
                </c:pt>
                <c:pt idx="226">
                  <c:v>1.01</c:v>
                </c:pt>
                <c:pt idx="227">
                  <c:v>1</c:v>
                </c:pt>
                <c:pt idx="228">
                  <c:v>1</c:v>
                </c:pt>
                <c:pt idx="229">
                  <c:v>1</c:v>
                </c:pt>
                <c:pt idx="230">
                  <c:v>1</c:v>
                </c:pt>
                <c:pt idx="231">
                  <c:v>0.93</c:v>
                </c:pt>
                <c:pt idx="232">
                  <c:v>0.84</c:v>
                </c:pt>
                <c:pt idx="233">
                  <c:v>0.79</c:v>
                </c:pt>
                <c:pt idx="234">
                  <c:v>0.68</c:v>
                </c:pt>
                <c:pt idx="235">
                  <c:v>0.63</c:v>
                </c:pt>
                <c:pt idx="236">
                  <c:v>0.64</c:v>
                </c:pt>
                <c:pt idx="237">
                  <c:v>0.64</c:v>
                </c:pt>
                <c:pt idx="238">
                  <c:v>0.69</c:v>
                </c:pt>
                <c:pt idx="239">
                  <c:v>0.75</c:v>
                </c:pt>
                <c:pt idx="240">
                  <c:v>0.77</c:v>
                </c:pt>
                <c:pt idx="241">
                  <c:v>0.79</c:v>
                </c:pt>
                <c:pt idx="242">
                  <c:v>0.85</c:v>
                </c:pt>
                <c:pt idx="243">
                  <c:v>0.84</c:v>
                </c:pt>
                <c:pt idx="244">
                  <c:v>0.82</c:v>
                </c:pt>
                <c:pt idx="245">
                  <c:v>0.98</c:v>
                </c:pt>
                <c:pt idx="246">
                  <c:v>0.9</c:v>
                </c:pt>
                <c:pt idx="247">
                  <c:v>0.95</c:v>
                </c:pt>
                <c:pt idx="248">
                  <c:v>1</c:v>
                </c:pt>
                <c:pt idx="249">
                  <c:v>1.04</c:v>
                </c:pt>
                <c:pt idx="250">
                  <c:v>1.05</c:v>
                </c:pt>
                <c:pt idx="251">
                  <c:v>1.06</c:v>
                </c:pt>
                <c:pt idx="252">
                  <c:v>1.26</c:v>
                </c:pt>
                <c:pt idx="253">
                  <c:v>1.24</c:v>
                </c:pt>
                <c:pt idx="254">
                  <c:v>1.48</c:v>
                </c:pt>
                <c:pt idx="255">
                  <c:v>1.6</c:v>
                </c:pt>
                <c:pt idx="256">
                  <c:v>1.46</c:v>
                </c:pt>
                <c:pt idx="257">
                  <c:v>1.46</c:v>
                </c:pt>
                <c:pt idx="258">
                  <c:v>1.45</c:v>
                </c:pt>
                <c:pt idx="259">
                  <c:v>1.38</c:v>
                </c:pt>
                <c:pt idx="260">
                  <c:v>1.33</c:v>
                </c:pt>
                <c:pt idx="261">
                  <c:v>1.38</c:v>
                </c:pt>
                <c:pt idx="262">
                  <c:v>1.51</c:v>
                </c:pt>
                <c:pt idx="263">
                  <c:v>1.57</c:v>
                </c:pt>
                <c:pt idx="264">
                  <c:v>1.55</c:v>
                </c:pt>
                <c:pt idx="265">
                  <c:v>1.53</c:v>
                </c:pt>
                <c:pt idx="266">
                  <c:v>1.34</c:v>
                </c:pt>
                <c:pt idx="267">
                  <c:v>1.28</c:v>
                </c:pt>
                <c:pt idx="268">
                  <c:v>1.35</c:v>
                </c:pt>
                <c:pt idx="269">
                  <c:v>1.38</c:v>
                </c:pt>
                <c:pt idx="270">
                  <c:v>1.35</c:v>
                </c:pt>
                <c:pt idx="271">
                  <c:v>1.37</c:v>
                </c:pt>
                <c:pt idx="272">
                  <c:v>1.38</c:v>
                </c:pt>
                <c:pt idx="273">
                  <c:v>1.17</c:v>
                </c:pt>
                <c:pt idx="274">
                  <c:v>1.18</c:v>
                </c:pt>
                <c:pt idx="275">
                  <c:v>1.04</c:v>
                </c:pt>
                <c:pt idx="276">
                  <c:v>1.04</c:v>
                </c:pt>
                <c:pt idx="277">
                  <c:v>0.96</c:v>
                </c:pt>
                <c:pt idx="278">
                  <c:v>0.97</c:v>
                </c:pt>
                <c:pt idx="279">
                  <c:v>0.97</c:v>
                </c:pt>
                <c:pt idx="280">
                  <c:v>0.97</c:v>
                </c:pt>
                <c:pt idx="281">
                  <c:v>0.96</c:v>
                </c:pt>
                <c:pt idx="282">
                  <c:v>1.1100000000000001</c:v>
                </c:pt>
                <c:pt idx="283">
                  <c:v>1.31</c:v>
                </c:pt>
                <c:pt idx="284">
                  <c:v>1.46</c:v>
                </c:pt>
                <c:pt idx="285">
                  <c:v>1.49</c:v>
                </c:pt>
                <c:pt idx="286">
                  <c:v>1.52</c:v>
                </c:pt>
                <c:pt idx="287">
                  <c:v>2.09</c:v>
                </c:pt>
                <c:pt idx="288">
                  <c:v>3.12</c:v>
                </c:pt>
                <c:pt idx="289">
                  <c:v>2.2000000000000002</c:v>
                </c:pt>
                <c:pt idx="290">
                  <c:v>2.23</c:v>
                </c:pt>
                <c:pt idx="291">
                  <c:v>2.17</c:v>
                </c:pt>
                <c:pt idx="292">
                  <c:v>2.21</c:v>
                </c:pt>
                <c:pt idx="293">
                  <c:v>2.25</c:v>
                </c:pt>
                <c:pt idx="294">
                  <c:v>2.4700000000000002</c:v>
                </c:pt>
                <c:pt idx="295">
                  <c:v>2.27</c:v>
                </c:pt>
                <c:pt idx="296">
                  <c:v>2.4700000000000002</c:v>
                </c:pt>
                <c:pt idx="297">
                  <c:v>2.16</c:v>
                </c:pt>
                <c:pt idx="298">
                  <c:v>2.2200000000000002</c:v>
                </c:pt>
                <c:pt idx="299">
                  <c:v>1.77</c:v>
                </c:pt>
                <c:pt idx="300">
                  <c:v>1.71</c:v>
                </c:pt>
                <c:pt idx="301">
                  <c:v>1.65</c:v>
                </c:pt>
                <c:pt idx="302">
                  <c:v>1.32</c:v>
                </c:pt>
                <c:pt idx="303">
                  <c:v>1.19</c:v>
                </c:pt>
                <c:pt idx="304">
                  <c:v>0.6</c:v>
                </c:pt>
                <c:pt idx="305">
                  <c:v>0.54</c:v>
                </c:pt>
                <c:pt idx="306">
                  <c:v>0.56000000000000005</c:v>
                </c:pt>
                <c:pt idx="307">
                  <c:v>0.56999999999999995</c:v>
                </c:pt>
                <c:pt idx="308">
                  <c:v>0.61</c:v>
                </c:pt>
                <c:pt idx="309">
                  <c:v>0.48</c:v>
                </c:pt>
                <c:pt idx="310">
                  <c:v>0.52</c:v>
                </c:pt>
                <c:pt idx="311">
                  <c:v>0.49</c:v>
                </c:pt>
                <c:pt idx="312">
                  <c:v>0.49</c:v>
                </c:pt>
                <c:pt idx="313">
                  <c:v>0.5</c:v>
                </c:pt>
                <c:pt idx="314">
                  <c:v>0.5</c:v>
                </c:pt>
                <c:pt idx="315">
                  <c:v>0.52</c:v>
                </c:pt>
                <c:pt idx="316">
                  <c:v>0.52</c:v>
                </c:pt>
                <c:pt idx="317">
                  <c:v>1.56</c:v>
                </c:pt>
                <c:pt idx="318">
                  <c:v>2.34</c:v>
                </c:pt>
                <c:pt idx="319">
                  <c:v>2.08</c:v>
                </c:pt>
                <c:pt idx="320">
                  <c:v>2.17</c:v>
                </c:pt>
                <c:pt idx="321">
                  <c:v>2.27</c:v>
                </c:pt>
                <c:pt idx="322">
                  <c:v>2.38</c:v>
                </c:pt>
                <c:pt idx="323">
                  <c:v>2.34</c:v>
                </c:pt>
                <c:pt idx="324">
                  <c:v>2.1800000000000002</c:v>
                </c:pt>
                <c:pt idx="325">
                  <c:v>1.93</c:v>
                </c:pt>
                <c:pt idx="326">
                  <c:v>2.08</c:v>
                </c:pt>
                <c:pt idx="327">
                  <c:v>2.14</c:v>
                </c:pt>
                <c:pt idx="328">
                  <c:v>2.2000000000000002</c:v>
                </c:pt>
                <c:pt idx="329">
                  <c:v>2.4300000000000002</c:v>
                </c:pt>
                <c:pt idx="330">
                  <c:v>2.2999999999999998</c:v>
                </c:pt>
                <c:pt idx="331">
                  <c:v>2.14</c:v>
                </c:pt>
                <c:pt idx="332">
                  <c:v>1.86</c:v>
                </c:pt>
                <c:pt idx="333">
                  <c:v>1.69</c:v>
                </c:pt>
                <c:pt idx="334">
                  <c:v>1.73</c:v>
                </c:pt>
                <c:pt idx="335">
                  <c:v>1.78</c:v>
                </c:pt>
                <c:pt idx="336">
                  <c:v>1.93</c:v>
                </c:pt>
                <c:pt idx="337">
                  <c:v>1.57</c:v>
                </c:pt>
                <c:pt idx="338">
                  <c:v>1.47</c:v>
                </c:pt>
                <c:pt idx="339">
                  <c:v>1.4</c:v>
                </c:pt>
                <c:pt idx="340">
                  <c:v>1.23</c:v>
                </c:pt>
                <c:pt idx="341">
                  <c:v>1.25</c:v>
                </c:pt>
                <c:pt idx="342">
                  <c:v>1.28</c:v>
                </c:pt>
                <c:pt idx="343">
                  <c:v>0.8</c:v>
                </c:pt>
                <c:pt idx="344">
                  <c:v>0.9</c:v>
                </c:pt>
                <c:pt idx="345">
                  <c:v>0.83</c:v>
                </c:pt>
                <c:pt idx="346">
                  <c:v>0.92</c:v>
                </c:pt>
                <c:pt idx="347">
                  <c:v>0.91</c:v>
                </c:pt>
                <c:pt idx="348">
                  <c:v>0.91</c:v>
                </c:pt>
                <c:pt idx="349">
                  <c:v>0.93</c:v>
                </c:pt>
                <c:pt idx="350">
                  <c:v>0.9</c:v>
                </c:pt>
                <c:pt idx="351">
                  <c:v>0.85</c:v>
                </c:pt>
                <c:pt idx="352">
                  <c:v>0.84</c:v>
                </c:pt>
                <c:pt idx="353">
                  <c:v>0.8</c:v>
                </c:pt>
                <c:pt idx="354">
                  <c:v>0.75</c:v>
                </c:pt>
                <c:pt idx="355">
                  <c:v>0.76</c:v>
                </c:pt>
                <c:pt idx="356">
                  <c:v>0.78</c:v>
                </c:pt>
                <c:pt idx="357">
                  <c:v>1.3</c:v>
                </c:pt>
                <c:pt idx="358">
                  <c:v>1.37</c:v>
                </c:pt>
                <c:pt idx="359">
                  <c:v>1.42</c:v>
                </c:pt>
                <c:pt idx="360">
                  <c:v>1.33</c:v>
                </c:pt>
                <c:pt idx="361">
                  <c:v>1.38</c:v>
                </c:pt>
                <c:pt idx="362">
                  <c:v>1.38</c:v>
                </c:pt>
                <c:pt idx="363">
                  <c:v>1.41</c:v>
                </c:pt>
                <c:pt idx="364">
                  <c:v>1.62</c:v>
                </c:pt>
                <c:pt idx="365">
                  <c:v>1.92</c:v>
                </c:pt>
                <c:pt idx="366">
                  <c:v>1.9</c:v>
                </c:pt>
                <c:pt idx="367">
                  <c:v>1.73</c:v>
                </c:pt>
                <c:pt idx="368">
                  <c:v>1.77</c:v>
                </c:pt>
                <c:pt idx="369">
                  <c:v>1.78</c:v>
                </c:pt>
                <c:pt idx="370">
                  <c:v>1.81</c:v>
                </c:pt>
                <c:pt idx="371">
                  <c:v>1.49</c:v>
                </c:pt>
                <c:pt idx="372">
                  <c:v>1.42</c:v>
                </c:pt>
                <c:pt idx="373">
                  <c:v>1.37</c:v>
                </c:pt>
                <c:pt idx="374">
                  <c:v>1.33</c:v>
                </c:pt>
                <c:pt idx="375">
                  <c:v>1.3</c:v>
                </c:pt>
                <c:pt idx="376">
                  <c:v>1.31</c:v>
                </c:pt>
                <c:pt idx="377">
                  <c:v>1.33</c:v>
                </c:pt>
                <c:pt idx="378">
                  <c:v>1.37</c:v>
                </c:pt>
                <c:pt idx="379">
                  <c:v>1.17</c:v>
                </c:pt>
                <c:pt idx="380">
                  <c:v>1.21</c:v>
                </c:pt>
                <c:pt idx="381">
                  <c:v>1.38</c:v>
                </c:pt>
                <c:pt idx="382">
                  <c:v>1.29</c:v>
                </c:pt>
                <c:pt idx="383">
                  <c:v>1.27</c:v>
                </c:pt>
                <c:pt idx="384">
                  <c:v>1.25</c:v>
                </c:pt>
                <c:pt idx="385">
                  <c:v>1.1399999999999999</c:v>
                </c:pt>
                <c:pt idx="386">
                  <c:v>1.23</c:v>
                </c:pt>
                <c:pt idx="387">
                  <c:v>1.18</c:v>
                </c:pt>
                <c:pt idx="388">
                  <c:v>1.21</c:v>
                </c:pt>
                <c:pt idx="389">
                  <c:v>1.26</c:v>
                </c:pt>
                <c:pt idx="390">
                  <c:v>1.26</c:v>
                </c:pt>
                <c:pt idx="391">
                  <c:v>1.25</c:v>
                </c:pt>
                <c:pt idx="392">
                  <c:v>1.36</c:v>
                </c:pt>
                <c:pt idx="393">
                  <c:v>1.42</c:v>
                </c:pt>
                <c:pt idx="394">
                  <c:v>1.43</c:v>
                </c:pt>
                <c:pt idx="395">
                  <c:v>1.32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CFB-4903-85B2-49AD95C86EF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Day-Ahead Fwd Adjustment Factor</c:v>
                </c:pt>
              </c:strCache>
            </c:strRef>
          </c:tx>
          <c:spPr>
            <a:ln w="28575" cap="rnd">
              <a:solidFill>
                <a:srgbClr val="335F82"/>
              </a:solidFill>
              <a:round/>
            </a:ln>
            <a:effectLst/>
          </c:spPr>
          <c:marker>
            <c:symbol val="none"/>
          </c:marker>
          <c:cat>
            <c:numRef>
              <c:f>Sheet1!$A$2:$A$397</c:f>
              <c:numCache>
                <c:formatCode>m/d/yyyy</c:formatCode>
                <c:ptCount val="396"/>
                <c:pt idx="0">
                  <c:v>44621</c:v>
                </c:pt>
                <c:pt idx="1">
                  <c:v>44622</c:v>
                </c:pt>
                <c:pt idx="2">
                  <c:v>44623</c:v>
                </c:pt>
                <c:pt idx="3">
                  <c:v>44624</c:v>
                </c:pt>
                <c:pt idx="4">
                  <c:v>44625</c:v>
                </c:pt>
                <c:pt idx="5">
                  <c:v>44626</c:v>
                </c:pt>
                <c:pt idx="6">
                  <c:v>44627</c:v>
                </c:pt>
                <c:pt idx="7">
                  <c:v>44628</c:v>
                </c:pt>
                <c:pt idx="8">
                  <c:v>44629</c:v>
                </c:pt>
                <c:pt idx="9">
                  <c:v>44630</c:v>
                </c:pt>
                <c:pt idx="10">
                  <c:v>44631</c:v>
                </c:pt>
                <c:pt idx="11">
                  <c:v>44632</c:v>
                </c:pt>
                <c:pt idx="12">
                  <c:v>44633</c:v>
                </c:pt>
                <c:pt idx="13">
                  <c:v>44634</c:v>
                </c:pt>
                <c:pt idx="14">
                  <c:v>44635</c:v>
                </c:pt>
                <c:pt idx="15">
                  <c:v>44636</c:v>
                </c:pt>
                <c:pt idx="16">
                  <c:v>44637</c:v>
                </c:pt>
                <c:pt idx="17">
                  <c:v>44638</c:v>
                </c:pt>
                <c:pt idx="18">
                  <c:v>44639</c:v>
                </c:pt>
                <c:pt idx="19">
                  <c:v>44640</c:v>
                </c:pt>
                <c:pt idx="20">
                  <c:v>44641</c:v>
                </c:pt>
                <c:pt idx="21">
                  <c:v>44642</c:v>
                </c:pt>
                <c:pt idx="22">
                  <c:v>44643</c:v>
                </c:pt>
                <c:pt idx="23">
                  <c:v>44644</c:v>
                </c:pt>
                <c:pt idx="24">
                  <c:v>44645</c:v>
                </c:pt>
                <c:pt idx="25">
                  <c:v>44646</c:v>
                </c:pt>
                <c:pt idx="26">
                  <c:v>44647</c:v>
                </c:pt>
                <c:pt idx="27">
                  <c:v>44648</c:v>
                </c:pt>
                <c:pt idx="28">
                  <c:v>44649</c:v>
                </c:pt>
                <c:pt idx="29">
                  <c:v>44650</c:v>
                </c:pt>
                <c:pt idx="30">
                  <c:v>44651</c:v>
                </c:pt>
                <c:pt idx="31">
                  <c:v>44652</c:v>
                </c:pt>
                <c:pt idx="32">
                  <c:v>44653</c:v>
                </c:pt>
                <c:pt idx="33">
                  <c:v>44654</c:v>
                </c:pt>
                <c:pt idx="34">
                  <c:v>44655</c:v>
                </c:pt>
                <c:pt idx="35">
                  <c:v>44656</c:v>
                </c:pt>
                <c:pt idx="36">
                  <c:v>44657</c:v>
                </c:pt>
                <c:pt idx="37">
                  <c:v>44658</c:v>
                </c:pt>
                <c:pt idx="38">
                  <c:v>44659</c:v>
                </c:pt>
                <c:pt idx="39">
                  <c:v>44660</c:v>
                </c:pt>
                <c:pt idx="40">
                  <c:v>44661</c:v>
                </c:pt>
                <c:pt idx="41">
                  <c:v>44662</c:v>
                </c:pt>
                <c:pt idx="42">
                  <c:v>44663</c:v>
                </c:pt>
                <c:pt idx="43">
                  <c:v>44664</c:v>
                </c:pt>
                <c:pt idx="44">
                  <c:v>44665</c:v>
                </c:pt>
                <c:pt idx="45">
                  <c:v>44666</c:v>
                </c:pt>
                <c:pt idx="46">
                  <c:v>44667</c:v>
                </c:pt>
                <c:pt idx="47">
                  <c:v>44668</c:v>
                </c:pt>
                <c:pt idx="48">
                  <c:v>44669</c:v>
                </c:pt>
                <c:pt idx="49">
                  <c:v>44670</c:v>
                </c:pt>
                <c:pt idx="50">
                  <c:v>44671</c:v>
                </c:pt>
                <c:pt idx="51">
                  <c:v>44672</c:v>
                </c:pt>
                <c:pt idx="52">
                  <c:v>44673</c:v>
                </c:pt>
                <c:pt idx="53">
                  <c:v>44674</c:v>
                </c:pt>
                <c:pt idx="54">
                  <c:v>44675</c:v>
                </c:pt>
                <c:pt idx="55">
                  <c:v>44676</c:v>
                </c:pt>
                <c:pt idx="56">
                  <c:v>44677</c:v>
                </c:pt>
                <c:pt idx="57">
                  <c:v>44678</c:v>
                </c:pt>
                <c:pt idx="58">
                  <c:v>44679</c:v>
                </c:pt>
                <c:pt idx="59">
                  <c:v>44680</c:v>
                </c:pt>
                <c:pt idx="60">
                  <c:v>44681</c:v>
                </c:pt>
                <c:pt idx="61">
                  <c:v>44682</c:v>
                </c:pt>
                <c:pt idx="62">
                  <c:v>44683</c:v>
                </c:pt>
                <c:pt idx="63">
                  <c:v>44684</c:v>
                </c:pt>
                <c:pt idx="64">
                  <c:v>44685</c:v>
                </c:pt>
                <c:pt idx="65">
                  <c:v>44686</c:v>
                </c:pt>
                <c:pt idx="66">
                  <c:v>44687</c:v>
                </c:pt>
                <c:pt idx="67">
                  <c:v>44688</c:v>
                </c:pt>
                <c:pt idx="68">
                  <c:v>44689</c:v>
                </c:pt>
                <c:pt idx="69">
                  <c:v>44690</c:v>
                </c:pt>
                <c:pt idx="70">
                  <c:v>44691</c:v>
                </c:pt>
                <c:pt idx="71">
                  <c:v>44692</c:v>
                </c:pt>
                <c:pt idx="72">
                  <c:v>44693</c:v>
                </c:pt>
                <c:pt idx="73">
                  <c:v>44694</c:v>
                </c:pt>
                <c:pt idx="74">
                  <c:v>44695</c:v>
                </c:pt>
                <c:pt idx="75">
                  <c:v>44696</c:v>
                </c:pt>
                <c:pt idx="76">
                  <c:v>44697</c:v>
                </c:pt>
                <c:pt idx="77">
                  <c:v>44698</c:v>
                </c:pt>
                <c:pt idx="78">
                  <c:v>44699</c:v>
                </c:pt>
                <c:pt idx="79">
                  <c:v>44700</c:v>
                </c:pt>
                <c:pt idx="80">
                  <c:v>44701</c:v>
                </c:pt>
                <c:pt idx="81">
                  <c:v>44702</c:v>
                </c:pt>
                <c:pt idx="82">
                  <c:v>44703</c:v>
                </c:pt>
                <c:pt idx="83">
                  <c:v>44704</c:v>
                </c:pt>
                <c:pt idx="84">
                  <c:v>44705</c:v>
                </c:pt>
                <c:pt idx="85">
                  <c:v>44706</c:v>
                </c:pt>
                <c:pt idx="86">
                  <c:v>44707</c:v>
                </c:pt>
                <c:pt idx="87">
                  <c:v>44708</c:v>
                </c:pt>
                <c:pt idx="88">
                  <c:v>44709</c:v>
                </c:pt>
                <c:pt idx="89">
                  <c:v>44710</c:v>
                </c:pt>
                <c:pt idx="90">
                  <c:v>44711</c:v>
                </c:pt>
                <c:pt idx="91">
                  <c:v>44712</c:v>
                </c:pt>
                <c:pt idx="92">
                  <c:v>44713</c:v>
                </c:pt>
                <c:pt idx="93">
                  <c:v>44714</c:v>
                </c:pt>
                <c:pt idx="94">
                  <c:v>44715</c:v>
                </c:pt>
                <c:pt idx="95">
                  <c:v>44716</c:v>
                </c:pt>
                <c:pt idx="96">
                  <c:v>44717</c:v>
                </c:pt>
                <c:pt idx="97">
                  <c:v>44718</c:v>
                </c:pt>
                <c:pt idx="98">
                  <c:v>44719</c:v>
                </c:pt>
                <c:pt idx="99">
                  <c:v>44720</c:v>
                </c:pt>
                <c:pt idx="100">
                  <c:v>44721</c:v>
                </c:pt>
                <c:pt idx="101">
                  <c:v>44722</c:v>
                </c:pt>
                <c:pt idx="102">
                  <c:v>44723</c:v>
                </c:pt>
                <c:pt idx="103">
                  <c:v>44724</c:v>
                </c:pt>
                <c:pt idx="104">
                  <c:v>44725</c:v>
                </c:pt>
                <c:pt idx="105">
                  <c:v>44726</c:v>
                </c:pt>
                <c:pt idx="106">
                  <c:v>44727</c:v>
                </c:pt>
                <c:pt idx="107">
                  <c:v>44728</c:v>
                </c:pt>
                <c:pt idx="108">
                  <c:v>44729</c:v>
                </c:pt>
                <c:pt idx="109">
                  <c:v>44730</c:v>
                </c:pt>
                <c:pt idx="110">
                  <c:v>44731</c:v>
                </c:pt>
                <c:pt idx="111">
                  <c:v>44732</c:v>
                </c:pt>
                <c:pt idx="112">
                  <c:v>44733</c:v>
                </c:pt>
                <c:pt idx="113">
                  <c:v>44734</c:v>
                </c:pt>
                <c:pt idx="114">
                  <c:v>44735</c:v>
                </c:pt>
                <c:pt idx="115">
                  <c:v>44736</c:v>
                </c:pt>
                <c:pt idx="116">
                  <c:v>44737</c:v>
                </c:pt>
                <c:pt idx="117">
                  <c:v>44738</c:v>
                </c:pt>
                <c:pt idx="118">
                  <c:v>44739</c:v>
                </c:pt>
                <c:pt idx="119">
                  <c:v>44740</c:v>
                </c:pt>
                <c:pt idx="120">
                  <c:v>44741</c:v>
                </c:pt>
                <c:pt idx="121">
                  <c:v>44742</c:v>
                </c:pt>
                <c:pt idx="122">
                  <c:v>44743</c:v>
                </c:pt>
                <c:pt idx="123">
                  <c:v>44744</c:v>
                </c:pt>
                <c:pt idx="124">
                  <c:v>44745</c:v>
                </c:pt>
                <c:pt idx="125">
                  <c:v>44746</c:v>
                </c:pt>
                <c:pt idx="126">
                  <c:v>44747</c:v>
                </c:pt>
                <c:pt idx="127">
                  <c:v>44748</c:v>
                </c:pt>
                <c:pt idx="128">
                  <c:v>44749</c:v>
                </c:pt>
                <c:pt idx="129">
                  <c:v>44750</c:v>
                </c:pt>
                <c:pt idx="130">
                  <c:v>44751</c:v>
                </c:pt>
                <c:pt idx="131">
                  <c:v>44752</c:v>
                </c:pt>
                <c:pt idx="132">
                  <c:v>44753</c:v>
                </c:pt>
                <c:pt idx="133">
                  <c:v>44754</c:v>
                </c:pt>
                <c:pt idx="134">
                  <c:v>44755</c:v>
                </c:pt>
                <c:pt idx="135">
                  <c:v>44756</c:v>
                </c:pt>
                <c:pt idx="136">
                  <c:v>44757</c:v>
                </c:pt>
                <c:pt idx="137">
                  <c:v>44758</c:v>
                </c:pt>
                <c:pt idx="138">
                  <c:v>44759</c:v>
                </c:pt>
                <c:pt idx="139">
                  <c:v>44760</c:v>
                </c:pt>
                <c:pt idx="140">
                  <c:v>44761</c:v>
                </c:pt>
                <c:pt idx="141">
                  <c:v>44762</c:v>
                </c:pt>
                <c:pt idx="142">
                  <c:v>44763</c:v>
                </c:pt>
                <c:pt idx="143">
                  <c:v>44764</c:v>
                </c:pt>
                <c:pt idx="144">
                  <c:v>44765</c:v>
                </c:pt>
                <c:pt idx="145">
                  <c:v>44766</c:v>
                </c:pt>
                <c:pt idx="146">
                  <c:v>44767</c:v>
                </c:pt>
                <c:pt idx="147">
                  <c:v>44768</c:v>
                </c:pt>
                <c:pt idx="148">
                  <c:v>44769</c:v>
                </c:pt>
                <c:pt idx="149">
                  <c:v>44770</c:v>
                </c:pt>
                <c:pt idx="150">
                  <c:v>44771</c:v>
                </c:pt>
                <c:pt idx="151">
                  <c:v>44772</c:v>
                </c:pt>
                <c:pt idx="152">
                  <c:v>44773</c:v>
                </c:pt>
                <c:pt idx="153">
                  <c:v>44774</c:v>
                </c:pt>
                <c:pt idx="154">
                  <c:v>44775</c:v>
                </c:pt>
                <c:pt idx="155">
                  <c:v>44776</c:v>
                </c:pt>
                <c:pt idx="156">
                  <c:v>44777</c:v>
                </c:pt>
                <c:pt idx="157">
                  <c:v>44778</c:v>
                </c:pt>
                <c:pt idx="158">
                  <c:v>44779</c:v>
                </c:pt>
                <c:pt idx="159">
                  <c:v>44780</c:v>
                </c:pt>
                <c:pt idx="160">
                  <c:v>44781</c:v>
                </c:pt>
                <c:pt idx="161">
                  <c:v>44782</c:v>
                </c:pt>
                <c:pt idx="162">
                  <c:v>44783</c:v>
                </c:pt>
                <c:pt idx="163">
                  <c:v>44784</c:v>
                </c:pt>
                <c:pt idx="164">
                  <c:v>44785</c:v>
                </c:pt>
                <c:pt idx="165">
                  <c:v>44786</c:v>
                </c:pt>
                <c:pt idx="166">
                  <c:v>44787</c:v>
                </c:pt>
                <c:pt idx="167">
                  <c:v>44788</c:v>
                </c:pt>
                <c:pt idx="168">
                  <c:v>44789</c:v>
                </c:pt>
                <c:pt idx="169">
                  <c:v>44790</c:v>
                </c:pt>
                <c:pt idx="170">
                  <c:v>44791</c:v>
                </c:pt>
                <c:pt idx="171">
                  <c:v>44792</c:v>
                </c:pt>
                <c:pt idx="172">
                  <c:v>44793</c:v>
                </c:pt>
                <c:pt idx="173">
                  <c:v>44794</c:v>
                </c:pt>
                <c:pt idx="174">
                  <c:v>44795</c:v>
                </c:pt>
                <c:pt idx="175">
                  <c:v>44796</c:v>
                </c:pt>
                <c:pt idx="176">
                  <c:v>44797</c:v>
                </c:pt>
                <c:pt idx="177">
                  <c:v>44798</c:v>
                </c:pt>
                <c:pt idx="178">
                  <c:v>44799</c:v>
                </c:pt>
                <c:pt idx="179">
                  <c:v>44800</c:v>
                </c:pt>
                <c:pt idx="180">
                  <c:v>44801</c:v>
                </c:pt>
                <c:pt idx="181">
                  <c:v>44802</c:v>
                </c:pt>
                <c:pt idx="182">
                  <c:v>44803</c:v>
                </c:pt>
                <c:pt idx="183">
                  <c:v>44804</c:v>
                </c:pt>
                <c:pt idx="184">
                  <c:v>44805</c:v>
                </c:pt>
                <c:pt idx="185">
                  <c:v>44806</c:v>
                </c:pt>
                <c:pt idx="186">
                  <c:v>44807</c:v>
                </c:pt>
                <c:pt idx="187">
                  <c:v>44808</c:v>
                </c:pt>
                <c:pt idx="188">
                  <c:v>44809</c:v>
                </c:pt>
                <c:pt idx="189">
                  <c:v>44810</c:v>
                </c:pt>
                <c:pt idx="190">
                  <c:v>44811</c:v>
                </c:pt>
                <c:pt idx="191">
                  <c:v>44812</c:v>
                </c:pt>
                <c:pt idx="192">
                  <c:v>44813</c:v>
                </c:pt>
                <c:pt idx="193">
                  <c:v>44814</c:v>
                </c:pt>
                <c:pt idx="194">
                  <c:v>44815</c:v>
                </c:pt>
                <c:pt idx="195">
                  <c:v>44816</c:v>
                </c:pt>
                <c:pt idx="196">
                  <c:v>44817</c:v>
                </c:pt>
                <c:pt idx="197">
                  <c:v>44818</c:v>
                </c:pt>
                <c:pt idx="198">
                  <c:v>44819</c:v>
                </c:pt>
                <c:pt idx="199">
                  <c:v>44820</c:v>
                </c:pt>
                <c:pt idx="200">
                  <c:v>44821</c:v>
                </c:pt>
                <c:pt idx="201">
                  <c:v>44822</c:v>
                </c:pt>
                <c:pt idx="202">
                  <c:v>44823</c:v>
                </c:pt>
                <c:pt idx="203">
                  <c:v>44824</c:v>
                </c:pt>
                <c:pt idx="204">
                  <c:v>44825</c:v>
                </c:pt>
                <c:pt idx="205">
                  <c:v>44826</c:v>
                </c:pt>
                <c:pt idx="206">
                  <c:v>44827</c:v>
                </c:pt>
                <c:pt idx="207">
                  <c:v>44828</c:v>
                </c:pt>
                <c:pt idx="208">
                  <c:v>44829</c:v>
                </c:pt>
                <c:pt idx="209">
                  <c:v>44830</c:v>
                </c:pt>
                <c:pt idx="210">
                  <c:v>44831</c:v>
                </c:pt>
                <c:pt idx="211">
                  <c:v>44832</c:v>
                </c:pt>
                <c:pt idx="212">
                  <c:v>44833</c:v>
                </c:pt>
                <c:pt idx="213">
                  <c:v>44834</c:v>
                </c:pt>
                <c:pt idx="214">
                  <c:v>44835</c:v>
                </c:pt>
                <c:pt idx="215">
                  <c:v>44836</c:v>
                </c:pt>
                <c:pt idx="216">
                  <c:v>44837</c:v>
                </c:pt>
                <c:pt idx="217">
                  <c:v>44838</c:v>
                </c:pt>
                <c:pt idx="218">
                  <c:v>44839</c:v>
                </c:pt>
                <c:pt idx="219">
                  <c:v>44840</c:v>
                </c:pt>
                <c:pt idx="220">
                  <c:v>44841</c:v>
                </c:pt>
                <c:pt idx="221">
                  <c:v>44842</c:v>
                </c:pt>
                <c:pt idx="222">
                  <c:v>44843</c:v>
                </c:pt>
                <c:pt idx="223">
                  <c:v>44844</c:v>
                </c:pt>
                <c:pt idx="224">
                  <c:v>44845</c:v>
                </c:pt>
                <c:pt idx="225">
                  <c:v>44846</c:v>
                </c:pt>
                <c:pt idx="226">
                  <c:v>44847</c:v>
                </c:pt>
                <c:pt idx="227">
                  <c:v>44848</c:v>
                </c:pt>
                <c:pt idx="228">
                  <c:v>44849</c:v>
                </c:pt>
                <c:pt idx="229">
                  <c:v>44850</c:v>
                </c:pt>
                <c:pt idx="230">
                  <c:v>44851</c:v>
                </c:pt>
                <c:pt idx="231">
                  <c:v>44852</c:v>
                </c:pt>
                <c:pt idx="232">
                  <c:v>44853</c:v>
                </c:pt>
                <c:pt idx="233">
                  <c:v>44854</c:v>
                </c:pt>
                <c:pt idx="234">
                  <c:v>44855</c:v>
                </c:pt>
                <c:pt idx="235">
                  <c:v>44856</c:v>
                </c:pt>
                <c:pt idx="236">
                  <c:v>44857</c:v>
                </c:pt>
                <c:pt idx="237">
                  <c:v>44858</c:v>
                </c:pt>
                <c:pt idx="238">
                  <c:v>44859</c:v>
                </c:pt>
                <c:pt idx="239">
                  <c:v>44860</c:v>
                </c:pt>
                <c:pt idx="240">
                  <c:v>44861</c:v>
                </c:pt>
                <c:pt idx="241">
                  <c:v>44862</c:v>
                </c:pt>
                <c:pt idx="242">
                  <c:v>44863</c:v>
                </c:pt>
                <c:pt idx="243">
                  <c:v>44864</c:v>
                </c:pt>
                <c:pt idx="244">
                  <c:v>44865</c:v>
                </c:pt>
                <c:pt idx="245">
                  <c:v>44866</c:v>
                </c:pt>
                <c:pt idx="246">
                  <c:v>44867</c:v>
                </c:pt>
                <c:pt idx="247">
                  <c:v>44868</c:v>
                </c:pt>
                <c:pt idx="248">
                  <c:v>44869</c:v>
                </c:pt>
                <c:pt idx="249">
                  <c:v>44870</c:v>
                </c:pt>
                <c:pt idx="250">
                  <c:v>44871</c:v>
                </c:pt>
                <c:pt idx="251">
                  <c:v>44872</c:v>
                </c:pt>
                <c:pt idx="252">
                  <c:v>44873</c:v>
                </c:pt>
                <c:pt idx="253">
                  <c:v>44874</c:v>
                </c:pt>
                <c:pt idx="254">
                  <c:v>44875</c:v>
                </c:pt>
                <c:pt idx="255">
                  <c:v>44876</c:v>
                </c:pt>
                <c:pt idx="256">
                  <c:v>44877</c:v>
                </c:pt>
                <c:pt idx="257">
                  <c:v>44878</c:v>
                </c:pt>
                <c:pt idx="258">
                  <c:v>44879</c:v>
                </c:pt>
                <c:pt idx="259">
                  <c:v>44880</c:v>
                </c:pt>
                <c:pt idx="260">
                  <c:v>44881</c:v>
                </c:pt>
                <c:pt idx="261">
                  <c:v>44882</c:v>
                </c:pt>
                <c:pt idx="262">
                  <c:v>44883</c:v>
                </c:pt>
                <c:pt idx="263">
                  <c:v>44884</c:v>
                </c:pt>
                <c:pt idx="264">
                  <c:v>44885</c:v>
                </c:pt>
                <c:pt idx="265">
                  <c:v>44886</c:v>
                </c:pt>
                <c:pt idx="266">
                  <c:v>44887</c:v>
                </c:pt>
                <c:pt idx="267">
                  <c:v>44888</c:v>
                </c:pt>
                <c:pt idx="268">
                  <c:v>44889</c:v>
                </c:pt>
                <c:pt idx="269">
                  <c:v>44890</c:v>
                </c:pt>
                <c:pt idx="270">
                  <c:v>44891</c:v>
                </c:pt>
                <c:pt idx="271">
                  <c:v>44892</c:v>
                </c:pt>
                <c:pt idx="272">
                  <c:v>44893</c:v>
                </c:pt>
                <c:pt idx="273">
                  <c:v>44894</c:v>
                </c:pt>
                <c:pt idx="274">
                  <c:v>44895</c:v>
                </c:pt>
                <c:pt idx="275">
                  <c:v>44896</c:v>
                </c:pt>
                <c:pt idx="276">
                  <c:v>44897</c:v>
                </c:pt>
                <c:pt idx="277">
                  <c:v>44898</c:v>
                </c:pt>
                <c:pt idx="278">
                  <c:v>44899</c:v>
                </c:pt>
                <c:pt idx="279">
                  <c:v>44900</c:v>
                </c:pt>
                <c:pt idx="280">
                  <c:v>44901</c:v>
                </c:pt>
                <c:pt idx="281">
                  <c:v>44902</c:v>
                </c:pt>
                <c:pt idx="282">
                  <c:v>44903</c:v>
                </c:pt>
                <c:pt idx="283">
                  <c:v>44904</c:v>
                </c:pt>
                <c:pt idx="284">
                  <c:v>44905</c:v>
                </c:pt>
                <c:pt idx="285">
                  <c:v>44906</c:v>
                </c:pt>
                <c:pt idx="286">
                  <c:v>44907</c:v>
                </c:pt>
                <c:pt idx="287">
                  <c:v>44908</c:v>
                </c:pt>
                <c:pt idx="288">
                  <c:v>44909</c:v>
                </c:pt>
                <c:pt idx="289">
                  <c:v>44910</c:v>
                </c:pt>
                <c:pt idx="290">
                  <c:v>44911</c:v>
                </c:pt>
                <c:pt idx="291">
                  <c:v>44912</c:v>
                </c:pt>
                <c:pt idx="292">
                  <c:v>44913</c:v>
                </c:pt>
                <c:pt idx="293">
                  <c:v>44914</c:v>
                </c:pt>
                <c:pt idx="294">
                  <c:v>44915</c:v>
                </c:pt>
                <c:pt idx="295">
                  <c:v>44916</c:v>
                </c:pt>
                <c:pt idx="296">
                  <c:v>44917</c:v>
                </c:pt>
                <c:pt idx="297">
                  <c:v>44918</c:v>
                </c:pt>
                <c:pt idx="298">
                  <c:v>44919</c:v>
                </c:pt>
                <c:pt idx="299">
                  <c:v>44920</c:v>
                </c:pt>
                <c:pt idx="300">
                  <c:v>44921</c:v>
                </c:pt>
                <c:pt idx="301">
                  <c:v>44922</c:v>
                </c:pt>
                <c:pt idx="302">
                  <c:v>44923</c:v>
                </c:pt>
                <c:pt idx="303">
                  <c:v>44924</c:v>
                </c:pt>
                <c:pt idx="304" formatCode="[$-409]mm/dd/yyyy">
                  <c:v>44925</c:v>
                </c:pt>
                <c:pt idx="305" formatCode="[$-409]mm/dd/yyyy">
                  <c:v>44926</c:v>
                </c:pt>
                <c:pt idx="306" formatCode="[$-409]mm/dd/yyyy">
                  <c:v>44927</c:v>
                </c:pt>
                <c:pt idx="307" formatCode="[$-409]mm/dd/yyyy">
                  <c:v>44928</c:v>
                </c:pt>
                <c:pt idx="308" formatCode="[$-409]mm/dd/yyyy">
                  <c:v>44929</c:v>
                </c:pt>
                <c:pt idx="309" formatCode="[$-409]mm/dd/yyyy">
                  <c:v>44930</c:v>
                </c:pt>
                <c:pt idx="310" formatCode="[$-409]mm/dd/yyyy">
                  <c:v>44931</c:v>
                </c:pt>
                <c:pt idx="311" formatCode="[$-409]mm/dd/yyyy">
                  <c:v>44932</c:v>
                </c:pt>
                <c:pt idx="312" formatCode="[$-409]mm/dd/yyyy">
                  <c:v>44933</c:v>
                </c:pt>
                <c:pt idx="313" formatCode="[$-409]mm/dd/yyyy">
                  <c:v>44934</c:v>
                </c:pt>
                <c:pt idx="314" formatCode="[$-409]mm/dd/yyyy">
                  <c:v>44935</c:v>
                </c:pt>
                <c:pt idx="315" formatCode="[$-409]mm/dd/yyyy">
                  <c:v>44936</c:v>
                </c:pt>
                <c:pt idx="316" formatCode="[$-409]mm/dd/yyyy">
                  <c:v>44937</c:v>
                </c:pt>
                <c:pt idx="317" formatCode="[$-409]mm/dd/yyyy">
                  <c:v>44938</c:v>
                </c:pt>
                <c:pt idx="318" formatCode="[$-409]mm/dd/yyyy">
                  <c:v>44939</c:v>
                </c:pt>
                <c:pt idx="319" formatCode="[$-409]mm/dd/yyyy">
                  <c:v>44940</c:v>
                </c:pt>
                <c:pt idx="320" formatCode="[$-409]mm/dd/yyyy">
                  <c:v>44941</c:v>
                </c:pt>
                <c:pt idx="321" formatCode="[$-409]mm/dd/yyyy">
                  <c:v>44942</c:v>
                </c:pt>
                <c:pt idx="322" formatCode="[$-409]mm/dd/yyyy">
                  <c:v>44943</c:v>
                </c:pt>
                <c:pt idx="323" formatCode="[$-409]mm/dd/yyyy">
                  <c:v>44944</c:v>
                </c:pt>
                <c:pt idx="324" formatCode="[$-409]mm/dd/yyyy">
                  <c:v>44945</c:v>
                </c:pt>
                <c:pt idx="325" formatCode="[$-409]mm/dd/yyyy">
                  <c:v>44946</c:v>
                </c:pt>
                <c:pt idx="326" formatCode="[$-409]mm/dd/yyyy">
                  <c:v>44947</c:v>
                </c:pt>
                <c:pt idx="327" formatCode="[$-409]mm/dd/yyyy">
                  <c:v>44948</c:v>
                </c:pt>
                <c:pt idx="328" formatCode="[$-409]mm/dd/yyyy">
                  <c:v>44949</c:v>
                </c:pt>
                <c:pt idx="329" formatCode="[$-409]mm/dd/yyyy">
                  <c:v>44950</c:v>
                </c:pt>
                <c:pt idx="330" formatCode="[$-409]mm/dd/yyyy">
                  <c:v>44951</c:v>
                </c:pt>
                <c:pt idx="331" formatCode="[$-409]mm/dd/yyyy">
                  <c:v>44952</c:v>
                </c:pt>
                <c:pt idx="332" formatCode="[$-409]mm/dd/yyyy">
                  <c:v>44953</c:v>
                </c:pt>
                <c:pt idx="333" formatCode="[$-409]mm/dd/yyyy">
                  <c:v>44954</c:v>
                </c:pt>
                <c:pt idx="334">
                  <c:v>44955</c:v>
                </c:pt>
                <c:pt idx="335">
                  <c:v>44956</c:v>
                </c:pt>
                <c:pt idx="336">
                  <c:v>44957</c:v>
                </c:pt>
                <c:pt idx="337">
                  <c:v>44958</c:v>
                </c:pt>
                <c:pt idx="338">
                  <c:v>44959</c:v>
                </c:pt>
                <c:pt idx="339">
                  <c:v>44960</c:v>
                </c:pt>
                <c:pt idx="340">
                  <c:v>44961</c:v>
                </c:pt>
                <c:pt idx="341">
                  <c:v>44962</c:v>
                </c:pt>
                <c:pt idx="342">
                  <c:v>44963</c:v>
                </c:pt>
                <c:pt idx="343">
                  <c:v>44964</c:v>
                </c:pt>
                <c:pt idx="344">
                  <c:v>44965</c:v>
                </c:pt>
                <c:pt idx="345">
                  <c:v>44966</c:v>
                </c:pt>
                <c:pt idx="346">
                  <c:v>44967</c:v>
                </c:pt>
                <c:pt idx="347">
                  <c:v>44968</c:v>
                </c:pt>
                <c:pt idx="348">
                  <c:v>44969</c:v>
                </c:pt>
                <c:pt idx="349">
                  <c:v>44970</c:v>
                </c:pt>
                <c:pt idx="350">
                  <c:v>44971</c:v>
                </c:pt>
                <c:pt idx="351">
                  <c:v>44972</c:v>
                </c:pt>
                <c:pt idx="352">
                  <c:v>44973</c:v>
                </c:pt>
                <c:pt idx="353">
                  <c:v>44974</c:v>
                </c:pt>
                <c:pt idx="354">
                  <c:v>44975</c:v>
                </c:pt>
                <c:pt idx="355">
                  <c:v>44976</c:v>
                </c:pt>
                <c:pt idx="356">
                  <c:v>44977</c:v>
                </c:pt>
                <c:pt idx="357">
                  <c:v>44978</c:v>
                </c:pt>
                <c:pt idx="358">
                  <c:v>44979</c:v>
                </c:pt>
                <c:pt idx="359">
                  <c:v>44980</c:v>
                </c:pt>
                <c:pt idx="360">
                  <c:v>44981</c:v>
                </c:pt>
                <c:pt idx="361">
                  <c:v>44982</c:v>
                </c:pt>
                <c:pt idx="362">
                  <c:v>44983</c:v>
                </c:pt>
                <c:pt idx="363">
                  <c:v>44984</c:v>
                </c:pt>
                <c:pt idx="364">
                  <c:v>44985</c:v>
                </c:pt>
                <c:pt idx="365">
                  <c:v>44986</c:v>
                </c:pt>
                <c:pt idx="366">
                  <c:v>44987</c:v>
                </c:pt>
                <c:pt idx="367">
                  <c:v>44988</c:v>
                </c:pt>
                <c:pt idx="368">
                  <c:v>44989</c:v>
                </c:pt>
                <c:pt idx="369">
                  <c:v>44990</c:v>
                </c:pt>
                <c:pt idx="370">
                  <c:v>44991</c:v>
                </c:pt>
                <c:pt idx="371">
                  <c:v>44992</c:v>
                </c:pt>
                <c:pt idx="372">
                  <c:v>44993</c:v>
                </c:pt>
                <c:pt idx="373">
                  <c:v>44994</c:v>
                </c:pt>
                <c:pt idx="374">
                  <c:v>44995</c:v>
                </c:pt>
                <c:pt idx="375">
                  <c:v>44996</c:v>
                </c:pt>
                <c:pt idx="376">
                  <c:v>44997</c:v>
                </c:pt>
                <c:pt idx="377">
                  <c:v>44998</c:v>
                </c:pt>
                <c:pt idx="378">
                  <c:v>44999</c:v>
                </c:pt>
                <c:pt idx="379">
                  <c:v>45000</c:v>
                </c:pt>
                <c:pt idx="380">
                  <c:v>45001</c:v>
                </c:pt>
                <c:pt idx="381">
                  <c:v>45002</c:v>
                </c:pt>
                <c:pt idx="382">
                  <c:v>45003</c:v>
                </c:pt>
                <c:pt idx="383">
                  <c:v>45004</c:v>
                </c:pt>
                <c:pt idx="384">
                  <c:v>45005</c:v>
                </c:pt>
                <c:pt idx="385">
                  <c:v>45006</c:v>
                </c:pt>
                <c:pt idx="386">
                  <c:v>45007</c:v>
                </c:pt>
                <c:pt idx="387">
                  <c:v>45008</c:v>
                </c:pt>
                <c:pt idx="388">
                  <c:v>45009</c:v>
                </c:pt>
                <c:pt idx="389">
                  <c:v>45010</c:v>
                </c:pt>
                <c:pt idx="390">
                  <c:v>45011</c:v>
                </c:pt>
                <c:pt idx="391">
                  <c:v>45012</c:v>
                </c:pt>
                <c:pt idx="392">
                  <c:v>45013</c:v>
                </c:pt>
                <c:pt idx="393">
                  <c:v>45014</c:v>
                </c:pt>
                <c:pt idx="394">
                  <c:v>45015</c:v>
                </c:pt>
                <c:pt idx="395">
                  <c:v>45016</c:v>
                </c:pt>
              </c:numCache>
            </c:numRef>
          </c:cat>
          <c:val>
            <c:numRef>
              <c:f>Sheet1!$D$2:$D$397</c:f>
              <c:numCache>
                <c:formatCode>0.00</c:formatCode>
                <c:ptCount val="396"/>
                <c:pt idx="0">
                  <c:v>1.25</c:v>
                </c:pt>
                <c:pt idx="1">
                  <c:v>0.96</c:v>
                </c:pt>
                <c:pt idx="2">
                  <c:v>1.01</c:v>
                </c:pt>
                <c:pt idx="3">
                  <c:v>1.1200000000000001</c:v>
                </c:pt>
                <c:pt idx="4">
                  <c:v>1.1100000000000001</c:v>
                </c:pt>
                <c:pt idx="5">
                  <c:v>1.1100000000000001</c:v>
                </c:pt>
                <c:pt idx="6">
                  <c:v>1.1000000000000001</c:v>
                </c:pt>
                <c:pt idx="7">
                  <c:v>1.32</c:v>
                </c:pt>
                <c:pt idx="8">
                  <c:v>1.48</c:v>
                </c:pt>
                <c:pt idx="9">
                  <c:v>1.26</c:v>
                </c:pt>
                <c:pt idx="10">
                  <c:v>1.1399999999999999</c:v>
                </c:pt>
                <c:pt idx="11">
                  <c:v>1.05</c:v>
                </c:pt>
                <c:pt idx="12">
                  <c:v>1.03</c:v>
                </c:pt>
                <c:pt idx="13">
                  <c:v>1.05</c:v>
                </c:pt>
                <c:pt idx="14">
                  <c:v>1.02</c:v>
                </c:pt>
                <c:pt idx="15">
                  <c:v>0.81</c:v>
                </c:pt>
                <c:pt idx="16">
                  <c:v>0.83</c:v>
                </c:pt>
                <c:pt idx="17">
                  <c:v>0.93</c:v>
                </c:pt>
                <c:pt idx="18">
                  <c:v>1.08</c:v>
                </c:pt>
                <c:pt idx="19">
                  <c:v>1.1000000000000001</c:v>
                </c:pt>
                <c:pt idx="20">
                  <c:v>1.1299999999999999</c:v>
                </c:pt>
                <c:pt idx="21">
                  <c:v>1.23</c:v>
                </c:pt>
                <c:pt idx="22">
                  <c:v>1.78</c:v>
                </c:pt>
                <c:pt idx="23">
                  <c:v>1.73</c:v>
                </c:pt>
                <c:pt idx="24">
                  <c:v>1.88</c:v>
                </c:pt>
                <c:pt idx="25">
                  <c:v>1.71</c:v>
                </c:pt>
                <c:pt idx="26">
                  <c:v>1.73</c:v>
                </c:pt>
                <c:pt idx="27">
                  <c:v>1.75</c:v>
                </c:pt>
                <c:pt idx="28">
                  <c:v>1.59</c:v>
                </c:pt>
                <c:pt idx="29">
                  <c:v>1.36</c:v>
                </c:pt>
                <c:pt idx="30">
                  <c:v>1.45</c:v>
                </c:pt>
                <c:pt idx="31">
                  <c:v>1.34</c:v>
                </c:pt>
                <c:pt idx="32">
                  <c:v>1.41</c:v>
                </c:pt>
                <c:pt idx="33">
                  <c:v>1.38</c:v>
                </c:pt>
                <c:pt idx="34">
                  <c:v>1.41</c:v>
                </c:pt>
                <c:pt idx="35">
                  <c:v>1.32</c:v>
                </c:pt>
                <c:pt idx="36">
                  <c:v>1.42</c:v>
                </c:pt>
                <c:pt idx="37">
                  <c:v>1.32</c:v>
                </c:pt>
                <c:pt idx="38">
                  <c:v>1.28</c:v>
                </c:pt>
                <c:pt idx="39">
                  <c:v>1.29</c:v>
                </c:pt>
                <c:pt idx="40">
                  <c:v>1.31</c:v>
                </c:pt>
                <c:pt idx="41">
                  <c:v>1.34</c:v>
                </c:pt>
                <c:pt idx="42">
                  <c:v>1.39</c:v>
                </c:pt>
                <c:pt idx="43">
                  <c:v>1.52</c:v>
                </c:pt>
                <c:pt idx="44">
                  <c:v>1.39</c:v>
                </c:pt>
                <c:pt idx="45">
                  <c:v>1.31</c:v>
                </c:pt>
                <c:pt idx="46">
                  <c:v>1.21</c:v>
                </c:pt>
                <c:pt idx="47">
                  <c:v>1.2</c:v>
                </c:pt>
                <c:pt idx="48">
                  <c:v>1.19</c:v>
                </c:pt>
                <c:pt idx="49">
                  <c:v>1.23</c:v>
                </c:pt>
                <c:pt idx="50">
                  <c:v>0.96</c:v>
                </c:pt>
                <c:pt idx="51">
                  <c:v>1.03</c:v>
                </c:pt>
                <c:pt idx="52">
                  <c:v>1.07</c:v>
                </c:pt>
                <c:pt idx="53">
                  <c:v>1.1599999999999999</c:v>
                </c:pt>
                <c:pt idx="54">
                  <c:v>1.17</c:v>
                </c:pt>
                <c:pt idx="55">
                  <c:v>1.17</c:v>
                </c:pt>
                <c:pt idx="56">
                  <c:v>1.32</c:v>
                </c:pt>
                <c:pt idx="57">
                  <c:v>1.37</c:v>
                </c:pt>
                <c:pt idx="58">
                  <c:v>1.41</c:v>
                </c:pt>
                <c:pt idx="59">
                  <c:v>1.31</c:v>
                </c:pt>
                <c:pt idx="60">
                  <c:v>1.37</c:v>
                </c:pt>
                <c:pt idx="61">
                  <c:v>1.37</c:v>
                </c:pt>
                <c:pt idx="62">
                  <c:v>1.38</c:v>
                </c:pt>
                <c:pt idx="63">
                  <c:v>2.13</c:v>
                </c:pt>
                <c:pt idx="64">
                  <c:v>2.5299999999999998</c:v>
                </c:pt>
                <c:pt idx="65">
                  <c:v>2.99</c:v>
                </c:pt>
                <c:pt idx="66">
                  <c:v>2.44</c:v>
                </c:pt>
                <c:pt idx="67">
                  <c:v>1.82</c:v>
                </c:pt>
                <c:pt idx="68">
                  <c:v>1.84</c:v>
                </c:pt>
                <c:pt idx="69">
                  <c:v>1.86</c:v>
                </c:pt>
                <c:pt idx="70">
                  <c:v>1.61</c:v>
                </c:pt>
                <c:pt idx="71">
                  <c:v>1.69</c:v>
                </c:pt>
                <c:pt idx="72">
                  <c:v>1.51</c:v>
                </c:pt>
                <c:pt idx="73">
                  <c:v>1.49</c:v>
                </c:pt>
                <c:pt idx="74">
                  <c:v>1.19</c:v>
                </c:pt>
                <c:pt idx="75">
                  <c:v>1.1599999999999999</c:v>
                </c:pt>
                <c:pt idx="76">
                  <c:v>1.1200000000000001</c:v>
                </c:pt>
                <c:pt idx="77">
                  <c:v>1.08</c:v>
                </c:pt>
                <c:pt idx="78">
                  <c:v>0.76</c:v>
                </c:pt>
                <c:pt idx="79">
                  <c:v>0.68</c:v>
                </c:pt>
                <c:pt idx="80">
                  <c:v>0.7</c:v>
                </c:pt>
                <c:pt idx="81">
                  <c:v>0.67</c:v>
                </c:pt>
                <c:pt idx="82">
                  <c:v>0.68</c:v>
                </c:pt>
                <c:pt idx="83">
                  <c:v>0.69</c:v>
                </c:pt>
                <c:pt idx="84">
                  <c:v>0.73</c:v>
                </c:pt>
                <c:pt idx="85">
                  <c:v>1.3</c:v>
                </c:pt>
                <c:pt idx="86">
                  <c:v>1.42</c:v>
                </c:pt>
                <c:pt idx="87">
                  <c:v>1.62</c:v>
                </c:pt>
                <c:pt idx="88">
                  <c:v>1.6</c:v>
                </c:pt>
                <c:pt idx="89">
                  <c:v>1.64</c:v>
                </c:pt>
                <c:pt idx="90">
                  <c:v>1.67</c:v>
                </c:pt>
                <c:pt idx="91">
                  <c:v>1.7</c:v>
                </c:pt>
                <c:pt idx="92">
                  <c:v>1.49</c:v>
                </c:pt>
                <c:pt idx="93">
                  <c:v>1.64</c:v>
                </c:pt>
                <c:pt idx="94">
                  <c:v>1.68</c:v>
                </c:pt>
                <c:pt idx="95">
                  <c:v>1.67</c:v>
                </c:pt>
                <c:pt idx="96">
                  <c:v>1.71</c:v>
                </c:pt>
                <c:pt idx="97">
                  <c:v>1.76</c:v>
                </c:pt>
                <c:pt idx="98">
                  <c:v>1.92</c:v>
                </c:pt>
                <c:pt idx="99">
                  <c:v>1.82</c:v>
                </c:pt>
                <c:pt idx="100">
                  <c:v>1.66</c:v>
                </c:pt>
                <c:pt idx="101">
                  <c:v>1.49</c:v>
                </c:pt>
                <c:pt idx="102">
                  <c:v>1.48</c:v>
                </c:pt>
                <c:pt idx="103">
                  <c:v>1.5</c:v>
                </c:pt>
                <c:pt idx="104">
                  <c:v>1.52</c:v>
                </c:pt>
                <c:pt idx="105">
                  <c:v>1.61</c:v>
                </c:pt>
                <c:pt idx="106">
                  <c:v>1.23</c:v>
                </c:pt>
                <c:pt idx="107">
                  <c:v>1.22</c:v>
                </c:pt>
                <c:pt idx="108">
                  <c:v>1.31</c:v>
                </c:pt>
                <c:pt idx="109">
                  <c:v>1.37</c:v>
                </c:pt>
                <c:pt idx="110">
                  <c:v>1.39</c:v>
                </c:pt>
                <c:pt idx="111">
                  <c:v>1.41</c:v>
                </c:pt>
                <c:pt idx="112">
                  <c:v>1.5</c:v>
                </c:pt>
                <c:pt idx="113">
                  <c:v>1.66</c:v>
                </c:pt>
                <c:pt idx="114">
                  <c:v>1.59</c:v>
                </c:pt>
                <c:pt idx="115">
                  <c:v>1.46</c:v>
                </c:pt>
                <c:pt idx="116">
                  <c:v>1.28</c:v>
                </c:pt>
                <c:pt idx="117">
                  <c:v>1.3</c:v>
                </c:pt>
                <c:pt idx="118">
                  <c:v>1.32</c:v>
                </c:pt>
                <c:pt idx="119">
                  <c:v>1.18</c:v>
                </c:pt>
                <c:pt idx="120">
                  <c:v>1.1399999999999999</c:v>
                </c:pt>
                <c:pt idx="121">
                  <c:v>1.08</c:v>
                </c:pt>
                <c:pt idx="122">
                  <c:v>1.04</c:v>
                </c:pt>
                <c:pt idx="123">
                  <c:v>1.27</c:v>
                </c:pt>
                <c:pt idx="124">
                  <c:v>1.3</c:v>
                </c:pt>
                <c:pt idx="125">
                  <c:v>1.32</c:v>
                </c:pt>
                <c:pt idx="126">
                  <c:v>1.35</c:v>
                </c:pt>
                <c:pt idx="127">
                  <c:v>1.76</c:v>
                </c:pt>
                <c:pt idx="128">
                  <c:v>2.09</c:v>
                </c:pt>
                <c:pt idx="129">
                  <c:v>1.87</c:v>
                </c:pt>
                <c:pt idx="130">
                  <c:v>1.99</c:v>
                </c:pt>
                <c:pt idx="131">
                  <c:v>1.93</c:v>
                </c:pt>
                <c:pt idx="132">
                  <c:v>1.87</c:v>
                </c:pt>
                <c:pt idx="133">
                  <c:v>1.87</c:v>
                </c:pt>
                <c:pt idx="134">
                  <c:v>1.39</c:v>
                </c:pt>
                <c:pt idx="135">
                  <c:v>1.19</c:v>
                </c:pt>
                <c:pt idx="136">
                  <c:v>1.04</c:v>
                </c:pt>
                <c:pt idx="137">
                  <c:v>1.04</c:v>
                </c:pt>
                <c:pt idx="138">
                  <c:v>1.06</c:v>
                </c:pt>
                <c:pt idx="139">
                  <c:v>1.0900000000000001</c:v>
                </c:pt>
                <c:pt idx="140">
                  <c:v>1.05</c:v>
                </c:pt>
                <c:pt idx="141">
                  <c:v>0.87</c:v>
                </c:pt>
                <c:pt idx="142">
                  <c:v>0.96</c:v>
                </c:pt>
                <c:pt idx="143">
                  <c:v>0.94</c:v>
                </c:pt>
                <c:pt idx="144">
                  <c:v>0.85</c:v>
                </c:pt>
                <c:pt idx="145">
                  <c:v>0.88</c:v>
                </c:pt>
                <c:pt idx="146">
                  <c:v>0.91</c:v>
                </c:pt>
                <c:pt idx="147">
                  <c:v>1.01</c:v>
                </c:pt>
                <c:pt idx="148">
                  <c:v>1.23</c:v>
                </c:pt>
                <c:pt idx="149">
                  <c:v>1.53</c:v>
                </c:pt>
                <c:pt idx="150">
                  <c:v>1.66</c:v>
                </c:pt>
                <c:pt idx="151">
                  <c:v>1.97</c:v>
                </c:pt>
                <c:pt idx="152">
                  <c:v>2.02</c:v>
                </c:pt>
                <c:pt idx="153">
                  <c:v>2.0699999999999998</c:v>
                </c:pt>
                <c:pt idx="154">
                  <c:v>1.82</c:v>
                </c:pt>
                <c:pt idx="155">
                  <c:v>1.91</c:v>
                </c:pt>
                <c:pt idx="156">
                  <c:v>2.0499999999999998</c:v>
                </c:pt>
                <c:pt idx="157">
                  <c:v>2.2400000000000002</c:v>
                </c:pt>
                <c:pt idx="158">
                  <c:v>2.0099999999999998</c:v>
                </c:pt>
                <c:pt idx="159">
                  <c:v>2.0499999999999998</c:v>
                </c:pt>
                <c:pt idx="160">
                  <c:v>2.09</c:v>
                </c:pt>
                <c:pt idx="161">
                  <c:v>1.68</c:v>
                </c:pt>
                <c:pt idx="162">
                  <c:v>1.75</c:v>
                </c:pt>
                <c:pt idx="163">
                  <c:v>1.58</c:v>
                </c:pt>
                <c:pt idx="164">
                  <c:v>1.24</c:v>
                </c:pt>
                <c:pt idx="165">
                  <c:v>1.1399999999999999</c:v>
                </c:pt>
                <c:pt idx="166">
                  <c:v>1.1399999999999999</c:v>
                </c:pt>
                <c:pt idx="167">
                  <c:v>1.1499999999999999</c:v>
                </c:pt>
                <c:pt idx="168">
                  <c:v>1.04</c:v>
                </c:pt>
                <c:pt idx="169">
                  <c:v>0.92</c:v>
                </c:pt>
                <c:pt idx="170">
                  <c:v>0.83</c:v>
                </c:pt>
                <c:pt idx="171">
                  <c:v>0.8</c:v>
                </c:pt>
                <c:pt idx="172">
                  <c:v>0.73</c:v>
                </c:pt>
                <c:pt idx="173">
                  <c:v>0.74</c:v>
                </c:pt>
                <c:pt idx="174">
                  <c:v>0.74</c:v>
                </c:pt>
                <c:pt idx="175">
                  <c:v>0.78</c:v>
                </c:pt>
                <c:pt idx="176">
                  <c:v>0.87</c:v>
                </c:pt>
                <c:pt idx="177">
                  <c:v>0.92</c:v>
                </c:pt>
                <c:pt idx="178">
                  <c:v>0.98</c:v>
                </c:pt>
                <c:pt idx="179">
                  <c:v>1.24</c:v>
                </c:pt>
                <c:pt idx="180">
                  <c:v>1.24</c:v>
                </c:pt>
                <c:pt idx="181">
                  <c:v>1.25</c:v>
                </c:pt>
                <c:pt idx="182">
                  <c:v>1.1499999999999999</c:v>
                </c:pt>
                <c:pt idx="183">
                  <c:v>1.05</c:v>
                </c:pt>
                <c:pt idx="184">
                  <c:v>1</c:v>
                </c:pt>
                <c:pt idx="185">
                  <c:v>0.96</c:v>
                </c:pt>
                <c:pt idx="186">
                  <c:v>0.96</c:v>
                </c:pt>
                <c:pt idx="187">
                  <c:v>0.96</c:v>
                </c:pt>
                <c:pt idx="188">
                  <c:v>0.97</c:v>
                </c:pt>
                <c:pt idx="189">
                  <c:v>0.97</c:v>
                </c:pt>
                <c:pt idx="190">
                  <c:v>1.06</c:v>
                </c:pt>
                <c:pt idx="191">
                  <c:v>1.1000000000000001</c:v>
                </c:pt>
                <c:pt idx="192">
                  <c:v>1.03</c:v>
                </c:pt>
                <c:pt idx="193">
                  <c:v>1.01</c:v>
                </c:pt>
                <c:pt idx="194">
                  <c:v>1.02</c:v>
                </c:pt>
                <c:pt idx="195">
                  <c:v>1.02</c:v>
                </c:pt>
                <c:pt idx="196">
                  <c:v>0.98</c:v>
                </c:pt>
                <c:pt idx="197">
                  <c:v>1.02</c:v>
                </c:pt>
                <c:pt idx="198">
                  <c:v>1.17</c:v>
                </c:pt>
                <c:pt idx="199">
                  <c:v>1.1200000000000001</c:v>
                </c:pt>
                <c:pt idx="200">
                  <c:v>1.24</c:v>
                </c:pt>
                <c:pt idx="201">
                  <c:v>1.25</c:v>
                </c:pt>
                <c:pt idx="202">
                  <c:v>1.26</c:v>
                </c:pt>
                <c:pt idx="203">
                  <c:v>1.26</c:v>
                </c:pt>
                <c:pt idx="204">
                  <c:v>1.35</c:v>
                </c:pt>
                <c:pt idx="205">
                  <c:v>1.27</c:v>
                </c:pt>
                <c:pt idx="206">
                  <c:v>1.1000000000000001</c:v>
                </c:pt>
                <c:pt idx="207">
                  <c:v>0.94</c:v>
                </c:pt>
                <c:pt idx="208">
                  <c:v>0.95</c:v>
                </c:pt>
                <c:pt idx="209">
                  <c:v>0.96</c:v>
                </c:pt>
                <c:pt idx="210">
                  <c:v>0.78</c:v>
                </c:pt>
                <c:pt idx="211">
                  <c:v>0.77</c:v>
                </c:pt>
                <c:pt idx="212">
                  <c:v>0.82</c:v>
                </c:pt>
                <c:pt idx="213">
                  <c:v>0.84</c:v>
                </c:pt>
                <c:pt idx="214">
                  <c:v>0.87</c:v>
                </c:pt>
                <c:pt idx="215">
                  <c:v>0.88</c:v>
                </c:pt>
                <c:pt idx="216">
                  <c:v>0.88</c:v>
                </c:pt>
                <c:pt idx="217">
                  <c:v>0.96</c:v>
                </c:pt>
                <c:pt idx="218">
                  <c:v>1.18</c:v>
                </c:pt>
                <c:pt idx="219">
                  <c:v>1.23</c:v>
                </c:pt>
                <c:pt idx="220">
                  <c:v>1.24</c:v>
                </c:pt>
                <c:pt idx="221">
                  <c:v>1.24</c:v>
                </c:pt>
                <c:pt idx="222">
                  <c:v>1.24</c:v>
                </c:pt>
                <c:pt idx="223">
                  <c:v>1.23</c:v>
                </c:pt>
                <c:pt idx="224">
                  <c:v>1.18</c:v>
                </c:pt>
                <c:pt idx="225">
                  <c:v>1.02</c:v>
                </c:pt>
                <c:pt idx="226">
                  <c:v>0.94</c:v>
                </c:pt>
                <c:pt idx="227">
                  <c:v>0.94</c:v>
                </c:pt>
                <c:pt idx="228">
                  <c:v>0.88</c:v>
                </c:pt>
                <c:pt idx="229">
                  <c:v>0.88</c:v>
                </c:pt>
                <c:pt idx="230">
                  <c:v>0.88</c:v>
                </c:pt>
                <c:pt idx="231">
                  <c:v>0.89</c:v>
                </c:pt>
                <c:pt idx="232">
                  <c:v>0.86</c:v>
                </c:pt>
                <c:pt idx="233">
                  <c:v>0.81</c:v>
                </c:pt>
                <c:pt idx="234">
                  <c:v>0.72</c:v>
                </c:pt>
                <c:pt idx="235">
                  <c:v>0.72</c:v>
                </c:pt>
                <c:pt idx="236">
                  <c:v>0.73</c:v>
                </c:pt>
                <c:pt idx="237">
                  <c:v>0.74</c:v>
                </c:pt>
                <c:pt idx="238">
                  <c:v>0.8</c:v>
                </c:pt>
                <c:pt idx="239">
                  <c:v>0.95</c:v>
                </c:pt>
                <c:pt idx="240">
                  <c:v>0.98</c:v>
                </c:pt>
                <c:pt idx="241">
                  <c:v>1.01</c:v>
                </c:pt>
                <c:pt idx="242">
                  <c:v>1.1000000000000001</c:v>
                </c:pt>
                <c:pt idx="243">
                  <c:v>1.0900000000000001</c:v>
                </c:pt>
                <c:pt idx="244">
                  <c:v>1.07</c:v>
                </c:pt>
                <c:pt idx="245">
                  <c:v>1.1599999999999999</c:v>
                </c:pt>
                <c:pt idx="246">
                  <c:v>0.86</c:v>
                </c:pt>
                <c:pt idx="247">
                  <c:v>0.89</c:v>
                </c:pt>
                <c:pt idx="248">
                  <c:v>0.91</c:v>
                </c:pt>
                <c:pt idx="249">
                  <c:v>0.96</c:v>
                </c:pt>
                <c:pt idx="250">
                  <c:v>0.97</c:v>
                </c:pt>
                <c:pt idx="251">
                  <c:v>0.98</c:v>
                </c:pt>
                <c:pt idx="252">
                  <c:v>1.1000000000000001</c:v>
                </c:pt>
                <c:pt idx="253">
                  <c:v>1.35</c:v>
                </c:pt>
                <c:pt idx="254">
                  <c:v>1.64</c:v>
                </c:pt>
                <c:pt idx="255">
                  <c:v>1.71</c:v>
                </c:pt>
                <c:pt idx="256">
                  <c:v>1.6</c:v>
                </c:pt>
                <c:pt idx="257">
                  <c:v>1.6</c:v>
                </c:pt>
                <c:pt idx="258">
                  <c:v>1.6</c:v>
                </c:pt>
                <c:pt idx="259">
                  <c:v>1.3</c:v>
                </c:pt>
                <c:pt idx="260">
                  <c:v>1.1200000000000001</c:v>
                </c:pt>
                <c:pt idx="261">
                  <c:v>1.1000000000000001</c:v>
                </c:pt>
                <c:pt idx="262">
                  <c:v>1.07</c:v>
                </c:pt>
                <c:pt idx="263">
                  <c:v>0.94</c:v>
                </c:pt>
                <c:pt idx="264">
                  <c:v>0.93</c:v>
                </c:pt>
                <c:pt idx="265">
                  <c:v>0.91</c:v>
                </c:pt>
                <c:pt idx="266">
                  <c:v>1.02</c:v>
                </c:pt>
                <c:pt idx="267">
                  <c:v>0.84</c:v>
                </c:pt>
                <c:pt idx="268">
                  <c:v>0.9</c:v>
                </c:pt>
                <c:pt idx="269">
                  <c:v>0.92</c:v>
                </c:pt>
                <c:pt idx="270">
                  <c:v>0.9</c:v>
                </c:pt>
                <c:pt idx="271">
                  <c:v>0.9</c:v>
                </c:pt>
                <c:pt idx="272">
                  <c:v>0.91</c:v>
                </c:pt>
                <c:pt idx="273">
                  <c:v>0.92</c:v>
                </c:pt>
                <c:pt idx="274">
                  <c:v>1.1399999999999999</c:v>
                </c:pt>
                <c:pt idx="275">
                  <c:v>1.1000000000000001</c:v>
                </c:pt>
                <c:pt idx="276">
                  <c:v>1.1499999999999999</c:v>
                </c:pt>
                <c:pt idx="277">
                  <c:v>1.0900000000000001</c:v>
                </c:pt>
                <c:pt idx="278">
                  <c:v>1.1000000000000001</c:v>
                </c:pt>
                <c:pt idx="279">
                  <c:v>1.1000000000000001</c:v>
                </c:pt>
                <c:pt idx="280">
                  <c:v>0.98</c:v>
                </c:pt>
                <c:pt idx="281">
                  <c:v>1.0900000000000001</c:v>
                </c:pt>
                <c:pt idx="282">
                  <c:v>1.35</c:v>
                </c:pt>
                <c:pt idx="283">
                  <c:v>1.52</c:v>
                </c:pt>
                <c:pt idx="284">
                  <c:v>1.69</c:v>
                </c:pt>
                <c:pt idx="285">
                  <c:v>1.72</c:v>
                </c:pt>
                <c:pt idx="286">
                  <c:v>1.76</c:v>
                </c:pt>
                <c:pt idx="287">
                  <c:v>2.39</c:v>
                </c:pt>
                <c:pt idx="288">
                  <c:v>3.45</c:v>
                </c:pt>
                <c:pt idx="289">
                  <c:v>2.54</c:v>
                </c:pt>
                <c:pt idx="290">
                  <c:v>2.52</c:v>
                </c:pt>
                <c:pt idx="291">
                  <c:v>2.34</c:v>
                </c:pt>
                <c:pt idx="292">
                  <c:v>2.38</c:v>
                </c:pt>
                <c:pt idx="293">
                  <c:v>2.42</c:v>
                </c:pt>
                <c:pt idx="294">
                  <c:v>2.5099999999999998</c:v>
                </c:pt>
                <c:pt idx="295">
                  <c:v>2.17</c:v>
                </c:pt>
                <c:pt idx="296">
                  <c:v>2.2400000000000002</c:v>
                </c:pt>
                <c:pt idx="297">
                  <c:v>2.02</c:v>
                </c:pt>
                <c:pt idx="298">
                  <c:v>2.0699999999999998</c:v>
                </c:pt>
                <c:pt idx="299">
                  <c:v>1.65</c:v>
                </c:pt>
                <c:pt idx="300">
                  <c:v>1.59</c:v>
                </c:pt>
                <c:pt idx="301">
                  <c:v>1.55</c:v>
                </c:pt>
                <c:pt idx="302">
                  <c:v>1.27</c:v>
                </c:pt>
                <c:pt idx="303">
                  <c:v>0.3</c:v>
                </c:pt>
                <c:pt idx="304">
                  <c:v>0.28999999999999998</c:v>
                </c:pt>
                <c:pt idx="305">
                  <c:v>0.26</c:v>
                </c:pt>
                <c:pt idx="306">
                  <c:v>0.27</c:v>
                </c:pt>
                <c:pt idx="307">
                  <c:v>0.28000000000000003</c:v>
                </c:pt>
                <c:pt idx="308">
                  <c:v>0.3</c:v>
                </c:pt>
                <c:pt idx="309">
                  <c:v>0.23</c:v>
                </c:pt>
                <c:pt idx="310">
                  <c:v>1.72</c:v>
                </c:pt>
                <c:pt idx="311">
                  <c:v>1.69</c:v>
                </c:pt>
                <c:pt idx="312">
                  <c:v>1.66</c:v>
                </c:pt>
                <c:pt idx="313">
                  <c:v>1.68</c:v>
                </c:pt>
                <c:pt idx="314">
                  <c:v>1.7</c:v>
                </c:pt>
                <c:pt idx="315">
                  <c:v>1.55</c:v>
                </c:pt>
                <c:pt idx="316">
                  <c:v>1.43</c:v>
                </c:pt>
                <c:pt idx="317">
                  <c:v>1.45</c:v>
                </c:pt>
                <c:pt idx="318">
                  <c:v>1.89</c:v>
                </c:pt>
                <c:pt idx="319">
                  <c:v>1.63</c:v>
                </c:pt>
                <c:pt idx="320">
                  <c:v>1.71</c:v>
                </c:pt>
                <c:pt idx="321">
                  <c:v>1.78</c:v>
                </c:pt>
                <c:pt idx="322">
                  <c:v>1.86</c:v>
                </c:pt>
                <c:pt idx="323">
                  <c:v>1.83</c:v>
                </c:pt>
                <c:pt idx="324">
                  <c:v>1.9</c:v>
                </c:pt>
                <c:pt idx="325">
                  <c:v>1.64</c:v>
                </c:pt>
                <c:pt idx="326">
                  <c:v>1.75</c:v>
                </c:pt>
                <c:pt idx="327">
                  <c:v>1.8</c:v>
                </c:pt>
                <c:pt idx="328">
                  <c:v>1.85</c:v>
                </c:pt>
                <c:pt idx="329">
                  <c:v>2.16</c:v>
                </c:pt>
                <c:pt idx="330">
                  <c:v>1.89</c:v>
                </c:pt>
                <c:pt idx="331">
                  <c:v>1.69</c:v>
                </c:pt>
                <c:pt idx="332">
                  <c:v>1.41</c:v>
                </c:pt>
                <c:pt idx="333">
                  <c:v>1.24</c:v>
                </c:pt>
                <c:pt idx="334">
                  <c:v>1.28</c:v>
                </c:pt>
                <c:pt idx="335">
                  <c:v>1.31</c:v>
                </c:pt>
                <c:pt idx="336">
                  <c:v>1.52</c:v>
                </c:pt>
                <c:pt idx="337">
                  <c:v>1.41</c:v>
                </c:pt>
                <c:pt idx="338">
                  <c:v>1.1499999999999999</c:v>
                </c:pt>
                <c:pt idx="339">
                  <c:v>0.85</c:v>
                </c:pt>
                <c:pt idx="340">
                  <c:v>0.67</c:v>
                </c:pt>
                <c:pt idx="341">
                  <c:v>0.68</c:v>
                </c:pt>
                <c:pt idx="342">
                  <c:v>0.7</c:v>
                </c:pt>
                <c:pt idx="343">
                  <c:v>0.57999999999999996</c:v>
                </c:pt>
                <c:pt idx="344">
                  <c:v>0.66</c:v>
                </c:pt>
                <c:pt idx="345">
                  <c:v>0.68</c:v>
                </c:pt>
                <c:pt idx="346">
                  <c:v>1.01</c:v>
                </c:pt>
                <c:pt idx="347">
                  <c:v>1.33</c:v>
                </c:pt>
                <c:pt idx="348">
                  <c:v>1.33</c:v>
                </c:pt>
                <c:pt idx="349">
                  <c:v>1.35</c:v>
                </c:pt>
                <c:pt idx="350">
                  <c:v>1.47</c:v>
                </c:pt>
                <c:pt idx="351">
                  <c:v>1.33</c:v>
                </c:pt>
                <c:pt idx="352">
                  <c:v>1.21</c:v>
                </c:pt>
                <c:pt idx="353">
                  <c:v>1.17</c:v>
                </c:pt>
                <c:pt idx="354">
                  <c:v>1.1000000000000001</c:v>
                </c:pt>
                <c:pt idx="355">
                  <c:v>1.1100000000000001</c:v>
                </c:pt>
                <c:pt idx="356">
                  <c:v>1.1200000000000001</c:v>
                </c:pt>
                <c:pt idx="357">
                  <c:v>1.1200000000000001</c:v>
                </c:pt>
                <c:pt idx="358">
                  <c:v>1.06</c:v>
                </c:pt>
                <c:pt idx="359">
                  <c:v>1.19</c:v>
                </c:pt>
                <c:pt idx="360">
                  <c:v>1.1299999999999999</c:v>
                </c:pt>
                <c:pt idx="361">
                  <c:v>1.23</c:v>
                </c:pt>
                <c:pt idx="362">
                  <c:v>1.23</c:v>
                </c:pt>
                <c:pt idx="363">
                  <c:v>1.26</c:v>
                </c:pt>
                <c:pt idx="364">
                  <c:v>1.41</c:v>
                </c:pt>
                <c:pt idx="365">
                  <c:v>1.61</c:v>
                </c:pt>
                <c:pt idx="366">
                  <c:v>1.73</c:v>
                </c:pt>
                <c:pt idx="367">
                  <c:v>1.68</c:v>
                </c:pt>
                <c:pt idx="368">
                  <c:v>1.58</c:v>
                </c:pt>
                <c:pt idx="369">
                  <c:v>1.59</c:v>
                </c:pt>
                <c:pt idx="370">
                  <c:v>1.62</c:v>
                </c:pt>
                <c:pt idx="371">
                  <c:v>1.35</c:v>
                </c:pt>
                <c:pt idx="372">
                  <c:v>1.43</c:v>
                </c:pt>
                <c:pt idx="373">
                  <c:v>1.24</c:v>
                </c:pt>
                <c:pt idx="374">
                  <c:v>1.18</c:v>
                </c:pt>
                <c:pt idx="375">
                  <c:v>1.1100000000000001</c:v>
                </c:pt>
                <c:pt idx="376">
                  <c:v>1.1299999999999999</c:v>
                </c:pt>
                <c:pt idx="377">
                  <c:v>1.1399999999999999</c:v>
                </c:pt>
                <c:pt idx="378">
                  <c:v>1.22</c:v>
                </c:pt>
                <c:pt idx="379">
                  <c:v>1.1299999999999999</c:v>
                </c:pt>
                <c:pt idx="380">
                  <c:v>1.17</c:v>
                </c:pt>
                <c:pt idx="381">
                  <c:v>1.24</c:v>
                </c:pt>
                <c:pt idx="382">
                  <c:v>1.29</c:v>
                </c:pt>
                <c:pt idx="383">
                  <c:v>1.27</c:v>
                </c:pt>
                <c:pt idx="384">
                  <c:v>1.25</c:v>
                </c:pt>
                <c:pt idx="385">
                  <c:v>1.23</c:v>
                </c:pt>
                <c:pt idx="386">
                  <c:v>1.1000000000000001</c:v>
                </c:pt>
                <c:pt idx="387">
                  <c:v>1.1000000000000001</c:v>
                </c:pt>
                <c:pt idx="388">
                  <c:v>1.18</c:v>
                </c:pt>
                <c:pt idx="389">
                  <c:v>1.22</c:v>
                </c:pt>
                <c:pt idx="390">
                  <c:v>1.21</c:v>
                </c:pt>
                <c:pt idx="391">
                  <c:v>1.2</c:v>
                </c:pt>
                <c:pt idx="392">
                  <c:v>1.19</c:v>
                </c:pt>
                <c:pt idx="393">
                  <c:v>1.27</c:v>
                </c:pt>
                <c:pt idx="394">
                  <c:v>0.97</c:v>
                </c:pt>
                <c:pt idx="395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CFB-4903-85B2-49AD95C86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7899151"/>
        <c:axId val="887895823"/>
      </c:lineChart>
      <c:dateAx>
        <c:axId val="888056079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8066063"/>
        <c:crosses val="autoZero"/>
        <c:auto val="1"/>
        <c:lblOffset val="100"/>
        <c:baseTimeUnit val="days"/>
      </c:dateAx>
      <c:valAx>
        <c:axId val="8880660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8056079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6.4814678539014368E-3"/>
                <c:y val="0.36298359580052492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887895823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Forward Adjustment Factor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7899151"/>
        <c:crosses val="max"/>
        <c:crossBetween val="between"/>
      </c:valAx>
      <c:dateAx>
        <c:axId val="887899151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887895823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CRRAH Only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CRRAH_Only!$G$1</c:f>
              <c:strCache>
                <c:ptCount val="1"/>
                <c:pt idx="0">
                  <c:v>TPES</c:v>
                </c:pt>
              </c:strCache>
            </c:strRef>
          </c:tx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cat>
            <c:numRef>
              <c:f>CRRAH_Only!$A$32:$A$424</c:f>
              <c:numCache>
                <c:formatCode>d\-mmm\-yy</c:formatCode>
                <c:ptCount val="393"/>
                <c:pt idx="0">
                  <c:v>44593</c:v>
                </c:pt>
                <c:pt idx="1">
                  <c:v>44594</c:v>
                </c:pt>
                <c:pt idx="2">
                  <c:v>44595</c:v>
                </c:pt>
                <c:pt idx="3">
                  <c:v>44596</c:v>
                </c:pt>
                <c:pt idx="4">
                  <c:v>44597</c:v>
                </c:pt>
                <c:pt idx="5">
                  <c:v>44598</c:v>
                </c:pt>
                <c:pt idx="6">
                  <c:v>44599</c:v>
                </c:pt>
                <c:pt idx="7">
                  <c:v>44600</c:v>
                </c:pt>
                <c:pt idx="8">
                  <c:v>44601</c:v>
                </c:pt>
                <c:pt idx="9">
                  <c:v>44602</c:v>
                </c:pt>
                <c:pt idx="10">
                  <c:v>44603</c:v>
                </c:pt>
                <c:pt idx="11">
                  <c:v>44604</c:v>
                </c:pt>
                <c:pt idx="12">
                  <c:v>44605</c:v>
                </c:pt>
                <c:pt idx="13">
                  <c:v>44606</c:v>
                </c:pt>
                <c:pt idx="14">
                  <c:v>44607</c:v>
                </c:pt>
                <c:pt idx="15">
                  <c:v>44608</c:v>
                </c:pt>
                <c:pt idx="16">
                  <c:v>44609</c:v>
                </c:pt>
                <c:pt idx="17">
                  <c:v>44610</c:v>
                </c:pt>
                <c:pt idx="18">
                  <c:v>44611</c:v>
                </c:pt>
                <c:pt idx="19">
                  <c:v>44612</c:v>
                </c:pt>
                <c:pt idx="20">
                  <c:v>44613</c:v>
                </c:pt>
                <c:pt idx="21">
                  <c:v>44614</c:v>
                </c:pt>
                <c:pt idx="22">
                  <c:v>44615</c:v>
                </c:pt>
                <c:pt idx="23">
                  <c:v>44616</c:v>
                </c:pt>
                <c:pt idx="24">
                  <c:v>44617</c:v>
                </c:pt>
                <c:pt idx="25">
                  <c:v>44618</c:v>
                </c:pt>
                <c:pt idx="26">
                  <c:v>44619</c:v>
                </c:pt>
                <c:pt idx="27">
                  <c:v>44620</c:v>
                </c:pt>
                <c:pt idx="28">
                  <c:v>44621</c:v>
                </c:pt>
                <c:pt idx="29">
                  <c:v>44622</c:v>
                </c:pt>
                <c:pt idx="30">
                  <c:v>44623</c:v>
                </c:pt>
                <c:pt idx="31">
                  <c:v>44624</c:v>
                </c:pt>
                <c:pt idx="32">
                  <c:v>44625</c:v>
                </c:pt>
                <c:pt idx="33">
                  <c:v>44626</c:v>
                </c:pt>
                <c:pt idx="34">
                  <c:v>44627</c:v>
                </c:pt>
                <c:pt idx="35">
                  <c:v>44628</c:v>
                </c:pt>
                <c:pt idx="36">
                  <c:v>44629</c:v>
                </c:pt>
                <c:pt idx="37">
                  <c:v>44630</c:v>
                </c:pt>
                <c:pt idx="38">
                  <c:v>44631</c:v>
                </c:pt>
                <c:pt idx="39">
                  <c:v>44632</c:v>
                </c:pt>
                <c:pt idx="40">
                  <c:v>44633</c:v>
                </c:pt>
                <c:pt idx="41">
                  <c:v>44634</c:v>
                </c:pt>
                <c:pt idx="42">
                  <c:v>44635</c:v>
                </c:pt>
                <c:pt idx="43">
                  <c:v>44636</c:v>
                </c:pt>
                <c:pt idx="44">
                  <c:v>44637</c:v>
                </c:pt>
                <c:pt idx="45">
                  <c:v>44638</c:v>
                </c:pt>
                <c:pt idx="46">
                  <c:v>44639</c:v>
                </c:pt>
                <c:pt idx="47">
                  <c:v>44640</c:v>
                </c:pt>
                <c:pt idx="48">
                  <c:v>44641</c:v>
                </c:pt>
                <c:pt idx="49">
                  <c:v>44642</c:v>
                </c:pt>
                <c:pt idx="50">
                  <c:v>44643</c:v>
                </c:pt>
                <c:pt idx="51">
                  <c:v>44644</c:v>
                </c:pt>
                <c:pt idx="52">
                  <c:v>44645</c:v>
                </c:pt>
                <c:pt idx="53">
                  <c:v>44646</c:v>
                </c:pt>
                <c:pt idx="54">
                  <c:v>44647</c:v>
                </c:pt>
                <c:pt idx="55">
                  <c:v>44648</c:v>
                </c:pt>
                <c:pt idx="56">
                  <c:v>44649</c:v>
                </c:pt>
                <c:pt idx="57">
                  <c:v>44650</c:v>
                </c:pt>
                <c:pt idx="58">
                  <c:v>44651</c:v>
                </c:pt>
                <c:pt idx="59">
                  <c:v>44652</c:v>
                </c:pt>
                <c:pt idx="60">
                  <c:v>44653</c:v>
                </c:pt>
                <c:pt idx="61">
                  <c:v>44654</c:v>
                </c:pt>
                <c:pt idx="62">
                  <c:v>44655</c:v>
                </c:pt>
                <c:pt idx="63">
                  <c:v>44656</c:v>
                </c:pt>
                <c:pt idx="64">
                  <c:v>44657</c:v>
                </c:pt>
                <c:pt idx="65">
                  <c:v>44658</c:v>
                </c:pt>
                <c:pt idx="66">
                  <c:v>44659</c:v>
                </c:pt>
                <c:pt idx="67">
                  <c:v>44660</c:v>
                </c:pt>
                <c:pt idx="68">
                  <c:v>44661</c:v>
                </c:pt>
                <c:pt idx="69">
                  <c:v>44662</c:v>
                </c:pt>
                <c:pt idx="70">
                  <c:v>44663</c:v>
                </c:pt>
                <c:pt idx="71">
                  <c:v>44664</c:v>
                </c:pt>
                <c:pt idx="72">
                  <c:v>44665</c:v>
                </c:pt>
                <c:pt idx="73">
                  <c:v>44666</c:v>
                </c:pt>
                <c:pt idx="74">
                  <c:v>44667</c:v>
                </c:pt>
                <c:pt idx="75">
                  <c:v>44668</c:v>
                </c:pt>
                <c:pt idx="76">
                  <c:v>44669</c:v>
                </c:pt>
                <c:pt idx="77">
                  <c:v>44670</c:v>
                </c:pt>
                <c:pt idx="78">
                  <c:v>44671</c:v>
                </c:pt>
                <c:pt idx="79">
                  <c:v>44672</c:v>
                </c:pt>
                <c:pt idx="80">
                  <c:v>44673</c:v>
                </c:pt>
                <c:pt idx="81">
                  <c:v>44674</c:v>
                </c:pt>
                <c:pt idx="82">
                  <c:v>44675</c:v>
                </c:pt>
                <c:pt idx="83">
                  <c:v>44676</c:v>
                </c:pt>
                <c:pt idx="84">
                  <c:v>44677</c:v>
                </c:pt>
                <c:pt idx="85">
                  <c:v>44678</c:v>
                </c:pt>
                <c:pt idx="86">
                  <c:v>44679</c:v>
                </c:pt>
                <c:pt idx="87">
                  <c:v>44680</c:v>
                </c:pt>
                <c:pt idx="88">
                  <c:v>44681</c:v>
                </c:pt>
                <c:pt idx="89">
                  <c:v>44682</c:v>
                </c:pt>
                <c:pt idx="90">
                  <c:v>44683</c:v>
                </c:pt>
                <c:pt idx="91">
                  <c:v>44684</c:v>
                </c:pt>
                <c:pt idx="92">
                  <c:v>44685</c:v>
                </c:pt>
                <c:pt idx="93">
                  <c:v>44686</c:v>
                </c:pt>
                <c:pt idx="94">
                  <c:v>44687</c:v>
                </c:pt>
                <c:pt idx="95">
                  <c:v>44688</c:v>
                </c:pt>
                <c:pt idx="96">
                  <c:v>44689</c:v>
                </c:pt>
                <c:pt idx="97">
                  <c:v>44690</c:v>
                </c:pt>
                <c:pt idx="98">
                  <c:v>44691</c:v>
                </c:pt>
                <c:pt idx="99">
                  <c:v>44692</c:v>
                </c:pt>
                <c:pt idx="100">
                  <c:v>44693</c:v>
                </c:pt>
                <c:pt idx="101">
                  <c:v>44694</c:v>
                </c:pt>
                <c:pt idx="102">
                  <c:v>44695</c:v>
                </c:pt>
                <c:pt idx="103">
                  <c:v>44696</c:v>
                </c:pt>
                <c:pt idx="104">
                  <c:v>44697</c:v>
                </c:pt>
                <c:pt idx="105">
                  <c:v>44698</c:v>
                </c:pt>
                <c:pt idx="106">
                  <c:v>44699</c:v>
                </c:pt>
                <c:pt idx="107">
                  <c:v>44700</c:v>
                </c:pt>
                <c:pt idx="108">
                  <c:v>44701</c:v>
                </c:pt>
                <c:pt idx="109">
                  <c:v>44702</c:v>
                </c:pt>
                <c:pt idx="110">
                  <c:v>44703</c:v>
                </c:pt>
                <c:pt idx="111">
                  <c:v>44704</c:v>
                </c:pt>
                <c:pt idx="112">
                  <c:v>44705</c:v>
                </c:pt>
                <c:pt idx="113">
                  <c:v>44706</c:v>
                </c:pt>
                <c:pt idx="114">
                  <c:v>44707</c:v>
                </c:pt>
                <c:pt idx="115">
                  <c:v>44708</c:v>
                </c:pt>
                <c:pt idx="116">
                  <c:v>44709</c:v>
                </c:pt>
                <c:pt idx="117">
                  <c:v>44710</c:v>
                </c:pt>
                <c:pt idx="118">
                  <c:v>44711</c:v>
                </c:pt>
                <c:pt idx="119">
                  <c:v>44712</c:v>
                </c:pt>
                <c:pt idx="120">
                  <c:v>44713</c:v>
                </c:pt>
                <c:pt idx="121">
                  <c:v>44714</c:v>
                </c:pt>
                <c:pt idx="122">
                  <c:v>44715</c:v>
                </c:pt>
                <c:pt idx="123">
                  <c:v>44716</c:v>
                </c:pt>
                <c:pt idx="124">
                  <c:v>44717</c:v>
                </c:pt>
                <c:pt idx="125">
                  <c:v>44718</c:v>
                </c:pt>
                <c:pt idx="126">
                  <c:v>44719</c:v>
                </c:pt>
                <c:pt idx="127">
                  <c:v>44720</c:v>
                </c:pt>
                <c:pt idx="128">
                  <c:v>44721</c:v>
                </c:pt>
                <c:pt idx="129">
                  <c:v>44722</c:v>
                </c:pt>
                <c:pt idx="130">
                  <c:v>44723</c:v>
                </c:pt>
                <c:pt idx="131">
                  <c:v>44724</c:v>
                </c:pt>
                <c:pt idx="132">
                  <c:v>44725</c:v>
                </c:pt>
                <c:pt idx="133">
                  <c:v>44726</c:v>
                </c:pt>
                <c:pt idx="134">
                  <c:v>44727</c:v>
                </c:pt>
                <c:pt idx="135">
                  <c:v>44728</c:v>
                </c:pt>
                <c:pt idx="136">
                  <c:v>44729</c:v>
                </c:pt>
                <c:pt idx="137">
                  <c:v>44730</c:v>
                </c:pt>
                <c:pt idx="138">
                  <c:v>44731</c:v>
                </c:pt>
                <c:pt idx="139">
                  <c:v>44732</c:v>
                </c:pt>
                <c:pt idx="140">
                  <c:v>44733</c:v>
                </c:pt>
                <c:pt idx="141">
                  <c:v>44734</c:v>
                </c:pt>
                <c:pt idx="142">
                  <c:v>44735</c:v>
                </c:pt>
                <c:pt idx="143">
                  <c:v>44736</c:v>
                </c:pt>
                <c:pt idx="144">
                  <c:v>44737</c:v>
                </c:pt>
                <c:pt idx="145">
                  <c:v>44738</c:v>
                </c:pt>
                <c:pt idx="146">
                  <c:v>44739</c:v>
                </c:pt>
                <c:pt idx="147">
                  <c:v>44740</c:v>
                </c:pt>
                <c:pt idx="148">
                  <c:v>44741</c:v>
                </c:pt>
                <c:pt idx="149">
                  <c:v>44742</c:v>
                </c:pt>
                <c:pt idx="150">
                  <c:v>44743</c:v>
                </c:pt>
                <c:pt idx="151">
                  <c:v>44744</c:v>
                </c:pt>
                <c:pt idx="152">
                  <c:v>44745</c:v>
                </c:pt>
                <c:pt idx="153">
                  <c:v>44746</c:v>
                </c:pt>
                <c:pt idx="154">
                  <c:v>44747</c:v>
                </c:pt>
                <c:pt idx="155">
                  <c:v>44748</c:v>
                </c:pt>
                <c:pt idx="156">
                  <c:v>44749</c:v>
                </c:pt>
                <c:pt idx="157">
                  <c:v>44750</c:v>
                </c:pt>
                <c:pt idx="158">
                  <c:v>44751</c:v>
                </c:pt>
                <c:pt idx="159">
                  <c:v>44752</c:v>
                </c:pt>
                <c:pt idx="160">
                  <c:v>44753</c:v>
                </c:pt>
                <c:pt idx="161">
                  <c:v>44754</c:v>
                </c:pt>
                <c:pt idx="162">
                  <c:v>44755</c:v>
                </c:pt>
                <c:pt idx="163">
                  <c:v>44756</c:v>
                </c:pt>
                <c:pt idx="164">
                  <c:v>44757</c:v>
                </c:pt>
                <c:pt idx="165">
                  <c:v>44758</c:v>
                </c:pt>
                <c:pt idx="166">
                  <c:v>44759</c:v>
                </c:pt>
                <c:pt idx="167">
                  <c:v>44760</c:v>
                </c:pt>
                <c:pt idx="168">
                  <c:v>44761</c:v>
                </c:pt>
                <c:pt idx="169">
                  <c:v>44762</c:v>
                </c:pt>
                <c:pt idx="170">
                  <c:v>44763</c:v>
                </c:pt>
                <c:pt idx="171">
                  <c:v>44764</c:v>
                </c:pt>
                <c:pt idx="172">
                  <c:v>44765</c:v>
                </c:pt>
                <c:pt idx="173">
                  <c:v>44766</c:v>
                </c:pt>
                <c:pt idx="174">
                  <c:v>44767</c:v>
                </c:pt>
                <c:pt idx="175">
                  <c:v>44768</c:v>
                </c:pt>
                <c:pt idx="176">
                  <c:v>44769</c:v>
                </c:pt>
                <c:pt idx="177">
                  <c:v>44770</c:v>
                </c:pt>
                <c:pt idx="178">
                  <c:v>44771</c:v>
                </c:pt>
                <c:pt idx="179">
                  <c:v>44772</c:v>
                </c:pt>
                <c:pt idx="180">
                  <c:v>44773</c:v>
                </c:pt>
                <c:pt idx="181">
                  <c:v>44774</c:v>
                </c:pt>
                <c:pt idx="182">
                  <c:v>44775</c:v>
                </c:pt>
                <c:pt idx="183">
                  <c:v>44776</c:v>
                </c:pt>
                <c:pt idx="184">
                  <c:v>44777</c:v>
                </c:pt>
                <c:pt idx="185">
                  <c:v>44778</c:v>
                </c:pt>
                <c:pt idx="186">
                  <c:v>44779</c:v>
                </c:pt>
                <c:pt idx="187">
                  <c:v>44780</c:v>
                </c:pt>
                <c:pt idx="188">
                  <c:v>44781</c:v>
                </c:pt>
                <c:pt idx="189">
                  <c:v>44782</c:v>
                </c:pt>
                <c:pt idx="190">
                  <c:v>44783</c:v>
                </c:pt>
                <c:pt idx="191">
                  <c:v>44784</c:v>
                </c:pt>
                <c:pt idx="192">
                  <c:v>44785</c:v>
                </c:pt>
                <c:pt idx="193">
                  <c:v>44786</c:v>
                </c:pt>
                <c:pt idx="194">
                  <c:v>44787</c:v>
                </c:pt>
                <c:pt idx="195">
                  <c:v>44788</c:v>
                </c:pt>
                <c:pt idx="196">
                  <c:v>44789</c:v>
                </c:pt>
                <c:pt idx="197">
                  <c:v>44790</c:v>
                </c:pt>
                <c:pt idx="198">
                  <c:v>44791</c:v>
                </c:pt>
                <c:pt idx="199">
                  <c:v>44792</c:v>
                </c:pt>
                <c:pt idx="200">
                  <c:v>44793</c:v>
                </c:pt>
                <c:pt idx="201">
                  <c:v>44794</c:v>
                </c:pt>
                <c:pt idx="202">
                  <c:v>44795</c:v>
                </c:pt>
                <c:pt idx="203">
                  <c:v>44796</c:v>
                </c:pt>
                <c:pt idx="204">
                  <c:v>44797</c:v>
                </c:pt>
                <c:pt idx="205">
                  <c:v>44798</c:v>
                </c:pt>
                <c:pt idx="206">
                  <c:v>44799</c:v>
                </c:pt>
                <c:pt idx="207">
                  <c:v>44800</c:v>
                </c:pt>
                <c:pt idx="208">
                  <c:v>44801</c:v>
                </c:pt>
                <c:pt idx="209">
                  <c:v>44802</c:v>
                </c:pt>
                <c:pt idx="210">
                  <c:v>44803</c:v>
                </c:pt>
                <c:pt idx="211">
                  <c:v>44804</c:v>
                </c:pt>
                <c:pt idx="212">
                  <c:v>44805</c:v>
                </c:pt>
                <c:pt idx="213">
                  <c:v>44806</c:v>
                </c:pt>
                <c:pt idx="214">
                  <c:v>44807</c:v>
                </c:pt>
                <c:pt idx="215">
                  <c:v>44808</c:v>
                </c:pt>
                <c:pt idx="216">
                  <c:v>44809</c:v>
                </c:pt>
                <c:pt idx="217">
                  <c:v>44810</c:v>
                </c:pt>
                <c:pt idx="218">
                  <c:v>44811</c:v>
                </c:pt>
                <c:pt idx="219">
                  <c:v>44812</c:v>
                </c:pt>
                <c:pt idx="220">
                  <c:v>44813</c:v>
                </c:pt>
                <c:pt idx="221">
                  <c:v>44814</c:v>
                </c:pt>
                <c:pt idx="222">
                  <c:v>44815</c:v>
                </c:pt>
                <c:pt idx="223">
                  <c:v>44816</c:v>
                </c:pt>
                <c:pt idx="224">
                  <c:v>44817</c:v>
                </c:pt>
                <c:pt idx="225">
                  <c:v>44818</c:v>
                </c:pt>
                <c:pt idx="226">
                  <c:v>44819</c:v>
                </c:pt>
                <c:pt idx="227">
                  <c:v>44820</c:v>
                </c:pt>
                <c:pt idx="228">
                  <c:v>44821</c:v>
                </c:pt>
                <c:pt idx="229">
                  <c:v>44822</c:v>
                </c:pt>
                <c:pt idx="230">
                  <c:v>44823</c:v>
                </c:pt>
                <c:pt idx="231">
                  <c:v>44824</c:v>
                </c:pt>
                <c:pt idx="232">
                  <c:v>44825</c:v>
                </c:pt>
                <c:pt idx="233">
                  <c:v>44826</c:v>
                </c:pt>
                <c:pt idx="234">
                  <c:v>44827</c:v>
                </c:pt>
                <c:pt idx="235">
                  <c:v>44828</c:v>
                </c:pt>
                <c:pt idx="236">
                  <c:v>44829</c:v>
                </c:pt>
                <c:pt idx="237">
                  <c:v>44830</c:v>
                </c:pt>
                <c:pt idx="238">
                  <c:v>44831</c:v>
                </c:pt>
                <c:pt idx="239">
                  <c:v>44832</c:v>
                </c:pt>
                <c:pt idx="240">
                  <c:v>44833</c:v>
                </c:pt>
                <c:pt idx="241">
                  <c:v>44834</c:v>
                </c:pt>
                <c:pt idx="242">
                  <c:v>44835</c:v>
                </c:pt>
                <c:pt idx="243">
                  <c:v>44836</c:v>
                </c:pt>
                <c:pt idx="244">
                  <c:v>44837</c:v>
                </c:pt>
                <c:pt idx="245">
                  <c:v>44838</c:v>
                </c:pt>
                <c:pt idx="246">
                  <c:v>44839</c:v>
                </c:pt>
                <c:pt idx="247">
                  <c:v>44840</c:v>
                </c:pt>
                <c:pt idx="248">
                  <c:v>44841</c:v>
                </c:pt>
                <c:pt idx="249">
                  <c:v>44842</c:v>
                </c:pt>
                <c:pt idx="250">
                  <c:v>44843</c:v>
                </c:pt>
                <c:pt idx="251">
                  <c:v>44844</c:v>
                </c:pt>
                <c:pt idx="252">
                  <c:v>44845</c:v>
                </c:pt>
                <c:pt idx="253">
                  <c:v>44846</c:v>
                </c:pt>
                <c:pt idx="254">
                  <c:v>44847</c:v>
                </c:pt>
                <c:pt idx="255">
                  <c:v>44848</c:v>
                </c:pt>
                <c:pt idx="256">
                  <c:v>44849</c:v>
                </c:pt>
                <c:pt idx="257">
                  <c:v>44850</c:v>
                </c:pt>
                <c:pt idx="258">
                  <c:v>44851</c:v>
                </c:pt>
                <c:pt idx="259">
                  <c:v>44852</c:v>
                </c:pt>
                <c:pt idx="260">
                  <c:v>44853</c:v>
                </c:pt>
                <c:pt idx="261">
                  <c:v>44854</c:v>
                </c:pt>
                <c:pt idx="262">
                  <c:v>44855</c:v>
                </c:pt>
                <c:pt idx="263">
                  <c:v>44856</c:v>
                </c:pt>
                <c:pt idx="264">
                  <c:v>44857</c:v>
                </c:pt>
                <c:pt idx="265">
                  <c:v>44858</c:v>
                </c:pt>
                <c:pt idx="266">
                  <c:v>44859</c:v>
                </c:pt>
                <c:pt idx="267">
                  <c:v>44860</c:v>
                </c:pt>
                <c:pt idx="268">
                  <c:v>44861</c:v>
                </c:pt>
                <c:pt idx="269">
                  <c:v>44862</c:v>
                </c:pt>
                <c:pt idx="270">
                  <c:v>44863</c:v>
                </c:pt>
                <c:pt idx="271">
                  <c:v>44864</c:v>
                </c:pt>
                <c:pt idx="272">
                  <c:v>44865</c:v>
                </c:pt>
                <c:pt idx="273">
                  <c:v>44866</c:v>
                </c:pt>
                <c:pt idx="274">
                  <c:v>44867</c:v>
                </c:pt>
                <c:pt idx="275">
                  <c:v>44868</c:v>
                </c:pt>
                <c:pt idx="276">
                  <c:v>44869</c:v>
                </c:pt>
                <c:pt idx="277">
                  <c:v>44870</c:v>
                </c:pt>
                <c:pt idx="278">
                  <c:v>44871</c:v>
                </c:pt>
                <c:pt idx="279">
                  <c:v>44872</c:v>
                </c:pt>
                <c:pt idx="280">
                  <c:v>44873</c:v>
                </c:pt>
                <c:pt idx="281">
                  <c:v>44874</c:v>
                </c:pt>
                <c:pt idx="282">
                  <c:v>44875</c:v>
                </c:pt>
                <c:pt idx="283">
                  <c:v>44876</c:v>
                </c:pt>
                <c:pt idx="284">
                  <c:v>44877</c:v>
                </c:pt>
                <c:pt idx="285">
                  <c:v>44878</c:v>
                </c:pt>
                <c:pt idx="286">
                  <c:v>44879</c:v>
                </c:pt>
                <c:pt idx="287">
                  <c:v>44880</c:v>
                </c:pt>
                <c:pt idx="288">
                  <c:v>44881</c:v>
                </c:pt>
                <c:pt idx="289">
                  <c:v>44882</c:v>
                </c:pt>
                <c:pt idx="290">
                  <c:v>44883</c:v>
                </c:pt>
                <c:pt idx="291">
                  <c:v>44884</c:v>
                </c:pt>
                <c:pt idx="292">
                  <c:v>44885</c:v>
                </c:pt>
                <c:pt idx="293">
                  <c:v>44886</c:v>
                </c:pt>
                <c:pt idx="294">
                  <c:v>44887</c:v>
                </c:pt>
                <c:pt idx="295">
                  <c:v>44888</c:v>
                </c:pt>
                <c:pt idx="296">
                  <c:v>44889</c:v>
                </c:pt>
                <c:pt idx="297">
                  <c:v>44890</c:v>
                </c:pt>
                <c:pt idx="298">
                  <c:v>44891</c:v>
                </c:pt>
                <c:pt idx="299">
                  <c:v>44892</c:v>
                </c:pt>
                <c:pt idx="300">
                  <c:v>44893</c:v>
                </c:pt>
                <c:pt idx="301">
                  <c:v>44894</c:v>
                </c:pt>
                <c:pt idx="302">
                  <c:v>44895</c:v>
                </c:pt>
                <c:pt idx="303">
                  <c:v>44896</c:v>
                </c:pt>
                <c:pt idx="304">
                  <c:v>44897</c:v>
                </c:pt>
                <c:pt idx="305">
                  <c:v>44898</c:v>
                </c:pt>
                <c:pt idx="306">
                  <c:v>44899</c:v>
                </c:pt>
                <c:pt idx="307">
                  <c:v>44900</c:v>
                </c:pt>
                <c:pt idx="308">
                  <c:v>44901</c:v>
                </c:pt>
                <c:pt idx="309">
                  <c:v>44902</c:v>
                </c:pt>
                <c:pt idx="310">
                  <c:v>44903</c:v>
                </c:pt>
                <c:pt idx="311">
                  <c:v>44904</c:v>
                </c:pt>
                <c:pt idx="312">
                  <c:v>44905</c:v>
                </c:pt>
                <c:pt idx="313">
                  <c:v>44906</c:v>
                </c:pt>
                <c:pt idx="314">
                  <c:v>44907</c:v>
                </c:pt>
                <c:pt idx="315">
                  <c:v>44908</c:v>
                </c:pt>
                <c:pt idx="316">
                  <c:v>44909</c:v>
                </c:pt>
                <c:pt idx="317">
                  <c:v>44910</c:v>
                </c:pt>
                <c:pt idx="318">
                  <c:v>44911</c:v>
                </c:pt>
                <c:pt idx="319">
                  <c:v>44912</c:v>
                </c:pt>
                <c:pt idx="320">
                  <c:v>44913</c:v>
                </c:pt>
                <c:pt idx="321">
                  <c:v>44914</c:v>
                </c:pt>
                <c:pt idx="322">
                  <c:v>44915</c:v>
                </c:pt>
                <c:pt idx="323">
                  <c:v>44916</c:v>
                </c:pt>
                <c:pt idx="324">
                  <c:v>44917</c:v>
                </c:pt>
                <c:pt idx="325">
                  <c:v>44918</c:v>
                </c:pt>
                <c:pt idx="326">
                  <c:v>44919</c:v>
                </c:pt>
                <c:pt idx="327">
                  <c:v>44920</c:v>
                </c:pt>
                <c:pt idx="328">
                  <c:v>44921</c:v>
                </c:pt>
                <c:pt idx="329">
                  <c:v>44922</c:v>
                </c:pt>
                <c:pt idx="330">
                  <c:v>44923</c:v>
                </c:pt>
                <c:pt idx="331">
                  <c:v>44924</c:v>
                </c:pt>
                <c:pt idx="332">
                  <c:v>44925</c:v>
                </c:pt>
                <c:pt idx="333">
                  <c:v>44926</c:v>
                </c:pt>
                <c:pt idx="334">
                  <c:v>44927</c:v>
                </c:pt>
                <c:pt idx="335">
                  <c:v>44928</c:v>
                </c:pt>
                <c:pt idx="336">
                  <c:v>44929</c:v>
                </c:pt>
                <c:pt idx="337">
                  <c:v>44930</c:v>
                </c:pt>
                <c:pt idx="338">
                  <c:v>44931</c:v>
                </c:pt>
                <c:pt idx="339">
                  <c:v>44932</c:v>
                </c:pt>
                <c:pt idx="340">
                  <c:v>44933</c:v>
                </c:pt>
                <c:pt idx="341">
                  <c:v>44934</c:v>
                </c:pt>
                <c:pt idx="342">
                  <c:v>44935</c:v>
                </c:pt>
                <c:pt idx="343">
                  <c:v>44936</c:v>
                </c:pt>
                <c:pt idx="344">
                  <c:v>44937</c:v>
                </c:pt>
                <c:pt idx="345">
                  <c:v>44938</c:v>
                </c:pt>
                <c:pt idx="346">
                  <c:v>44939</c:v>
                </c:pt>
                <c:pt idx="347">
                  <c:v>44940</c:v>
                </c:pt>
                <c:pt idx="348">
                  <c:v>44941</c:v>
                </c:pt>
                <c:pt idx="349">
                  <c:v>44942</c:v>
                </c:pt>
                <c:pt idx="350">
                  <c:v>44943</c:v>
                </c:pt>
                <c:pt idx="351">
                  <c:v>44944</c:v>
                </c:pt>
                <c:pt idx="352">
                  <c:v>44945</c:v>
                </c:pt>
                <c:pt idx="353">
                  <c:v>44946</c:v>
                </c:pt>
                <c:pt idx="354">
                  <c:v>44947</c:v>
                </c:pt>
                <c:pt idx="355">
                  <c:v>44948</c:v>
                </c:pt>
                <c:pt idx="356">
                  <c:v>44949</c:v>
                </c:pt>
                <c:pt idx="357">
                  <c:v>44950</c:v>
                </c:pt>
                <c:pt idx="358">
                  <c:v>44951</c:v>
                </c:pt>
                <c:pt idx="359">
                  <c:v>44952</c:v>
                </c:pt>
                <c:pt idx="360">
                  <c:v>44953</c:v>
                </c:pt>
                <c:pt idx="361">
                  <c:v>44954</c:v>
                </c:pt>
                <c:pt idx="362">
                  <c:v>44955</c:v>
                </c:pt>
                <c:pt idx="363">
                  <c:v>44956</c:v>
                </c:pt>
                <c:pt idx="364">
                  <c:v>44957</c:v>
                </c:pt>
                <c:pt idx="365">
                  <c:v>44958</c:v>
                </c:pt>
                <c:pt idx="366">
                  <c:v>44959</c:v>
                </c:pt>
                <c:pt idx="367">
                  <c:v>44960</c:v>
                </c:pt>
                <c:pt idx="368">
                  <c:v>44961</c:v>
                </c:pt>
                <c:pt idx="369">
                  <c:v>44962</c:v>
                </c:pt>
                <c:pt idx="370">
                  <c:v>44963</c:v>
                </c:pt>
                <c:pt idx="371">
                  <c:v>44964</c:v>
                </c:pt>
                <c:pt idx="372">
                  <c:v>44965</c:v>
                </c:pt>
                <c:pt idx="373">
                  <c:v>44966</c:v>
                </c:pt>
                <c:pt idx="374">
                  <c:v>44967</c:v>
                </c:pt>
                <c:pt idx="375">
                  <c:v>44968</c:v>
                </c:pt>
                <c:pt idx="376">
                  <c:v>44969</c:v>
                </c:pt>
                <c:pt idx="377">
                  <c:v>44970</c:v>
                </c:pt>
                <c:pt idx="378">
                  <c:v>44971</c:v>
                </c:pt>
                <c:pt idx="379">
                  <c:v>44972</c:v>
                </c:pt>
                <c:pt idx="380">
                  <c:v>44973</c:v>
                </c:pt>
                <c:pt idx="381">
                  <c:v>44974</c:v>
                </c:pt>
                <c:pt idx="382">
                  <c:v>44975</c:v>
                </c:pt>
                <c:pt idx="383">
                  <c:v>44976</c:v>
                </c:pt>
                <c:pt idx="384">
                  <c:v>44977</c:v>
                </c:pt>
                <c:pt idx="385">
                  <c:v>44978</c:v>
                </c:pt>
                <c:pt idx="386">
                  <c:v>44979</c:v>
                </c:pt>
                <c:pt idx="387">
                  <c:v>44980</c:v>
                </c:pt>
                <c:pt idx="388">
                  <c:v>44981</c:v>
                </c:pt>
                <c:pt idx="389">
                  <c:v>44982</c:v>
                </c:pt>
                <c:pt idx="390">
                  <c:v>44983</c:v>
                </c:pt>
                <c:pt idx="391">
                  <c:v>44984</c:v>
                </c:pt>
                <c:pt idx="392">
                  <c:v>44985</c:v>
                </c:pt>
              </c:numCache>
            </c:numRef>
          </c:cat>
          <c:val>
            <c:numRef>
              <c:f>CRRAH_Only!$G$32:$G$424</c:f>
              <c:numCache>
                <c:formatCode>#,##0.00</c:formatCode>
                <c:ptCount val="393"/>
                <c:pt idx="0">
                  <c:v>59778773.990000002</c:v>
                </c:pt>
                <c:pt idx="1">
                  <c:v>59779167.450000003</c:v>
                </c:pt>
                <c:pt idx="2">
                  <c:v>59779825.049999997</c:v>
                </c:pt>
                <c:pt idx="3">
                  <c:v>57872224.549999997</c:v>
                </c:pt>
                <c:pt idx="4">
                  <c:v>57872746.43</c:v>
                </c:pt>
                <c:pt idx="5">
                  <c:v>57873268.390000001</c:v>
                </c:pt>
                <c:pt idx="6">
                  <c:v>57873925.859999999</c:v>
                </c:pt>
                <c:pt idx="7">
                  <c:v>57874583.469999991</c:v>
                </c:pt>
                <c:pt idx="8">
                  <c:v>57875241.089999989</c:v>
                </c:pt>
                <c:pt idx="9">
                  <c:v>57875898.689999998</c:v>
                </c:pt>
                <c:pt idx="10">
                  <c:v>57876425.709999993</c:v>
                </c:pt>
                <c:pt idx="11">
                  <c:v>57875575.310000002</c:v>
                </c:pt>
                <c:pt idx="12">
                  <c:v>57874433.569999993</c:v>
                </c:pt>
                <c:pt idx="13">
                  <c:v>57874184.090000004</c:v>
                </c:pt>
                <c:pt idx="14">
                  <c:v>57874841.960000001</c:v>
                </c:pt>
                <c:pt idx="15">
                  <c:v>57875499.149999991</c:v>
                </c:pt>
                <c:pt idx="16">
                  <c:v>57876156.690000005</c:v>
                </c:pt>
                <c:pt idx="17">
                  <c:v>57401511.289999999</c:v>
                </c:pt>
                <c:pt idx="18">
                  <c:v>57402114.409999996</c:v>
                </c:pt>
                <c:pt idx="19">
                  <c:v>57402665.190000005</c:v>
                </c:pt>
                <c:pt idx="20">
                  <c:v>57403318.32</c:v>
                </c:pt>
                <c:pt idx="21">
                  <c:v>57403971.469999991</c:v>
                </c:pt>
                <c:pt idx="22">
                  <c:v>57404613.32</c:v>
                </c:pt>
                <c:pt idx="23">
                  <c:v>57405174.359999992</c:v>
                </c:pt>
                <c:pt idx="24">
                  <c:v>57405841.950000003</c:v>
                </c:pt>
                <c:pt idx="25">
                  <c:v>57406362.950000003</c:v>
                </c:pt>
                <c:pt idx="26">
                  <c:v>57406885.770000003</c:v>
                </c:pt>
                <c:pt idx="27">
                  <c:v>57407629.700000003</c:v>
                </c:pt>
                <c:pt idx="28">
                  <c:v>55628488.959999993</c:v>
                </c:pt>
                <c:pt idx="29">
                  <c:v>55629261.590000004</c:v>
                </c:pt>
                <c:pt idx="30">
                  <c:v>55630035.439999998</c:v>
                </c:pt>
                <c:pt idx="31">
                  <c:v>55642071.399999991</c:v>
                </c:pt>
                <c:pt idx="32">
                  <c:v>55642663.710000001</c:v>
                </c:pt>
                <c:pt idx="33">
                  <c:v>55643282.149999999</c:v>
                </c:pt>
                <c:pt idx="34">
                  <c:v>55644070.149999999</c:v>
                </c:pt>
                <c:pt idx="35">
                  <c:v>55644873.719999991</c:v>
                </c:pt>
                <c:pt idx="36">
                  <c:v>55645719.369999997</c:v>
                </c:pt>
                <c:pt idx="37">
                  <c:v>55646489.909999996</c:v>
                </c:pt>
                <c:pt idx="38">
                  <c:v>55647260.990000002</c:v>
                </c:pt>
                <c:pt idx="39">
                  <c:v>55647958.75</c:v>
                </c:pt>
                <c:pt idx="40">
                  <c:v>55648466.139999993</c:v>
                </c:pt>
                <c:pt idx="41">
                  <c:v>55649236.789999999</c:v>
                </c:pt>
                <c:pt idx="42">
                  <c:v>55650007.239999995</c:v>
                </c:pt>
                <c:pt idx="43">
                  <c:v>58451524.849999994</c:v>
                </c:pt>
                <c:pt idx="44">
                  <c:v>58452295.279999994</c:v>
                </c:pt>
                <c:pt idx="45">
                  <c:v>55601674.770000011</c:v>
                </c:pt>
                <c:pt idx="46">
                  <c:v>55602255.720000006</c:v>
                </c:pt>
                <c:pt idx="47">
                  <c:v>55602836.130000018</c:v>
                </c:pt>
                <c:pt idx="48">
                  <c:v>55609977.039999999</c:v>
                </c:pt>
                <c:pt idx="49">
                  <c:v>55669634.890000001</c:v>
                </c:pt>
                <c:pt idx="50">
                  <c:v>55734326.700000003</c:v>
                </c:pt>
                <c:pt idx="51">
                  <c:v>55774507.560000002</c:v>
                </c:pt>
                <c:pt idx="52">
                  <c:v>55775279.479999997</c:v>
                </c:pt>
                <c:pt idx="53">
                  <c:v>55775853.870000005</c:v>
                </c:pt>
                <c:pt idx="54">
                  <c:v>55950934.380000003</c:v>
                </c:pt>
                <c:pt idx="55">
                  <c:v>56068461.310000002</c:v>
                </c:pt>
                <c:pt idx="56">
                  <c:v>56249778.729999997</c:v>
                </c:pt>
                <c:pt idx="57">
                  <c:v>56338032.920000002</c:v>
                </c:pt>
                <c:pt idx="58">
                  <c:v>56338814.940000005</c:v>
                </c:pt>
                <c:pt idx="59">
                  <c:v>55122993.189999998</c:v>
                </c:pt>
                <c:pt idx="60">
                  <c:v>55123617.190000005</c:v>
                </c:pt>
                <c:pt idx="61">
                  <c:v>55135242.670000002</c:v>
                </c:pt>
                <c:pt idx="62">
                  <c:v>55135323.530000001</c:v>
                </c:pt>
                <c:pt idx="63">
                  <c:v>55198741.620000005</c:v>
                </c:pt>
                <c:pt idx="64">
                  <c:v>55342340.459999986</c:v>
                </c:pt>
                <c:pt idx="65">
                  <c:v>55394309.189999998</c:v>
                </c:pt>
                <c:pt idx="66">
                  <c:v>55414966.890000001</c:v>
                </c:pt>
                <c:pt idx="67">
                  <c:v>55843179.020000003</c:v>
                </c:pt>
                <c:pt idx="68">
                  <c:v>56528759.320000008</c:v>
                </c:pt>
                <c:pt idx="69">
                  <c:v>57009441.32</c:v>
                </c:pt>
                <c:pt idx="70">
                  <c:v>57717007.979999997</c:v>
                </c:pt>
                <c:pt idx="71">
                  <c:v>58518575.060000017</c:v>
                </c:pt>
                <c:pt idx="72">
                  <c:v>58791213.809999995</c:v>
                </c:pt>
                <c:pt idx="73">
                  <c:v>59113704.759999998</c:v>
                </c:pt>
                <c:pt idx="74">
                  <c:v>59707739.869999997</c:v>
                </c:pt>
                <c:pt idx="75">
                  <c:v>60074894.450000003</c:v>
                </c:pt>
                <c:pt idx="76">
                  <c:v>61399971.030000001</c:v>
                </c:pt>
                <c:pt idx="77">
                  <c:v>64225228.340000004</c:v>
                </c:pt>
                <c:pt idx="78">
                  <c:v>66722403.810000002</c:v>
                </c:pt>
                <c:pt idx="79">
                  <c:v>69937304.769999981</c:v>
                </c:pt>
                <c:pt idx="80">
                  <c:v>73865407.989999995</c:v>
                </c:pt>
                <c:pt idx="81">
                  <c:v>78872251.620000005</c:v>
                </c:pt>
                <c:pt idx="82">
                  <c:v>80629095.270000011</c:v>
                </c:pt>
                <c:pt idx="83">
                  <c:v>82347527.919999987</c:v>
                </c:pt>
                <c:pt idx="84">
                  <c:v>82618338.010000005</c:v>
                </c:pt>
                <c:pt idx="85">
                  <c:v>82943381.559999987</c:v>
                </c:pt>
                <c:pt idx="86">
                  <c:v>84652203.700000003</c:v>
                </c:pt>
                <c:pt idx="87">
                  <c:v>85981280.459999993</c:v>
                </c:pt>
                <c:pt idx="88">
                  <c:v>86669388.600000009</c:v>
                </c:pt>
                <c:pt idx="89">
                  <c:v>81451002.799999997</c:v>
                </c:pt>
                <c:pt idx="90">
                  <c:v>82267513.729999989</c:v>
                </c:pt>
                <c:pt idx="91">
                  <c:v>83344546.319999993</c:v>
                </c:pt>
                <c:pt idx="92">
                  <c:v>85768236.479999989</c:v>
                </c:pt>
                <c:pt idx="93">
                  <c:v>87115358.649999991</c:v>
                </c:pt>
                <c:pt idx="94">
                  <c:v>77779784.810000002</c:v>
                </c:pt>
                <c:pt idx="95">
                  <c:v>77808628.750000015</c:v>
                </c:pt>
                <c:pt idx="96">
                  <c:v>77890532.480000004</c:v>
                </c:pt>
                <c:pt idx="97">
                  <c:v>77904496.800000012</c:v>
                </c:pt>
                <c:pt idx="98">
                  <c:v>77920062.349999994</c:v>
                </c:pt>
                <c:pt idx="99">
                  <c:v>77967189.010000005</c:v>
                </c:pt>
                <c:pt idx="100">
                  <c:v>77897211.599999994</c:v>
                </c:pt>
                <c:pt idx="101">
                  <c:v>77943782.909999996</c:v>
                </c:pt>
                <c:pt idx="102">
                  <c:v>78110145.689999998</c:v>
                </c:pt>
                <c:pt idx="103">
                  <c:v>78361832.480000004</c:v>
                </c:pt>
                <c:pt idx="104">
                  <c:v>78468008.749999985</c:v>
                </c:pt>
                <c:pt idx="105">
                  <c:v>78560646.159999982</c:v>
                </c:pt>
                <c:pt idx="106">
                  <c:v>78581927.130000025</c:v>
                </c:pt>
                <c:pt idx="107">
                  <c:v>78607300.669999987</c:v>
                </c:pt>
                <c:pt idx="108">
                  <c:v>76856211.390000015</c:v>
                </c:pt>
                <c:pt idx="109">
                  <c:v>76864521.840000004</c:v>
                </c:pt>
                <c:pt idx="110">
                  <c:v>76869814.069999993</c:v>
                </c:pt>
                <c:pt idx="111">
                  <c:v>76872582.370000005</c:v>
                </c:pt>
                <c:pt idx="112">
                  <c:v>76874079.849999994</c:v>
                </c:pt>
                <c:pt idx="113">
                  <c:v>76884004.489999995</c:v>
                </c:pt>
                <c:pt idx="114">
                  <c:v>76885834.849999994</c:v>
                </c:pt>
                <c:pt idx="115">
                  <c:v>76934740.700000003</c:v>
                </c:pt>
                <c:pt idx="116">
                  <c:v>77058237.329999998</c:v>
                </c:pt>
                <c:pt idx="117">
                  <c:v>77921871.170000002</c:v>
                </c:pt>
                <c:pt idx="118">
                  <c:v>78095213.840000004</c:v>
                </c:pt>
                <c:pt idx="119">
                  <c:v>78161964.140000015</c:v>
                </c:pt>
                <c:pt idx="120">
                  <c:v>72663855.729999989</c:v>
                </c:pt>
                <c:pt idx="121">
                  <c:v>73311376.859999999</c:v>
                </c:pt>
                <c:pt idx="122">
                  <c:v>66785062.120000005</c:v>
                </c:pt>
                <c:pt idx="123">
                  <c:v>66941146.650000006</c:v>
                </c:pt>
                <c:pt idx="124">
                  <c:v>66942641.969999999</c:v>
                </c:pt>
                <c:pt idx="125">
                  <c:v>66944262.219999999</c:v>
                </c:pt>
                <c:pt idx="126">
                  <c:v>66950751.18</c:v>
                </c:pt>
                <c:pt idx="127">
                  <c:v>66951284.540000007</c:v>
                </c:pt>
                <c:pt idx="128">
                  <c:v>66952373.020000011</c:v>
                </c:pt>
                <c:pt idx="129">
                  <c:v>66952905.739999995</c:v>
                </c:pt>
                <c:pt idx="130">
                  <c:v>66953352.380000003</c:v>
                </c:pt>
                <c:pt idx="131">
                  <c:v>66953799.500000007</c:v>
                </c:pt>
                <c:pt idx="132">
                  <c:v>66954311.520000003</c:v>
                </c:pt>
                <c:pt idx="133">
                  <c:v>66954811.890000008</c:v>
                </c:pt>
                <c:pt idx="134">
                  <c:v>66962670.610000007</c:v>
                </c:pt>
                <c:pt idx="135">
                  <c:v>66998863.400000013</c:v>
                </c:pt>
                <c:pt idx="136">
                  <c:v>66636001.400000006</c:v>
                </c:pt>
                <c:pt idx="137">
                  <c:v>66915597.540000007</c:v>
                </c:pt>
                <c:pt idx="138">
                  <c:v>66916048.920000002</c:v>
                </c:pt>
                <c:pt idx="139">
                  <c:v>66916606.630000018</c:v>
                </c:pt>
                <c:pt idx="140">
                  <c:v>66917168.340000011</c:v>
                </c:pt>
                <c:pt idx="141">
                  <c:v>66917706.770000011</c:v>
                </c:pt>
                <c:pt idx="142">
                  <c:v>67253079.790000007</c:v>
                </c:pt>
                <c:pt idx="143">
                  <c:v>67253635.900000006</c:v>
                </c:pt>
                <c:pt idx="144">
                  <c:v>67254253.649999991</c:v>
                </c:pt>
                <c:pt idx="145">
                  <c:v>67254705.410000011</c:v>
                </c:pt>
                <c:pt idx="146">
                  <c:v>67255251.939999998</c:v>
                </c:pt>
                <c:pt idx="147">
                  <c:v>67255790.070000008</c:v>
                </c:pt>
                <c:pt idx="148">
                  <c:v>67256331.410000011</c:v>
                </c:pt>
                <c:pt idx="149">
                  <c:v>67256890.510000005</c:v>
                </c:pt>
                <c:pt idx="150">
                  <c:v>60620264.039999992</c:v>
                </c:pt>
                <c:pt idx="151">
                  <c:v>60620500.010000005</c:v>
                </c:pt>
                <c:pt idx="152">
                  <c:v>60620736.009999998</c:v>
                </c:pt>
                <c:pt idx="153">
                  <c:v>60620971.999999993</c:v>
                </c:pt>
                <c:pt idx="154">
                  <c:v>60621464.189999998</c:v>
                </c:pt>
                <c:pt idx="155">
                  <c:v>60621956.369999997</c:v>
                </c:pt>
                <c:pt idx="156">
                  <c:v>60622448.549999997</c:v>
                </c:pt>
                <c:pt idx="157">
                  <c:v>60622940.729999997</c:v>
                </c:pt>
                <c:pt idx="158">
                  <c:v>60623176.709999993</c:v>
                </c:pt>
                <c:pt idx="159">
                  <c:v>60623412.729999997</c:v>
                </c:pt>
                <c:pt idx="160">
                  <c:v>61123774.659999996</c:v>
                </c:pt>
                <c:pt idx="161">
                  <c:v>61124132.020000003</c:v>
                </c:pt>
                <c:pt idx="162">
                  <c:v>61124692.839999989</c:v>
                </c:pt>
                <c:pt idx="163">
                  <c:v>61125168.32</c:v>
                </c:pt>
                <c:pt idx="164">
                  <c:v>61125719.519999981</c:v>
                </c:pt>
                <c:pt idx="165">
                  <c:v>61126044.809999995</c:v>
                </c:pt>
                <c:pt idx="166">
                  <c:v>61127065.819999993</c:v>
                </c:pt>
                <c:pt idx="167">
                  <c:v>61128607.5</c:v>
                </c:pt>
                <c:pt idx="168">
                  <c:v>61129052.679999992</c:v>
                </c:pt>
                <c:pt idx="169">
                  <c:v>61137295.349999994</c:v>
                </c:pt>
                <c:pt idx="170">
                  <c:v>61341285.250000007</c:v>
                </c:pt>
                <c:pt idx="171">
                  <c:v>60736179.200000003</c:v>
                </c:pt>
                <c:pt idx="172">
                  <c:v>60746459.799999997</c:v>
                </c:pt>
                <c:pt idx="173">
                  <c:v>60851325.340000004</c:v>
                </c:pt>
                <c:pt idx="174">
                  <c:v>61067430.299999997</c:v>
                </c:pt>
                <c:pt idx="175">
                  <c:v>61309370.499999993</c:v>
                </c:pt>
                <c:pt idx="176">
                  <c:v>61479029.079999998</c:v>
                </c:pt>
                <c:pt idx="177">
                  <c:v>77463774.370000005</c:v>
                </c:pt>
                <c:pt idx="178">
                  <c:v>77363081.809999987</c:v>
                </c:pt>
                <c:pt idx="179">
                  <c:v>77514207.709999993</c:v>
                </c:pt>
                <c:pt idx="180">
                  <c:v>77662575.980000004</c:v>
                </c:pt>
                <c:pt idx="181">
                  <c:v>74786739.780000001</c:v>
                </c:pt>
                <c:pt idx="182">
                  <c:v>74788343.940000013</c:v>
                </c:pt>
                <c:pt idx="183">
                  <c:v>74819846.790000007</c:v>
                </c:pt>
                <c:pt idx="184">
                  <c:v>75524111.069999993</c:v>
                </c:pt>
                <c:pt idx="185">
                  <c:v>78052478.920000002</c:v>
                </c:pt>
                <c:pt idx="186">
                  <c:v>78352908.830000013</c:v>
                </c:pt>
                <c:pt idx="187">
                  <c:v>78598844.350000009</c:v>
                </c:pt>
                <c:pt idx="188">
                  <c:v>78621075.849999994</c:v>
                </c:pt>
                <c:pt idx="189">
                  <c:v>78750915.580000013</c:v>
                </c:pt>
                <c:pt idx="190">
                  <c:v>79650774.519999996</c:v>
                </c:pt>
                <c:pt idx="191">
                  <c:v>79652751.020000011</c:v>
                </c:pt>
                <c:pt idx="192">
                  <c:v>79654703.760000005</c:v>
                </c:pt>
                <c:pt idx="193">
                  <c:v>79655627.930000007</c:v>
                </c:pt>
                <c:pt idx="194">
                  <c:v>79656564.309999987</c:v>
                </c:pt>
                <c:pt idx="195">
                  <c:v>79658477.810000002</c:v>
                </c:pt>
                <c:pt idx="196">
                  <c:v>79660440.450000003</c:v>
                </c:pt>
                <c:pt idx="197">
                  <c:v>79662388.940000013</c:v>
                </c:pt>
                <c:pt idx="198">
                  <c:v>79664338.590000018</c:v>
                </c:pt>
                <c:pt idx="199">
                  <c:v>78792072.330000013</c:v>
                </c:pt>
                <c:pt idx="200">
                  <c:v>78792999.780000016</c:v>
                </c:pt>
                <c:pt idx="201">
                  <c:v>78793879.359999999</c:v>
                </c:pt>
                <c:pt idx="202">
                  <c:v>78795852.150000006</c:v>
                </c:pt>
                <c:pt idx="203">
                  <c:v>78797679.700000018</c:v>
                </c:pt>
                <c:pt idx="204">
                  <c:v>78799544.140000001</c:v>
                </c:pt>
                <c:pt idx="205">
                  <c:v>78801459.560000002</c:v>
                </c:pt>
                <c:pt idx="206">
                  <c:v>78803369.920000002</c:v>
                </c:pt>
                <c:pt idx="207">
                  <c:v>78804342.150000006</c:v>
                </c:pt>
                <c:pt idx="208">
                  <c:v>78805282.089999989</c:v>
                </c:pt>
                <c:pt idx="209">
                  <c:v>78807262.150000006</c:v>
                </c:pt>
                <c:pt idx="210">
                  <c:v>78809220.450000003</c:v>
                </c:pt>
                <c:pt idx="211">
                  <c:v>78811418.359999999</c:v>
                </c:pt>
                <c:pt idx="212">
                  <c:v>65269355.759999998</c:v>
                </c:pt>
                <c:pt idx="213">
                  <c:v>65797255</c:v>
                </c:pt>
                <c:pt idx="214">
                  <c:v>65797913.990000002</c:v>
                </c:pt>
                <c:pt idx="215">
                  <c:v>65800910.289999999</c:v>
                </c:pt>
                <c:pt idx="216">
                  <c:v>65801295.530000009</c:v>
                </c:pt>
                <c:pt idx="217">
                  <c:v>65801967.149999999</c:v>
                </c:pt>
                <c:pt idx="218">
                  <c:v>65803083.380000018</c:v>
                </c:pt>
                <c:pt idx="219">
                  <c:v>65803763.200000018</c:v>
                </c:pt>
                <c:pt idx="220">
                  <c:v>65804260.870000005</c:v>
                </c:pt>
                <c:pt idx="221">
                  <c:v>65804494</c:v>
                </c:pt>
                <c:pt idx="222">
                  <c:v>65805007.379999995</c:v>
                </c:pt>
                <c:pt idx="223">
                  <c:v>65805755.189999998</c:v>
                </c:pt>
                <c:pt idx="224">
                  <c:v>65806524</c:v>
                </c:pt>
                <c:pt idx="225">
                  <c:v>65807123.729999997</c:v>
                </c:pt>
                <c:pt idx="226">
                  <c:v>66307762.569999993</c:v>
                </c:pt>
                <c:pt idx="227">
                  <c:v>66308332.430000007</c:v>
                </c:pt>
                <c:pt idx="228">
                  <c:v>66308612.469999999</c:v>
                </c:pt>
                <c:pt idx="229">
                  <c:v>66308639.810000002</c:v>
                </c:pt>
                <c:pt idx="230">
                  <c:v>66309223.689999998</c:v>
                </c:pt>
                <c:pt idx="231">
                  <c:v>66310643.870000005</c:v>
                </c:pt>
                <c:pt idx="232">
                  <c:v>66311349.190000013</c:v>
                </c:pt>
                <c:pt idx="233">
                  <c:v>66312469.380000018</c:v>
                </c:pt>
                <c:pt idx="234">
                  <c:v>66464823.519999981</c:v>
                </c:pt>
                <c:pt idx="235">
                  <c:v>66465500.82</c:v>
                </c:pt>
                <c:pt idx="236">
                  <c:v>66466077.400000006</c:v>
                </c:pt>
                <c:pt idx="237">
                  <c:v>66468110.340000004</c:v>
                </c:pt>
                <c:pt idx="238">
                  <c:v>66468626.080000006</c:v>
                </c:pt>
                <c:pt idx="239">
                  <c:v>66969236.820000008</c:v>
                </c:pt>
                <c:pt idx="240">
                  <c:v>66969931.650000013</c:v>
                </c:pt>
                <c:pt idx="241">
                  <c:v>66975010.289999999</c:v>
                </c:pt>
                <c:pt idx="242">
                  <c:v>63088415.679999992</c:v>
                </c:pt>
                <c:pt idx="243">
                  <c:v>63152808.240000002</c:v>
                </c:pt>
                <c:pt idx="244">
                  <c:v>63220109.159999996</c:v>
                </c:pt>
                <c:pt idx="245">
                  <c:v>63273746.950000003</c:v>
                </c:pt>
                <c:pt idx="246">
                  <c:v>63289275.829999998</c:v>
                </c:pt>
                <c:pt idx="247">
                  <c:v>63296839.830000006</c:v>
                </c:pt>
                <c:pt idx="248">
                  <c:v>65707681.429999992</c:v>
                </c:pt>
                <c:pt idx="249">
                  <c:v>65710296.789999999</c:v>
                </c:pt>
                <c:pt idx="250">
                  <c:v>65722138.159999996</c:v>
                </c:pt>
                <c:pt idx="251">
                  <c:v>65753565.349999994</c:v>
                </c:pt>
                <c:pt idx="252">
                  <c:v>65813179.75</c:v>
                </c:pt>
                <c:pt idx="253">
                  <c:v>65845712.710000001</c:v>
                </c:pt>
                <c:pt idx="254">
                  <c:v>65846336.859999992</c:v>
                </c:pt>
                <c:pt idx="255">
                  <c:v>65852568.240000002</c:v>
                </c:pt>
                <c:pt idx="256">
                  <c:v>65863295.620000005</c:v>
                </c:pt>
                <c:pt idx="257">
                  <c:v>65926520.590000004</c:v>
                </c:pt>
                <c:pt idx="258">
                  <c:v>65932442.040000007</c:v>
                </c:pt>
                <c:pt idx="259">
                  <c:v>65937882.590000004</c:v>
                </c:pt>
                <c:pt idx="260">
                  <c:v>65948872.749999993</c:v>
                </c:pt>
                <c:pt idx="261">
                  <c:v>65957297.309999995</c:v>
                </c:pt>
                <c:pt idx="262">
                  <c:v>64059340.249999993</c:v>
                </c:pt>
                <c:pt idx="263">
                  <c:v>64064802.409999989</c:v>
                </c:pt>
                <c:pt idx="264">
                  <c:v>64064993.189999998</c:v>
                </c:pt>
                <c:pt idx="265">
                  <c:v>64065282.360000007</c:v>
                </c:pt>
                <c:pt idx="266">
                  <c:v>64065641.830000006</c:v>
                </c:pt>
                <c:pt idx="267">
                  <c:v>64061195.549999997</c:v>
                </c:pt>
                <c:pt idx="268">
                  <c:v>64061454.289999999</c:v>
                </c:pt>
                <c:pt idx="269">
                  <c:v>64062086.069999993</c:v>
                </c:pt>
                <c:pt idx="270">
                  <c:v>64062473.32</c:v>
                </c:pt>
                <c:pt idx="271">
                  <c:v>64062860.57</c:v>
                </c:pt>
                <c:pt idx="272">
                  <c:v>64063487.109999999</c:v>
                </c:pt>
                <c:pt idx="273">
                  <c:v>59697963.090000018</c:v>
                </c:pt>
                <c:pt idx="274">
                  <c:v>59695388.829999998</c:v>
                </c:pt>
                <c:pt idx="275">
                  <c:v>59695536.170000002</c:v>
                </c:pt>
                <c:pt idx="276">
                  <c:v>59923708.010000005</c:v>
                </c:pt>
                <c:pt idx="277">
                  <c:v>59923938.040000014</c:v>
                </c:pt>
                <c:pt idx="278">
                  <c:v>59924482.920000009</c:v>
                </c:pt>
                <c:pt idx="279">
                  <c:v>59924975.910000011</c:v>
                </c:pt>
                <c:pt idx="280">
                  <c:v>59925468.909999996</c:v>
                </c:pt>
                <c:pt idx="281">
                  <c:v>59923414.770000003</c:v>
                </c:pt>
                <c:pt idx="282">
                  <c:v>59923907.760000005</c:v>
                </c:pt>
                <c:pt idx="283">
                  <c:v>59924400.740000002</c:v>
                </c:pt>
                <c:pt idx="284">
                  <c:v>59923904.789999999</c:v>
                </c:pt>
                <c:pt idx="285">
                  <c:v>59924092.370000005</c:v>
                </c:pt>
                <c:pt idx="286">
                  <c:v>59923821</c:v>
                </c:pt>
                <c:pt idx="287">
                  <c:v>59918896.310000017</c:v>
                </c:pt>
                <c:pt idx="288">
                  <c:v>59919389.299999997</c:v>
                </c:pt>
                <c:pt idx="289">
                  <c:v>59919882.289999999</c:v>
                </c:pt>
                <c:pt idx="290">
                  <c:v>59841251.890000001</c:v>
                </c:pt>
                <c:pt idx="291">
                  <c:v>59841762.940000005</c:v>
                </c:pt>
                <c:pt idx="292">
                  <c:v>59842273.990000017</c:v>
                </c:pt>
                <c:pt idx="293">
                  <c:v>59842766.970000014</c:v>
                </c:pt>
                <c:pt idx="294">
                  <c:v>59843259.979999997</c:v>
                </c:pt>
                <c:pt idx="295">
                  <c:v>59843752.950000003</c:v>
                </c:pt>
                <c:pt idx="296">
                  <c:v>59844264.010000005</c:v>
                </c:pt>
                <c:pt idx="297">
                  <c:v>59844472.629999995</c:v>
                </c:pt>
                <c:pt idx="298">
                  <c:v>59844928.899999999</c:v>
                </c:pt>
                <c:pt idx="299">
                  <c:v>59843984.18</c:v>
                </c:pt>
                <c:pt idx="300">
                  <c:v>59844353.68</c:v>
                </c:pt>
                <c:pt idx="301">
                  <c:v>59844121.149999999</c:v>
                </c:pt>
                <c:pt idx="302">
                  <c:v>59843177.869999997</c:v>
                </c:pt>
                <c:pt idx="303">
                  <c:v>54672017.190000005</c:v>
                </c:pt>
                <c:pt idx="304">
                  <c:v>55259821.540000007</c:v>
                </c:pt>
                <c:pt idx="305">
                  <c:v>55760275.020000003</c:v>
                </c:pt>
                <c:pt idx="306">
                  <c:v>55760715.409999996</c:v>
                </c:pt>
                <c:pt idx="307">
                  <c:v>55761516.539999999</c:v>
                </c:pt>
                <c:pt idx="308">
                  <c:v>55761687.840000004</c:v>
                </c:pt>
                <c:pt idx="309">
                  <c:v>55760899.390000001</c:v>
                </c:pt>
                <c:pt idx="310">
                  <c:v>55761366.82</c:v>
                </c:pt>
                <c:pt idx="311">
                  <c:v>55762151.090000004</c:v>
                </c:pt>
                <c:pt idx="312">
                  <c:v>55762615.850000001</c:v>
                </c:pt>
                <c:pt idx="313">
                  <c:v>55763080.610000007</c:v>
                </c:pt>
                <c:pt idx="314">
                  <c:v>55763881.740000017</c:v>
                </c:pt>
                <c:pt idx="315">
                  <c:v>55764682.859999999</c:v>
                </c:pt>
                <c:pt idx="316">
                  <c:v>55765483.989999995</c:v>
                </c:pt>
                <c:pt idx="317">
                  <c:v>55766285.110000007</c:v>
                </c:pt>
                <c:pt idx="318">
                  <c:v>55994823.190000013</c:v>
                </c:pt>
                <c:pt idx="319">
                  <c:v>55999747.700000018</c:v>
                </c:pt>
                <c:pt idx="320">
                  <c:v>56000662.860000014</c:v>
                </c:pt>
                <c:pt idx="321">
                  <c:v>56003018.840000004</c:v>
                </c:pt>
                <c:pt idx="322">
                  <c:v>56027743.440000013</c:v>
                </c:pt>
                <c:pt idx="323">
                  <c:v>56038649.200000018</c:v>
                </c:pt>
                <c:pt idx="324">
                  <c:v>56054282.12000002</c:v>
                </c:pt>
                <c:pt idx="325">
                  <c:v>56072662.229999997</c:v>
                </c:pt>
                <c:pt idx="326">
                  <c:v>56083227.840000004</c:v>
                </c:pt>
                <c:pt idx="327">
                  <c:v>56083616.620000005</c:v>
                </c:pt>
                <c:pt idx="328">
                  <c:v>56089753.87000002</c:v>
                </c:pt>
                <c:pt idx="329">
                  <c:v>56106317.770000011</c:v>
                </c:pt>
                <c:pt idx="330">
                  <c:v>56107120.880000018</c:v>
                </c:pt>
                <c:pt idx="331">
                  <c:v>56116415.060000002</c:v>
                </c:pt>
                <c:pt idx="332">
                  <c:v>57838106.590000011</c:v>
                </c:pt>
                <c:pt idx="333">
                  <c:v>57842062.460000016</c:v>
                </c:pt>
                <c:pt idx="334">
                  <c:v>53412452.330000006</c:v>
                </c:pt>
                <c:pt idx="335">
                  <c:v>53412890.960000008</c:v>
                </c:pt>
                <c:pt idx="336">
                  <c:v>53413791.590000004</c:v>
                </c:pt>
                <c:pt idx="337">
                  <c:v>53413815.860000007</c:v>
                </c:pt>
                <c:pt idx="338">
                  <c:v>53418974.18</c:v>
                </c:pt>
                <c:pt idx="339">
                  <c:v>53419853.010000013</c:v>
                </c:pt>
                <c:pt idx="340">
                  <c:v>53420290.090000004</c:v>
                </c:pt>
                <c:pt idx="341">
                  <c:v>53445197.820000008</c:v>
                </c:pt>
                <c:pt idx="342">
                  <c:v>53463350.329999998</c:v>
                </c:pt>
                <c:pt idx="343">
                  <c:v>53477140.610000007</c:v>
                </c:pt>
                <c:pt idx="344">
                  <c:v>53478179.930000007</c:v>
                </c:pt>
                <c:pt idx="345">
                  <c:v>53482941.049999997</c:v>
                </c:pt>
                <c:pt idx="346">
                  <c:v>53505998.270000003</c:v>
                </c:pt>
                <c:pt idx="347">
                  <c:v>53506433.080000006</c:v>
                </c:pt>
                <c:pt idx="348">
                  <c:v>53506867.120000005</c:v>
                </c:pt>
                <c:pt idx="349">
                  <c:v>53507739.080000006</c:v>
                </c:pt>
                <c:pt idx="350">
                  <c:v>53508602.409999996</c:v>
                </c:pt>
                <c:pt idx="351">
                  <c:v>53509471.240000002</c:v>
                </c:pt>
                <c:pt idx="352">
                  <c:v>53510332.140000001</c:v>
                </c:pt>
                <c:pt idx="353">
                  <c:v>53783336.070000015</c:v>
                </c:pt>
                <c:pt idx="354">
                  <c:v>53783826.950000003</c:v>
                </c:pt>
                <c:pt idx="355">
                  <c:v>53784312.07</c:v>
                </c:pt>
                <c:pt idx="356">
                  <c:v>53835219.560000002</c:v>
                </c:pt>
                <c:pt idx="357">
                  <c:v>53836132.040000007</c:v>
                </c:pt>
                <c:pt idx="358">
                  <c:v>53837039.289999999</c:v>
                </c:pt>
                <c:pt idx="359">
                  <c:v>53837946.170000009</c:v>
                </c:pt>
                <c:pt idx="360">
                  <c:v>53838852.450000003</c:v>
                </c:pt>
                <c:pt idx="361">
                  <c:v>53839333.580000006</c:v>
                </c:pt>
                <c:pt idx="362">
                  <c:v>53839814.729999997</c:v>
                </c:pt>
                <c:pt idx="363">
                  <c:v>53840721.010000013</c:v>
                </c:pt>
                <c:pt idx="364">
                  <c:v>53841627.290000007</c:v>
                </c:pt>
                <c:pt idx="365">
                  <c:v>50569437.330000006</c:v>
                </c:pt>
                <c:pt idx="366">
                  <c:v>50570320.350000001</c:v>
                </c:pt>
                <c:pt idx="367">
                  <c:v>51880791.43</c:v>
                </c:pt>
                <c:pt idx="368">
                  <c:v>51881262.960000001</c:v>
                </c:pt>
                <c:pt idx="369">
                  <c:v>51881734.489999995</c:v>
                </c:pt>
                <c:pt idx="370">
                  <c:v>51882617.490000002</c:v>
                </c:pt>
                <c:pt idx="371">
                  <c:v>51883500.519999996</c:v>
                </c:pt>
                <c:pt idx="372">
                  <c:v>51884383.539999999</c:v>
                </c:pt>
                <c:pt idx="373">
                  <c:v>51885266.560000002</c:v>
                </c:pt>
                <c:pt idx="374">
                  <c:v>51886149.560000002</c:v>
                </c:pt>
                <c:pt idx="375">
                  <c:v>51886621.079999998</c:v>
                </c:pt>
                <c:pt idx="376">
                  <c:v>51887092.620000005</c:v>
                </c:pt>
                <c:pt idx="377">
                  <c:v>51887975.630000003</c:v>
                </c:pt>
                <c:pt idx="378">
                  <c:v>51888858.659999996</c:v>
                </c:pt>
                <c:pt idx="379">
                  <c:v>51889741.670000002</c:v>
                </c:pt>
                <c:pt idx="380">
                  <c:v>51890624.690000005</c:v>
                </c:pt>
                <c:pt idx="381">
                  <c:v>52707031.920000009</c:v>
                </c:pt>
                <c:pt idx="382">
                  <c:v>52707503.439999998</c:v>
                </c:pt>
                <c:pt idx="383">
                  <c:v>52707974.970000006</c:v>
                </c:pt>
                <c:pt idx="384">
                  <c:v>52708857.990000002</c:v>
                </c:pt>
                <c:pt idx="385">
                  <c:v>52709741.010000005</c:v>
                </c:pt>
                <c:pt idx="386">
                  <c:v>52710624.019999996</c:v>
                </c:pt>
                <c:pt idx="387">
                  <c:v>52711507.030000001</c:v>
                </c:pt>
                <c:pt idx="388">
                  <c:v>52712402.670000002</c:v>
                </c:pt>
                <c:pt idx="389">
                  <c:v>52712875.460000001</c:v>
                </c:pt>
                <c:pt idx="390">
                  <c:v>52713360.560000002</c:v>
                </c:pt>
                <c:pt idx="391">
                  <c:v>52714316.100000001</c:v>
                </c:pt>
                <c:pt idx="392">
                  <c:v>52715537.450000003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93F-46F0-B543-DDE2E1519223}"/>
            </c:ext>
          </c:extLst>
        </c:ser>
        <c:ser>
          <c:idx val="1"/>
          <c:order val="1"/>
          <c:tx>
            <c:strRef>
              <c:f>CRRAH_Only!$N$1</c:f>
              <c:strCache>
                <c:ptCount val="1"/>
                <c:pt idx="0">
                  <c:v>Existing_Invoice_Exposure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CRRAH_Only!$A$32:$A$424</c:f>
              <c:numCache>
                <c:formatCode>d\-mmm\-yy</c:formatCode>
                <c:ptCount val="393"/>
                <c:pt idx="0">
                  <c:v>44593</c:v>
                </c:pt>
                <c:pt idx="1">
                  <c:v>44594</c:v>
                </c:pt>
                <c:pt idx="2">
                  <c:v>44595</c:v>
                </c:pt>
                <c:pt idx="3">
                  <c:v>44596</c:v>
                </c:pt>
                <c:pt idx="4">
                  <c:v>44597</c:v>
                </c:pt>
                <c:pt idx="5">
                  <c:v>44598</c:v>
                </c:pt>
                <c:pt idx="6">
                  <c:v>44599</c:v>
                </c:pt>
                <c:pt idx="7">
                  <c:v>44600</c:v>
                </c:pt>
                <c:pt idx="8">
                  <c:v>44601</c:v>
                </c:pt>
                <c:pt idx="9">
                  <c:v>44602</c:v>
                </c:pt>
                <c:pt idx="10">
                  <c:v>44603</c:v>
                </c:pt>
                <c:pt idx="11">
                  <c:v>44604</c:v>
                </c:pt>
                <c:pt idx="12">
                  <c:v>44605</c:v>
                </c:pt>
                <c:pt idx="13">
                  <c:v>44606</c:v>
                </c:pt>
                <c:pt idx="14">
                  <c:v>44607</c:v>
                </c:pt>
                <c:pt idx="15">
                  <c:v>44608</c:v>
                </c:pt>
                <c:pt idx="16">
                  <c:v>44609</c:v>
                </c:pt>
                <c:pt idx="17">
                  <c:v>44610</c:v>
                </c:pt>
                <c:pt idx="18">
                  <c:v>44611</c:v>
                </c:pt>
                <c:pt idx="19">
                  <c:v>44612</c:v>
                </c:pt>
                <c:pt idx="20">
                  <c:v>44613</c:v>
                </c:pt>
                <c:pt idx="21">
                  <c:v>44614</c:v>
                </c:pt>
                <c:pt idx="22">
                  <c:v>44615</c:v>
                </c:pt>
                <c:pt idx="23">
                  <c:v>44616</c:v>
                </c:pt>
                <c:pt idx="24">
                  <c:v>44617</c:v>
                </c:pt>
                <c:pt idx="25">
                  <c:v>44618</c:v>
                </c:pt>
                <c:pt idx="26">
                  <c:v>44619</c:v>
                </c:pt>
                <c:pt idx="27">
                  <c:v>44620</c:v>
                </c:pt>
                <c:pt idx="28">
                  <c:v>44621</c:v>
                </c:pt>
                <c:pt idx="29">
                  <c:v>44622</c:v>
                </c:pt>
                <c:pt idx="30">
                  <c:v>44623</c:v>
                </c:pt>
                <c:pt idx="31">
                  <c:v>44624</c:v>
                </c:pt>
                <c:pt idx="32">
                  <c:v>44625</c:v>
                </c:pt>
                <c:pt idx="33">
                  <c:v>44626</c:v>
                </c:pt>
                <c:pt idx="34">
                  <c:v>44627</c:v>
                </c:pt>
                <c:pt idx="35">
                  <c:v>44628</c:v>
                </c:pt>
                <c:pt idx="36">
                  <c:v>44629</c:v>
                </c:pt>
                <c:pt idx="37">
                  <c:v>44630</c:v>
                </c:pt>
                <c:pt idx="38">
                  <c:v>44631</c:v>
                </c:pt>
                <c:pt idx="39">
                  <c:v>44632</c:v>
                </c:pt>
                <c:pt idx="40">
                  <c:v>44633</c:v>
                </c:pt>
                <c:pt idx="41">
                  <c:v>44634</c:v>
                </c:pt>
                <c:pt idx="42">
                  <c:v>44635</c:v>
                </c:pt>
                <c:pt idx="43">
                  <c:v>44636</c:v>
                </c:pt>
                <c:pt idx="44">
                  <c:v>44637</c:v>
                </c:pt>
                <c:pt idx="45">
                  <c:v>44638</c:v>
                </c:pt>
                <c:pt idx="46">
                  <c:v>44639</c:v>
                </c:pt>
                <c:pt idx="47">
                  <c:v>44640</c:v>
                </c:pt>
                <c:pt idx="48">
                  <c:v>44641</c:v>
                </c:pt>
                <c:pt idx="49">
                  <c:v>44642</c:v>
                </c:pt>
                <c:pt idx="50">
                  <c:v>44643</c:v>
                </c:pt>
                <c:pt idx="51">
                  <c:v>44644</c:v>
                </c:pt>
                <c:pt idx="52">
                  <c:v>44645</c:v>
                </c:pt>
                <c:pt idx="53">
                  <c:v>44646</c:v>
                </c:pt>
                <c:pt idx="54">
                  <c:v>44647</c:v>
                </c:pt>
                <c:pt idx="55">
                  <c:v>44648</c:v>
                </c:pt>
                <c:pt idx="56">
                  <c:v>44649</c:v>
                </c:pt>
                <c:pt idx="57">
                  <c:v>44650</c:v>
                </c:pt>
                <c:pt idx="58">
                  <c:v>44651</c:v>
                </c:pt>
                <c:pt idx="59">
                  <c:v>44652</c:v>
                </c:pt>
                <c:pt idx="60">
                  <c:v>44653</c:v>
                </c:pt>
                <c:pt idx="61">
                  <c:v>44654</c:v>
                </c:pt>
                <c:pt idx="62">
                  <c:v>44655</c:v>
                </c:pt>
                <c:pt idx="63">
                  <c:v>44656</c:v>
                </c:pt>
                <c:pt idx="64">
                  <c:v>44657</c:v>
                </c:pt>
                <c:pt idx="65">
                  <c:v>44658</c:v>
                </c:pt>
                <c:pt idx="66">
                  <c:v>44659</c:v>
                </c:pt>
                <c:pt idx="67">
                  <c:v>44660</c:v>
                </c:pt>
                <c:pt idx="68">
                  <c:v>44661</c:v>
                </c:pt>
                <c:pt idx="69">
                  <c:v>44662</c:v>
                </c:pt>
                <c:pt idx="70">
                  <c:v>44663</c:v>
                </c:pt>
                <c:pt idx="71">
                  <c:v>44664</c:v>
                </c:pt>
                <c:pt idx="72">
                  <c:v>44665</c:v>
                </c:pt>
                <c:pt idx="73">
                  <c:v>44666</c:v>
                </c:pt>
                <c:pt idx="74">
                  <c:v>44667</c:v>
                </c:pt>
                <c:pt idx="75">
                  <c:v>44668</c:v>
                </c:pt>
                <c:pt idx="76">
                  <c:v>44669</c:v>
                </c:pt>
                <c:pt idx="77">
                  <c:v>44670</c:v>
                </c:pt>
                <c:pt idx="78">
                  <c:v>44671</c:v>
                </c:pt>
                <c:pt idx="79">
                  <c:v>44672</c:v>
                </c:pt>
                <c:pt idx="80">
                  <c:v>44673</c:v>
                </c:pt>
                <c:pt idx="81">
                  <c:v>44674</c:v>
                </c:pt>
                <c:pt idx="82">
                  <c:v>44675</c:v>
                </c:pt>
                <c:pt idx="83">
                  <c:v>44676</c:v>
                </c:pt>
                <c:pt idx="84">
                  <c:v>44677</c:v>
                </c:pt>
                <c:pt idx="85">
                  <c:v>44678</c:v>
                </c:pt>
                <c:pt idx="86">
                  <c:v>44679</c:v>
                </c:pt>
                <c:pt idx="87">
                  <c:v>44680</c:v>
                </c:pt>
                <c:pt idx="88">
                  <c:v>44681</c:v>
                </c:pt>
                <c:pt idx="89">
                  <c:v>44682</c:v>
                </c:pt>
                <c:pt idx="90">
                  <c:v>44683</c:v>
                </c:pt>
                <c:pt idx="91">
                  <c:v>44684</c:v>
                </c:pt>
                <c:pt idx="92">
                  <c:v>44685</c:v>
                </c:pt>
                <c:pt idx="93">
                  <c:v>44686</c:v>
                </c:pt>
                <c:pt idx="94">
                  <c:v>44687</c:v>
                </c:pt>
                <c:pt idx="95">
                  <c:v>44688</c:v>
                </c:pt>
                <c:pt idx="96">
                  <c:v>44689</c:v>
                </c:pt>
                <c:pt idx="97">
                  <c:v>44690</c:v>
                </c:pt>
                <c:pt idx="98">
                  <c:v>44691</c:v>
                </c:pt>
                <c:pt idx="99">
                  <c:v>44692</c:v>
                </c:pt>
                <c:pt idx="100">
                  <c:v>44693</c:v>
                </c:pt>
                <c:pt idx="101">
                  <c:v>44694</c:v>
                </c:pt>
                <c:pt idx="102">
                  <c:v>44695</c:v>
                </c:pt>
                <c:pt idx="103">
                  <c:v>44696</c:v>
                </c:pt>
                <c:pt idx="104">
                  <c:v>44697</c:v>
                </c:pt>
                <c:pt idx="105">
                  <c:v>44698</c:v>
                </c:pt>
                <c:pt idx="106">
                  <c:v>44699</c:v>
                </c:pt>
                <c:pt idx="107">
                  <c:v>44700</c:v>
                </c:pt>
                <c:pt idx="108">
                  <c:v>44701</c:v>
                </c:pt>
                <c:pt idx="109">
                  <c:v>44702</c:v>
                </c:pt>
                <c:pt idx="110">
                  <c:v>44703</c:v>
                </c:pt>
                <c:pt idx="111">
                  <c:v>44704</c:v>
                </c:pt>
                <c:pt idx="112">
                  <c:v>44705</c:v>
                </c:pt>
                <c:pt idx="113">
                  <c:v>44706</c:v>
                </c:pt>
                <c:pt idx="114">
                  <c:v>44707</c:v>
                </c:pt>
                <c:pt idx="115">
                  <c:v>44708</c:v>
                </c:pt>
                <c:pt idx="116">
                  <c:v>44709</c:v>
                </c:pt>
                <c:pt idx="117">
                  <c:v>44710</c:v>
                </c:pt>
                <c:pt idx="118">
                  <c:v>44711</c:v>
                </c:pt>
                <c:pt idx="119">
                  <c:v>44712</c:v>
                </c:pt>
                <c:pt idx="120">
                  <c:v>44713</c:v>
                </c:pt>
                <c:pt idx="121">
                  <c:v>44714</c:v>
                </c:pt>
                <c:pt idx="122">
                  <c:v>44715</c:v>
                </c:pt>
                <c:pt idx="123">
                  <c:v>44716</c:v>
                </c:pt>
                <c:pt idx="124">
                  <c:v>44717</c:v>
                </c:pt>
                <c:pt idx="125">
                  <c:v>44718</c:v>
                </c:pt>
                <c:pt idx="126">
                  <c:v>44719</c:v>
                </c:pt>
                <c:pt idx="127">
                  <c:v>44720</c:v>
                </c:pt>
                <c:pt idx="128">
                  <c:v>44721</c:v>
                </c:pt>
                <c:pt idx="129">
                  <c:v>44722</c:v>
                </c:pt>
                <c:pt idx="130">
                  <c:v>44723</c:v>
                </c:pt>
                <c:pt idx="131">
                  <c:v>44724</c:v>
                </c:pt>
                <c:pt idx="132">
                  <c:v>44725</c:v>
                </c:pt>
                <c:pt idx="133">
                  <c:v>44726</c:v>
                </c:pt>
                <c:pt idx="134">
                  <c:v>44727</c:v>
                </c:pt>
                <c:pt idx="135">
                  <c:v>44728</c:v>
                </c:pt>
                <c:pt idx="136">
                  <c:v>44729</c:v>
                </c:pt>
                <c:pt idx="137">
                  <c:v>44730</c:v>
                </c:pt>
                <c:pt idx="138">
                  <c:v>44731</c:v>
                </c:pt>
                <c:pt idx="139">
                  <c:v>44732</c:v>
                </c:pt>
                <c:pt idx="140">
                  <c:v>44733</c:v>
                </c:pt>
                <c:pt idx="141">
                  <c:v>44734</c:v>
                </c:pt>
                <c:pt idx="142">
                  <c:v>44735</c:v>
                </c:pt>
                <c:pt idx="143">
                  <c:v>44736</c:v>
                </c:pt>
                <c:pt idx="144">
                  <c:v>44737</c:v>
                </c:pt>
                <c:pt idx="145">
                  <c:v>44738</c:v>
                </c:pt>
                <c:pt idx="146">
                  <c:v>44739</c:v>
                </c:pt>
                <c:pt idx="147">
                  <c:v>44740</c:v>
                </c:pt>
                <c:pt idx="148">
                  <c:v>44741</c:v>
                </c:pt>
                <c:pt idx="149">
                  <c:v>44742</c:v>
                </c:pt>
                <c:pt idx="150">
                  <c:v>44743</c:v>
                </c:pt>
                <c:pt idx="151">
                  <c:v>44744</c:v>
                </c:pt>
                <c:pt idx="152">
                  <c:v>44745</c:v>
                </c:pt>
                <c:pt idx="153">
                  <c:v>44746</c:v>
                </c:pt>
                <c:pt idx="154">
                  <c:v>44747</c:v>
                </c:pt>
                <c:pt idx="155">
                  <c:v>44748</c:v>
                </c:pt>
                <c:pt idx="156">
                  <c:v>44749</c:v>
                </c:pt>
                <c:pt idx="157">
                  <c:v>44750</c:v>
                </c:pt>
                <c:pt idx="158">
                  <c:v>44751</c:v>
                </c:pt>
                <c:pt idx="159">
                  <c:v>44752</c:v>
                </c:pt>
                <c:pt idx="160">
                  <c:v>44753</c:v>
                </c:pt>
                <c:pt idx="161">
                  <c:v>44754</c:v>
                </c:pt>
                <c:pt idx="162">
                  <c:v>44755</c:v>
                </c:pt>
                <c:pt idx="163">
                  <c:v>44756</c:v>
                </c:pt>
                <c:pt idx="164">
                  <c:v>44757</c:v>
                </c:pt>
                <c:pt idx="165">
                  <c:v>44758</c:v>
                </c:pt>
                <c:pt idx="166">
                  <c:v>44759</c:v>
                </c:pt>
                <c:pt idx="167">
                  <c:v>44760</c:v>
                </c:pt>
                <c:pt idx="168">
                  <c:v>44761</c:v>
                </c:pt>
                <c:pt idx="169">
                  <c:v>44762</c:v>
                </c:pt>
                <c:pt idx="170">
                  <c:v>44763</c:v>
                </c:pt>
                <c:pt idx="171">
                  <c:v>44764</c:v>
                </c:pt>
                <c:pt idx="172">
                  <c:v>44765</c:v>
                </c:pt>
                <c:pt idx="173">
                  <c:v>44766</c:v>
                </c:pt>
                <c:pt idx="174">
                  <c:v>44767</c:v>
                </c:pt>
                <c:pt idx="175">
                  <c:v>44768</c:v>
                </c:pt>
                <c:pt idx="176">
                  <c:v>44769</c:v>
                </c:pt>
                <c:pt idx="177">
                  <c:v>44770</c:v>
                </c:pt>
                <c:pt idx="178">
                  <c:v>44771</c:v>
                </c:pt>
                <c:pt idx="179">
                  <c:v>44772</c:v>
                </c:pt>
                <c:pt idx="180">
                  <c:v>44773</c:v>
                </c:pt>
                <c:pt idx="181">
                  <c:v>44774</c:v>
                </c:pt>
                <c:pt idx="182">
                  <c:v>44775</c:v>
                </c:pt>
                <c:pt idx="183">
                  <c:v>44776</c:v>
                </c:pt>
                <c:pt idx="184">
                  <c:v>44777</c:v>
                </c:pt>
                <c:pt idx="185">
                  <c:v>44778</c:v>
                </c:pt>
                <c:pt idx="186">
                  <c:v>44779</c:v>
                </c:pt>
                <c:pt idx="187">
                  <c:v>44780</c:v>
                </c:pt>
                <c:pt idx="188">
                  <c:v>44781</c:v>
                </c:pt>
                <c:pt idx="189">
                  <c:v>44782</c:v>
                </c:pt>
                <c:pt idx="190">
                  <c:v>44783</c:v>
                </c:pt>
                <c:pt idx="191">
                  <c:v>44784</c:v>
                </c:pt>
                <c:pt idx="192">
                  <c:v>44785</c:v>
                </c:pt>
                <c:pt idx="193">
                  <c:v>44786</c:v>
                </c:pt>
                <c:pt idx="194">
                  <c:v>44787</c:v>
                </c:pt>
                <c:pt idx="195">
                  <c:v>44788</c:v>
                </c:pt>
                <c:pt idx="196">
                  <c:v>44789</c:v>
                </c:pt>
                <c:pt idx="197">
                  <c:v>44790</c:v>
                </c:pt>
                <c:pt idx="198">
                  <c:v>44791</c:v>
                </c:pt>
                <c:pt idx="199">
                  <c:v>44792</c:v>
                </c:pt>
                <c:pt idx="200">
                  <c:v>44793</c:v>
                </c:pt>
                <c:pt idx="201">
                  <c:v>44794</c:v>
                </c:pt>
                <c:pt idx="202">
                  <c:v>44795</c:v>
                </c:pt>
                <c:pt idx="203">
                  <c:v>44796</c:v>
                </c:pt>
                <c:pt idx="204">
                  <c:v>44797</c:v>
                </c:pt>
                <c:pt idx="205">
                  <c:v>44798</c:v>
                </c:pt>
                <c:pt idx="206">
                  <c:v>44799</c:v>
                </c:pt>
                <c:pt idx="207">
                  <c:v>44800</c:v>
                </c:pt>
                <c:pt idx="208">
                  <c:v>44801</c:v>
                </c:pt>
                <c:pt idx="209">
                  <c:v>44802</c:v>
                </c:pt>
                <c:pt idx="210">
                  <c:v>44803</c:v>
                </c:pt>
                <c:pt idx="211">
                  <c:v>44804</c:v>
                </c:pt>
                <c:pt idx="212">
                  <c:v>44805</c:v>
                </c:pt>
                <c:pt idx="213">
                  <c:v>44806</c:v>
                </c:pt>
                <c:pt idx="214">
                  <c:v>44807</c:v>
                </c:pt>
                <c:pt idx="215">
                  <c:v>44808</c:v>
                </c:pt>
                <c:pt idx="216">
                  <c:v>44809</c:v>
                </c:pt>
                <c:pt idx="217">
                  <c:v>44810</c:v>
                </c:pt>
                <c:pt idx="218">
                  <c:v>44811</c:v>
                </c:pt>
                <c:pt idx="219">
                  <c:v>44812</c:v>
                </c:pt>
                <c:pt idx="220">
                  <c:v>44813</c:v>
                </c:pt>
                <c:pt idx="221">
                  <c:v>44814</c:v>
                </c:pt>
                <c:pt idx="222">
                  <c:v>44815</c:v>
                </c:pt>
                <c:pt idx="223">
                  <c:v>44816</c:v>
                </c:pt>
                <c:pt idx="224">
                  <c:v>44817</c:v>
                </c:pt>
                <c:pt idx="225">
                  <c:v>44818</c:v>
                </c:pt>
                <c:pt idx="226">
                  <c:v>44819</c:v>
                </c:pt>
                <c:pt idx="227">
                  <c:v>44820</c:v>
                </c:pt>
                <c:pt idx="228">
                  <c:v>44821</c:v>
                </c:pt>
                <c:pt idx="229">
                  <c:v>44822</c:v>
                </c:pt>
                <c:pt idx="230">
                  <c:v>44823</c:v>
                </c:pt>
                <c:pt idx="231">
                  <c:v>44824</c:v>
                </c:pt>
                <c:pt idx="232">
                  <c:v>44825</c:v>
                </c:pt>
                <c:pt idx="233">
                  <c:v>44826</c:v>
                </c:pt>
                <c:pt idx="234">
                  <c:v>44827</c:v>
                </c:pt>
                <c:pt idx="235">
                  <c:v>44828</c:v>
                </c:pt>
                <c:pt idx="236">
                  <c:v>44829</c:v>
                </c:pt>
                <c:pt idx="237">
                  <c:v>44830</c:v>
                </c:pt>
                <c:pt idx="238">
                  <c:v>44831</c:v>
                </c:pt>
                <c:pt idx="239">
                  <c:v>44832</c:v>
                </c:pt>
                <c:pt idx="240">
                  <c:v>44833</c:v>
                </c:pt>
                <c:pt idx="241">
                  <c:v>44834</c:v>
                </c:pt>
                <c:pt idx="242">
                  <c:v>44835</c:v>
                </c:pt>
                <c:pt idx="243">
                  <c:v>44836</c:v>
                </c:pt>
                <c:pt idx="244">
                  <c:v>44837</c:v>
                </c:pt>
                <c:pt idx="245">
                  <c:v>44838</c:v>
                </c:pt>
                <c:pt idx="246">
                  <c:v>44839</c:v>
                </c:pt>
                <c:pt idx="247">
                  <c:v>44840</c:v>
                </c:pt>
                <c:pt idx="248">
                  <c:v>44841</c:v>
                </c:pt>
                <c:pt idx="249">
                  <c:v>44842</c:v>
                </c:pt>
                <c:pt idx="250">
                  <c:v>44843</c:v>
                </c:pt>
                <c:pt idx="251">
                  <c:v>44844</c:v>
                </c:pt>
                <c:pt idx="252">
                  <c:v>44845</c:v>
                </c:pt>
                <c:pt idx="253">
                  <c:v>44846</c:v>
                </c:pt>
                <c:pt idx="254">
                  <c:v>44847</c:v>
                </c:pt>
                <c:pt idx="255">
                  <c:v>44848</c:v>
                </c:pt>
                <c:pt idx="256">
                  <c:v>44849</c:v>
                </c:pt>
                <c:pt idx="257">
                  <c:v>44850</c:v>
                </c:pt>
                <c:pt idx="258">
                  <c:v>44851</c:v>
                </c:pt>
                <c:pt idx="259">
                  <c:v>44852</c:v>
                </c:pt>
                <c:pt idx="260">
                  <c:v>44853</c:v>
                </c:pt>
                <c:pt idx="261">
                  <c:v>44854</c:v>
                </c:pt>
                <c:pt idx="262">
                  <c:v>44855</c:v>
                </c:pt>
                <c:pt idx="263">
                  <c:v>44856</c:v>
                </c:pt>
                <c:pt idx="264">
                  <c:v>44857</c:v>
                </c:pt>
                <c:pt idx="265">
                  <c:v>44858</c:v>
                </c:pt>
                <c:pt idx="266">
                  <c:v>44859</c:v>
                </c:pt>
                <c:pt idx="267">
                  <c:v>44860</c:v>
                </c:pt>
                <c:pt idx="268">
                  <c:v>44861</c:v>
                </c:pt>
                <c:pt idx="269">
                  <c:v>44862</c:v>
                </c:pt>
                <c:pt idx="270">
                  <c:v>44863</c:v>
                </c:pt>
                <c:pt idx="271">
                  <c:v>44864</c:v>
                </c:pt>
                <c:pt idx="272">
                  <c:v>44865</c:v>
                </c:pt>
                <c:pt idx="273">
                  <c:v>44866</c:v>
                </c:pt>
                <c:pt idx="274">
                  <c:v>44867</c:v>
                </c:pt>
                <c:pt idx="275">
                  <c:v>44868</c:v>
                </c:pt>
                <c:pt idx="276">
                  <c:v>44869</c:v>
                </c:pt>
                <c:pt idx="277">
                  <c:v>44870</c:v>
                </c:pt>
                <c:pt idx="278">
                  <c:v>44871</c:v>
                </c:pt>
                <c:pt idx="279">
                  <c:v>44872</c:v>
                </c:pt>
                <c:pt idx="280">
                  <c:v>44873</c:v>
                </c:pt>
                <c:pt idx="281">
                  <c:v>44874</c:v>
                </c:pt>
                <c:pt idx="282">
                  <c:v>44875</c:v>
                </c:pt>
                <c:pt idx="283">
                  <c:v>44876</c:v>
                </c:pt>
                <c:pt idx="284">
                  <c:v>44877</c:v>
                </c:pt>
                <c:pt idx="285">
                  <c:v>44878</c:v>
                </c:pt>
                <c:pt idx="286">
                  <c:v>44879</c:v>
                </c:pt>
                <c:pt idx="287">
                  <c:v>44880</c:v>
                </c:pt>
                <c:pt idx="288">
                  <c:v>44881</c:v>
                </c:pt>
                <c:pt idx="289">
                  <c:v>44882</c:v>
                </c:pt>
                <c:pt idx="290">
                  <c:v>44883</c:v>
                </c:pt>
                <c:pt idx="291">
                  <c:v>44884</c:v>
                </c:pt>
                <c:pt idx="292">
                  <c:v>44885</c:v>
                </c:pt>
                <c:pt idx="293">
                  <c:v>44886</c:v>
                </c:pt>
                <c:pt idx="294">
                  <c:v>44887</c:v>
                </c:pt>
                <c:pt idx="295">
                  <c:v>44888</c:v>
                </c:pt>
                <c:pt idx="296">
                  <c:v>44889</c:v>
                </c:pt>
                <c:pt idx="297">
                  <c:v>44890</c:v>
                </c:pt>
                <c:pt idx="298">
                  <c:v>44891</c:v>
                </c:pt>
                <c:pt idx="299">
                  <c:v>44892</c:v>
                </c:pt>
                <c:pt idx="300">
                  <c:v>44893</c:v>
                </c:pt>
                <c:pt idx="301">
                  <c:v>44894</c:v>
                </c:pt>
                <c:pt idx="302">
                  <c:v>44895</c:v>
                </c:pt>
                <c:pt idx="303">
                  <c:v>44896</c:v>
                </c:pt>
                <c:pt idx="304">
                  <c:v>44897</c:v>
                </c:pt>
                <c:pt idx="305">
                  <c:v>44898</c:v>
                </c:pt>
                <c:pt idx="306">
                  <c:v>44899</c:v>
                </c:pt>
                <c:pt idx="307">
                  <c:v>44900</c:v>
                </c:pt>
                <c:pt idx="308">
                  <c:v>44901</c:v>
                </c:pt>
                <c:pt idx="309">
                  <c:v>44902</c:v>
                </c:pt>
                <c:pt idx="310">
                  <c:v>44903</c:v>
                </c:pt>
                <c:pt idx="311">
                  <c:v>44904</c:v>
                </c:pt>
                <c:pt idx="312">
                  <c:v>44905</c:v>
                </c:pt>
                <c:pt idx="313">
                  <c:v>44906</c:v>
                </c:pt>
                <c:pt idx="314">
                  <c:v>44907</c:v>
                </c:pt>
                <c:pt idx="315">
                  <c:v>44908</c:v>
                </c:pt>
                <c:pt idx="316">
                  <c:v>44909</c:v>
                </c:pt>
                <c:pt idx="317">
                  <c:v>44910</c:v>
                </c:pt>
                <c:pt idx="318">
                  <c:v>44911</c:v>
                </c:pt>
                <c:pt idx="319">
                  <c:v>44912</c:v>
                </c:pt>
                <c:pt idx="320">
                  <c:v>44913</c:v>
                </c:pt>
                <c:pt idx="321">
                  <c:v>44914</c:v>
                </c:pt>
                <c:pt idx="322">
                  <c:v>44915</c:v>
                </c:pt>
                <c:pt idx="323">
                  <c:v>44916</c:v>
                </c:pt>
                <c:pt idx="324">
                  <c:v>44917</c:v>
                </c:pt>
                <c:pt idx="325">
                  <c:v>44918</c:v>
                </c:pt>
                <c:pt idx="326">
                  <c:v>44919</c:v>
                </c:pt>
                <c:pt idx="327">
                  <c:v>44920</c:v>
                </c:pt>
                <c:pt idx="328">
                  <c:v>44921</c:v>
                </c:pt>
                <c:pt idx="329">
                  <c:v>44922</c:v>
                </c:pt>
                <c:pt idx="330">
                  <c:v>44923</c:v>
                </c:pt>
                <c:pt idx="331">
                  <c:v>44924</c:v>
                </c:pt>
                <c:pt idx="332">
                  <c:v>44925</c:v>
                </c:pt>
                <c:pt idx="333">
                  <c:v>44926</c:v>
                </c:pt>
                <c:pt idx="334">
                  <c:v>44927</c:v>
                </c:pt>
                <c:pt idx="335">
                  <c:v>44928</c:v>
                </c:pt>
                <c:pt idx="336">
                  <c:v>44929</c:v>
                </c:pt>
                <c:pt idx="337">
                  <c:v>44930</c:v>
                </c:pt>
                <c:pt idx="338">
                  <c:v>44931</c:v>
                </c:pt>
                <c:pt idx="339">
                  <c:v>44932</c:v>
                </c:pt>
                <c:pt idx="340">
                  <c:v>44933</c:v>
                </c:pt>
                <c:pt idx="341">
                  <c:v>44934</c:v>
                </c:pt>
                <c:pt idx="342">
                  <c:v>44935</c:v>
                </c:pt>
                <c:pt idx="343">
                  <c:v>44936</c:v>
                </c:pt>
                <c:pt idx="344">
                  <c:v>44937</c:v>
                </c:pt>
                <c:pt idx="345">
                  <c:v>44938</c:v>
                </c:pt>
                <c:pt idx="346">
                  <c:v>44939</c:v>
                </c:pt>
                <c:pt idx="347">
                  <c:v>44940</c:v>
                </c:pt>
                <c:pt idx="348">
                  <c:v>44941</c:v>
                </c:pt>
                <c:pt idx="349">
                  <c:v>44942</c:v>
                </c:pt>
                <c:pt idx="350">
                  <c:v>44943</c:v>
                </c:pt>
                <c:pt idx="351">
                  <c:v>44944</c:v>
                </c:pt>
                <c:pt idx="352">
                  <c:v>44945</c:v>
                </c:pt>
                <c:pt idx="353">
                  <c:v>44946</c:v>
                </c:pt>
                <c:pt idx="354">
                  <c:v>44947</c:v>
                </c:pt>
                <c:pt idx="355">
                  <c:v>44948</c:v>
                </c:pt>
                <c:pt idx="356">
                  <c:v>44949</c:v>
                </c:pt>
                <c:pt idx="357">
                  <c:v>44950</c:v>
                </c:pt>
                <c:pt idx="358">
                  <c:v>44951</c:v>
                </c:pt>
                <c:pt idx="359">
                  <c:v>44952</c:v>
                </c:pt>
                <c:pt idx="360">
                  <c:v>44953</c:v>
                </c:pt>
                <c:pt idx="361">
                  <c:v>44954</c:v>
                </c:pt>
                <c:pt idx="362">
                  <c:v>44955</c:v>
                </c:pt>
                <c:pt idx="363">
                  <c:v>44956</c:v>
                </c:pt>
                <c:pt idx="364">
                  <c:v>44957</c:v>
                </c:pt>
                <c:pt idx="365">
                  <c:v>44958</c:v>
                </c:pt>
                <c:pt idx="366">
                  <c:v>44959</c:v>
                </c:pt>
                <c:pt idx="367">
                  <c:v>44960</c:v>
                </c:pt>
                <c:pt idx="368">
                  <c:v>44961</c:v>
                </c:pt>
                <c:pt idx="369">
                  <c:v>44962</c:v>
                </c:pt>
                <c:pt idx="370">
                  <c:v>44963</c:v>
                </c:pt>
                <c:pt idx="371">
                  <c:v>44964</c:v>
                </c:pt>
                <c:pt idx="372">
                  <c:v>44965</c:v>
                </c:pt>
                <c:pt idx="373">
                  <c:v>44966</c:v>
                </c:pt>
                <c:pt idx="374">
                  <c:v>44967</c:v>
                </c:pt>
                <c:pt idx="375">
                  <c:v>44968</c:v>
                </c:pt>
                <c:pt idx="376">
                  <c:v>44969</c:v>
                </c:pt>
                <c:pt idx="377">
                  <c:v>44970</c:v>
                </c:pt>
                <c:pt idx="378">
                  <c:v>44971</c:v>
                </c:pt>
                <c:pt idx="379">
                  <c:v>44972</c:v>
                </c:pt>
                <c:pt idx="380">
                  <c:v>44973</c:v>
                </c:pt>
                <c:pt idx="381">
                  <c:v>44974</c:v>
                </c:pt>
                <c:pt idx="382">
                  <c:v>44975</c:v>
                </c:pt>
                <c:pt idx="383">
                  <c:v>44976</c:v>
                </c:pt>
                <c:pt idx="384">
                  <c:v>44977</c:v>
                </c:pt>
                <c:pt idx="385">
                  <c:v>44978</c:v>
                </c:pt>
                <c:pt idx="386">
                  <c:v>44979</c:v>
                </c:pt>
                <c:pt idx="387">
                  <c:v>44980</c:v>
                </c:pt>
                <c:pt idx="388">
                  <c:v>44981</c:v>
                </c:pt>
                <c:pt idx="389">
                  <c:v>44982</c:v>
                </c:pt>
                <c:pt idx="390">
                  <c:v>44983</c:v>
                </c:pt>
                <c:pt idx="391">
                  <c:v>44984</c:v>
                </c:pt>
                <c:pt idx="392">
                  <c:v>44985</c:v>
                </c:pt>
              </c:numCache>
            </c:numRef>
          </c:cat>
          <c:val>
            <c:numRef>
              <c:f>CRRAH_Only!$N$32:$N$424</c:f>
              <c:numCache>
                <c:formatCode>#,##0.00</c:formatCode>
                <c:ptCount val="393"/>
                <c:pt idx="0">
                  <c:v>8064218.5899999999</c:v>
                </c:pt>
                <c:pt idx="1">
                  <c:v>8353245.9999999981</c:v>
                </c:pt>
                <c:pt idx="2">
                  <c:v>7767355.8600000003</c:v>
                </c:pt>
                <c:pt idx="3">
                  <c:v>-1641502.9499999993</c:v>
                </c:pt>
                <c:pt idx="4">
                  <c:v>-1573682.3599999996</c:v>
                </c:pt>
                <c:pt idx="5">
                  <c:v>-1840155.0699999991</c:v>
                </c:pt>
                <c:pt idx="6">
                  <c:v>-1952658.52</c:v>
                </c:pt>
                <c:pt idx="7">
                  <c:v>1883202.74</c:v>
                </c:pt>
                <c:pt idx="8">
                  <c:v>2956187.96</c:v>
                </c:pt>
                <c:pt idx="9">
                  <c:v>2970863.39</c:v>
                </c:pt>
                <c:pt idx="10">
                  <c:v>2719981.8499999996</c:v>
                </c:pt>
                <c:pt idx="11">
                  <c:v>2119754.6300000004</c:v>
                </c:pt>
                <c:pt idx="12">
                  <c:v>1946422.4000000008</c:v>
                </c:pt>
                <c:pt idx="13">
                  <c:v>1398781</c:v>
                </c:pt>
                <c:pt idx="14">
                  <c:v>532750.74999999988</c:v>
                </c:pt>
                <c:pt idx="15">
                  <c:v>1107706.4799999995</c:v>
                </c:pt>
                <c:pt idx="16">
                  <c:v>1065897.3400000001</c:v>
                </c:pt>
                <c:pt idx="17">
                  <c:v>-1543501</c:v>
                </c:pt>
                <c:pt idx="18">
                  <c:v>-871364.58999999973</c:v>
                </c:pt>
                <c:pt idx="19">
                  <c:v>-1735588.6599999997</c:v>
                </c:pt>
                <c:pt idx="20">
                  <c:v>-2486182.0700000008</c:v>
                </c:pt>
                <c:pt idx="21">
                  <c:v>2959455.8299999987</c:v>
                </c:pt>
                <c:pt idx="22">
                  <c:v>3852077.4900000007</c:v>
                </c:pt>
                <c:pt idx="23">
                  <c:v>4388782.25</c:v>
                </c:pt>
                <c:pt idx="24">
                  <c:v>4452036.1899999985</c:v>
                </c:pt>
                <c:pt idx="25">
                  <c:v>4701111.91</c:v>
                </c:pt>
                <c:pt idx="26">
                  <c:v>4660948.5300000031</c:v>
                </c:pt>
                <c:pt idx="27">
                  <c:v>4595544.9600000009</c:v>
                </c:pt>
                <c:pt idx="28">
                  <c:v>4711444.4000000022</c:v>
                </c:pt>
                <c:pt idx="29">
                  <c:v>5196095.2900000019</c:v>
                </c:pt>
                <c:pt idx="30">
                  <c:v>5170184.3699999982</c:v>
                </c:pt>
                <c:pt idx="31">
                  <c:v>-375693.43000000005</c:v>
                </c:pt>
                <c:pt idx="32">
                  <c:v>-837108.21</c:v>
                </c:pt>
                <c:pt idx="33">
                  <c:v>-1448349.0600000003</c:v>
                </c:pt>
                <c:pt idx="34">
                  <c:v>-1840816.3600000008</c:v>
                </c:pt>
                <c:pt idx="35">
                  <c:v>910143.20999999985</c:v>
                </c:pt>
                <c:pt idx="36">
                  <c:v>2103545.8600000003</c:v>
                </c:pt>
                <c:pt idx="37">
                  <c:v>2167644.62</c:v>
                </c:pt>
                <c:pt idx="38">
                  <c:v>1730475.4999999993</c:v>
                </c:pt>
                <c:pt idx="39">
                  <c:v>1516083.1999999995</c:v>
                </c:pt>
                <c:pt idx="40">
                  <c:v>599545.06999999972</c:v>
                </c:pt>
                <c:pt idx="41">
                  <c:v>-60073.739999999991</c:v>
                </c:pt>
                <c:pt idx="42">
                  <c:v>170180.11999999991</c:v>
                </c:pt>
                <c:pt idx="43">
                  <c:v>1948163.68</c:v>
                </c:pt>
                <c:pt idx="44">
                  <c:v>1709463.38</c:v>
                </c:pt>
                <c:pt idx="45">
                  <c:v>-1886346.36</c:v>
                </c:pt>
                <c:pt idx="46">
                  <c:v>-1692754.8600000003</c:v>
                </c:pt>
                <c:pt idx="47">
                  <c:v>-2497564.100000001</c:v>
                </c:pt>
                <c:pt idx="48">
                  <c:v>-3388753.9400000004</c:v>
                </c:pt>
                <c:pt idx="49">
                  <c:v>1615298.0000000005</c:v>
                </c:pt>
                <c:pt idx="50">
                  <c:v>2879028.1500000004</c:v>
                </c:pt>
                <c:pt idx="51">
                  <c:v>3187150.5</c:v>
                </c:pt>
                <c:pt idx="52">
                  <c:v>3425894.7400000012</c:v>
                </c:pt>
                <c:pt idx="53">
                  <c:v>3747353.3199999994</c:v>
                </c:pt>
                <c:pt idx="54">
                  <c:v>3196230.68</c:v>
                </c:pt>
                <c:pt idx="55">
                  <c:v>2411278.600000001</c:v>
                </c:pt>
                <c:pt idx="56">
                  <c:v>1811578.7899999996</c:v>
                </c:pt>
                <c:pt idx="57">
                  <c:v>2541407.3000000003</c:v>
                </c:pt>
                <c:pt idx="58">
                  <c:v>2922265.0300000007</c:v>
                </c:pt>
                <c:pt idx="59">
                  <c:v>-1426338.6100000006</c:v>
                </c:pt>
                <c:pt idx="60">
                  <c:v>-262116.22000000009</c:v>
                </c:pt>
                <c:pt idx="61">
                  <c:v>-572809.00999999989</c:v>
                </c:pt>
                <c:pt idx="62">
                  <c:v>-818619.24</c:v>
                </c:pt>
                <c:pt idx="63">
                  <c:v>-888458.97000000032</c:v>
                </c:pt>
                <c:pt idx="64">
                  <c:v>-478897.34999999992</c:v>
                </c:pt>
                <c:pt idx="65">
                  <c:v>-642229.26</c:v>
                </c:pt>
                <c:pt idx="66">
                  <c:v>-292981.8</c:v>
                </c:pt>
                <c:pt idx="67">
                  <c:v>17968.529999999941</c:v>
                </c:pt>
                <c:pt idx="68">
                  <c:v>-350150.31999999972</c:v>
                </c:pt>
                <c:pt idx="69">
                  <c:v>-1180869.6200000001</c:v>
                </c:pt>
                <c:pt idx="70">
                  <c:v>3171744.48</c:v>
                </c:pt>
                <c:pt idx="71">
                  <c:v>3601372.7</c:v>
                </c:pt>
                <c:pt idx="72">
                  <c:v>3646506.29</c:v>
                </c:pt>
                <c:pt idx="73">
                  <c:v>4163280.18</c:v>
                </c:pt>
                <c:pt idx="74">
                  <c:v>5164959.8400000008</c:v>
                </c:pt>
                <c:pt idx="75">
                  <c:v>5018598.7000000011</c:v>
                </c:pt>
                <c:pt idx="76">
                  <c:v>4688721.4700000007</c:v>
                </c:pt>
                <c:pt idx="77">
                  <c:v>4085937.0100000016</c:v>
                </c:pt>
                <c:pt idx="78">
                  <c:v>4102127.09</c:v>
                </c:pt>
                <c:pt idx="79">
                  <c:v>3041443.2199999993</c:v>
                </c:pt>
                <c:pt idx="80">
                  <c:v>-2358910.5800000005</c:v>
                </c:pt>
                <c:pt idx="81">
                  <c:v>-2390730.06</c:v>
                </c:pt>
                <c:pt idx="82">
                  <c:v>-3019178.850000001</c:v>
                </c:pt>
                <c:pt idx="83">
                  <c:v>-3647096.8399999994</c:v>
                </c:pt>
                <c:pt idx="84">
                  <c:v>14672473.810000002</c:v>
                </c:pt>
                <c:pt idx="85">
                  <c:v>16592431.300000001</c:v>
                </c:pt>
                <c:pt idx="86">
                  <c:v>15633914.489999998</c:v>
                </c:pt>
                <c:pt idx="87">
                  <c:v>14178719.079999998</c:v>
                </c:pt>
                <c:pt idx="88">
                  <c:v>14688904.669999998</c:v>
                </c:pt>
                <c:pt idx="89">
                  <c:v>13673286.289999999</c:v>
                </c:pt>
                <c:pt idx="90">
                  <c:v>12379962.470000001</c:v>
                </c:pt>
                <c:pt idx="91">
                  <c:v>12674239.429999996</c:v>
                </c:pt>
                <c:pt idx="92">
                  <c:v>15496740.58</c:v>
                </c:pt>
                <c:pt idx="93">
                  <c:v>15996142.699999994</c:v>
                </c:pt>
                <c:pt idx="94">
                  <c:v>-1423915.3799999997</c:v>
                </c:pt>
                <c:pt idx="95">
                  <c:v>-1051580.1100000003</c:v>
                </c:pt>
                <c:pt idx="96">
                  <c:v>-2175634.6800000006</c:v>
                </c:pt>
                <c:pt idx="97">
                  <c:v>-3571847.169999999</c:v>
                </c:pt>
                <c:pt idx="98">
                  <c:v>3072212.649999999</c:v>
                </c:pt>
                <c:pt idx="99">
                  <c:v>4966997.92</c:v>
                </c:pt>
                <c:pt idx="100">
                  <c:v>5017053.5499999989</c:v>
                </c:pt>
                <c:pt idx="101">
                  <c:v>5261157.53</c:v>
                </c:pt>
                <c:pt idx="102">
                  <c:v>5852649.9299999997</c:v>
                </c:pt>
                <c:pt idx="103">
                  <c:v>4964161.3600000022</c:v>
                </c:pt>
                <c:pt idx="104">
                  <c:v>4096439.02</c:v>
                </c:pt>
                <c:pt idx="105">
                  <c:v>4107407.37</c:v>
                </c:pt>
                <c:pt idx="106">
                  <c:v>5442142.5599999977</c:v>
                </c:pt>
                <c:pt idx="107">
                  <c:v>5330341.38</c:v>
                </c:pt>
                <c:pt idx="108">
                  <c:v>-1868464.49</c:v>
                </c:pt>
                <c:pt idx="109">
                  <c:v>-1157878.1299999999</c:v>
                </c:pt>
                <c:pt idx="110">
                  <c:v>-1239014.2500000002</c:v>
                </c:pt>
                <c:pt idx="111">
                  <c:v>31851383.219999999</c:v>
                </c:pt>
                <c:pt idx="112">
                  <c:v>32065671.329999998</c:v>
                </c:pt>
                <c:pt idx="113">
                  <c:v>33409750.700000014</c:v>
                </c:pt>
                <c:pt idx="114">
                  <c:v>33491516.889999997</c:v>
                </c:pt>
                <c:pt idx="115">
                  <c:v>33317766.020000007</c:v>
                </c:pt>
                <c:pt idx="116">
                  <c:v>32969692.929999992</c:v>
                </c:pt>
                <c:pt idx="117">
                  <c:v>31814225.379999999</c:v>
                </c:pt>
                <c:pt idx="118">
                  <c:v>31148682.68999999</c:v>
                </c:pt>
                <c:pt idx="119">
                  <c:v>30511045.690000001</c:v>
                </c:pt>
                <c:pt idx="120">
                  <c:v>29366315.469999995</c:v>
                </c:pt>
                <c:pt idx="121">
                  <c:v>31911960.27</c:v>
                </c:pt>
                <c:pt idx="122">
                  <c:v>-944215.40000000014</c:v>
                </c:pt>
                <c:pt idx="123">
                  <c:v>-441176.42000000022</c:v>
                </c:pt>
                <c:pt idx="124">
                  <c:v>-672783.10000000009</c:v>
                </c:pt>
                <c:pt idx="125">
                  <c:v>-1332951.5300000005</c:v>
                </c:pt>
                <c:pt idx="126">
                  <c:v>748138.72999999986</c:v>
                </c:pt>
                <c:pt idx="127">
                  <c:v>990210.33</c:v>
                </c:pt>
                <c:pt idx="128">
                  <c:v>883525.2200000002</c:v>
                </c:pt>
                <c:pt idx="129">
                  <c:v>1146319.19</c:v>
                </c:pt>
                <c:pt idx="130">
                  <c:v>1241350.2499999995</c:v>
                </c:pt>
                <c:pt idx="131">
                  <c:v>152378.52000000014</c:v>
                </c:pt>
                <c:pt idx="132">
                  <c:v>-1544202.2899999998</c:v>
                </c:pt>
                <c:pt idx="133">
                  <c:v>-2535324.6800000002</c:v>
                </c:pt>
                <c:pt idx="134">
                  <c:v>-2267427.0400000005</c:v>
                </c:pt>
                <c:pt idx="135">
                  <c:v>-1515732.9400000002</c:v>
                </c:pt>
                <c:pt idx="136">
                  <c:v>-3028648</c:v>
                </c:pt>
                <c:pt idx="137">
                  <c:v>-1636764.2799999998</c:v>
                </c:pt>
                <c:pt idx="138">
                  <c:v>-2066937.89</c:v>
                </c:pt>
                <c:pt idx="139">
                  <c:v>-2675660.5699999998</c:v>
                </c:pt>
                <c:pt idx="140">
                  <c:v>9207649.0500000007</c:v>
                </c:pt>
                <c:pt idx="141">
                  <c:v>10419825.859999999</c:v>
                </c:pt>
                <c:pt idx="142">
                  <c:v>10783533.779999999</c:v>
                </c:pt>
                <c:pt idx="143">
                  <c:v>10583375.100000003</c:v>
                </c:pt>
                <c:pt idx="144">
                  <c:v>10509692.689999999</c:v>
                </c:pt>
                <c:pt idx="145">
                  <c:v>10379116.130000005</c:v>
                </c:pt>
                <c:pt idx="146">
                  <c:v>10337370.939999999</c:v>
                </c:pt>
                <c:pt idx="147">
                  <c:v>10467821.720000001</c:v>
                </c:pt>
                <c:pt idx="148">
                  <c:v>11245871.789999999</c:v>
                </c:pt>
                <c:pt idx="149">
                  <c:v>11228595.140000002</c:v>
                </c:pt>
                <c:pt idx="150">
                  <c:v>66340.430000000008</c:v>
                </c:pt>
                <c:pt idx="151">
                  <c:v>-45956.189999999981</c:v>
                </c:pt>
                <c:pt idx="152">
                  <c:v>-226088.04</c:v>
                </c:pt>
                <c:pt idx="153">
                  <c:v>-473170.29</c:v>
                </c:pt>
                <c:pt idx="154">
                  <c:v>-688966.0900000002</c:v>
                </c:pt>
                <c:pt idx="155">
                  <c:v>-896318.39</c:v>
                </c:pt>
                <c:pt idx="156">
                  <c:v>-349145.49000000005</c:v>
                </c:pt>
                <c:pt idx="157">
                  <c:v>-398734.62</c:v>
                </c:pt>
                <c:pt idx="158">
                  <c:v>-319663.0799999999</c:v>
                </c:pt>
                <c:pt idx="159">
                  <c:v>-495288.50000000023</c:v>
                </c:pt>
                <c:pt idx="160">
                  <c:v>-975173.48</c:v>
                </c:pt>
                <c:pt idx="161">
                  <c:v>1865073.19</c:v>
                </c:pt>
                <c:pt idx="162">
                  <c:v>2295942.21</c:v>
                </c:pt>
                <c:pt idx="163">
                  <c:v>2643498.7800000003</c:v>
                </c:pt>
                <c:pt idx="164">
                  <c:v>2797209.25</c:v>
                </c:pt>
                <c:pt idx="165">
                  <c:v>2809965.9199999995</c:v>
                </c:pt>
                <c:pt idx="166">
                  <c:v>2542708.8800000004</c:v>
                </c:pt>
                <c:pt idx="167">
                  <c:v>2182125.4800000004</c:v>
                </c:pt>
                <c:pt idx="168">
                  <c:v>1733170.28</c:v>
                </c:pt>
                <c:pt idx="169">
                  <c:v>1571708.7099999995</c:v>
                </c:pt>
                <c:pt idx="170">
                  <c:v>1562258.85</c:v>
                </c:pt>
                <c:pt idx="171">
                  <c:v>-1346635.13</c:v>
                </c:pt>
                <c:pt idx="172">
                  <c:v>-824821.57</c:v>
                </c:pt>
                <c:pt idx="173">
                  <c:v>-1070224.2900000005</c:v>
                </c:pt>
                <c:pt idx="174">
                  <c:v>-1275886.3300000003</c:v>
                </c:pt>
                <c:pt idx="175">
                  <c:v>10660663.880000001</c:v>
                </c:pt>
                <c:pt idx="176">
                  <c:v>11268085.230000002</c:v>
                </c:pt>
                <c:pt idx="177">
                  <c:v>11162506.210000001</c:v>
                </c:pt>
                <c:pt idx="178">
                  <c:v>11114389.390000002</c:v>
                </c:pt>
                <c:pt idx="179">
                  <c:v>11290302.65</c:v>
                </c:pt>
                <c:pt idx="180">
                  <c:v>11105570.460000001</c:v>
                </c:pt>
                <c:pt idx="181">
                  <c:v>8960824.5599999968</c:v>
                </c:pt>
                <c:pt idx="182">
                  <c:v>8617713.2399999965</c:v>
                </c:pt>
                <c:pt idx="183">
                  <c:v>8423865.1999999993</c:v>
                </c:pt>
                <c:pt idx="184">
                  <c:v>7630145.5999999987</c:v>
                </c:pt>
                <c:pt idx="185">
                  <c:v>-2312440.8700000006</c:v>
                </c:pt>
                <c:pt idx="186">
                  <c:v>-1681273.9</c:v>
                </c:pt>
                <c:pt idx="187">
                  <c:v>-1920397.26</c:v>
                </c:pt>
                <c:pt idx="188">
                  <c:v>-2147405.52</c:v>
                </c:pt>
                <c:pt idx="189">
                  <c:v>851968.67000000016</c:v>
                </c:pt>
                <c:pt idx="190">
                  <c:v>1536030.15</c:v>
                </c:pt>
                <c:pt idx="191">
                  <c:v>1618503.7600000002</c:v>
                </c:pt>
                <c:pt idx="192">
                  <c:v>1803998.06</c:v>
                </c:pt>
                <c:pt idx="193">
                  <c:v>2089222.2600000007</c:v>
                </c:pt>
                <c:pt idx="194">
                  <c:v>2031303.3199999991</c:v>
                </c:pt>
                <c:pt idx="195">
                  <c:v>1694755.16</c:v>
                </c:pt>
                <c:pt idx="196">
                  <c:v>1310999.1399999999</c:v>
                </c:pt>
                <c:pt idx="197">
                  <c:v>1164471.5700000003</c:v>
                </c:pt>
                <c:pt idx="198">
                  <c:v>1411665.23</c:v>
                </c:pt>
                <c:pt idx="199">
                  <c:v>-526424.76</c:v>
                </c:pt>
                <c:pt idx="200">
                  <c:v>-438971.81</c:v>
                </c:pt>
                <c:pt idx="201">
                  <c:v>-574380.49</c:v>
                </c:pt>
                <c:pt idx="202">
                  <c:v>-743491.66</c:v>
                </c:pt>
                <c:pt idx="203">
                  <c:v>8371302.1999999965</c:v>
                </c:pt>
                <c:pt idx="204">
                  <c:v>8851015.1699999981</c:v>
                </c:pt>
                <c:pt idx="205">
                  <c:v>8941843.4000000022</c:v>
                </c:pt>
                <c:pt idx="206">
                  <c:v>9039888.7400000021</c:v>
                </c:pt>
                <c:pt idx="207">
                  <c:v>9017434.3099999949</c:v>
                </c:pt>
                <c:pt idx="208">
                  <c:v>8940727.9600000009</c:v>
                </c:pt>
                <c:pt idx="209">
                  <c:v>8803011.4800000042</c:v>
                </c:pt>
                <c:pt idx="210">
                  <c:v>8825295.3199999984</c:v>
                </c:pt>
                <c:pt idx="211">
                  <c:v>8986302.4500000011</c:v>
                </c:pt>
                <c:pt idx="212">
                  <c:v>9258997.4600000009</c:v>
                </c:pt>
                <c:pt idx="213">
                  <c:v>105528.12</c:v>
                </c:pt>
                <c:pt idx="214">
                  <c:v>136273.88999999998</c:v>
                </c:pt>
                <c:pt idx="215">
                  <c:v>128316.92</c:v>
                </c:pt>
                <c:pt idx="216">
                  <c:v>117601.25</c:v>
                </c:pt>
                <c:pt idx="217">
                  <c:v>96108.1</c:v>
                </c:pt>
                <c:pt idx="218">
                  <c:v>102562.4</c:v>
                </c:pt>
                <c:pt idx="219">
                  <c:v>120529.15</c:v>
                </c:pt>
                <c:pt idx="220">
                  <c:v>122680.6</c:v>
                </c:pt>
                <c:pt idx="221">
                  <c:v>82284.029999999984</c:v>
                </c:pt>
                <c:pt idx="222">
                  <c:v>30224.95000000003</c:v>
                </c:pt>
                <c:pt idx="223">
                  <c:v>-173319.67999999999</c:v>
                </c:pt>
                <c:pt idx="224">
                  <c:v>2466364.649999999</c:v>
                </c:pt>
                <c:pt idx="225">
                  <c:v>2546951.3600000003</c:v>
                </c:pt>
                <c:pt idx="226">
                  <c:v>2502836.61</c:v>
                </c:pt>
                <c:pt idx="227">
                  <c:v>2404211.0300000012</c:v>
                </c:pt>
                <c:pt idx="228">
                  <c:v>2155758.7200000002</c:v>
                </c:pt>
                <c:pt idx="229">
                  <c:v>1910890.42</c:v>
                </c:pt>
                <c:pt idx="230">
                  <c:v>1648235.1300000006</c:v>
                </c:pt>
                <c:pt idx="231">
                  <c:v>1351058.4699999995</c:v>
                </c:pt>
                <c:pt idx="232">
                  <c:v>1979865.33</c:v>
                </c:pt>
                <c:pt idx="233">
                  <c:v>2079454.38</c:v>
                </c:pt>
                <c:pt idx="234">
                  <c:v>-484630.69000000006</c:v>
                </c:pt>
                <c:pt idx="235">
                  <c:v>-196883.26</c:v>
                </c:pt>
                <c:pt idx="236">
                  <c:v>-287272.90000000002</c:v>
                </c:pt>
                <c:pt idx="237">
                  <c:v>-526156.47</c:v>
                </c:pt>
                <c:pt idx="238">
                  <c:v>10436606.300000001</c:v>
                </c:pt>
                <c:pt idx="239">
                  <c:v>10714210.300000001</c:v>
                </c:pt>
                <c:pt idx="240">
                  <c:v>10765508.679999996</c:v>
                </c:pt>
                <c:pt idx="241">
                  <c:v>10780844.26</c:v>
                </c:pt>
                <c:pt idx="242">
                  <c:v>11003905.260000002</c:v>
                </c:pt>
                <c:pt idx="243">
                  <c:v>10890328.35</c:v>
                </c:pt>
                <c:pt idx="244">
                  <c:v>10606077.5</c:v>
                </c:pt>
                <c:pt idx="245">
                  <c:v>10390275.959999995</c:v>
                </c:pt>
                <c:pt idx="246">
                  <c:v>10742343.32</c:v>
                </c:pt>
                <c:pt idx="247">
                  <c:v>10889431.220000004</c:v>
                </c:pt>
                <c:pt idx="248">
                  <c:v>29217.870000000024</c:v>
                </c:pt>
                <c:pt idx="249">
                  <c:v>160706.16999999998</c:v>
                </c:pt>
                <c:pt idx="250">
                  <c:v>79224.070000000007</c:v>
                </c:pt>
                <c:pt idx="251">
                  <c:v>-147977.26999999993</c:v>
                </c:pt>
                <c:pt idx="252">
                  <c:v>1632286.4100000004</c:v>
                </c:pt>
                <c:pt idx="253">
                  <c:v>1422226.33</c:v>
                </c:pt>
                <c:pt idx="254">
                  <c:v>1437040.04</c:v>
                </c:pt>
                <c:pt idx="255">
                  <c:v>1733849.4300000002</c:v>
                </c:pt>
                <c:pt idx="256">
                  <c:v>2026279.61</c:v>
                </c:pt>
                <c:pt idx="257">
                  <c:v>1849196.62</c:v>
                </c:pt>
                <c:pt idx="258">
                  <c:v>1700613.7999999996</c:v>
                </c:pt>
                <c:pt idx="259">
                  <c:v>1540420.12</c:v>
                </c:pt>
                <c:pt idx="260">
                  <c:v>2082073.87</c:v>
                </c:pt>
                <c:pt idx="261">
                  <c:v>2058867.81</c:v>
                </c:pt>
                <c:pt idx="262">
                  <c:v>-565839.25000000012</c:v>
                </c:pt>
                <c:pt idx="263">
                  <c:v>-1199547.1599999999</c:v>
                </c:pt>
                <c:pt idx="264">
                  <c:v>-2138957.8699999996</c:v>
                </c:pt>
                <c:pt idx="265">
                  <c:v>-2608992.0499999998</c:v>
                </c:pt>
                <c:pt idx="266">
                  <c:v>16484863.579999998</c:v>
                </c:pt>
                <c:pt idx="267">
                  <c:v>18389298.519999996</c:v>
                </c:pt>
                <c:pt idx="268">
                  <c:v>18353486.579999998</c:v>
                </c:pt>
                <c:pt idx="269">
                  <c:v>18201908.120000001</c:v>
                </c:pt>
                <c:pt idx="270">
                  <c:v>18473878.86999999</c:v>
                </c:pt>
                <c:pt idx="271">
                  <c:v>18461580.32</c:v>
                </c:pt>
                <c:pt idx="272">
                  <c:v>18285196.43</c:v>
                </c:pt>
                <c:pt idx="273">
                  <c:v>18473707.279999994</c:v>
                </c:pt>
                <c:pt idx="274">
                  <c:v>18709863.019999996</c:v>
                </c:pt>
                <c:pt idx="275">
                  <c:v>18181128.460000001</c:v>
                </c:pt>
                <c:pt idx="276">
                  <c:v>-1350073.4600000002</c:v>
                </c:pt>
                <c:pt idx="277">
                  <c:v>-1007968.31</c:v>
                </c:pt>
                <c:pt idx="278">
                  <c:v>-1156470.9000000004</c:v>
                </c:pt>
                <c:pt idx="279">
                  <c:v>-1337811.6499999999</c:v>
                </c:pt>
                <c:pt idx="280">
                  <c:v>1234343.0900000001</c:v>
                </c:pt>
                <c:pt idx="281">
                  <c:v>1366760.88</c:v>
                </c:pt>
                <c:pt idx="282">
                  <c:v>1120174.1399999999</c:v>
                </c:pt>
                <c:pt idx="283">
                  <c:v>1096491.7300000002</c:v>
                </c:pt>
                <c:pt idx="284">
                  <c:v>1331325.03</c:v>
                </c:pt>
                <c:pt idx="285">
                  <c:v>1008492.1</c:v>
                </c:pt>
                <c:pt idx="286">
                  <c:v>799645.02</c:v>
                </c:pt>
                <c:pt idx="287">
                  <c:v>819330.68</c:v>
                </c:pt>
                <c:pt idx="288">
                  <c:v>1887995.66</c:v>
                </c:pt>
                <c:pt idx="289">
                  <c:v>1796339.4300000002</c:v>
                </c:pt>
                <c:pt idx="290">
                  <c:v>-646044.13</c:v>
                </c:pt>
                <c:pt idx="291">
                  <c:v>13776489.68</c:v>
                </c:pt>
                <c:pt idx="292">
                  <c:v>13308737.019999998</c:v>
                </c:pt>
                <c:pt idx="293">
                  <c:v>12989019.660000002</c:v>
                </c:pt>
                <c:pt idx="294">
                  <c:v>12953736.6</c:v>
                </c:pt>
                <c:pt idx="295">
                  <c:v>14145566.829999998</c:v>
                </c:pt>
                <c:pt idx="296">
                  <c:v>14023065.160000002</c:v>
                </c:pt>
                <c:pt idx="297">
                  <c:v>13725006.209999995</c:v>
                </c:pt>
                <c:pt idx="298">
                  <c:v>13434972.380000001</c:v>
                </c:pt>
                <c:pt idx="299">
                  <c:v>13228957.949999999</c:v>
                </c:pt>
                <c:pt idx="300">
                  <c:v>12584079.690000003</c:v>
                </c:pt>
                <c:pt idx="301">
                  <c:v>12374282.010000002</c:v>
                </c:pt>
                <c:pt idx="302">
                  <c:v>13593762.579999998</c:v>
                </c:pt>
                <c:pt idx="303">
                  <c:v>13682972.789999999</c:v>
                </c:pt>
                <c:pt idx="304">
                  <c:v>-1139738.06</c:v>
                </c:pt>
                <c:pt idx="305">
                  <c:v>-1065737.57</c:v>
                </c:pt>
                <c:pt idx="306">
                  <c:v>-1298515.6699999997</c:v>
                </c:pt>
                <c:pt idx="307">
                  <c:v>-1847435.54</c:v>
                </c:pt>
                <c:pt idx="308">
                  <c:v>-524477.48999999987</c:v>
                </c:pt>
                <c:pt idx="309">
                  <c:v>442133.47</c:v>
                </c:pt>
                <c:pt idx="310">
                  <c:v>734629.5</c:v>
                </c:pt>
                <c:pt idx="311">
                  <c:v>740825.54</c:v>
                </c:pt>
                <c:pt idx="312">
                  <c:v>863403.61</c:v>
                </c:pt>
                <c:pt idx="313">
                  <c:v>657633.5</c:v>
                </c:pt>
                <c:pt idx="314">
                  <c:v>-11601.309999999959</c:v>
                </c:pt>
                <c:pt idx="315">
                  <c:v>-606607.44000000018</c:v>
                </c:pt>
                <c:pt idx="316">
                  <c:v>-492517.44000000024</c:v>
                </c:pt>
                <c:pt idx="317">
                  <c:v>-17686.419999999933</c:v>
                </c:pt>
                <c:pt idx="318">
                  <c:v>-512310.68</c:v>
                </c:pt>
                <c:pt idx="319">
                  <c:v>-181603.6</c:v>
                </c:pt>
                <c:pt idx="320">
                  <c:v>8291256.9900000002</c:v>
                </c:pt>
                <c:pt idx="321">
                  <c:v>8138679.8700000001</c:v>
                </c:pt>
                <c:pt idx="322">
                  <c:v>8107085.1600000001</c:v>
                </c:pt>
                <c:pt idx="323">
                  <c:v>8539225.9300000016</c:v>
                </c:pt>
                <c:pt idx="324">
                  <c:v>8141487.2300000004</c:v>
                </c:pt>
                <c:pt idx="325">
                  <c:v>7403810.9000000004</c:v>
                </c:pt>
                <c:pt idx="326">
                  <c:v>6205656.9499999983</c:v>
                </c:pt>
                <c:pt idx="327">
                  <c:v>6093627</c:v>
                </c:pt>
                <c:pt idx="328">
                  <c:v>5946914.9800000014</c:v>
                </c:pt>
                <c:pt idx="329">
                  <c:v>5567427.4399999995</c:v>
                </c:pt>
                <c:pt idx="330">
                  <c:v>4972986.9800000014</c:v>
                </c:pt>
                <c:pt idx="331">
                  <c:v>7775371.9699999997</c:v>
                </c:pt>
                <c:pt idx="332">
                  <c:v>-670647.88</c:v>
                </c:pt>
                <c:pt idx="333">
                  <c:v>-199249.19</c:v>
                </c:pt>
                <c:pt idx="334">
                  <c:v>-541021.47</c:v>
                </c:pt>
                <c:pt idx="335">
                  <c:v>-979023.43</c:v>
                </c:pt>
                <c:pt idx="336">
                  <c:v>-1173639.0799999996</c:v>
                </c:pt>
                <c:pt idx="337">
                  <c:v>-1221198.5099999998</c:v>
                </c:pt>
                <c:pt idx="338">
                  <c:v>-342123.58000000007</c:v>
                </c:pt>
                <c:pt idx="339">
                  <c:v>-568333.21</c:v>
                </c:pt>
                <c:pt idx="340">
                  <c:v>-699826.45000000007</c:v>
                </c:pt>
                <c:pt idx="341">
                  <c:v>-1031309.38</c:v>
                </c:pt>
                <c:pt idx="342">
                  <c:v>-345031.72999999992</c:v>
                </c:pt>
                <c:pt idx="343">
                  <c:v>-529758.72999999975</c:v>
                </c:pt>
                <c:pt idx="344">
                  <c:v>-238546.67000000019</c:v>
                </c:pt>
                <c:pt idx="345">
                  <c:v>-454144.09</c:v>
                </c:pt>
                <c:pt idx="346">
                  <c:v>-407024.01000000018</c:v>
                </c:pt>
                <c:pt idx="347">
                  <c:v>-279968.55000000005</c:v>
                </c:pt>
                <c:pt idx="348">
                  <c:v>-795314.92</c:v>
                </c:pt>
                <c:pt idx="349">
                  <c:v>-1140878.52</c:v>
                </c:pt>
                <c:pt idx="350">
                  <c:v>-1394676.6900000004</c:v>
                </c:pt>
                <c:pt idx="351">
                  <c:v>-1133886.0900000001</c:v>
                </c:pt>
                <c:pt idx="352">
                  <c:v>450544.92</c:v>
                </c:pt>
                <c:pt idx="353">
                  <c:v>-755677.2</c:v>
                </c:pt>
                <c:pt idx="354">
                  <c:v>-478341.45</c:v>
                </c:pt>
                <c:pt idx="355">
                  <c:v>-551190.14000000013</c:v>
                </c:pt>
                <c:pt idx="356">
                  <c:v>-1062105.0900000001</c:v>
                </c:pt>
                <c:pt idx="357">
                  <c:v>8013591.5699999984</c:v>
                </c:pt>
                <c:pt idx="358">
                  <c:v>8319864.7800000003</c:v>
                </c:pt>
                <c:pt idx="359">
                  <c:v>8536362.4900000002</c:v>
                </c:pt>
                <c:pt idx="360">
                  <c:v>8776420.3399999999</c:v>
                </c:pt>
                <c:pt idx="361">
                  <c:v>8601988.5500000007</c:v>
                </c:pt>
                <c:pt idx="362">
                  <c:v>8557837.1500000004</c:v>
                </c:pt>
                <c:pt idx="363">
                  <c:v>8224863.3700000001</c:v>
                </c:pt>
                <c:pt idx="364">
                  <c:v>7628899.120000002</c:v>
                </c:pt>
                <c:pt idx="365">
                  <c:v>7917602.8199999984</c:v>
                </c:pt>
                <c:pt idx="366">
                  <c:v>7850144.6800000006</c:v>
                </c:pt>
                <c:pt idx="367">
                  <c:v>-909576.75000000023</c:v>
                </c:pt>
                <c:pt idx="368">
                  <c:v>-531150.68000000005</c:v>
                </c:pt>
                <c:pt idx="369">
                  <c:v>-715373.84000000008</c:v>
                </c:pt>
                <c:pt idx="370">
                  <c:v>-1233015.2000000002</c:v>
                </c:pt>
                <c:pt idx="371">
                  <c:v>-449531.0700000003</c:v>
                </c:pt>
                <c:pt idx="372">
                  <c:v>-78772.219999999958</c:v>
                </c:pt>
                <c:pt idx="373">
                  <c:v>-117128.88</c:v>
                </c:pt>
                <c:pt idx="374">
                  <c:v>-86428.349999999977</c:v>
                </c:pt>
                <c:pt idx="375">
                  <c:v>-52201.530000000028</c:v>
                </c:pt>
                <c:pt idx="376">
                  <c:v>-316870.14000000013</c:v>
                </c:pt>
                <c:pt idx="377">
                  <c:v>-610756.14999999991</c:v>
                </c:pt>
                <c:pt idx="378">
                  <c:v>-697667.95999999985</c:v>
                </c:pt>
                <c:pt idx="379">
                  <c:v>-194518.28999999998</c:v>
                </c:pt>
                <c:pt idx="380">
                  <c:v>-392013.76000000007</c:v>
                </c:pt>
                <c:pt idx="381">
                  <c:v>-1392294.5799999998</c:v>
                </c:pt>
                <c:pt idx="382">
                  <c:v>-1261737.57</c:v>
                </c:pt>
                <c:pt idx="383">
                  <c:v>-1613882.42</c:v>
                </c:pt>
                <c:pt idx="384">
                  <c:v>-2104691.2500000005</c:v>
                </c:pt>
                <c:pt idx="385">
                  <c:v>6437951.6599999992</c:v>
                </c:pt>
                <c:pt idx="386">
                  <c:v>6856534.1300000008</c:v>
                </c:pt>
                <c:pt idx="387">
                  <c:v>6883353.5500000007</c:v>
                </c:pt>
                <c:pt idx="388">
                  <c:v>7132957.7400000012</c:v>
                </c:pt>
                <c:pt idx="389">
                  <c:v>7694005.6399999997</c:v>
                </c:pt>
                <c:pt idx="390">
                  <c:v>7342978.2899999991</c:v>
                </c:pt>
                <c:pt idx="391">
                  <c:v>6919445.0700000012</c:v>
                </c:pt>
                <c:pt idx="392">
                  <c:v>6759609.0199999996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93F-46F0-B543-DDE2E1519223}"/>
            </c:ext>
          </c:extLst>
        </c:ser>
        <c:ser>
          <c:idx val="2"/>
          <c:order val="2"/>
          <c:tx>
            <c:strRef>
              <c:f>CRRAH_Only!$O$1</c:f>
              <c:strCache>
                <c:ptCount val="1"/>
                <c:pt idx="0">
                  <c:v>New_Invoice_Exposure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CRRAH_Only!$A$32:$A$424</c:f>
              <c:numCache>
                <c:formatCode>d\-mmm\-yy</c:formatCode>
                <c:ptCount val="393"/>
                <c:pt idx="0">
                  <c:v>44593</c:v>
                </c:pt>
                <c:pt idx="1">
                  <c:v>44594</c:v>
                </c:pt>
                <c:pt idx="2">
                  <c:v>44595</c:v>
                </c:pt>
                <c:pt idx="3">
                  <c:v>44596</c:v>
                </c:pt>
                <c:pt idx="4">
                  <c:v>44597</c:v>
                </c:pt>
                <c:pt idx="5">
                  <c:v>44598</c:v>
                </c:pt>
                <c:pt idx="6">
                  <c:v>44599</c:v>
                </c:pt>
                <c:pt idx="7">
                  <c:v>44600</c:v>
                </c:pt>
                <c:pt idx="8">
                  <c:v>44601</c:v>
                </c:pt>
                <c:pt idx="9">
                  <c:v>44602</c:v>
                </c:pt>
                <c:pt idx="10">
                  <c:v>44603</c:v>
                </c:pt>
                <c:pt idx="11">
                  <c:v>44604</c:v>
                </c:pt>
                <c:pt idx="12">
                  <c:v>44605</c:v>
                </c:pt>
                <c:pt idx="13">
                  <c:v>44606</c:v>
                </c:pt>
                <c:pt idx="14">
                  <c:v>44607</c:v>
                </c:pt>
                <c:pt idx="15">
                  <c:v>44608</c:v>
                </c:pt>
                <c:pt idx="16">
                  <c:v>44609</c:v>
                </c:pt>
                <c:pt idx="17">
                  <c:v>44610</c:v>
                </c:pt>
                <c:pt idx="18">
                  <c:v>44611</c:v>
                </c:pt>
                <c:pt idx="19">
                  <c:v>44612</c:v>
                </c:pt>
                <c:pt idx="20">
                  <c:v>44613</c:v>
                </c:pt>
                <c:pt idx="21">
                  <c:v>44614</c:v>
                </c:pt>
                <c:pt idx="22">
                  <c:v>44615</c:v>
                </c:pt>
                <c:pt idx="23">
                  <c:v>44616</c:v>
                </c:pt>
                <c:pt idx="24">
                  <c:v>44617</c:v>
                </c:pt>
                <c:pt idx="25">
                  <c:v>44618</c:v>
                </c:pt>
                <c:pt idx="26">
                  <c:v>44619</c:v>
                </c:pt>
                <c:pt idx="27">
                  <c:v>44620</c:v>
                </c:pt>
                <c:pt idx="28">
                  <c:v>44621</c:v>
                </c:pt>
                <c:pt idx="29">
                  <c:v>44622</c:v>
                </c:pt>
                <c:pt idx="30">
                  <c:v>44623</c:v>
                </c:pt>
                <c:pt idx="31">
                  <c:v>44624</c:v>
                </c:pt>
                <c:pt idx="32">
                  <c:v>44625</c:v>
                </c:pt>
                <c:pt idx="33">
                  <c:v>44626</c:v>
                </c:pt>
                <c:pt idx="34">
                  <c:v>44627</c:v>
                </c:pt>
                <c:pt idx="35">
                  <c:v>44628</c:v>
                </c:pt>
                <c:pt idx="36">
                  <c:v>44629</c:v>
                </c:pt>
                <c:pt idx="37">
                  <c:v>44630</c:v>
                </c:pt>
                <c:pt idx="38">
                  <c:v>44631</c:v>
                </c:pt>
                <c:pt idx="39">
                  <c:v>44632</c:v>
                </c:pt>
                <c:pt idx="40">
                  <c:v>44633</c:v>
                </c:pt>
                <c:pt idx="41">
                  <c:v>44634</c:v>
                </c:pt>
                <c:pt idx="42">
                  <c:v>44635</c:v>
                </c:pt>
                <c:pt idx="43">
                  <c:v>44636</c:v>
                </c:pt>
                <c:pt idx="44">
                  <c:v>44637</c:v>
                </c:pt>
                <c:pt idx="45">
                  <c:v>44638</c:v>
                </c:pt>
                <c:pt idx="46">
                  <c:v>44639</c:v>
                </c:pt>
                <c:pt idx="47">
                  <c:v>44640</c:v>
                </c:pt>
                <c:pt idx="48">
                  <c:v>44641</c:v>
                </c:pt>
                <c:pt idx="49">
                  <c:v>44642</c:v>
                </c:pt>
                <c:pt idx="50">
                  <c:v>44643</c:v>
                </c:pt>
                <c:pt idx="51">
                  <c:v>44644</c:v>
                </c:pt>
                <c:pt idx="52">
                  <c:v>44645</c:v>
                </c:pt>
                <c:pt idx="53">
                  <c:v>44646</c:v>
                </c:pt>
                <c:pt idx="54">
                  <c:v>44647</c:v>
                </c:pt>
                <c:pt idx="55">
                  <c:v>44648</c:v>
                </c:pt>
                <c:pt idx="56">
                  <c:v>44649</c:v>
                </c:pt>
                <c:pt idx="57">
                  <c:v>44650</c:v>
                </c:pt>
                <c:pt idx="58">
                  <c:v>44651</c:v>
                </c:pt>
                <c:pt idx="59">
                  <c:v>44652</c:v>
                </c:pt>
                <c:pt idx="60">
                  <c:v>44653</c:v>
                </c:pt>
                <c:pt idx="61">
                  <c:v>44654</c:v>
                </c:pt>
                <c:pt idx="62">
                  <c:v>44655</c:v>
                </c:pt>
                <c:pt idx="63">
                  <c:v>44656</c:v>
                </c:pt>
                <c:pt idx="64">
                  <c:v>44657</c:v>
                </c:pt>
                <c:pt idx="65">
                  <c:v>44658</c:v>
                </c:pt>
                <c:pt idx="66">
                  <c:v>44659</c:v>
                </c:pt>
                <c:pt idx="67">
                  <c:v>44660</c:v>
                </c:pt>
                <c:pt idx="68">
                  <c:v>44661</c:v>
                </c:pt>
                <c:pt idx="69">
                  <c:v>44662</c:v>
                </c:pt>
                <c:pt idx="70">
                  <c:v>44663</c:v>
                </c:pt>
                <c:pt idx="71">
                  <c:v>44664</c:v>
                </c:pt>
                <c:pt idx="72">
                  <c:v>44665</c:v>
                </c:pt>
                <c:pt idx="73">
                  <c:v>44666</c:v>
                </c:pt>
                <c:pt idx="74">
                  <c:v>44667</c:v>
                </c:pt>
                <c:pt idx="75">
                  <c:v>44668</c:v>
                </c:pt>
                <c:pt idx="76">
                  <c:v>44669</c:v>
                </c:pt>
                <c:pt idx="77">
                  <c:v>44670</c:v>
                </c:pt>
                <c:pt idx="78">
                  <c:v>44671</c:v>
                </c:pt>
                <c:pt idx="79">
                  <c:v>44672</c:v>
                </c:pt>
                <c:pt idx="80">
                  <c:v>44673</c:v>
                </c:pt>
                <c:pt idx="81">
                  <c:v>44674</c:v>
                </c:pt>
                <c:pt idx="82">
                  <c:v>44675</c:v>
                </c:pt>
                <c:pt idx="83">
                  <c:v>44676</c:v>
                </c:pt>
                <c:pt idx="84">
                  <c:v>44677</c:v>
                </c:pt>
                <c:pt idx="85">
                  <c:v>44678</c:v>
                </c:pt>
                <c:pt idx="86">
                  <c:v>44679</c:v>
                </c:pt>
                <c:pt idx="87">
                  <c:v>44680</c:v>
                </c:pt>
                <c:pt idx="88">
                  <c:v>44681</c:v>
                </c:pt>
                <c:pt idx="89">
                  <c:v>44682</c:v>
                </c:pt>
                <c:pt idx="90">
                  <c:v>44683</c:v>
                </c:pt>
                <c:pt idx="91">
                  <c:v>44684</c:v>
                </c:pt>
                <c:pt idx="92">
                  <c:v>44685</c:v>
                </c:pt>
                <c:pt idx="93">
                  <c:v>44686</c:v>
                </c:pt>
                <c:pt idx="94">
                  <c:v>44687</c:v>
                </c:pt>
                <c:pt idx="95">
                  <c:v>44688</c:v>
                </c:pt>
                <c:pt idx="96">
                  <c:v>44689</c:v>
                </c:pt>
                <c:pt idx="97">
                  <c:v>44690</c:v>
                </c:pt>
                <c:pt idx="98">
                  <c:v>44691</c:v>
                </c:pt>
                <c:pt idx="99">
                  <c:v>44692</c:v>
                </c:pt>
                <c:pt idx="100">
                  <c:v>44693</c:v>
                </c:pt>
                <c:pt idx="101">
                  <c:v>44694</c:v>
                </c:pt>
                <c:pt idx="102">
                  <c:v>44695</c:v>
                </c:pt>
                <c:pt idx="103">
                  <c:v>44696</c:v>
                </c:pt>
                <c:pt idx="104">
                  <c:v>44697</c:v>
                </c:pt>
                <c:pt idx="105">
                  <c:v>44698</c:v>
                </c:pt>
                <c:pt idx="106">
                  <c:v>44699</c:v>
                </c:pt>
                <c:pt idx="107">
                  <c:v>44700</c:v>
                </c:pt>
                <c:pt idx="108">
                  <c:v>44701</c:v>
                </c:pt>
                <c:pt idx="109">
                  <c:v>44702</c:v>
                </c:pt>
                <c:pt idx="110">
                  <c:v>44703</c:v>
                </c:pt>
                <c:pt idx="111">
                  <c:v>44704</c:v>
                </c:pt>
                <c:pt idx="112">
                  <c:v>44705</c:v>
                </c:pt>
                <c:pt idx="113">
                  <c:v>44706</c:v>
                </c:pt>
                <c:pt idx="114">
                  <c:v>44707</c:v>
                </c:pt>
                <c:pt idx="115">
                  <c:v>44708</c:v>
                </c:pt>
                <c:pt idx="116">
                  <c:v>44709</c:v>
                </c:pt>
                <c:pt idx="117">
                  <c:v>44710</c:v>
                </c:pt>
                <c:pt idx="118">
                  <c:v>44711</c:v>
                </c:pt>
                <c:pt idx="119">
                  <c:v>44712</c:v>
                </c:pt>
                <c:pt idx="120">
                  <c:v>44713</c:v>
                </c:pt>
                <c:pt idx="121">
                  <c:v>44714</c:v>
                </c:pt>
                <c:pt idx="122">
                  <c:v>44715</c:v>
                </c:pt>
                <c:pt idx="123">
                  <c:v>44716</c:v>
                </c:pt>
                <c:pt idx="124">
                  <c:v>44717</c:v>
                </c:pt>
                <c:pt idx="125">
                  <c:v>44718</c:v>
                </c:pt>
                <c:pt idx="126">
                  <c:v>44719</c:v>
                </c:pt>
                <c:pt idx="127">
                  <c:v>44720</c:v>
                </c:pt>
                <c:pt idx="128">
                  <c:v>44721</c:v>
                </c:pt>
                <c:pt idx="129">
                  <c:v>44722</c:v>
                </c:pt>
                <c:pt idx="130">
                  <c:v>44723</c:v>
                </c:pt>
                <c:pt idx="131">
                  <c:v>44724</c:v>
                </c:pt>
                <c:pt idx="132">
                  <c:v>44725</c:v>
                </c:pt>
                <c:pt idx="133">
                  <c:v>44726</c:v>
                </c:pt>
                <c:pt idx="134">
                  <c:v>44727</c:v>
                </c:pt>
                <c:pt idx="135">
                  <c:v>44728</c:v>
                </c:pt>
                <c:pt idx="136">
                  <c:v>44729</c:v>
                </c:pt>
                <c:pt idx="137">
                  <c:v>44730</c:v>
                </c:pt>
                <c:pt idx="138">
                  <c:v>44731</c:v>
                </c:pt>
                <c:pt idx="139">
                  <c:v>44732</c:v>
                </c:pt>
                <c:pt idx="140">
                  <c:v>44733</c:v>
                </c:pt>
                <c:pt idx="141">
                  <c:v>44734</c:v>
                </c:pt>
                <c:pt idx="142">
                  <c:v>44735</c:v>
                </c:pt>
                <c:pt idx="143">
                  <c:v>44736</c:v>
                </c:pt>
                <c:pt idx="144">
                  <c:v>44737</c:v>
                </c:pt>
                <c:pt idx="145">
                  <c:v>44738</c:v>
                </c:pt>
                <c:pt idx="146">
                  <c:v>44739</c:v>
                </c:pt>
                <c:pt idx="147">
                  <c:v>44740</c:v>
                </c:pt>
                <c:pt idx="148">
                  <c:v>44741</c:v>
                </c:pt>
                <c:pt idx="149">
                  <c:v>44742</c:v>
                </c:pt>
                <c:pt idx="150">
                  <c:v>44743</c:v>
                </c:pt>
                <c:pt idx="151">
                  <c:v>44744</c:v>
                </c:pt>
                <c:pt idx="152">
                  <c:v>44745</c:v>
                </c:pt>
                <c:pt idx="153">
                  <c:v>44746</c:v>
                </c:pt>
                <c:pt idx="154">
                  <c:v>44747</c:v>
                </c:pt>
                <c:pt idx="155">
                  <c:v>44748</c:v>
                </c:pt>
                <c:pt idx="156">
                  <c:v>44749</c:v>
                </c:pt>
                <c:pt idx="157">
                  <c:v>44750</c:v>
                </c:pt>
                <c:pt idx="158">
                  <c:v>44751</c:v>
                </c:pt>
                <c:pt idx="159">
                  <c:v>44752</c:v>
                </c:pt>
                <c:pt idx="160">
                  <c:v>44753</c:v>
                </c:pt>
                <c:pt idx="161">
                  <c:v>44754</c:v>
                </c:pt>
                <c:pt idx="162">
                  <c:v>44755</c:v>
                </c:pt>
                <c:pt idx="163">
                  <c:v>44756</c:v>
                </c:pt>
                <c:pt idx="164">
                  <c:v>44757</c:v>
                </c:pt>
                <c:pt idx="165">
                  <c:v>44758</c:v>
                </c:pt>
                <c:pt idx="166">
                  <c:v>44759</c:v>
                </c:pt>
                <c:pt idx="167">
                  <c:v>44760</c:v>
                </c:pt>
                <c:pt idx="168">
                  <c:v>44761</c:v>
                </c:pt>
                <c:pt idx="169">
                  <c:v>44762</c:v>
                </c:pt>
                <c:pt idx="170">
                  <c:v>44763</c:v>
                </c:pt>
                <c:pt idx="171">
                  <c:v>44764</c:v>
                </c:pt>
                <c:pt idx="172">
                  <c:v>44765</c:v>
                </c:pt>
                <c:pt idx="173">
                  <c:v>44766</c:v>
                </c:pt>
                <c:pt idx="174">
                  <c:v>44767</c:v>
                </c:pt>
                <c:pt idx="175">
                  <c:v>44768</c:v>
                </c:pt>
                <c:pt idx="176">
                  <c:v>44769</c:v>
                </c:pt>
                <c:pt idx="177">
                  <c:v>44770</c:v>
                </c:pt>
                <c:pt idx="178">
                  <c:v>44771</c:v>
                </c:pt>
                <c:pt idx="179">
                  <c:v>44772</c:v>
                </c:pt>
                <c:pt idx="180">
                  <c:v>44773</c:v>
                </c:pt>
                <c:pt idx="181">
                  <c:v>44774</c:v>
                </c:pt>
                <c:pt idx="182">
                  <c:v>44775</c:v>
                </c:pt>
                <c:pt idx="183">
                  <c:v>44776</c:v>
                </c:pt>
                <c:pt idx="184">
                  <c:v>44777</c:v>
                </c:pt>
                <c:pt idx="185">
                  <c:v>44778</c:v>
                </c:pt>
                <c:pt idx="186">
                  <c:v>44779</c:v>
                </c:pt>
                <c:pt idx="187">
                  <c:v>44780</c:v>
                </c:pt>
                <c:pt idx="188">
                  <c:v>44781</c:v>
                </c:pt>
                <c:pt idx="189">
                  <c:v>44782</c:v>
                </c:pt>
                <c:pt idx="190">
                  <c:v>44783</c:v>
                </c:pt>
                <c:pt idx="191">
                  <c:v>44784</c:v>
                </c:pt>
                <c:pt idx="192">
                  <c:v>44785</c:v>
                </c:pt>
                <c:pt idx="193">
                  <c:v>44786</c:v>
                </c:pt>
                <c:pt idx="194">
                  <c:v>44787</c:v>
                </c:pt>
                <c:pt idx="195">
                  <c:v>44788</c:v>
                </c:pt>
                <c:pt idx="196">
                  <c:v>44789</c:v>
                </c:pt>
                <c:pt idx="197">
                  <c:v>44790</c:v>
                </c:pt>
                <c:pt idx="198">
                  <c:v>44791</c:v>
                </c:pt>
                <c:pt idx="199">
                  <c:v>44792</c:v>
                </c:pt>
                <c:pt idx="200">
                  <c:v>44793</c:v>
                </c:pt>
                <c:pt idx="201">
                  <c:v>44794</c:v>
                </c:pt>
                <c:pt idx="202">
                  <c:v>44795</c:v>
                </c:pt>
                <c:pt idx="203">
                  <c:v>44796</c:v>
                </c:pt>
                <c:pt idx="204">
                  <c:v>44797</c:v>
                </c:pt>
                <c:pt idx="205">
                  <c:v>44798</c:v>
                </c:pt>
                <c:pt idx="206">
                  <c:v>44799</c:v>
                </c:pt>
                <c:pt idx="207">
                  <c:v>44800</c:v>
                </c:pt>
                <c:pt idx="208">
                  <c:v>44801</c:v>
                </c:pt>
                <c:pt idx="209">
                  <c:v>44802</c:v>
                </c:pt>
                <c:pt idx="210">
                  <c:v>44803</c:v>
                </c:pt>
                <c:pt idx="211">
                  <c:v>44804</c:v>
                </c:pt>
                <c:pt idx="212">
                  <c:v>44805</c:v>
                </c:pt>
                <c:pt idx="213">
                  <c:v>44806</c:v>
                </c:pt>
                <c:pt idx="214">
                  <c:v>44807</c:v>
                </c:pt>
                <c:pt idx="215">
                  <c:v>44808</c:v>
                </c:pt>
                <c:pt idx="216">
                  <c:v>44809</c:v>
                </c:pt>
                <c:pt idx="217">
                  <c:v>44810</c:v>
                </c:pt>
                <c:pt idx="218">
                  <c:v>44811</c:v>
                </c:pt>
                <c:pt idx="219">
                  <c:v>44812</c:v>
                </c:pt>
                <c:pt idx="220">
                  <c:v>44813</c:v>
                </c:pt>
                <c:pt idx="221">
                  <c:v>44814</c:v>
                </c:pt>
                <c:pt idx="222">
                  <c:v>44815</c:v>
                </c:pt>
                <c:pt idx="223">
                  <c:v>44816</c:v>
                </c:pt>
                <c:pt idx="224">
                  <c:v>44817</c:v>
                </c:pt>
                <c:pt idx="225">
                  <c:v>44818</c:v>
                </c:pt>
                <c:pt idx="226">
                  <c:v>44819</c:v>
                </c:pt>
                <c:pt idx="227">
                  <c:v>44820</c:v>
                </c:pt>
                <c:pt idx="228">
                  <c:v>44821</c:v>
                </c:pt>
                <c:pt idx="229">
                  <c:v>44822</c:v>
                </c:pt>
                <c:pt idx="230">
                  <c:v>44823</c:v>
                </c:pt>
                <c:pt idx="231">
                  <c:v>44824</c:v>
                </c:pt>
                <c:pt idx="232">
                  <c:v>44825</c:v>
                </c:pt>
                <c:pt idx="233">
                  <c:v>44826</c:v>
                </c:pt>
                <c:pt idx="234">
                  <c:v>44827</c:v>
                </c:pt>
                <c:pt idx="235">
                  <c:v>44828</c:v>
                </c:pt>
                <c:pt idx="236">
                  <c:v>44829</c:v>
                </c:pt>
                <c:pt idx="237">
                  <c:v>44830</c:v>
                </c:pt>
                <c:pt idx="238">
                  <c:v>44831</c:v>
                </c:pt>
                <c:pt idx="239">
                  <c:v>44832</c:v>
                </c:pt>
                <c:pt idx="240">
                  <c:v>44833</c:v>
                </c:pt>
                <c:pt idx="241">
                  <c:v>44834</c:v>
                </c:pt>
                <c:pt idx="242">
                  <c:v>44835</c:v>
                </c:pt>
                <c:pt idx="243">
                  <c:v>44836</c:v>
                </c:pt>
                <c:pt idx="244">
                  <c:v>44837</c:v>
                </c:pt>
                <c:pt idx="245">
                  <c:v>44838</c:v>
                </c:pt>
                <c:pt idx="246">
                  <c:v>44839</c:v>
                </c:pt>
                <c:pt idx="247">
                  <c:v>44840</c:v>
                </c:pt>
                <c:pt idx="248">
                  <c:v>44841</c:v>
                </c:pt>
                <c:pt idx="249">
                  <c:v>44842</c:v>
                </c:pt>
                <c:pt idx="250">
                  <c:v>44843</c:v>
                </c:pt>
                <c:pt idx="251">
                  <c:v>44844</c:v>
                </c:pt>
                <c:pt idx="252">
                  <c:v>44845</c:v>
                </c:pt>
                <c:pt idx="253">
                  <c:v>44846</c:v>
                </c:pt>
                <c:pt idx="254">
                  <c:v>44847</c:v>
                </c:pt>
                <c:pt idx="255">
                  <c:v>44848</c:v>
                </c:pt>
                <c:pt idx="256">
                  <c:v>44849</c:v>
                </c:pt>
                <c:pt idx="257">
                  <c:v>44850</c:v>
                </c:pt>
                <c:pt idx="258">
                  <c:v>44851</c:v>
                </c:pt>
                <c:pt idx="259">
                  <c:v>44852</c:v>
                </c:pt>
                <c:pt idx="260">
                  <c:v>44853</c:v>
                </c:pt>
                <c:pt idx="261">
                  <c:v>44854</c:v>
                </c:pt>
                <c:pt idx="262">
                  <c:v>44855</c:v>
                </c:pt>
                <c:pt idx="263">
                  <c:v>44856</c:v>
                </c:pt>
                <c:pt idx="264">
                  <c:v>44857</c:v>
                </c:pt>
                <c:pt idx="265">
                  <c:v>44858</c:v>
                </c:pt>
                <c:pt idx="266">
                  <c:v>44859</c:v>
                </c:pt>
                <c:pt idx="267">
                  <c:v>44860</c:v>
                </c:pt>
                <c:pt idx="268">
                  <c:v>44861</c:v>
                </c:pt>
                <c:pt idx="269">
                  <c:v>44862</c:v>
                </c:pt>
                <c:pt idx="270">
                  <c:v>44863</c:v>
                </c:pt>
                <c:pt idx="271">
                  <c:v>44864</c:v>
                </c:pt>
                <c:pt idx="272">
                  <c:v>44865</c:v>
                </c:pt>
                <c:pt idx="273">
                  <c:v>44866</c:v>
                </c:pt>
                <c:pt idx="274">
                  <c:v>44867</c:v>
                </c:pt>
                <c:pt idx="275">
                  <c:v>44868</c:v>
                </c:pt>
                <c:pt idx="276">
                  <c:v>44869</c:v>
                </c:pt>
                <c:pt idx="277">
                  <c:v>44870</c:v>
                </c:pt>
                <c:pt idx="278">
                  <c:v>44871</c:v>
                </c:pt>
                <c:pt idx="279">
                  <c:v>44872</c:v>
                </c:pt>
                <c:pt idx="280">
                  <c:v>44873</c:v>
                </c:pt>
                <c:pt idx="281">
                  <c:v>44874</c:v>
                </c:pt>
                <c:pt idx="282">
                  <c:v>44875</c:v>
                </c:pt>
                <c:pt idx="283">
                  <c:v>44876</c:v>
                </c:pt>
                <c:pt idx="284">
                  <c:v>44877</c:v>
                </c:pt>
                <c:pt idx="285">
                  <c:v>44878</c:v>
                </c:pt>
                <c:pt idx="286">
                  <c:v>44879</c:v>
                </c:pt>
                <c:pt idx="287">
                  <c:v>44880</c:v>
                </c:pt>
                <c:pt idx="288">
                  <c:v>44881</c:v>
                </c:pt>
                <c:pt idx="289">
                  <c:v>44882</c:v>
                </c:pt>
                <c:pt idx="290">
                  <c:v>44883</c:v>
                </c:pt>
                <c:pt idx="291">
                  <c:v>44884</c:v>
                </c:pt>
                <c:pt idx="292">
                  <c:v>44885</c:v>
                </c:pt>
                <c:pt idx="293">
                  <c:v>44886</c:v>
                </c:pt>
                <c:pt idx="294">
                  <c:v>44887</c:v>
                </c:pt>
                <c:pt idx="295">
                  <c:v>44888</c:v>
                </c:pt>
                <c:pt idx="296">
                  <c:v>44889</c:v>
                </c:pt>
                <c:pt idx="297">
                  <c:v>44890</c:v>
                </c:pt>
                <c:pt idx="298">
                  <c:v>44891</c:v>
                </c:pt>
                <c:pt idx="299">
                  <c:v>44892</c:v>
                </c:pt>
                <c:pt idx="300">
                  <c:v>44893</c:v>
                </c:pt>
                <c:pt idx="301">
                  <c:v>44894</c:v>
                </c:pt>
                <c:pt idx="302">
                  <c:v>44895</c:v>
                </c:pt>
                <c:pt idx="303">
                  <c:v>44896</c:v>
                </c:pt>
                <c:pt idx="304">
                  <c:v>44897</c:v>
                </c:pt>
                <c:pt idx="305">
                  <c:v>44898</c:v>
                </c:pt>
                <c:pt idx="306">
                  <c:v>44899</c:v>
                </c:pt>
                <c:pt idx="307">
                  <c:v>44900</c:v>
                </c:pt>
                <c:pt idx="308">
                  <c:v>44901</c:v>
                </c:pt>
                <c:pt idx="309">
                  <c:v>44902</c:v>
                </c:pt>
                <c:pt idx="310">
                  <c:v>44903</c:v>
                </c:pt>
                <c:pt idx="311">
                  <c:v>44904</c:v>
                </c:pt>
                <c:pt idx="312">
                  <c:v>44905</c:v>
                </c:pt>
                <c:pt idx="313">
                  <c:v>44906</c:v>
                </c:pt>
                <c:pt idx="314">
                  <c:v>44907</c:v>
                </c:pt>
                <c:pt idx="315">
                  <c:v>44908</c:v>
                </c:pt>
                <c:pt idx="316">
                  <c:v>44909</c:v>
                </c:pt>
                <c:pt idx="317">
                  <c:v>44910</c:v>
                </c:pt>
                <c:pt idx="318">
                  <c:v>44911</c:v>
                </c:pt>
                <c:pt idx="319">
                  <c:v>44912</c:v>
                </c:pt>
                <c:pt idx="320">
                  <c:v>44913</c:v>
                </c:pt>
                <c:pt idx="321">
                  <c:v>44914</c:v>
                </c:pt>
                <c:pt idx="322">
                  <c:v>44915</c:v>
                </c:pt>
                <c:pt idx="323">
                  <c:v>44916</c:v>
                </c:pt>
                <c:pt idx="324">
                  <c:v>44917</c:v>
                </c:pt>
                <c:pt idx="325">
                  <c:v>44918</c:v>
                </c:pt>
                <c:pt idx="326">
                  <c:v>44919</c:v>
                </c:pt>
                <c:pt idx="327">
                  <c:v>44920</c:v>
                </c:pt>
                <c:pt idx="328">
                  <c:v>44921</c:v>
                </c:pt>
                <c:pt idx="329">
                  <c:v>44922</c:v>
                </c:pt>
                <c:pt idx="330">
                  <c:v>44923</c:v>
                </c:pt>
                <c:pt idx="331">
                  <c:v>44924</c:v>
                </c:pt>
                <c:pt idx="332">
                  <c:v>44925</c:v>
                </c:pt>
                <c:pt idx="333">
                  <c:v>44926</c:v>
                </c:pt>
                <c:pt idx="334">
                  <c:v>44927</c:v>
                </c:pt>
                <c:pt idx="335">
                  <c:v>44928</c:v>
                </c:pt>
                <c:pt idx="336">
                  <c:v>44929</c:v>
                </c:pt>
                <c:pt idx="337">
                  <c:v>44930</c:v>
                </c:pt>
                <c:pt idx="338">
                  <c:v>44931</c:v>
                </c:pt>
                <c:pt idx="339">
                  <c:v>44932</c:v>
                </c:pt>
                <c:pt idx="340">
                  <c:v>44933</c:v>
                </c:pt>
                <c:pt idx="341">
                  <c:v>44934</c:v>
                </c:pt>
                <c:pt idx="342">
                  <c:v>44935</c:v>
                </c:pt>
                <c:pt idx="343">
                  <c:v>44936</c:v>
                </c:pt>
                <c:pt idx="344">
                  <c:v>44937</c:v>
                </c:pt>
                <c:pt idx="345">
                  <c:v>44938</c:v>
                </c:pt>
                <c:pt idx="346">
                  <c:v>44939</c:v>
                </c:pt>
                <c:pt idx="347">
                  <c:v>44940</c:v>
                </c:pt>
                <c:pt idx="348">
                  <c:v>44941</c:v>
                </c:pt>
                <c:pt idx="349">
                  <c:v>44942</c:v>
                </c:pt>
                <c:pt idx="350">
                  <c:v>44943</c:v>
                </c:pt>
                <c:pt idx="351">
                  <c:v>44944</c:v>
                </c:pt>
                <c:pt idx="352">
                  <c:v>44945</c:v>
                </c:pt>
                <c:pt idx="353">
                  <c:v>44946</c:v>
                </c:pt>
                <c:pt idx="354">
                  <c:v>44947</c:v>
                </c:pt>
                <c:pt idx="355">
                  <c:v>44948</c:v>
                </c:pt>
                <c:pt idx="356">
                  <c:v>44949</c:v>
                </c:pt>
                <c:pt idx="357">
                  <c:v>44950</c:v>
                </c:pt>
                <c:pt idx="358">
                  <c:v>44951</c:v>
                </c:pt>
                <c:pt idx="359">
                  <c:v>44952</c:v>
                </c:pt>
                <c:pt idx="360">
                  <c:v>44953</c:v>
                </c:pt>
                <c:pt idx="361">
                  <c:v>44954</c:v>
                </c:pt>
                <c:pt idx="362">
                  <c:v>44955</c:v>
                </c:pt>
                <c:pt idx="363">
                  <c:v>44956</c:v>
                </c:pt>
                <c:pt idx="364">
                  <c:v>44957</c:v>
                </c:pt>
                <c:pt idx="365">
                  <c:v>44958</c:v>
                </c:pt>
                <c:pt idx="366">
                  <c:v>44959</c:v>
                </c:pt>
                <c:pt idx="367">
                  <c:v>44960</c:v>
                </c:pt>
                <c:pt idx="368">
                  <c:v>44961</c:v>
                </c:pt>
                <c:pt idx="369">
                  <c:v>44962</c:v>
                </c:pt>
                <c:pt idx="370">
                  <c:v>44963</c:v>
                </c:pt>
                <c:pt idx="371">
                  <c:v>44964</c:v>
                </c:pt>
                <c:pt idx="372">
                  <c:v>44965</c:v>
                </c:pt>
                <c:pt idx="373">
                  <c:v>44966</c:v>
                </c:pt>
                <c:pt idx="374">
                  <c:v>44967</c:v>
                </c:pt>
                <c:pt idx="375">
                  <c:v>44968</c:v>
                </c:pt>
                <c:pt idx="376">
                  <c:v>44969</c:v>
                </c:pt>
                <c:pt idx="377">
                  <c:v>44970</c:v>
                </c:pt>
                <c:pt idx="378">
                  <c:v>44971</c:v>
                </c:pt>
                <c:pt idx="379">
                  <c:v>44972</c:v>
                </c:pt>
                <c:pt idx="380">
                  <c:v>44973</c:v>
                </c:pt>
                <c:pt idx="381">
                  <c:v>44974</c:v>
                </c:pt>
                <c:pt idx="382">
                  <c:v>44975</c:v>
                </c:pt>
                <c:pt idx="383">
                  <c:v>44976</c:v>
                </c:pt>
                <c:pt idx="384">
                  <c:v>44977</c:v>
                </c:pt>
                <c:pt idx="385">
                  <c:v>44978</c:v>
                </c:pt>
                <c:pt idx="386">
                  <c:v>44979</c:v>
                </c:pt>
                <c:pt idx="387">
                  <c:v>44980</c:v>
                </c:pt>
                <c:pt idx="388">
                  <c:v>44981</c:v>
                </c:pt>
                <c:pt idx="389">
                  <c:v>44982</c:v>
                </c:pt>
                <c:pt idx="390">
                  <c:v>44983</c:v>
                </c:pt>
                <c:pt idx="391">
                  <c:v>44984</c:v>
                </c:pt>
                <c:pt idx="392">
                  <c:v>44985</c:v>
                </c:pt>
              </c:numCache>
            </c:numRef>
          </c:cat>
          <c:val>
            <c:numRef>
              <c:f>CRRAH_Only!$O$32:$O$424</c:f>
              <c:numCache>
                <c:formatCode>#,##0.00</c:formatCode>
                <c:ptCount val="393"/>
                <c:pt idx="0">
                  <c:v>-4292755.2400000012</c:v>
                </c:pt>
                <c:pt idx="1">
                  <c:v>-3899552.5900000003</c:v>
                </c:pt>
                <c:pt idx="2">
                  <c:v>-3876427.9800000009</c:v>
                </c:pt>
                <c:pt idx="3">
                  <c:v>-3807737.7399999998</c:v>
                </c:pt>
                <c:pt idx="4">
                  <c:v>-5431512.6000000006</c:v>
                </c:pt>
                <c:pt idx="5">
                  <c:v>-6182428.4700000007</c:v>
                </c:pt>
                <c:pt idx="6">
                  <c:v>-6182428.4699999997</c:v>
                </c:pt>
                <c:pt idx="7">
                  <c:v>-6681352.1499999994</c:v>
                </c:pt>
                <c:pt idx="8">
                  <c:v>-6099466.0300000003</c:v>
                </c:pt>
                <c:pt idx="9">
                  <c:v>-5937282.9799999995</c:v>
                </c:pt>
                <c:pt idx="10">
                  <c:v>-6216936.5200000005</c:v>
                </c:pt>
                <c:pt idx="11">
                  <c:v>-7684643.4699999988</c:v>
                </c:pt>
                <c:pt idx="12">
                  <c:v>-7961828.9600000009</c:v>
                </c:pt>
                <c:pt idx="13">
                  <c:v>-7961828.959999999</c:v>
                </c:pt>
                <c:pt idx="14">
                  <c:v>-7581253.0299999984</c:v>
                </c:pt>
                <c:pt idx="15">
                  <c:v>-6175421.8399999999</c:v>
                </c:pt>
                <c:pt idx="16">
                  <c:v>-6250361.8699999992</c:v>
                </c:pt>
                <c:pt idx="17">
                  <c:v>-6253196.9199999999</c:v>
                </c:pt>
                <c:pt idx="18">
                  <c:v>-6737926.5700000012</c:v>
                </c:pt>
                <c:pt idx="19">
                  <c:v>-6825036.29</c:v>
                </c:pt>
                <c:pt idx="20">
                  <c:v>-6825036.2900000019</c:v>
                </c:pt>
                <c:pt idx="21">
                  <c:v>-6786619.919999999</c:v>
                </c:pt>
                <c:pt idx="22">
                  <c:v>-5538648.0500000007</c:v>
                </c:pt>
                <c:pt idx="23">
                  <c:v>-5071528.7699999996</c:v>
                </c:pt>
                <c:pt idx="24">
                  <c:v>-4395336.95</c:v>
                </c:pt>
                <c:pt idx="25">
                  <c:v>-5594353.4499999993</c:v>
                </c:pt>
                <c:pt idx="26">
                  <c:v>-5888949.959999999</c:v>
                </c:pt>
                <c:pt idx="27">
                  <c:v>-5888949.96</c:v>
                </c:pt>
                <c:pt idx="28">
                  <c:v>-5668997.9900000002</c:v>
                </c:pt>
                <c:pt idx="29">
                  <c:v>-4543604.05</c:v>
                </c:pt>
                <c:pt idx="30">
                  <c:v>-3893824.4900000007</c:v>
                </c:pt>
                <c:pt idx="31">
                  <c:v>-3882333.3200000003</c:v>
                </c:pt>
                <c:pt idx="32">
                  <c:v>-6185064.1500000004</c:v>
                </c:pt>
                <c:pt idx="33">
                  <c:v>-6302904.71</c:v>
                </c:pt>
                <c:pt idx="34">
                  <c:v>-6302904.709999999</c:v>
                </c:pt>
                <c:pt idx="35">
                  <c:v>-6477964.6199999982</c:v>
                </c:pt>
                <c:pt idx="36">
                  <c:v>-5979531.3600000013</c:v>
                </c:pt>
                <c:pt idx="37">
                  <c:v>-5921714.6600000001</c:v>
                </c:pt>
                <c:pt idx="38">
                  <c:v>-6489043.5099999988</c:v>
                </c:pt>
                <c:pt idx="39">
                  <c:v>-8821774.3900000006</c:v>
                </c:pt>
                <c:pt idx="40">
                  <c:v>-9522776.2400000002</c:v>
                </c:pt>
                <c:pt idx="41">
                  <c:v>-9522776.2399999984</c:v>
                </c:pt>
                <c:pt idx="42">
                  <c:v>-9907210.790000001</c:v>
                </c:pt>
                <c:pt idx="43">
                  <c:v>-8203294.2699999986</c:v>
                </c:pt>
                <c:pt idx="44">
                  <c:v>-8045478.0500000007</c:v>
                </c:pt>
                <c:pt idx="45">
                  <c:v>-8139144.3399999999</c:v>
                </c:pt>
                <c:pt idx="46">
                  <c:v>-10047321.969999999</c:v>
                </c:pt>
                <c:pt idx="47">
                  <c:v>-10921034.090000002</c:v>
                </c:pt>
                <c:pt idx="48">
                  <c:v>-10921034.09</c:v>
                </c:pt>
                <c:pt idx="49">
                  <c:v>-11417232.1</c:v>
                </c:pt>
                <c:pt idx="50">
                  <c:v>-9350861.870000001</c:v>
                </c:pt>
                <c:pt idx="51">
                  <c:v>-8861829.9399999995</c:v>
                </c:pt>
                <c:pt idx="52">
                  <c:v>-9058149.379999999</c:v>
                </c:pt>
                <c:pt idx="53">
                  <c:v>-10053553</c:v>
                </c:pt>
                <c:pt idx="54">
                  <c:v>-10469657.490000002</c:v>
                </c:pt>
                <c:pt idx="55">
                  <c:v>-10469657.49</c:v>
                </c:pt>
                <c:pt idx="56">
                  <c:v>-10325098.18</c:v>
                </c:pt>
                <c:pt idx="57">
                  <c:v>-8601410.6600000001</c:v>
                </c:pt>
                <c:pt idx="58">
                  <c:v>-7957360.2899999991</c:v>
                </c:pt>
                <c:pt idx="59">
                  <c:v>-7547637.0899999989</c:v>
                </c:pt>
                <c:pt idx="60">
                  <c:v>-9243787.2299999986</c:v>
                </c:pt>
                <c:pt idx="61">
                  <c:v>-10182281.33</c:v>
                </c:pt>
                <c:pt idx="62">
                  <c:v>-10182281.329999998</c:v>
                </c:pt>
                <c:pt idx="63">
                  <c:v>-10556908.620000001</c:v>
                </c:pt>
                <c:pt idx="64">
                  <c:v>-9034121.7099999972</c:v>
                </c:pt>
                <c:pt idx="65">
                  <c:v>-8387373.8600000022</c:v>
                </c:pt>
                <c:pt idx="66">
                  <c:v>-7878464.7300000004</c:v>
                </c:pt>
                <c:pt idx="67">
                  <c:v>-8409404.5099999998</c:v>
                </c:pt>
                <c:pt idx="68">
                  <c:v>-9153257.8000000007</c:v>
                </c:pt>
                <c:pt idx="69">
                  <c:v>-9153257.8000000026</c:v>
                </c:pt>
                <c:pt idx="70">
                  <c:v>-9616010.0900000017</c:v>
                </c:pt>
                <c:pt idx="71">
                  <c:v>-8704309.0700000003</c:v>
                </c:pt>
                <c:pt idx="72">
                  <c:v>-8252356.0099999998</c:v>
                </c:pt>
                <c:pt idx="73">
                  <c:v>-8739880.5</c:v>
                </c:pt>
                <c:pt idx="74">
                  <c:v>-11386831.66</c:v>
                </c:pt>
                <c:pt idx="75">
                  <c:v>-11689682.939999999</c:v>
                </c:pt>
                <c:pt idx="76">
                  <c:v>-11689682.940000003</c:v>
                </c:pt>
                <c:pt idx="77">
                  <c:v>-12121642.540000001</c:v>
                </c:pt>
                <c:pt idx="78">
                  <c:v>-10579552.100000003</c:v>
                </c:pt>
                <c:pt idx="79">
                  <c:v>-9966333.7999999989</c:v>
                </c:pt>
                <c:pt idx="80">
                  <c:v>-10150928.920000004</c:v>
                </c:pt>
                <c:pt idx="81">
                  <c:v>-13747459.600000001</c:v>
                </c:pt>
                <c:pt idx="82">
                  <c:v>-14672354.140000002</c:v>
                </c:pt>
                <c:pt idx="83">
                  <c:v>-14672354.140000001</c:v>
                </c:pt>
                <c:pt idx="84">
                  <c:v>-15107018.940000001</c:v>
                </c:pt>
                <c:pt idx="85">
                  <c:v>-14015695.91</c:v>
                </c:pt>
                <c:pt idx="86">
                  <c:v>-13814186.830000006</c:v>
                </c:pt>
                <c:pt idx="87">
                  <c:v>-13606542.559999999</c:v>
                </c:pt>
                <c:pt idx="88">
                  <c:v>-16232278.769999998</c:v>
                </c:pt>
                <c:pt idx="89">
                  <c:v>-17087690.219999999</c:v>
                </c:pt>
                <c:pt idx="90">
                  <c:v>-17087690.220000003</c:v>
                </c:pt>
                <c:pt idx="91">
                  <c:v>-16978375.27</c:v>
                </c:pt>
                <c:pt idx="92">
                  <c:v>-14218922.219999999</c:v>
                </c:pt>
                <c:pt idx="93">
                  <c:v>-13821544.85</c:v>
                </c:pt>
                <c:pt idx="94">
                  <c:v>-14403729.410000002</c:v>
                </c:pt>
                <c:pt idx="95">
                  <c:v>-16041952.439999999</c:v>
                </c:pt>
                <c:pt idx="96">
                  <c:v>-16765654.779999999</c:v>
                </c:pt>
                <c:pt idx="97">
                  <c:v>-16765654.779999997</c:v>
                </c:pt>
                <c:pt idx="98">
                  <c:v>-16393088.470000001</c:v>
                </c:pt>
                <c:pt idx="99">
                  <c:v>-13037224.570000002</c:v>
                </c:pt>
                <c:pt idx="100">
                  <c:v>-12033667.699999996</c:v>
                </c:pt>
                <c:pt idx="101">
                  <c:v>-11575630.58</c:v>
                </c:pt>
                <c:pt idx="102">
                  <c:v>-12328893.35</c:v>
                </c:pt>
                <c:pt idx="103">
                  <c:v>-12537171.640000001</c:v>
                </c:pt>
                <c:pt idx="104">
                  <c:v>-12537171.639999999</c:v>
                </c:pt>
                <c:pt idx="105">
                  <c:v>-12205521.770000001</c:v>
                </c:pt>
                <c:pt idx="106">
                  <c:v>-9817085.7699999996</c:v>
                </c:pt>
                <c:pt idx="107">
                  <c:v>-8802873.2699999996</c:v>
                </c:pt>
                <c:pt idx="108">
                  <c:v>-7947461.8200000003</c:v>
                </c:pt>
                <c:pt idx="109">
                  <c:v>-9772735.3699999992</c:v>
                </c:pt>
                <c:pt idx="110">
                  <c:v>-10259594</c:v>
                </c:pt>
                <c:pt idx="111">
                  <c:v>-10771466.659999998</c:v>
                </c:pt>
                <c:pt idx="112">
                  <c:v>-9886430.8200000003</c:v>
                </c:pt>
                <c:pt idx="113">
                  <c:v>-8026906.7199999997</c:v>
                </c:pt>
                <c:pt idx="114">
                  <c:v>-7975566.2100000028</c:v>
                </c:pt>
                <c:pt idx="115">
                  <c:v>-8093061.0599999987</c:v>
                </c:pt>
                <c:pt idx="116">
                  <c:v>-8292859.8300000001</c:v>
                </c:pt>
                <c:pt idx="117">
                  <c:v>-8681838.3800000008</c:v>
                </c:pt>
                <c:pt idx="118">
                  <c:v>-8681838.3800000008</c:v>
                </c:pt>
                <c:pt idx="119">
                  <c:v>-8214980.959999999</c:v>
                </c:pt>
                <c:pt idx="120">
                  <c:v>-6800791.7600000035</c:v>
                </c:pt>
                <c:pt idx="121">
                  <c:v>-6662250.4000000013</c:v>
                </c:pt>
                <c:pt idx="122">
                  <c:v>-6837788.5500000007</c:v>
                </c:pt>
                <c:pt idx="123">
                  <c:v>-9741633.7600000016</c:v>
                </c:pt>
                <c:pt idx="124">
                  <c:v>-10854368.129999997</c:v>
                </c:pt>
                <c:pt idx="125">
                  <c:v>-10854368.129999999</c:v>
                </c:pt>
                <c:pt idx="126">
                  <c:v>-12231701.300000003</c:v>
                </c:pt>
                <c:pt idx="127">
                  <c:v>-12128307.500000002</c:v>
                </c:pt>
                <c:pt idx="128">
                  <c:v>-9612113.7199999988</c:v>
                </c:pt>
                <c:pt idx="129">
                  <c:v>-9848871.7700000033</c:v>
                </c:pt>
                <c:pt idx="130">
                  <c:v>-11062102.57</c:v>
                </c:pt>
                <c:pt idx="131">
                  <c:v>-11221773.25</c:v>
                </c:pt>
                <c:pt idx="132">
                  <c:v>-11221773.250000004</c:v>
                </c:pt>
                <c:pt idx="133">
                  <c:v>-10895381.560000001</c:v>
                </c:pt>
                <c:pt idx="134">
                  <c:v>-10054184.370000001</c:v>
                </c:pt>
                <c:pt idx="135">
                  <c:v>-9599337.9700000044</c:v>
                </c:pt>
                <c:pt idx="136">
                  <c:v>-9270546.790000001</c:v>
                </c:pt>
                <c:pt idx="137">
                  <c:v>-9632956.9799999986</c:v>
                </c:pt>
                <c:pt idx="138">
                  <c:v>-9680425.2400000021</c:v>
                </c:pt>
                <c:pt idx="139">
                  <c:v>-9680425.2400000021</c:v>
                </c:pt>
                <c:pt idx="140">
                  <c:v>-9345548.0700000003</c:v>
                </c:pt>
                <c:pt idx="141">
                  <c:v>-7591187.2999999998</c:v>
                </c:pt>
                <c:pt idx="142">
                  <c:v>-6237143.71</c:v>
                </c:pt>
                <c:pt idx="143">
                  <c:v>-5124409.3399999989</c:v>
                </c:pt>
                <c:pt idx="144">
                  <c:v>-4492278.0999999996</c:v>
                </c:pt>
                <c:pt idx="145">
                  <c:v>-4676835.919999999</c:v>
                </c:pt>
                <c:pt idx="146">
                  <c:v>-4843563.4800000004</c:v>
                </c:pt>
                <c:pt idx="147">
                  <c:v>-4119946.7999999993</c:v>
                </c:pt>
                <c:pt idx="148">
                  <c:v>-2841762.9400000013</c:v>
                </c:pt>
                <c:pt idx="149">
                  <c:v>-2573868.9200000004</c:v>
                </c:pt>
                <c:pt idx="150">
                  <c:v>-2984272.43</c:v>
                </c:pt>
                <c:pt idx="151">
                  <c:v>-3509129.3599999994</c:v>
                </c:pt>
                <c:pt idx="152">
                  <c:v>-3679770.6700000004</c:v>
                </c:pt>
                <c:pt idx="153">
                  <c:v>-3679770.67</c:v>
                </c:pt>
                <c:pt idx="154">
                  <c:v>-3513086.5700000003</c:v>
                </c:pt>
                <c:pt idx="155">
                  <c:v>-2799479.31</c:v>
                </c:pt>
                <c:pt idx="156">
                  <c:v>-2761697.830000001</c:v>
                </c:pt>
                <c:pt idx="157">
                  <c:v>-2829309.4099999997</c:v>
                </c:pt>
                <c:pt idx="158">
                  <c:v>-3682239.45</c:v>
                </c:pt>
                <c:pt idx="159">
                  <c:v>-4160209.5900000008</c:v>
                </c:pt>
                <c:pt idx="160">
                  <c:v>-4160209.5900000003</c:v>
                </c:pt>
                <c:pt idx="161">
                  <c:v>-4818533.3299999991</c:v>
                </c:pt>
                <c:pt idx="162">
                  <c:v>-4768482.8099999987</c:v>
                </c:pt>
                <c:pt idx="163">
                  <c:v>-4073331.4</c:v>
                </c:pt>
                <c:pt idx="164">
                  <c:v>-4189434.2400000012</c:v>
                </c:pt>
                <c:pt idx="165">
                  <c:v>-4924591.58</c:v>
                </c:pt>
                <c:pt idx="166">
                  <c:v>-5103715.62</c:v>
                </c:pt>
                <c:pt idx="167">
                  <c:v>-5103715.6199999992</c:v>
                </c:pt>
                <c:pt idx="168">
                  <c:v>-5099280.540000001</c:v>
                </c:pt>
                <c:pt idx="169">
                  <c:v>-4529206.3500000006</c:v>
                </c:pt>
                <c:pt idx="170">
                  <c:v>-4095069.56</c:v>
                </c:pt>
                <c:pt idx="171">
                  <c:v>-4133209.71</c:v>
                </c:pt>
                <c:pt idx="172">
                  <c:v>-4953880.99</c:v>
                </c:pt>
                <c:pt idx="173">
                  <c:v>-5498376.0000000009</c:v>
                </c:pt>
                <c:pt idx="174">
                  <c:v>-5498376.0000000009</c:v>
                </c:pt>
                <c:pt idx="175">
                  <c:v>-6141117.0300000003</c:v>
                </c:pt>
                <c:pt idx="176">
                  <c:v>-5564582.0699999984</c:v>
                </c:pt>
                <c:pt idx="177">
                  <c:v>-5239247.7199999988</c:v>
                </c:pt>
                <c:pt idx="178">
                  <c:v>-5812006.6600000011</c:v>
                </c:pt>
                <c:pt idx="179">
                  <c:v>-6226483.3699999992</c:v>
                </c:pt>
                <c:pt idx="180">
                  <c:v>-6452028.8200000003</c:v>
                </c:pt>
                <c:pt idx="181">
                  <c:v>-6452028.8200000012</c:v>
                </c:pt>
                <c:pt idx="182">
                  <c:v>-6427445.9100000001</c:v>
                </c:pt>
                <c:pt idx="183">
                  <c:v>-5683935.6200000001</c:v>
                </c:pt>
                <c:pt idx="184">
                  <c:v>-5525561.0099999998</c:v>
                </c:pt>
                <c:pt idx="185">
                  <c:v>-5464159.1099999994</c:v>
                </c:pt>
                <c:pt idx="186">
                  <c:v>-5717459.1499999985</c:v>
                </c:pt>
                <c:pt idx="187">
                  <c:v>-6156702.4000000013</c:v>
                </c:pt>
                <c:pt idx="188">
                  <c:v>-6156702.3999999994</c:v>
                </c:pt>
                <c:pt idx="189">
                  <c:v>-6152543.6100000003</c:v>
                </c:pt>
                <c:pt idx="190">
                  <c:v>-5528555.870000001</c:v>
                </c:pt>
                <c:pt idx="191">
                  <c:v>-5161231.0200000005</c:v>
                </c:pt>
                <c:pt idx="192">
                  <c:v>-4679449.5900000008</c:v>
                </c:pt>
                <c:pt idx="193">
                  <c:v>-4513770.5999999996</c:v>
                </c:pt>
                <c:pt idx="194">
                  <c:v>-4629920.2599999988</c:v>
                </c:pt>
                <c:pt idx="195">
                  <c:v>-4629920.2600000007</c:v>
                </c:pt>
                <c:pt idx="196">
                  <c:v>-3622992.6700000009</c:v>
                </c:pt>
                <c:pt idx="197">
                  <c:v>-2735499.9299999997</c:v>
                </c:pt>
                <c:pt idx="198">
                  <c:v>-2550192.2200000011</c:v>
                </c:pt>
                <c:pt idx="199">
                  <c:v>-2385783.2599999998</c:v>
                </c:pt>
                <c:pt idx="200">
                  <c:v>-2407466.5799999991</c:v>
                </c:pt>
                <c:pt idx="201">
                  <c:v>-2451077.9099999997</c:v>
                </c:pt>
                <c:pt idx="202">
                  <c:v>-2451077.9099999992</c:v>
                </c:pt>
                <c:pt idx="203">
                  <c:v>-2367558.4299999997</c:v>
                </c:pt>
                <c:pt idx="204">
                  <c:v>-2216621.9600000009</c:v>
                </c:pt>
                <c:pt idx="205">
                  <c:v>-1939667.89</c:v>
                </c:pt>
                <c:pt idx="206">
                  <c:v>-1500424.64</c:v>
                </c:pt>
                <c:pt idx="207">
                  <c:v>-1425593.25</c:v>
                </c:pt>
                <c:pt idx="208">
                  <c:v>-1445061.5599999994</c:v>
                </c:pt>
                <c:pt idx="209">
                  <c:v>-1475921.88</c:v>
                </c:pt>
                <c:pt idx="210">
                  <c:v>-1413208.3000000003</c:v>
                </c:pt>
                <c:pt idx="211">
                  <c:v>-956304.4800000001</c:v>
                </c:pt>
                <c:pt idx="212">
                  <c:v>-852355.54999999981</c:v>
                </c:pt>
                <c:pt idx="213">
                  <c:v>-907086.01</c:v>
                </c:pt>
                <c:pt idx="214">
                  <c:v>-969954.78</c:v>
                </c:pt>
                <c:pt idx="215">
                  <c:v>-1057384.7</c:v>
                </c:pt>
                <c:pt idx="216">
                  <c:v>-1057384.7</c:v>
                </c:pt>
                <c:pt idx="217">
                  <c:v>-996248.21</c:v>
                </c:pt>
                <c:pt idx="218">
                  <c:v>-817863.83999999973</c:v>
                </c:pt>
                <c:pt idx="219">
                  <c:v>-698487.1399999999</c:v>
                </c:pt>
                <c:pt idx="220">
                  <c:v>-728733.54999999993</c:v>
                </c:pt>
                <c:pt idx="221">
                  <c:v>-1817132.0799999998</c:v>
                </c:pt>
                <c:pt idx="222">
                  <c:v>-2186291.6699999995</c:v>
                </c:pt>
                <c:pt idx="223">
                  <c:v>-2186291.67</c:v>
                </c:pt>
                <c:pt idx="224">
                  <c:v>-2424880.5299999998</c:v>
                </c:pt>
                <c:pt idx="225">
                  <c:v>-2380534.02</c:v>
                </c:pt>
                <c:pt idx="226">
                  <c:v>-2250805.4400000004</c:v>
                </c:pt>
                <c:pt idx="227">
                  <c:v>-2380838.25</c:v>
                </c:pt>
                <c:pt idx="228">
                  <c:v>-3069540.2100000004</c:v>
                </c:pt>
                <c:pt idx="229">
                  <c:v>-3234435.74</c:v>
                </c:pt>
                <c:pt idx="230">
                  <c:v>-3234435.7399999988</c:v>
                </c:pt>
                <c:pt idx="231">
                  <c:v>-3415339.89</c:v>
                </c:pt>
                <c:pt idx="232">
                  <c:v>-3244459.7700000005</c:v>
                </c:pt>
                <c:pt idx="233">
                  <c:v>-3210755.49</c:v>
                </c:pt>
                <c:pt idx="234">
                  <c:v>-3244594.2999999993</c:v>
                </c:pt>
                <c:pt idx="235">
                  <c:v>-3768820.4299999997</c:v>
                </c:pt>
                <c:pt idx="236">
                  <c:v>-4070793.0099999993</c:v>
                </c:pt>
                <c:pt idx="237">
                  <c:v>-4070793.01</c:v>
                </c:pt>
                <c:pt idx="238">
                  <c:v>-4118362.4200000013</c:v>
                </c:pt>
                <c:pt idx="239">
                  <c:v>-3252997.2800000003</c:v>
                </c:pt>
                <c:pt idx="240">
                  <c:v>-2995761.23</c:v>
                </c:pt>
                <c:pt idx="241">
                  <c:v>-2692112.83</c:v>
                </c:pt>
                <c:pt idx="242">
                  <c:v>-2873383.06</c:v>
                </c:pt>
                <c:pt idx="243">
                  <c:v>-3403354.0199999996</c:v>
                </c:pt>
                <c:pt idx="244">
                  <c:v>-3403354.02</c:v>
                </c:pt>
                <c:pt idx="245">
                  <c:v>-3677493.3200000008</c:v>
                </c:pt>
                <c:pt idx="246">
                  <c:v>-3171690.89</c:v>
                </c:pt>
                <c:pt idx="247">
                  <c:v>-2957931.04</c:v>
                </c:pt>
                <c:pt idx="248">
                  <c:v>-2945043.31</c:v>
                </c:pt>
                <c:pt idx="249">
                  <c:v>-3514280.1999999997</c:v>
                </c:pt>
                <c:pt idx="250">
                  <c:v>-3772448.8500000006</c:v>
                </c:pt>
                <c:pt idx="251">
                  <c:v>-3772448.8500000006</c:v>
                </c:pt>
                <c:pt idx="252">
                  <c:v>-3774331.6100000008</c:v>
                </c:pt>
                <c:pt idx="253">
                  <c:v>-3339993.32</c:v>
                </c:pt>
                <c:pt idx="254">
                  <c:v>-3162675.560000001</c:v>
                </c:pt>
                <c:pt idx="255">
                  <c:v>-3013960.3499999996</c:v>
                </c:pt>
                <c:pt idx="256">
                  <c:v>-5552315.2600000007</c:v>
                </c:pt>
                <c:pt idx="257">
                  <c:v>-5769706.0899999989</c:v>
                </c:pt>
                <c:pt idx="258">
                  <c:v>-5769706.0900000017</c:v>
                </c:pt>
                <c:pt idx="259">
                  <c:v>-5986411.7199999997</c:v>
                </c:pt>
                <c:pt idx="260">
                  <c:v>-5761779.4200000027</c:v>
                </c:pt>
                <c:pt idx="261">
                  <c:v>-5566552.6300000008</c:v>
                </c:pt>
                <c:pt idx="262">
                  <c:v>-5519549.7399999974</c:v>
                </c:pt>
                <c:pt idx="263">
                  <c:v>-5816723.6200000001</c:v>
                </c:pt>
                <c:pt idx="264">
                  <c:v>-6076651.9700000007</c:v>
                </c:pt>
                <c:pt idx="265">
                  <c:v>-6076651.9699999988</c:v>
                </c:pt>
                <c:pt idx="266">
                  <c:v>-6267881.8000000007</c:v>
                </c:pt>
                <c:pt idx="267">
                  <c:v>-5624959.4000000004</c:v>
                </c:pt>
                <c:pt idx="268">
                  <c:v>-5486451.6300000008</c:v>
                </c:pt>
                <c:pt idx="269">
                  <c:v>-5867493.4300000016</c:v>
                </c:pt>
                <c:pt idx="270">
                  <c:v>-6982998.7200000007</c:v>
                </c:pt>
                <c:pt idx="271">
                  <c:v>-7442818.7299999995</c:v>
                </c:pt>
                <c:pt idx="272">
                  <c:v>-7442818.7299999977</c:v>
                </c:pt>
                <c:pt idx="273">
                  <c:v>-7923730.2800000012</c:v>
                </c:pt>
                <c:pt idx="274">
                  <c:v>-5716861.5699999984</c:v>
                </c:pt>
                <c:pt idx="275">
                  <c:v>-5263948.2199999988</c:v>
                </c:pt>
                <c:pt idx="276">
                  <c:v>-5391338.9500000002</c:v>
                </c:pt>
                <c:pt idx="277">
                  <c:v>-6446990.1100000013</c:v>
                </c:pt>
                <c:pt idx="278">
                  <c:v>-6671228.0199999996</c:v>
                </c:pt>
                <c:pt idx="279">
                  <c:v>-6671228.0200000005</c:v>
                </c:pt>
                <c:pt idx="280">
                  <c:v>-6367142.3400000008</c:v>
                </c:pt>
                <c:pt idx="281">
                  <c:v>-5777149.0699999984</c:v>
                </c:pt>
                <c:pt idx="282">
                  <c:v>-5646328.0399999991</c:v>
                </c:pt>
                <c:pt idx="283">
                  <c:v>-5628020.7400000012</c:v>
                </c:pt>
                <c:pt idx="284">
                  <c:v>-6873811.8400000026</c:v>
                </c:pt>
                <c:pt idx="285">
                  <c:v>-6873811.8400000017</c:v>
                </c:pt>
                <c:pt idx="286">
                  <c:v>-6873811.8400000008</c:v>
                </c:pt>
                <c:pt idx="287">
                  <c:v>-6234601.3899999997</c:v>
                </c:pt>
                <c:pt idx="288">
                  <c:v>-5120916.01</c:v>
                </c:pt>
                <c:pt idx="289">
                  <c:v>-5282086.34</c:v>
                </c:pt>
                <c:pt idx="290">
                  <c:v>-6922361.7400000002</c:v>
                </c:pt>
                <c:pt idx="291">
                  <c:v>-7255894.6200000001</c:v>
                </c:pt>
                <c:pt idx="292">
                  <c:v>-7255894.620000001</c:v>
                </c:pt>
                <c:pt idx="293">
                  <c:v>-7255894.620000001</c:v>
                </c:pt>
                <c:pt idx="294">
                  <c:v>-6911113.0600000005</c:v>
                </c:pt>
                <c:pt idx="295">
                  <c:v>-6260113.5500000017</c:v>
                </c:pt>
                <c:pt idx="296">
                  <c:v>-7508907.0800000038</c:v>
                </c:pt>
                <c:pt idx="297">
                  <c:v>-7284669.1699999999</c:v>
                </c:pt>
                <c:pt idx="298">
                  <c:v>-7611980.0800000001</c:v>
                </c:pt>
                <c:pt idx="299">
                  <c:v>-7941968.4700000007</c:v>
                </c:pt>
                <c:pt idx="300">
                  <c:v>-7941968.4700000016</c:v>
                </c:pt>
                <c:pt idx="301">
                  <c:v>-7924256.790000001</c:v>
                </c:pt>
                <c:pt idx="302">
                  <c:v>-6627266.4799999995</c:v>
                </c:pt>
                <c:pt idx="303">
                  <c:v>-6335228.0600000015</c:v>
                </c:pt>
                <c:pt idx="304">
                  <c:v>-6544331.3599999966</c:v>
                </c:pt>
                <c:pt idx="305">
                  <c:v>-7640681.9200000009</c:v>
                </c:pt>
                <c:pt idx="306">
                  <c:v>-8387532.5900000008</c:v>
                </c:pt>
                <c:pt idx="307">
                  <c:v>-8387532.5899999999</c:v>
                </c:pt>
                <c:pt idx="308">
                  <c:v>-8440464.4400000013</c:v>
                </c:pt>
                <c:pt idx="309">
                  <c:v>-6956346.6700000018</c:v>
                </c:pt>
                <c:pt idx="310">
                  <c:v>-6340369.0299999993</c:v>
                </c:pt>
                <c:pt idx="311">
                  <c:v>-5791771.7799999993</c:v>
                </c:pt>
                <c:pt idx="312">
                  <c:v>-6286471.4399999985</c:v>
                </c:pt>
                <c:pt idx="313">
                  <c:v>-6468736.4399999995</c:v>
                </c:pt>
                <c:pt idx="314">
                  <c:v>-6468736.4399999976</c:v>
                </c:pt>
                <c:pt idx="315">
                  <c:v>-5947835.7700000005</c:v>
                </c:pt>
                <c:pt idx="316">
                  <c:v>-4533074.4399999995</c:v>
                </c:pt>
                <c:pt idx="317">
                  <c:v>-4026881.14</c:v>
                </c:pt>
                <c:pt idx="318">
                  <c:v>-3876956.370000001</c:v>
                </c:pt>
                <c:pt idx="319">
                  <c:v>-6976304.5700000003</c:v>
                </c:pt>
                <c:pt idx="320">
                  <c:v>-7505035.790000001</c:v>
                </c:pt>
                <c:pt idx="321">
                  <c:v>-7505035.790000001</c:v>
                </c:pt>
                <c:pt idx="322">
                  <c:v>-7295932.4899999993</c:v>
                </c:pt>
                <c:pt idx="323">
                  <c:v>-6842792.3700000001</c:v>
                </c:pt>
                <c:pt idx="324">
                  <c:v>-6374655.030000004</c:v>
                </c:pt>
                <c:pt idx="325">
                  <c:v>-6808507.8799999999</c:v>
                </c:pt>
                <c:pt idx="326">
                  <c:v>-6661342.879999999</c:v>
                </c:pt>
                <c:pt idx="327">
                  <c:v>-6900780.0700000003</c:v>
                </c:pt>
                <c:pt idx="328">
                  <c:v>-6900780.0700000003</c:v>
                </c:pt>
                <c:pt idx="329">
                  <c:v>-6744252.0699999984</c:v>
                </c:pt>
                <c:pt idx="330">
                  <c:v>-6124517.54</c:v>
                </c:pt>
                <c:pt idx="331">
                  <c:v>-6271473.75</c:v>
                </c:pt>
                <c:pt idx="332">
                  <c:v>-7165690.330000001</c:v>
                </c:pt>
                <c:pt idx="333">
                  <c:v>-7991399.370000002</c:v>
                </c:pt>
                <c:pt idx="334">
                  <c:v>-8556543.9900000002</c:v>
                </c:pt>
                <c:pt idx="335">
                  <c:v>-8556543.9900000002</c:v>
                </c:pt>
                <c:pt idx="336">
                  <c:v>-8556543.9900000002</c:v>
                </c:pt>
                <c:pt idx="337">
                  <c:v>-8376480.3700000001</c:v>
                </c:pt>
                <c:pt idx="338">
                  <c:v>-5425927.7799999984</c:v>
                </c:pt>
                <c:pt idx="339">
                  <c:v>-5053222.8000000007</c:v>
                </c:pt>
                <c:pt idx="340">
                  <c:v>-6871403.0599999987</c:v>
                </c:pt>
                <c:pt idx="341">
                  <c:v>-7088651.3699999992</c:v>
                </c:pt>
                <c:pt idx="342">
                  <c:v>-7480743.5</c:v>
                </c:pt>
                <c:pt idx="343">
                  <c:v>-7480743.4999999991</c:v>
                </c:pt>
                <c:pt idx="344">
                  <c:v>-7305670.4000000022</c:v>
                </c:pt>
                <c:pt idx="345">
                  <c:v>-6259203.8300000001</c:v>
                </c:pt>
                <c:pt idx="346">
                  <c:v>-6640802.9900000002</c:v>
                </c:pt>
                <c:pt idx="347">
                  <c:v>-7371715.8499999996</c:v>
                </c:pt>
                <c:pt idx="348">
                  <c:v>-7628342.4699999988</c:v>
                </c:pt>
                <c:pt idx="349">
                  <c:v>-7628342.4700000007</c:v>
                </c:pt>
                <c:pt idx="350">
                  <c:v>-7343844.580000001</c:v>
                </c:pt>
                <c:pt idx="351">
                  <c:v>-6267363.0000000009</c:v>
                </c:pt>
                <c:pt idx="352">
                  <c:v>-5862003.6699999981</c:v>
                </c:pt>
                <c:pt idx="353">
                  <c:v>-5717712.9400000004</c:v>
                </c:pt>
                <c:pt idx="354">
                  <c:v>-6390121.3499999987</c:v>
                </c:pt>
                <c:pt idx="355">
                  <c:v>-7246355.8399999999</c:v>
                </c:pt>
                <c:pt idx="356">
                  <c:v>-7246355.8400000008</c:v>
                </c:pt>
                <c:pt idx="357">
                  <c:v>-7859367.5200000005</c:v>
                </c:pt>
                <c:pt idx="358">
                  <c:v>-7226096.54</c:v>
                </c:pt>
                <c:pt idx="359">
                  <c:v>-5512456.040000001</c:v>
                </c:pt>
                <c:pt idx="360">
                  <c:v>-5599073.2599999979</c:v>
                </c:pt>
                <c:pt idx="361">
                  <c:v>-6504029.0700000003</c:v>
                </c:pt>
                <c:pt idx="362">
                  <c:v>-6993567.21</c:v>
                </c:pt>
                <c:pt idx="363">
                  <c:v>-6993567.2100000018</c:v>
                </c:pt>
                <c:pt idx="364">
                  <c:v>-7123294.1900000023</c:v>
                </c:pt>
                <c:pt idx="365" formatCode="General">
                  <c:v>-6564250.3899999997</c:v>
                </c:pt>
                <c:pt idx="366" formatCode="General">
                  <c:v>-6078805.4699999997</c:v>
                </c:pt>
                <c:pt idx="367" formatCode="General">
                  <c:v>-5934616.9299999997</c:v>
                </c:pt>
                <c:pt idx="368" formatCode="General">
                  <c:v>-6899437.0800000001</c:v>
                </c:pt>
                <c:pt idx="369" formatCode="General">
                  <c:v>-7316917.8499999996</c:v>
                </c:pt>
                <c:pt idx="370" formatCode="General">
                  <c:v>-7316917.8499999996</c:v>
                </c:pt>
                <c:pt idx="371" formatCode="General">
                  <c:v>-7503567.54</c:v>
                </c:pt>
                <c:pt idx="372" formatCode="General">
                  <c:v>-6573845.0800000001</c:v>
                </c:pt>
                <c:pt idx="373" formatCode="General">
                  <c:v>-6266014.5099999998</c:v>
                </c:pt>
                <c:pt idx="374" formatCode="General">
                  <c:v>-5885513.6900000004</c:v>
                </c:pt>
                <c:pt idx="375" formatCode="General">
                  <c:v>-6944107.25</c:v>
                </c:pt>
                <c:pt idx="376" formatCode="General">
                  <c:v>-7539787.8099999996</c:v>
                </c:pt>
                <c:pt idx="377" formatCode="General">
                  <c:v>-7539787.8099999996</c:v>
                </c:pt>
                <c:pt idx="378" formatCode="General">
                  <c:v>-8018896.0300000003</c:v>
                </c:pt>
                <c:pt idx="379" formatCode="General">
                  <c:v>-7231224.6200000001</c:v>
                </c:pt>
                <c:pt idx="380" formatCode="General">
                  <c:v>-6721848.0899999999</c:v>
                </c:pt>
                <c:pt idx="381" formatCode="General">
                  <c:v>-6639141.6299999999</c:v>
                </c:pt>
                <c:pt idx="382" formatCode="General">
                  <c:v>-7871304.5</c:v>
                </c:pt>
                <c:pt idx="383" formatCode="General">
                  <c:v>-8395709.4499999993</c:v>
                </c:pt>
                <c:pt idx="384" formatCode="General">
                  <c:v>-8395709.4499999993</c:v>
                </c:pt>
                <c:pt idx="385" formatCode="General">
                  <c:v>-8615751.9299999997</c:v>
                </c:pt>
                <c:pt idx="386" formatCode="General">
                  <c:v>-7685856.1100000003</c:v>
                </c:pt>
                <c:pt idx="387" formatCode="General">
                  <c:v>-7394305.1600000001</c:v>
                </c:pt>
                <c:pt idx="388" formatCode="General">
                  <c:v>-7420446.3499999996</c:v>
                </c:pt>
                <c:pt idx="389" formatCode="General">
                  <c:v>-9386130.4299999997</c:v>
                </c:pt>
                <c:pt idx="390" formatCode="General">
                  <c:v>-9904530.4900000002</c:v>
                </c:pt>
                <c:pt idx="391" formatCode="General">
                  <c:v>-9904530.4900000002</c:v>
                </c:pt>
                <c:pt idx="392" formatCode="General">
                  <c:v>-10226387.640000001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93F-46F0-B543-DDE2E15192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90997952"/>
        <c:axId val="890987552"/>
      </c:lineChart>
      <c:dateAx>
        <c:axId val="890997952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87552"/>
        <c:crosses val="autoZero"/>
        <c:auto val="1"/>
        <c:lblOffset val="100"/>
        <c:baseTimeUnit val="days"/>
      </c:dateAx>
      <c:valAx>
        <c:axId val="890987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9795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409965495587661E-2"/>
                <c:y val="0.36243276089012227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TPE</c:v>
                </c:pt>
              </c:strCache>
            </c:strRef>
          </c:tx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cat>
            <c:numRef>
              <c:f>Sheet1!$A$2:$A$397</c:f>
              <c:numCache>
                <c:formatCode>m/d/yyyy</c:formatCode>
                <c:ptCount val="396"/>
                <c:pt idx="0">
                  <c:v>44621</c:v>
                </c:pt>
                <c:pt idx="1">
                  <c:v>44622</c:v>
                </c:pt>
                <c:pt idx="2">
                  <c:v>44623</c:v>
                </c:pt>
                <c:pt idx="3">
                  <c:v>44624</c:v>
                </c:pt>
                <c:pt idx="4">
                  <c:v>44625</c:v>
                </c:pt>
                <c:pt idx="5">
                  <c:v>44626</c:v>
                </c:pt>
                <c:pt idx="6">
                  <c:v>44627</c:v>
                </c:pt>
                <c:pt idx="7">
                  <c:v>44628</c:v>
                </c:pt>
                <c:pt idx="8">
                  <c:v>44629</c:v>
                </c:pt>
                <c:pt idx="9">
                  <c:v>44630</c:v>
                </c:pt>
                <c:pt idx="10">
                  <c:v>44631</c:v>
                </c:pt>
                <c:pt idx="11">
                  <c:v>44632</c:v>
                </c:pt>
                <c:pt idx="12">
                  <c:v>44633</c:v>
                </c:pt>
                <c:pt idx="13">
                  <c:v>44634</c:v>
                </c:pt>
                <c:pt idx="14">
                  <c:v>44635</c:v>
                </c:pt>
                <c:pt idx="15">
                  <c:v>44636</c:v>
                </c:pt>
                <c:pt idx="16">
                  <c:v>44637</c:v>
                </c:pt>
                <c:pt idx="17">
                  <c:v>44638</c:v>
                </c:pt>
                <c:pt idx="18">
                  <c:v>44639</c:v>
                </c:pt>
                <c:pt idx="19">
                  <c:v>44640</c:v>
                </c:pt>
                <c:pt idx="20">
                  <c:v>44641</c:v>
                </c:pt>
                <c:pt idx="21">
                  <c:v>44642</c:v>
                </c:pt>
                <c:pt idx="22">
                  <c:v>44643</c:v>
                </c:pt>
                <c:pt idx="23">
                  <c:v>44644</c:v>
                </c:pt>
                <c:pt idx="24">
                  <c:v>44645</c:v>
                </c:pt>
                <c:pt idx="25">
                  <c:v>44646</c:v>
                </c:pt>
                <c:pt idx="26">
                  <c:v>44647</c:v>
                </c:pt>
                <c:pt idx="27">
                  <c:v>44648</c:v>
                </c:pt>
                <c:pt idx="28">
                  <c:v>44649</c:v>
                </c:pt>
                <c:pt idx="29">
                  <c:v>44650</c:v>
                </c:pt>
                <c:pt idx="30">
                  <c:v>44651</c:v>
                </c:pt>
                <c:pt idx="31">
                  <c:v>44652</c:v>
                </c:pt>
                <c:pt idx="32">
                  <c:v>44653</c:v>
                </c:pt>
                <c:pt idx="33">
                  <c:v>44654</c:v>
                </c:pt>
                <c:pt idx="34">
                  <c:v>44655</c:v>
                </c:pt>
                <c:pt idx="35">
                  <c:v>44656</c:v>
                </c:pt>
                <c:pt idx="36">
                  <c:v>44657</c:v>
                </c:pt>
                <c:pt idx="37">
                  <c:v>44658</c:v>
                </c:pt>
                <c:pt idx="38">
                  <c:v>44659</c:v>
                </c:pt>
                <c:pt idx="39">
                  <c:v>44660</c:v>
                </c:pt>
                <c:pt idx="40">
                  <c:v>44661</c:v>
                </c:pt>
                <c:pt idx="41">
                  <c:v>44662</c:v>
                </c:pt>
                <c:pt idx="42">
                  <c:v>44663</c:v>
                </c:pt>
                <c:pt idx="43">
                  <c:v>44664</c:v>
                </c:pt>
                <c:pt idx="44">
                  <c:v>44665</c:v>
                </c:pt>
                <c:pt idx="45">
                  <c:v>44666</c:v>
                </c:pt>
                <c:pt idx="46">
                  <c:v>44667</c:v>
                </c:pt>
                <c:pt idx="47">
                  <c:v>44668</c:v>
                </c:pt>
                <c:pt idx="48">
                  <c:v>44669</c:v>
                </c:pt>
                <c:pt idx="49">
                  <c:v>44670</c:v>
                </c:pt>
                <c:pt idx="50">
                  <c:v>44671</c:v>
                </c:pt>
                <c:pt idx="51">
                  <c:v>44672</c:v>
                </c:pt>
                <c:pt idx="52">
                  <c:v>44673</c:v>
                </c:pt>
                <c:pt idx="53">
                  <c:v>44674</c:v>
                </c:pt>
                <c:pt idx="54">
                  <c:v>44675</c:v>
                </c:pt>
                <c:pt idx="55">
                  <c:v>44676</c:v>
                </c:pt>
                <c:pt idx="56">
                  <c:v>44677</c:v>
                </c:pt>
                <c:pt idx="57">
                  <c:v>44678</c:v>
                </c:pt>
                <c:pt idx="58">
                  <c:v>44679</c:v>
                </c:pt>
                <c:pt idx="59">
                  <c:v>44680</c:v>
                </c:pt>
                <c:pt idx="60">
                  <c:v>44681</c:v>
                </c:pt>
                <c:pt idx="61">
                  <c:v>44682</c:v>
                </c:pt>
                <c:pt idx="62">
                  <c:v>44683</c:v>
                </c:pt>
                <c:pt idx="63">
                  <c:v>44684</c:v>
                </c:pt>
                <c:pt idx="64">
                  <c:v>44685</c:v>
                </c:pt>
                <c:pt idx="65">
                  <c:v>44686</c:v>
                </c:pt>
                <c:pt idx="66">
                  <c:v>44687</c:v>
                </c:pt>
                <c:pt idx="67">
                  <c:v>44688</c:v>
                </c:pt>
                <c:pt idx="68">
                  <c:v>44689</c:v>
                </c:pt>
                <c:pt idx="69">
                  <c:v>44690</c:v>
                </c:pt>
                <c:pt idx="70">
                  <c:v>44691</c:v>
                </c:pt>
                <c:pt idx="71">
                  <c:v>44692</c:v>
                </c:pt>
                <c:pt idx="72">
                  <c:v>44693</c:v>
                </c:pt>
                <c:pt idx="73">
                  <c:v>44694</c:v>
                </c:pt>
                <c:pt idx="74">
                  <c:v>44695</c:v>
                </c:pt>
                <c:pt idx="75">
                  <c:v>44696</c:v>
                </c:pt>
                <c:pt idx="76">
                  <c:v>44697</c:v>
                </c:pt>
                <c:pt idx="77">
                  <c:v>44698</c:v>
                </c:pt>
                <c:pt idx="78">
                  <c:v>44699</c:v>
                </c:pt>
                <c:pt idx="79">
                  <c:v>44700</c:v>
                </c:pt>
                <c:pt idx="80">
                  <c:v>44701</c:v>
                </c:pt>
                <c:pt idx="81">
                  <c:v>44702</c:v>
                </c:pt>
                <c:pt idx="82">
                  <c:v>44703</c:v>
                </c:pt>
                <c:pt idx="83">
                  <c:v>44704</c:v>
                </c:pt>
                <c:pt idx="84">
                  <c:v>44705</c:v>
                </c:pt>
                <c:pt idx="85">
                  <c:v>44706</c:v>
                </c:pt>
                <c:pt idx="86">
                  <c:v>44707</c:v>
                </c:pt>
                <c:pt idx="87">
                  <c:v>44708</c:v>
                </c:pt>
                <c:pt idx="88">
                  <c:v>44709</c:v>
                </c:pt>
                <c:pt idx="89">
                  <c:v>44710</c:v>
                </c:pt>
                <c:pt idx="90">
                  <c:v>44711</c:v>
                </c:pt>
                <c:pt idx="91">
                  <c:v>44712</c:v>
                </c:pt>
                <c:pt idx="92">
                  <c:v>44713</c:v>
                </c:pt>
                <c:pt idx="93">
                  <c:v>44714</c:v>
                </c:pt>
                <c:pt idx="94">
                  <c:v>44715</c:v>
                </c:pt>
                <c:pt idx="95">
                  <c:v>44716</c:v>
                </c:pt>
                <c:pt idx="96">
                  <c:v>44717</c:v>
                </c:pt>
                <c:pt idx="97">
                  <c:v>44718</c:v>
                </c:pt>
                <c:pt idx="98">
                  <c:v>44719</c:v>
                </c:pt>
                <c:pt idx="99">
                  <c:v>44720</c:v>
                </c:pt>
                <c:pt idx="100">
                  <c:v>44721</c:v>
                </c:pt>
                <c:pt idx="101">
                  <c:v>44722</c:v>
                </c:pt>
                <c:pt idx="102">
                  <c:v>44723</c:v>
                </c:pt>
                <c:pt idx="103">
                  <c:v>44724</c:v>
                </c:pt>
                <c:pt idx="104">
                  <c:v>44725</c:v>
                </c:pt>
                <c:pt idx="105">
                  <c:v>44726</c:v>
                </c:pt>
                <c:pt idx="106">
                  <c:v>44727</c:v>
                </c:pt>
                <c:pt idx="107">
                  <c:v>44728</c:v>
                </c:pt>
                <c:pt idx="108">
                  <c:v>44729</c:v>
                </c:pt>
                <c:pt idx="109">
                  <c:v>44730</c:v>
                </c:pt>
                <c:pt idx="110">
                  <c:v>44731</c:v>
                </c:pt>
                <c:pt idx="111">
                  <c:v>44732</c:v>
                </c:pt>
                <c:pt idx="112">
                  <c:v>44733</c:v>
                </c:pt>
                <c:pt idx="113">
                  <c:v>44734</c:v>
                </c:pt>
                <c:pt idx="114">
                  <c:v>44735</c:v>
                </c:pt>
                <c:pt idx="115">
                  <c:v>44736</c:v>
                </c:pt>
                <c:pt idx="116">
                  <c:v>44737</c:v>
                </c:pt>
                <c:pt idx="117">
                  <c:v>44738</c:v>
                </c:pt>
                <c:pt idx="118">
                  <c:v>44739</c:v>
                </c:pt>
                <c:pt idx="119">
                  <c:v>44740</c:v>
                </c:pt>
                <c:pt idx="120">
                  <c:v>44741</c:v>
                </c:pt>
                <c:pt idx="121">
                  <c:v>44742</c:v>
                </c:pt>
                <c:pt idx="122">
                  <c:v>44743</c:v>
                </c:pt>
                <c:pt idx="123">
                  <c:v>44744</c:v>
                </c:pt>
                <c:pt idx="124">
                  <c:v>44745</c:v>
                </c:pt>
                <c:pt idx="125">
                  <c:v>44746</c:v>
                </c:pt>
                <c:pt idx="126">
                  <c:v>44747</c:v>
                </c:pt>
                <c:pt idx="127">
                  <c:v>44748</c:v>
                </c:pt>
                <c:pt idx="128">
                  <c:v>44749</c:v>
                </c:pt>
                <c:pt idx="129">
                  <c:v>44750</c:v>
                </c:pt>
                <c:pt idx="130">
                  <c:v>44751</c:v>
                </c:pt>
                <c:pt idx="131">
                  <c:v>44752</c:v>
                </c:pt>
                <c:pt idx="132">
                  <c:v>44753</c:v>
                </c:pt>
                <c:pt idx="133">
                  <c:v>44754</c:v>
                </c:pt>
                <c:pt idx="134">
                  <c:v>44755</c:v>
                </c:pt>
                <c:pt idx="135">
                  <c:v>44756</c:v>
                </c:pt>
                <c:pt idx="136">
                  <c:v>44757</c:v>
                </c:pt>
                <c:pt idx="137">
                  <c:v>44758</c:v>
                </c:pt>
                <c:pt idx="138">
                  <c:v>44759</c:v>
                </c:pt>
                <c:pt idx="139">
                  <c:v>44760</c:v>
                </c:pt>
                <c:pt idx="140">
                  <c:v>44761</c:v>
                </c:pt>
                <c:pt idx="141">
                  <c:v>44762</c:v>
                </c:pt>
                <c:pt idx="142">
                  <c:v>44763</c:v>
                </c:pt>
                <c:pt idx="143">
                  <c:v>44764</c:v>
                </c:pt>
                <c:pt idx="144">
                  <c:v>44765</c:v>
                </c:pt>
                <c:pt idx="145">
                  <c:v>44766</c:v>
                </c:pt>
                <c:pt idx="146">
                  <c:v>44767</c:v>
                </c:pt>
                <c:pt idx="147">
                  <c:v>44768</c:v>
                </c:pt>
                <c:pt idx="148">
                  <c:v>44769</c:v>
                </c:pt>
                <c:pt idx="149">
                  <c:v>44770</c:v>
                </c:pt>
                <c:pt idx="150">
                  <c:v>44771</c:v>
                </c:pt>
                <c:pt idx="151">
                  <c:v>44772</c:v>
                </c:pt>
                <c:pt idx="152">
                  <c:v>44773</c:v>
                </c:pt>
                <c:pt idx="153">
                  <c:v>44774</c:v>
                </c:pt>
                <c:pt idx="154">
                  <c:v>44775</c:v>
                </c:pt>
                <c:pt idx="155">
                  <c:v>44776</c:v>
                </c:pt>
                <c:pt idx="156">
                  <c:v>44777</c:v>
                </c:pt>
                <c:pt idx="157">
                  <c:v>44778</c:v>
                </c:pt>
                <c:pt idx="158">
                  <c:v>44779</c:v>
                </c:pt>
                <c:pt idx="159">
                  <c:v>44780</c:v>
                </c:pt>
                <c:pt idx="160">
                  <c:v>44781</c:v>
                </c:pt>
                <c:pt idx="161">
                  <c:v>44782</c:v>
                </c:pt>
                <c:pt idx="162">
                  <c:v>44783</c:v>
                </c:pt>
                <c:pt idx="163">
                  <c:v>44784</c:v>
                </c:pt>
                <c:pt idx="164">
                  <c:v>44785</c:v>
                </c:pt>
                <c:pt idx="165">
                  <c:v>44786</c:v>
                </c:pt>
                <c:pt idx="166">
                  <c:v>44787</c:v>
                </c:pt>
                <c:pt idx="167">
                  <c:v>44788</c:v>
                </c:pt>
                <c:pt idx="168">
                  <c:v>44789</c:v>
                </c:pt>
                <c:pt idx="169">
                  <c:v>44790</c:v>
                </c:pt>
                <c:pt idx="170">
                  <c:v>44791</c:v>
                </c:pt>
                <c:pt idx="171">
                  <c:v>44792</c:v>
                </c:pt>
                <c:pt idx="172">
                  <c:v>44793</c:v>
                </c:pt>
                <c:pt idx="173">
                  <c:v>44794</c:v>
                </c:pt>
                <c:pt idx="174">
                  <c:v>44795</c:v>
                </c:pt>
                <c:pt idx="175">
                  <c:v>44796</c:v>
                </c:pt>
                <c:pt idx="176">
                  <c:v>44797</c:v>
                </c:pt>
                <c:pt idx="177">
                  <c:v>44798</c:v>
                </c:pt>
                <c:pt idx="178">
                  <c:v>44799</c:v>
                </c:pt>
                <c:pt idx="179">
                  <c:v>44800</c:v>
                </c:pt>
                <c:pt idx="180">
                  <c:v>44801</c:v>
                </c:pt>
                <c:pt idx="181">
                  <c:v>44802</c:v>
                </c:pt>
                <c:pt idx="182">
                  <c:v>44803</c:v>
                </c:pt>
                <c:pt idx="183">
                  <c:v>44804</c:v>
                </c:pt>
                <c:pt idx="184">
                  <c:v>44805</c:v>
                </c:pt>
                <c:pt idx="185">
                  <c:v>44806</c:v>
                </c:pt>
                <c:pt idx="186">
                  <c:v>44807</c:v>
                </c:pt>
                <c:pt idx="187">
                  <c:v>44808</c:v>
                </c:pt>
                <c:pt idx="188">
                  <c:v>44809</c:v>
                </c:pt>
                <c:pt idx="189">
                  <c:v>44810</c:v>
                </c:pt>
                <c:pt idx="190">
                  <c:v>44811</c:v>
                </c:pt>
                <c:pt idx="191">
                  <c:v>44812</c:v>
                </c:pt>
                <c:pt idx="192">
                  <c:v>44813</c:v>
                </c:pt>
                <c:pt idx="193">
                  <c:v>44814</c:v>
                </c:pt>
                <c:pt idx="194">
                  <c:v>44815</c:v>
                </c:pt>
                <c:pt idx="195">
                  <c:v>44816</c:v>
                </c:pt>
                <c:pt idx="196">
                  <c:v>44817</c:v>
                </c:pt>
                <c:pt idx="197">
                  <c:v>44818</c:v>
                </c:pt>
                <c:pt idx="198">
                  <c:v>44819</c:v>
                </c:pt>
                <c:pt idx="199">
                  <c:v>44820</c:v>
                </c:pt>
                <c:pt idx="200">
                  <c:v>44821</c:v>
                </c:pt>
                <c:pt idx="201">
                  <c:v>44822</c:v>
                </c:pt>
                <c:pt idx="202">
                  <c:v>44823</c:v>
                </c:pt>
                <c:pt idx="203">
                  <c:v>44824</c:v>
                </c:pt>
                <c:pt idx="204">
                  <c:v>44825</c:v>
                </c:pt>
                <c:pt idx="205">
                  <c:v>44826</c:v>
                </c:pt>
                <c:pt idx="206">
                  <c:v>44827</c:v>
                </c:pt>
                <c:pt idx="207">
                  <c:v>44828</c:v>
                </c:pt>
                <c:pt idx="208">
                  <c:v>44829</c:v>
                </c:pt>
                <c:pt idx="209">
                  <c:v>44830</c:v>
                </c:pt>
                <c:pt idx="210">
                  <c:v>44831</c:v>
                </c:pt>
                <c:pt idx="211">
                  <c:v>44832</c:v>
                </c:pt>
                <c:pt idx="212">
                  <c:v>44833</c:v>
                </c:pt>
                <c:pt idx="213">
                  <c:v>44834</c:v>
                </c:pt>
                <c:pt idx="214">
                  <c:v>44835</c:v>
                </c:pt>
                <c:pt idx="215">
                  <c:v>44836</c:v>
                </c:pt>
                <c:pt idx="216">
                  <c:v>44837</c:v>
                </c:pt>
                <c:pt idx="217">
                  <c:v>44838</c:v>
                </c:pt>
                <c:pt idx="218">
                  <c:v>44839</c:v>
                </c:pt>
                <c:pt idx="219">
                  <c:v>44840</c:v>
                </c:pt>
                <c:pt idx="220">
                  <c:v>44841</c:v>
                </c:pt>
                <c:pt idx="221">
                  <c:v>44842</c:v>
                </c:pt>
                <c:pt idx="222">
                  <c:v>44843</c:v>
                </c:pt>
                <c:pt idx="223">
                  <c:v>44844</c:v>
                </c:pt>
                <c:pt idx="224">
                  <c:v>44845</c:v>
                </c:pt>
                <c:pt idx="225">
                  <c:v>44846</c:v>
                </c:pt>
                <c:pt idx="226">
                  <c:v>44847</c:v>
                </c:pt>
                <c:pt idx="227">
                  <c:v>44848</c:v>
                </c:pt>
                <c:pt idx="228">
                  <c:v>44849</c:v>
                </c:pt>
                <c:pt idx="229">
                  <c:v>44850</c:v>
                </c:pt>
                <c:pt idx="230">
                  <c:v>44851</c:v>
                </c:pt>
                <c:pt idx="231">
                  <c:v>44852</c:v>
                </c:pt>
                <c:pt idx="232">
                  <c:v>44853</c:v>
                </c:pt>
                <c:pt idx="233">
                  <c:v>44854</c:v>
                </c:pt>
                <c:pt idx="234">
                  <c:v>44855</c:v>
                </c:pt>
                <c:pt idx="235">
                  <c:v>44856</c:v>
                </c:pt>
                <c:pt idx="236">
                  <c:v>44857</c:v>
                </c:pt>
                <c:pt idx="237">
                  <c:v>44858</c:v>
                </c:pt>
                <c:pt idx="238">
                  <c:v>44859</c:v>
                </c:pt>
                <c:pt idx="239">
                  <c:v>44860</c:v>
                </c:pt>
                <c:pt idx="240">
                  <c:v>44861</c:v>
                </c:pt>
                <c:pt idx="241">
                  <c:v>44862</c:v>
                </c:pt>
                <c:pt idx="242">
                  <c:v>44863</c:v>
                </c:pt>
                <c:pt idx="243">
                  <c:v>44864</c:v>
                </c:pt>
                <c:pt idx="244">
                  <c:v>44865</c:v>
                </c:pt>
                <c:pt idx="245">
                  <c:v>44866</c:v>
                </c:pt>
                <c:pt idx="246">
                  <c:v>44867</c:v>
                </c:pt>
                <c:pt idx="247">
                  <c:v>44868</c:v>
                </c:pt>
                <c:pt idx="248">
                  <c:v>44869</c:v>
                </c:pt>
                <c:pt idx="249">
                  <c:v>44870</c:v>
                </c:pt>
                <c:pt idx="250">
                  <c:v>44871</c:v>
                </c:pt>
                <c:pt idx="251">
                  <c:v>44872</c:v>
                </c:pt>
                <c:pt idx="252">
                  <c:v>44873</c:v>
                </c:pt>
                <c:pt idx="253">
                  <c:v>44874</c:v>
                </c:pt>
                <c:pt idx="254">
                  <c:v>44875</c:v>
                </c:pt>
                <c:pt idx="255">
                  <c:v>44876</c:v>
                </c:pt>
                <c:pt idx="256">
                  <c:v>44877</c:v>
                </c:pt>
                <c:pt idx="257">
                  <c:v>44878</c:v>
                </c:pt>
                <c:pt idx="258">
                  <c:v>44879</c:v>
                </c:pt>
                <c:pt idx="259">
                  <c:v>44880</c:v>
                </c:pt>
                <c:pt idx="260">
                  <c:v>44881</c:v>
                </c:pt>
                <c:pt idx="261">
                  <c:v>44882</c:v>
                </c:pt>
                <c:pt idx="262">
                  <c:v>44883</c:v>
                </c:pt>
                <c:pt idx="263">
                  <c:v>44884</c:v>
                </c:pt>
                <c:pt idx="264">
                  <c:v>44885</c:v>
                </c:pt>
                <c:pt idx="265">
                  <c:v>44886</c:v>
                </c:pt>
                <c:pt idx="266">
                  <c:v>44887</c:v>
                </c:pt>
                <c:pt idx="267">
                  <c:v>44888</c:v>
                </c:pt>
                <c:pt idx="268">
                  <c:v>44889</c:v>
                </c:pt>
                <c:pt idx="269">
                  <c:v>44890</c:v>
                </c:pt>
                <c:pt idx="270">
                  <c:v>44891</c:v>
                </c:pt>
                <c:pt idx="271">
                  <c:v>44892</c:v>
                </c:pt>
                <c:pt idx="272">
                  <c:v>44893</c:v>
                </c:pt>
                <c:pt idx="273">
                  <c:v>44894</c:v>
                </c:pt>
                <c:pt idx="274">
                  <c:v>44895</c:v>
                </c:pt>
                <c:pt idx="275">
                  <c:v>44896</c:v>
                </c:pt>
                <c:pt idx="276">
                  <c:v>44897</c:v>
                </c:pt>
                <c:pt idx="277">
                  <c:v>44898</c:v>
                </c:pt>
                <c:pt idx="278">
                  <c:v>44899</c:v>
                </c:pt>
                <c:pt idx="279">
                  <c:v>44900</c:v>
                </c:pt>
                <c:pt idx="280">
                  <c:v>44901</c:v>
                </c:pt>
                <c:pt idx="281">
                  <c:v>44902</c:v>
                </c:pt>
                <c:pt idx="282">
                  <c:v>44903</c:v>
                </c:pt>
                <c:pt idx="283">
                  <c:v>44904</c:v>
                </c:pt>
                <c:pt idx="284">
                  <c:v>44905</c:v>
                </c:pt>
                <c:pt idx="285">
                  <c:v>44906</c:v>
                </c:pt>
                <c:pt idx="286">
                  <c:v>44907</c:v>
                </c:pt>
                <c:pt idx="287">
                  <c:v>44908</c:v>
                </c:pt>
                <c:pt idx="288">
                  <c:v>44909</c:v>
                </c:pt>
                <c:pt idx="289">
                  <c:v>44910</c:v>
                </c:pt>
                <c:pt idx="290">
                  <c:v>44911</c:v>
                </c:pt>
                <c:pt idx="291">
                  <c:v>44912</c:v>
                </c:pt>
                <c:pt idx="292">
                  <c:v>44913</c:v>
                </c:pt>
                <c:pt idx="293">
                  <c:v>44914</c:v>
                </c:pt>
                <c:pt idx="294">
                  <c:v>44915</c:v>
                </c:pt>
                <c:pt idx="295">
                  <c:v>44916</c:v>
                </c:pt>
                <c:pt idx="296">
                  <c:v>44917</c:v>
                </c:pt>
                <c:pt idx="297">
                  <c:v>44918</c:v>
                </c:pt>
                <c:pt idx="298">
                  <c:v>44919</c:v>
                </c:pt>
                <c:pt idx="299">
                  <c:v>44920</c:v>
                </c:pt>
                <c:pt idx="300">
                  <c:v>44921</c:v>
                </c:pt>
                <c:pt idx="301">
                  <c:v>44922</c:v>
                </c:pt>
                <c:pt idx="302">
                  <c:v>44923</c:v>
                </c:pt>
                <c:pt idx="303">
                  <c:v>44924</c:v>
                </c:pt>
                <c:pt idx="304" formatCode="[$-409]mm/dd/yyyy">
                  <c:v>44925</c:v>
                </c:pt>
                <c:pt idx="305" formatCode="[$-409]mm/dd/yyyy">
                  <c:v>44926</c:v>
                </c:pt>
                <c:pt idx="306" formatCode="[$-409]mm/dd/yyyy">
                  <c:v>44927</c:v>
                </c:pt>
                <c:pt idx="307" formatCode="[$-409]mm/dd/yyyy">
                  <c:v>44928</c:v>
                </c:pt>
                <c:pt idx="308" formatCode="[$-409]mm/dd/yyyy">
                  <c:v>44929</c:v>
                </c:pt>
                <c:pt idx="309" formatCode="[$-409]mm/dd/yyyy">
                  <c:v>44930</c:v>
                </c:pt>
                <c:pt idx="310" formatCode="[$-409]mm/dd/yyyy">
                  <c:v>44931</c:v>
                </c:pt>
                <c:pt idx="311" formatCode="[$-409]mm/dd/yyyy">
                  <c:v>44932</c:v>
                </c:pt>
                <c:pt idx="312" formatCode="[$-409]mm/dd/yyyy">
                  <c:v>44933</c:v>
                </c:pt>
                <c:pt idx="313" formatCode="[$-409]mm/dd/yyyy">
                  <c:v>44934</c:v>
                </c:pt>
                <c:pt idx="314" formatCode="[$-409]mm/dd/yyyy">
                  <c:v>44935</c:v>
                </c:pt>
                <c:pt idx="315" formatCode="[$-409]mm/dd/yyyy">
                  <c:v>44936</c:v>
                </c:pt>
                <c:pt idx="316" formatCode="[$-409]mm/dd/yyyy">
                  <c:v>44937</c:v>
                </c:pt>
                <c:pt idx="317" formatCode="[$-409]mm/dd/yyyy">
                  <c:v>44938</c:v>
                </c:pt>
                <c:pt idx="318" formatCode="[$-409]mm/dd/yyyy">
                  <c:v>44939</c:v>
                </c:pt>
                <c:pt idx="319" formatCode="[$-409]mm/dd/yyyy">
                  <c:v>44940</c:v>
                </c:pt>
                <c:pt idx="320" formatCode="[$-409]mm/dd/yyyy">
                  <c:v>44941</c:v>
                </c:pt>
                <c:pt idx="321" formatCode="[$-409]mm/dd/yyyy">
                  <c:v>44942</c:v>
                </c:pt>
                <c:pt idx="322" formatCode="[$-409]mm/dd/yyyy">
                  <c:v>44943</c:v>
                </c:pt>
                <c:pt idx="323" formatCode="[$-409]mm/dd/yyyy">
                  <c:v>44944</c:v>
                </c:pt>
                <c:pt idx="324" formatCode="[$-409]mm/dd/yyyy">
                  <c:v>44945</c:v>
                </c:pt>
                <c:pt idx="325" formatCode="[$-409]mm/dd/yyyy">
                  <c:v>44946</c:v>
                </c:pt>
                <c:pt idx="326" formatCode="[$-409]mm/dd/yyyy">
                  <c:v>44947</c:v>
                </c:pt>
                <c:pt idx="327" formatCode="[$-409]mm/dd/yyyy">
                  <c:v>44948</c:v>
                </c:pt>
                <c:pt idx="328" formatCode="[$-409]mm/dd/yyyy">
                  <c:v>44949</c:v>
                </c:pt>
                <c:pt idx="329" formatCode="[$-409]mm/dd/yyyy">
                  <c:v>44950</c:v>
                </c:pt>
                <c:pt idx="330" formatCode="[$-409]mm/dd/yyyy">
                  <c:v>44951</c:v>
                </c:pt>
                <c:pt idx="331" formatCode="[$-409]mm/dd/yyyy">
                  <c:v>44952</c:v>
                </c:pt>
                <c:pt idx="332" formatCode="[$-409]mm/dd/yyyy">
                  <c:v>44953</c:v>
                </c:pt>
                <c:pt idx="333" formatCode="[$-409]mm/dd/yyyy">
                  <c:v>44954</c:v>
                </c:pt>
                <c:pt idx="334">
                  <c:v>44955</c:v>
                </c:pt>
                <c:pt idx="335">
                  <c:v>44956</c:v>
                </c:pt>
                <c:pt idx="336">
                  <c:v>44957</c:v>
                </c:pt>
                <c:pt idx="337">
                  <c:v>44958</c:v>
                </c:pt>
                <c:pt idx="338">
                  <c:v>44959</c:v>
                </c:pt>
                <c:pt idx="339">
                  <c:v>44960</c:v>
                </c:pt>
                <c:pt idx="340">
                  <c:v>44961</c:v>
                </c:pt>
                <c:pt idx="341">
                  <c:v>44962</c:v>
                </c:pt>
                <c:pt idx="342">
                  <c:v>44963</c:v>
                </c:pt>
                <c:pt idx="343">
                  <c:v>44964</c:v>
                </c:pt>
                <c:pt idx="344">
                  <c:v>44965</c:v>
                </c:pt>
                <c:pt idx="345">
                  <c:v>44966</c:v>
                </c:pt>
                <c:pt idx="346">
                  <c:v>44967</c:v>
                </c:pt>
                <c:pt idx="347">
                  <c:v>44968</c:v>
                </c:pt>
                <c:pt idx="348">
                  <c:v>44969</c:v>
                </c:pt>
                <c:pt idx="349">
                  <c:v>44970</c:v>
                </c:pt>
                <c:pt idx="350">
                  <c:v>44971</c:v>
                </c:pt>
                <c:pt idx="351">
                  <c:v>44972</c:v>
                </c:pt>
                <c:pt idx="352">
                  <c:v>44973</c:v>
                </c:pt>
                <c:pt idx="353">
                  <c:v>44974</c:v>
                </c:pt>
                <c:pt idx="354">
                  <c:v>44975</c:v>
                </c:pt>
                <c:pt idx="355">
                  <c:v>44976</c:v>
                </c:pt>
                <c:pt idx="356">
                  <c:v>44977</c:v>
                </c:pt>
                <c:pt idx="357">
                  <c:v>44978</c:v>
                </c:pt>
                <c:pt idx="358">
                  <c:v>44979</c:v>
                </c:pt>
                <c:pt idx="359">
                  <c:v>44980</c:v>
                </c:pt>
                <c:pt idx="360">
                  <c:v>44981</c:v>
                </c:pt>
                <c:pt idx="361">
                  <c:v>44982</c:v>
                </c:pt>
                <c:pt idx="362">
                  <c:v>44983</c:v>
                </c:pt>
                <c:pt idx="363">
                  <c:v>44984</c:v>
                </c:pt>
                <c:pt idx="364">
                  <c:v>44985</c:v>
                </c:pt>
                <c:pt idx="365">
                  <c:v>44986</c:v>
                </c:pt>
                <c:pt idx="366">
                  <c:v>44987</c:v>
                </c:pt>
                <c:pt idx="367">
                  <c:v>44988</c:v>
                </c:pt>
                <c:pt idx="368">
                  <c:v>44989</c:v>
                </c:pt>
                <c:pt idx="369">
                  <c:v>44990</c:v>
                </c:pt>
                <c:pt idx="370">
                  <c:v>44991</c:v>
                </c:pt>
                <c:pt idx="371">
                  <c:v>44992</c:v>
                </c:pt>
                <c:pt idx="372">
                  <c:v>44993</c:v>
                </c:pt>
                <c:pt idx="373">
                  <c:v>44994</c:v>
                </c:pt>
                <c:pt idx="374">
                  <c:v>44995</c:v>
                </c:pt>
                <c:pt idx="375">
                  <c:v>44996</c:v>
                </c:pt>
                <c:pt idx="376">
                  <c:v>44997</c:v>
                </c:pt>
                <c:pt idx="377">
                  <c:v>44998</c:v>
                </c:pt>
                <c:pt idx="378">
                  <c:v>44999</c:v>
                </c:pt>
                <c:pt idx="379">
                  <c:v>45000</c:v>
                </c:pt>
                <c:pt idx="380">
                  <c:v>45001</c:v>
                </c:pt>
                <c:pt idx="381">
                  <c:v>45002</c:v>
                </c:pt>
                <c:pt idx="382">
                  <c:v>45003</c:v>
                </c:pt>
                <c:pt idx="383">
                  <c:v>45004</c:v>
                </c:pt>
                <c:pt idx="384">
                  <c:v>45005</c:v>
                </c:pt>
                <c:pt idx="385">
                  <c:v>45006</c:v>
                </c:pt>
                <c:pt idx="386">
                  <c:v>45007</c:v>
                </c:pt>
                <c:pt idx="387">
                  <c:v>45008</c:v>
                </c:pt>
                <c:pt idx="388">
                  <c:v>45009</c:v>
                </c:pt>
                <c:pt idx="389">
                  <c:v>45010</c:v>
                </c:pt>
                <c:pt idx="390">
                  <c:v>45011</c:v>
                </c:pt>
                <c:pt idx="391">
                  <c:v>45012</c:v>
                </c:pt>
                <c:pt idx="392">
                  <c:v>45013</c:v>
                </c:pt>
                <c:pt idx="393">
                  <c:v>45014</c:v>
                </c:pt>
                <c:pt idx="394">
                  <c:v>45015</c:v>
                </c:pt>
                <c:pt idx="395">
                  <c:v>45016</c:v>
                </c:pt>
              </c:numCache>
            </c:numRef>
          </c:cat>
          <c:val>
            <c:numRef>
              <c:f>Sheet1!$B$2:$B$397</c:f>
              <c:numCache>
                <c:formatCode>0.00</c:formatCode>
                <c:ptCount val="396"/>
                <c:pt idx="0">
                  <c:v>1040446783</c:v>
                </c:pt>
                <c:pt idx="1">
                  <c:v>962750514.89999998</c:v>
                </c:pt>
                <c:pt idx="2">
                  <c:v>885499627.70000005</c:v>
                </c:pt>
                <c:pt idx="3">
                  <c:v>918458934.29999995</c:v>
                </c:pt>
                <c:pt idx="4">
                  <c:v>916553102.29999995</c:v>
                </c:pt>
                <c:pt idx="5">
                  <c:v>916149352.20000005</c:v>
                </c:pt>
                <c:pt idx="6">
                  <c:v>912557239.10000002</c:v>
                </c:pt>
                <c:pt idx="7">
                  <c:v>926177896</c:v>
                </c:pt>
                <c:pt idx="8">
                  <c:v>869231253.70000005</c:v>
                </c:pt>
                <c:pt idx="9">
                  <c:v>836570823.60000002</c:v>
                </c:pt>
                <c:pt idx="10">
                  <c:v>847649240.79999995</c:v>
                </c:pt>
                <c:pt idx="11">
                  <c:v>860577464.5</c:v>
                </c:pt>
                <c:pt idx="12">
                  <c:v>860305806.10000002</c:v>
                </c:pt>
                <c:pt idx="13">
                  <c:v>856342300.89999998</c:v>
                </c:pt>
                <c:pt idx="14">
                  <c:v>846502252.70000005</c:v>
                </c:pt>
                <c:pt idx="15">
                  <c:v>863796394.79999995</c:v>
                </c:pt>
                <c:pt idx="16">
                  <c:v>863343262.29999995</c:v>
                </c:pt>
                <c:pt idx="17">
                  <c:v>901919851.10000002</c:v>
                </c:pt>
                <c:pt idx="18">
                  <c:v>921773016.10000002</c:v>
                </c:pt>
                <c:pt idx="19">
                  <c:v>929756999.70000005</c:v>
                </c:pt>
                <c:pt idx="20">
                  <c:v>930804572.29999995</c:v>
                </c:pt>
                <c:pt idx="21">
                  <c:v>951968590.20000005</c:v>
                </c:pt>
                <c:pt idx="22">
                  <c:v>1008213654</c:v>
                </c:pt>
                <c:pt idx="23">
                  <c:v>997688660.70000005</c:v>
                </c:pt>
                <c:pt idx="24">
                  <c:v>1011619184</c:v>
                </c:pt>
                <c:pt idx="25">
                  <c:v>1015478180</c:v>
                </c:pt>
                <c:pt idx="26">
                  <c:v>1020566919</c:v>
                </c:pt>
                <c:pt idx="27">
                  <c:v>1011306906</c:v>
                </c:pt>
                <c:pt idx="28">
                  <c:v>1074710232</c:v>
                </c:pt>
                <c:pt idx="29">
                  <c:v>1070888942</c:v>
                </c:pt>
                <c:pt idx="30">
                  <c:v>1106672954</c:v>
                </c:pt>
                <c:pt idx="31">
                  <c:v>1132690406</c:v>
                </c:pt>
                <c:pt idx="32">
                  <c:v>1158614579</c:v>
                </c:pt>
                <c:pt idx="33">
                  <c:v>1155617946</c:v>
                </c:pt>
                <c:pt idx="34">
                  <c:v>1146952364</c:v>
                </c:pt>
                <c:pt idx="35">
                  <c:v>1141398587</c:v>
                </c:pt>
                <c:pt idx="36">
                  <c:v>1121196609</c:v>
                </c:pt>
                <c:pt idx="37">
                  <c:v>1111719770</c:v>
                </c:pt>
                <c:pt idx="38">
                  <c:v>1142694155</c:v>
                </c:pt>
                <c:pt idx="39">
                  <c:v>1155577250</c:v>
                </c:pt>
                <c:pt idx="40">
                  <c:v>1158911166</c:v>
                </c:pt>
                <c:pt idx="41">
                  <c:v>1166254394</c:v>
                </c:pt>
                <c:pt idx="42">
                  <c:v>1151489154</c:v>
                </c:pt>
                <c:pt idx="43">
                  <c:v>1162564697</c:v>
                </c:pt>
                <c:pt idx="44">
                  <c:v>1161532306</c:v>
                </c:pt>
                <c:pt idx="45">
                  <c:v>1145647224</c:v>
                </c:pt>
                <c:pt idx="46">
                  <c:v>1164335930</c:v>
                </c:pt>
                <c:pt idx="47">
                  <c:v>1159943762</c:v>
                </c:pt>
                <c:pt idx="48">
                  <c:v>1140212083</c:v>
                </c:pt>
                <c:pt idx="49">
                  <c:v>1144920601</c:v>
                </c:pt>
                <c:pt idx="50">
                  <c:v>1114310564</c:v>
                </c:pt>
                <c:pt idx="51">
                  <c:v>1125529693</c:v>
                </c:pt>
                <c:pt idx="52">
                  <c:v>1141252419</c:v>
                </c:pt>
                <c:pt idx="53">
                  <c:v>1165549553</c:v>
                </c:pt>
                <c:pt idx="54">
                  <c:v>1148956385</c:v>
                </c:pt>
                <c:pt idx="55">
                  <c:v>1143322846</c:v>
                </c:pt>
                <c:pt idx="56">
                  <c:v>1169683266</c:v>
                </c:pt>
                <c:pt idx="57">
                  <c:v>1154017258</c:v>
                </c:pt>
                <c:pt idx="58">
                  <c:v>1176835197</c:v>
                </c:pt>
                <c:pt idx="59">
                  <c:v>1156642779</c:v>
                </c:pt>
                <c:pt idx="60">
                  <c:v>1185220338</c:v>
                </c:pt>
                <c:pt idx="61">
                  <c:v>1157251674</c:v>
                </c:pt>
                <c:pt idx="62">
                  <c:v>1153132085</c:v>
                </c:pt>
                <c:pt idx="63">
                  <c:v>1371025411</c:v>
                </c:pt>
                <c:pt idx="64">
                  <c:v>1490524057</c:v>
                </c:pt>
                <c:pt idx="65">
                  <c:v>1651636830</c:v>
                </c:pt>
                <c:pt idx="66">
                  <c:v>1595347163</c:v>
                </c:pt>
                <c:pt idx="67">
                  <c:v>1456377639</c:v>
                </c:pt>
                <c:pt idx="68">
                  <c:v>1470720232</c:v>
                </c:pt>
                <c:pt idx="69">
                  <c:v>1461436379</c:v>
                </c:pt>
                <c:pt idx="70">
                  <c:v>1433552202</c:v>
                </c:pt>
                <c:pt idx="71">
                  <c:v>1549371281</c:v>
                </c:pt>
                <c:pt idx="72">
                  <c:v>1511258463</c:v>
                </c:pt>
                <c:pt idx="73">
                  <c:v>1547369093</c:v>
                </c:pt>
                <c:pt idx="74">
                  <c:v>1628045579</c:v>
                </c:pt>
                <c:pt idx="75">
                  <c:v>1643094212</c:v>
                </c:pt>
                <c:pt idx="76">
                  <c:v>1613465568</c:v>
                </c:pt>
                <c:pt idx="77">
                  <c:v>1636876700</c:v>
                </c:pt>
                <c:pt idx="78">
                  <c:v>1547573551</c:v>
                </c:pt>
                <c:pt idx="79">
                  <c:v>1489354268</c:v>
                </c:pt>
                <c:pt idx="80">
                  <c:v>1450236242</c:v>
                </c:pt>
                <c:pt idx="81">
                  <c:v>1416178086</c:v>
                </c:pt>
                <c:pt idx="82">
                  <c:v>1433059472</c:v>
                </c:pt>
                <c:pt idx="83">
                  <c:v>1451928568</c:v>
                </c:pt>
                <c:pt idx="84">
                  <c:v>1497277212</c:v>
                </c:pt>
                <c:pt idx="85">
                  <c:v>1574429194</c:v>
                </c:pt>
                <c:pt idx="86">
                  <c:v>1568821270</c:v>
                </c:pt>
                <c:pt idx="87">
                  <c:v>1645029403</c:v>
                </c:pt>
                <c:pt idx="88">
                  <c:v>1656438818</c:v>
                </c:pt>
                <c:pt idx="89">
                  <c:v>1664057071</c:v>
                </c:pt>
                <c:pt idx="90">
                  <c:v>1666979953</c:v>
                </c:pt>
                <c:pt idx="91">
                  <c:v>1670743374</c:v>
                </c:pt>
                <c:pt idx="92">
                  <c:v>1482288830</c:v>
                </c:pt>
                <c:pt idx="93">
                  <c:v>1586852400</c:v>
                </c:pt>
                <c:pt idx="94">
                  <c:v>1931581182</c:v>
                </c:pt>
                <c:pt idx="95">
                  <c:v>1992679892</c:v>
                </c:pt>
                <c:pt idx="96">
                  <c:v>2036791874</c:v>
                </c:pt>
                <c:pt idx="97">
                  <c:v>2057603711</c:v>
                </c:pt>
                <c:pt idx="98">
                  <c:v>2287686499</c:v>
                </c:pt>
                <c:pt idx="99">
                  <c:v>1923127607</c:v>
                </c:pt>
                <c:pt idx="100">
                  <c:v>1929210428</c:v>
                </c:pt>
                <c:pt idx="101">
                  <c:v>1837766220</c:v>
                </c:pt>
                <c:pt idx="102">
                  <c:v>1861457742</c:v>
                </c:pt>
                <c:pt idx="103">
                  <c:v>1891871145</c:v>
                </c:pt>
                <c:pt idx="104">
                  <c:v>1883466982</c:v>
                </c:pt>
                <c:pt idx="105">
                  <c:v>1980539758</c:v>
                </c:pt>
                <c:pt idx="106">
                  <c:v>1811343935</c:v>
                </c:pt>
                <c:pt idx="107">
                  <c:v>1807188731</c:v>
                </c:pt>
                <c:pt idx="108">
                  <c:v>1910734165</c:v>
                </c:pt>
                <c:pt idx="109">
                  <c:v>1970855196</c:v>
                </c:pt>
                <c:pt idx="110">
                  <c:v>1994196115</c:v>
                </c:pt>
                <c:pt idx="111">
                  <c:v>1990762603</c:v>
                </c:pt>
                <c:pt idx="112">
                  <c:v>2035779934</c:v>
                </c:pt>
                <c:pt idx="113">
                  <c:v>2069340977</c:v>
                </c:pt>
                <c:pt idx="114">
                  <c:v>1988763994</c:v>
                </c:pt>
                <c:pt idx="115">
                  <c:v>1868777503</c:v>
                </c:pt>
                <c:pt idx="116">
                  <c:v>1764192574</c:v>
                </c:pt>
                <c:pt idx="117">
                  <c:v>1780426029</c:v>
                </c:pt>
                <c:pt idx="118">
                  <c:v>1782486976</c:v>
                </c:pt>
                <c:pt idx="119">
                  <c:v>1741893674</c:v>
                </c:pt>
                <c:pt idx="120">
                  <c:v>1670406587</c:v>
                </c:pt>
                <c:pt idx="121">
                  <c:v>1630022052</c:v>
                </c:pt>
                <c:pt idx="122">
                  <c:v>1613227585</c:v>
                </c:pt>
                <c:pt idx="123">
                  <c:v>1730748586</c:v>
                </c:pt>
                <c:pt idx="124">
                  <c:v>1741297608</c:v>
                </c:pt>
                <c:pt idx="125">
                  <c:v>1742121451</c:v>
                </c:pt>
                <c:pt idx="126">
                  <c:v>1738164168</c:v>
                </c:pt>
                <c:pt idx="127">
                  <c:v>1738904022</c:v>
                </c:pt>
                <c:pt idx="128">
                  <c:v>1753273517</c:v>
                </c:pt>
                <c:pt idx="129">
                  <c:v>1571122639</c:v>
                </c:pt>
                <c:pt idx="130">
                  <c:v>1608798430</c:v>
                </c:pt>
                <c:pt idx="131">
                  <c:v>1545109594</c:v>
                </c:pt>
                <c:pt idx="132">
                  <c:v>1631345623</c:v>
                </c:pt>
                <c:pt idx="133">
                  <c:v>1652953680</c:v>
                </c:pt>
                <c:pt idx="134">
                  <c:v>1777991997</c:v>
                </c:pt>
                <c:pt idx="135">
                  <c:v>2570059083</c:v>
                </c:pt>
                <c:pt idx="136">
                  <c:v>2322124143</c:v>
                </c:pt>
                <c:pt idx="137">
                  <c:v>2322730718</c:v>
                </c:pt>
                <c:pt idx="138">
                  <c:v>2277767993</c:v>
                </c:pt>
                <c:pt idx="139">
                  <c:v>2322493346</c:v>
                </c:pt>
                <c:pt idx="140">
                  <c:v>2574315492</c:v>
                </c:pt>
                <c:pt idx="141">
                  <c:v>1942129976</c:v>
                </c:pt>
                <c:pt idx="142">
                  <c:v>1859287234</c:v>
                </c:pt>
                <c:pt idx="143">
                  <c:v>1899098871</c:v>
                </c:pt>
                <c:pt idx="144">
                  <c:v>1901120971</c:v>
                </c:pt>
                <c:pt idx="145">
                  <c:v>1946658559</c:v>
                </c:pt>
                <c:pt idx="146">
                  <c:v>1946181907</c:v>
                </c:pt>
                <c:pt idx="147">
                  <c:v>2081445784</c:v>
                </c:pt>
                <c:pt idx="148">
                  <c:v>2073266386</c:v>
                </c:pt>
                <c:pt idx="149">
                  <c:v>2134960412</c:v>
                </c:pt>
                <c:pt idx="150">
                  <c:v>2208224424</c:v>
                </c:pt>
                <c:pt idx="151">
                  <c:v>2358388404</c:v>
                </c:pt>
                <c:pt idx="152">
                  <c:v>2404668854</c:v>
                </c:pt>
                <c:pt idx="153">
                  <c:v>2367506217</c:v>
                </c:pt>
                <c:pt idx="154">
                  <c:v>2845642698</c:v>
                </c:pt>
                <c:pt idx="155">
                  <c:v>2932812663</c:v>
                </c:pt>
                <c:pt idx="156">
                  <c:v>3074661357</c:v>
                </c:pt>
                <c:pt idx="157">
                  <c:v>3363059274</c:v>
                </c:pt>
                <c:pt idx="158">
                  <c:v>3353907134</c:v>
                </c:pt>
                <c:pt idx="159">
                  <c:v>3404467986</c:v>
                </c:pt>
                <c:pt idx="160">
                  <c:v>3410905114</c:v>
                </c:pt>
                <c:pt idx="161">
                  <c:v>3574298784</c:v>
                </c:pt>
                <c:pt idx="162">
                  <c:v>3462603628</c:v>
                </c:pt>
                <c:pt idx="163">
                  <c:v>3306563398</c:v>
                </c:pt>
                <c:pt idx="164">
                  <c:v>2954684148</c:v>
                </c:pt>
                <c:pt idx="165">
                  <c:v>2994902121</c:v>
                </c:pt>
                <c:pt idx="166">
                  <c:v>2998823047</c:v>
                </c:pt>
                <c:pt idx="167">
                  <c:v>2982737619</c:v>
                </c:pt>
                <c:pt idx="168">
                  <c:v>2639496063</c:v>
                </c:pt>
                <c:pt idx="169">
                  <c:v>2497616043</c:v>
                </c:pt>
                <c:pt idx="170">
                  <c:v>2306276197</c:v>
                </c:pt>
                <c:pt idx="171">
                  <c:v>2321005355</c:v>
                </c:pt>
                <c:pt idx="172">
                  <c:v>2326486998</c:v>
                </c:pt>
                <c:pt idx="173">
                  <c:v>2326035201</c:v>
                </c:pt>
                <c:pt idx="174">
                  <c:v>2312315300</c:v>
                </c:pt>
                <c:pt idx="175">
                  <c:v>2310468411</c:v>
                </c:pt>
                <c:pt idx="176">
                  <c:v>2271264574</c:v>
                </c:pt>
                <c:pt idx="177">
                  <c:v>2334552593</c:v>
                </c:pt>
                <c:pt idx="178">
                  <c:v>2298227733</c:v>
                </c:pt>
                <c:pt idx="179">
                  <c:v>2336646317</c:v>
                </c:pt>
                <c:pt idx="180">
                  <c:v>2342387259</c:v>
                </c:pt>
                <c:pt idx="181">
                  <c:v>2339294169</c:v>
                </c:pt>
                <c:pt idx="182">
                  <c:v>2312353441</c:v>
                </c:pt>
                <c:pt idx="183">
                  <c:v>2223405978</c:v>
                </c:pt>
                <c:pt idx="184">
                  <c:v>2155481089</c:v>
                </c:pt>
                <c:pt idx="185">
                  <c:v>2321576289</c:v>
                </c:pt>
                <c:pt idx="186">
                  <c:v>2350389092</c:v>
                </c:pt>
                <c:pt idx="187">
                  <c:v>2345837037</c:v>
                </c:pt>
                <c:pt idx="188">
                  <c:v>2254373971</c:v>
                </c:pt>
                <c:pt idx="189">
                  <c:v>2121162264</c:v>
                </c:pt>
                <c:pt idx="190">
                  <c:v>2175354429</c:v>
                </c:pt>
                <c:pt idx="191">
                  <c:v>1996091494</c:v>
                </c:pt>
                <c:pt idx="192">
                  <c:v>1871258198</c:v>
                </c:pt>
                <c:pt idx="193">
                  <c:v>1430666841</c:v>
                </c:pt>
                <c:pt idx="194">
                  <c:v>1435602831</c:v>
                </c:pt>
                <c:pt idx="195">
                  <c:v>1431689111</c:v>
                </c:pt>
                <c:pt idx="196">
                  <c:v>1427190702</c:v>
                </c:pt>
                <c:pt idx="197">
                  <c:v>1370291447</c:v>
                </c:pt>
                <c:pt idx="198">
                  <c:v>1452435623</c:v>
                </c:pt>
                <c:pt idx="199">
                  <c:v>1413887062</c:v>
                </c:pt>
                <c:pt idx="200">
                  <c:v>1389648576</c:v>
                </c:pt>
                <c:pt idx="201">
                  <c:v>1399255674</c:v>
                </c:pt>
                <c:pt idx="202">
                  <c:v>1389378556</c:v>
                </c:pt>
                <c:pt idx="203">
                  <c:v>1385988106</c:v>
                </c:pt>
                <c:pt idx="204">
                  <c:v>1410487773</c:v>
                </c:pt>
                <c:pt idx="205">
                  <c:v>1395984189</c:v>
                </c:pt>
                <c:pt idx="206">
                  <c:v>1379457593</c:v>
                </c:pt>
                <c:pt idx="207">
                  <c:v>1338491553</c:v>
                </c:pt>
                <c:pt idx="208">
                  <c:v>1342738033</c:v>
                </c:pt>
                <c:pt idx="209">
                  <c:v>1323529205</c:v>
                </c:pt>
                <c:pt idx="210">
                  <c:v>1289423018</c:v>
                </c:pt>
                <c:pt idx="211">
                  <c:v>1258445575</c:v>
                </c:pt>
                <c:pt idx="212">
                  <c:v>1256985652</c:v>
                </c:pt>
                <c:pt idx="213">
                  <c:v>1239934836</c:v>
                </c:pt>
                <c:pt idx="214">
                  <c:v>1184982360</c:v>
                </c:pt>
                <c:pt idx="215">
                  <c:v>1184760628</c:v>
                </c:pt>
                <c:pt idx="216">
                  <c:v>1178518985</c:v>
                </c:pt>
                <c:pt idx="217">
                  <c:v>1158664727</c:v>
                </c:pt>
                <c:pt idx="218">
                  <c:v>1144192027</c:v>
                </c:pt>
                <c:pt idx="219">
                  <c:v>1156712596</c:v>
                </c:pt>
                <c:pt idx="220">
                  <c:v>1265376518</c:v>
                </c:pt>
                <c:pt idx="221">
                  <c:v>1273297798</c:v>
                </c:pt>
                <c:pt idx="222">
                  <c:v>1275713966</c:v>
                </c:pt>
                <c:pt idx="223">
                  <c:v>1274492074</c:v>
                </c:pt>
                <c:pt idx="224">
                  <c:v>1284625102</c:v>
                </c:pt>
                <c:pt idx="225">
                  <c:v>1254524849</c:v>
                </c:pt>
                <c:pt idx="226">
                  <c:v>1187503984</c:v>
                </c:pt>
                <c:pt idx="227">
                  <c:v>1177244174</c:v>
                </c:pt>
                <c:pt idx="228">
                  <c:v>1185313725</c:v>
                </c:pt>
                <c:pt idx="229">
                  <c:v>1185763745</c:v>
                </c:pt>
                <c:pt idx="230">
                  <c:v>1175206329</c:v>
                </c:pt>
                <c:pt idx="231">
                  <c:v>1176604915</c:v>
                </c:pt>
                <c:pt idx="232">
                  <c:v>1147916056</c:v>
                </c:pt>
                <c:pt idx="233">
                  <c:v>1133464405</c:v>
                </c:pt>
                <c:pt idx="234">
                  <c:v>1121575390</c:v>
                </c:pt>
                <c:pt idx="235">
                  <c:v>1116862924</c:v>
                </c:pt>
                <c:pt idx="236">
                  <c:v>1117437418</c:v>
                </c:pt>
                <c:pt idx="237">
                  <c:v>1107444040</c:v>
                </c:pt>
                <c:pt idx="238">
                  <c:v>1107316103</c:v>
                </c:pt>
                <c:pt idx="239">
                  <c:v>1115179115</c:v>
                </c:pt>
                <c:pt idx="240">
                  <c:v>1115966935</c:v>
                </c:pt>
                <c:pt idx="241">
                  <c:v>1123655845</c:v>
                </c:pt>
                <c:pt idx="242">
                  <c:v>1141357926</c:v>
                </c:pt>
                <c:pt idx="243">
                  <c:v>1143120220</c:v>
                </c:pt>
                <c:pt idx="244">
                  <c:v>1132466760</c:v>
                </c:pt>
                <c:pt idx="245">
                  <c:v>1103720125</c:v>
                </c:pt>
                <c:pt idx="246">
                  <c:v>1055805272</c:v>
                </c:pt>
                <c:pt idx="247">
                  <c:v>1070222892</c:v>
                </c:pt>
                <c:pt idx="248">
                  <c:v>1178409878</c:v>
                </c:pt>
                <c:pt idx="249">
                  <c:v>1179770610</c:v>
                </c:pt>
                <c:pt idx="250">
                  <c:v>1180005484</c:v>
                </c:pt>
                <c:pt idx="251">
                  <c:v>1172623742</c:v>
                </c:pt>
                <c:pt idx="252">
                  <c:v>1188283792</c:v>
                </c:pt>
                <c:pt idx="253">
                  <c:v>1134163696</c:v>
                </c:pt>
                <c:pt idx="254">
                  <c:v>1180096302</c:v>
                </c:pt>
                <c:pt idx="255">
                  <c:v>1209337590</c:v>
                </c:pt>
                <c:pt idx="256">
                  <c:v>1207123209</c:v>
                </c:pt>
                <c:pt idx="257">
                  <c:v>1205481373</c:v>
                </c:pt>
                <c:pt idx="258">
                  <c:v>1197103032</c:v>
                </c:pt>
                <c:pt idx="259">
                  <c:v>1163054009</c:v>
                </c:pt>
                <c:pt idx="260">
                  <c:v>1156632013</c:v>
                </c:pt>
                <c:pt idx="261">
                  <c:v>1163744034</c:v>
                </c:pt>
                <c:pt idx="262">
                  <c:v>1200711300</c:v>
                </c:pt>
                <c:pt idx="263">
                  <c:v>1211920827</c:v>
                </c:pt>
                <c:pt idx="264">
                  <c:v>1206368846</c:v>
                </c:pt>
                <c:pt idx="265">
                  <c:v>1198158779</c:v>
                </c:pt>
                <c:pt idx="266">
                  <c:v>1187230746</c:v>
                </c:pt>
                <c:pt idx="267">
                  <c:v>1164234116</c:v>
                </c:pt>
                <c:pt idx="268">
                  <c:v>1187178071</c:v>
                </c:pt>
                <c:pt idx="269">
                  <c:v>1192504883</c:v>
                </c:pt>
                <c:pt idx="270">
                  <c:v>1188163571</c:v>
                </c:pt>
                <c:pt idx="271">
                  <c:v>1199940996</c:v>
                </c:pt>
                <c:pt idx="272">
                  <c:v>1184201969</c:v>
                </c:pt>
                <c:pt idx="273">
                  <c:v>1173556487</c:v>
                </c:pt>
                <c:pt idx="274">
                  <c:v>1152667817</c:v>
                </c:pt>
                <c:pt idx="275">
                  <c:v>1095265318</c:v>
                </c:pt>
                <c:pt idx="276">
                  <c:v>1218574292</c:v>
                </c:pt>
                <c:pt idx="277">
                  <c:v>1211006195</c:v>
                </c:pt>
                <c:pt idx="278">
                  <c:v>1211549775</c:v>
                </c:pt>
                <c:pt idx="279">
                  <c:v>1209673057</c:v>
                </c:pt>
                <c:pt idx="280">
                  <c:v>1175905830</c:v>
                </c:pt>
                <c:pt idx="281">
                  <c:v>1126576198</c:v>
                </c:pt>
                <c:pt idx="282">
                  <c:v>1161309352</c:v>
                </c:pt>
                <c:pt idx="283">
                  <c:v>1186960997</c:v>
                </c:pt>
                <c:pt idx="284">
                  <c:v>1226767806</c:v>
                </c:pt>
                <c:pt idx="285">
                  <c:v>1235560049</c:v>
                </c:pt>
                <c:pt idx="286">
                  <c:v>1235633845</c:v>
                </c:pt>
                <c:pt idx="287">
                  <c:v>1353228736</c:v>
                </c:pt>
                <c:pt idx="288">
                  <c:v>1567825404</c:v>
                </c:pt>
                <c:pt idx="289">
                  <c:v>1366037481</c:v>
                </c:pt>
                <c:pt idx="290">
                  <c:v>1405412665</c:v>
                </c:pt>
                <c:pt idx="291">
                  <c:v>1405185916</c:v>
                </c:pt>
                <c:pt idx="292">
                  <c:v>1410651400</c:v>
                </c:pt>
                <c:pt idx="293">
                  <c:v>1421258991</c:v>
                </c:pt>
                <c:pt idx="294">
                  <c:v>1614563447</c:v>
                </c:pt>
                <c:pt idx="295">
                  <c:v>1515535571</c:v>
                </c:pt>
                <c:pt idx="296">
                  <c:v>1573231362</c:v>
                </c:pt>
                <c:pt idx="297">
                  <c:v>1500948069</c:v>
                </c:pt>
                <c:pt idx="298">
                  <c:v>1891268222</c:v>
                </c:pt>
                <c:pt idx="299">
                  <c:v>1856335824</c:v>
                </c:pt>
                <c:pt idx="300">
                  <c:v>1866808776</c:v>
                </c:pt>
                <c:pt idx="301">
                  <c:v>1842647842</c:v>
                </c:pt>
                <c:pt idx="302">
                  <c:v>1804319206</c:v>
                </c:pt>
                <c:pt idx="303">
                  <c:v>1750380736</c:v>
                </c:pt>
                <c:pt idx="304" formatCode="General">
                  <c:v>1695823754</c:v>
                </c:pt>
                <c:pt idx="305" formatCode="General">
                  <c:v>1424490134</c:v>
                </c:pt>
                <c:pt idx="306" formatCode="General">
                  <c:v>1396180661</c:v>
                </c:pt>
                <c:pt idx="307" formatCode="General">
                  <c:v>1398721561</c:v>
                </c:pt>
                <c:pt idx="308" formatCode="General">
                  <c:v>1246774595</c:v>
                </c:pt>
                <c:pt idx="309" formatCode="General">
                  <c:v>1216195972</c:v>
                </c:pt>
                <c:pt idx="310" formatCode="General">
                  <c:v>1175722490</c:v>
                </c:pt>
                <c:pt idx="311" formatCode="General">
                  <c:v>1148367519</c:v>
                </c:pt>
                <c:pt idx="312" formatCode="General">
                  <c:v>1132656725</c:v>
                </c:pt>
                <c:pt idx="313" formatCode="General">
                  <c:v>1134916456</c:v>
                </c:pt>
                <c:pt idx="314" formatCode="General">
                  <c:v>1135555361</c:v>
                </c:pt>
                <c:pt idx="315" formatCode="General">
                  <c:v>1170164375</c:v>
                </c:pt>
                <c:pt idx="316" formatCode="General">
                  <c:v>1166754014</c:v>
                </c:pt>
                <c:pt idx="317" formatCode="General">
                  <c:v>1580570986</c:v>
                </c:pt>
                <c:pt idx="318" formatCode="General">
                  <c:v>1945945655</c:v>
                </c:pt>
                <c:pt idx="319" formatCode="General">
                  <c:v>1835056920</c:v>
                </c:pt>
                <c:pt idx="320" formatCode="General">
                  <c:v>1880518284</c:v>
                </c:pt>
                <c:pt idx="321" formatCode="General">
                  <c:v>1923165769</c:v>
                </c:pt>
                <c:pt idx="322" formatCode="General">
                  <c:v>1961490542</c:v>
                </c:pt>
                <c:pt idx="323" formatCode="General">
                  <c:v>1946141361</c:v>
                </c:pt>
                <c:pt idx="324" formatCode="General">
                  <c:v>1858027292</c:v>
                </c:pt>
                <c:pt idx="325" formatCode="General">
                  <c:v>1766062239</c:v>
                </c:pt>
                <c:pt idx="326" formatCode="General">
                  <c:v>1835741526</c:v>
                </c:pt>
                <c:pt idx="327" formatCode="General">
                  <c:v>1865725627</c:v>
                </c:pt>
                <c:pt idx="328" formatCode="General">
                  <c:v>1889586454</c:v>
                </c:pt>
                <c:pt idx="329" formatCode="General">
                  <c:v>1985216505</c:v>
                </c:pt>
                <c:pt idx="330" formatCode="General">
                  <c:v>1868874422</c:v>
                </c:pt>
                <c:pt idx="331" formatCode="General">
                  <c:v>1806254032</c:v>
                </c:pt>
                <c:pt idx="332" formatCode="General">
                  <c:v>1695160583</c:v>
                </c:pt>
                <c:pt idx="333" formatCode="General">
                  <c:v>1629151679</c:v>
                </c:pt>
                <c:pt idx="334">
                  <c:v>1645769566</c:v>
                </c:pt>
                <c:pt idx="335">
                  <c:v>1659481075</c:v>
                </c:pt>
                <c:pt idx="336">
                  <c:v>1728338480</c:v>
                </c:pt>
                <c:pt idx="337">
                  <c:v>1540854303</c:v>
                </c:pt>
                <c:pt idx="338">
                  <c:v>1506988749</c:v>
                </c:pt>
                <c:pt idx="339">
                  <c:v>1566703127</c:v>
                </c:pt>
                <c:pt idx="340">
                  <c:v>1502925551</c:v>
                </c:pt>
                <c:pt idx="341">
                  <c:v>1510870924</c:v>
                </c:pt>
                <c:pt idx="342">
                  <c:v>1503190419</c:v>
                </c:pt>
                <c:pt idx="343">
                  <c:v>1252126069</c:v>
                </c:pt>
                <c:pt idx="344">
                  <c:v>1235549386</c:v>
                </c:pt>
                <c:pt idx="345">
                  <c:v>1243739341</c:v>
                </c:pt>
                <c:pt idx="346">
                  <c:v>1278788412</c:v>
                </c:pt>
                <c:pt idx="347">
                  <c:v>1261615591</c:v>
                </c:pt>
                <c:pt idx="348">
                  <c:v>1248969760</c:v>
                </c:pt>
                <c:pt idx="349">
                  <c:v>1247186861</c:v>
                </c:pt>
                <c:pt idx="350">
                  <c:v>1208645282</c:v>
                </c:pt>
                <c:pt idx="351">
                  <c:v>1173173796</c:v>
                </c:pt>
                <c:pt idx="352">
                  <c:v>1160391273</c:v>
                </c:pt>
                <c:pt idx="353">
                  <c:v>1225997224</c:v>
                </c:pt>
                <c:pt idx="354">
                  <c:v>1210453286</c:v>
                </c:pt>
                <c:pt idx="355">
                  <c:v>1203757453</c:v>
                </c:pt>
                <c:pt idx="356">
                  <c:v>1002072597</c:v>
                </c:pt>
                <c:pt idx="357">
                  <c:v>1017963329</c:v>
                </c:pt>
                <c:pt idx="358">
                  <c:v>1005332510</c:v>
                </c:pt>
                <c:pt idx="359">
                  <c:v>1013065758</c:v>
                </c:pt>
                <c:pt idx="360">
                  <c:v>1013960546</c:v>
                </c:pt>
                <c:pt idx="361">
                  <c:v>1042338313</c:v>
                </c:pt>
                <c:pt idx="362">
                  <c:v>1032309158</c:v>
                </c:pt>
                <c:pt idx="363">
                  <c:v>1021464572</c:v>
                </c:pt>
                <c:pt idx="364">
                  <c:v>1038031788</c:v>
                </c:pt>
                <c:pt idx="365">
                  <c:v>1019707930</c:v>
                </c:pt>
                <c:pt idx="366">
                  <c:v>1022021894</c:v>
                </c:pt>
                <c:pt idx="367">
                  <c:v>1131742138</c:v>
                </c:pt>
                <c:pt idx="368">
                  <c:v>1140760937</c:v>
                </c:pt>
                <c:pt idx="369">
                  <c:v>1142779561</c:v>
                </c:pt>
                <c:pt idx="370">
                  <c:v>1140140293</c:v>
                </c:pt>
                <c:pt idx="371">
                  <c:v>1082222850</c:v>
                </c:pt>
                <c:pt idx="372">
                  <c:v>1026105826</c:v>
                </c:pt>
                <c:pt idx="373">
                  <c:v>1033129414</c:v>
                </c:pt>
                <c:pt idx="374">
                  <c:v>1021281818</c:v>
                </c:pt>
                <c:pt idx="375">
                  <c:v>1030338504</c:v>
                </c:pt>
                <c:pt idx="376">
                  <c:v>1037594096</c:v>
                </c:pt>
                <c:pt idx="377">
                  <c:v>1041070343</c:v>
                </c:pt>
                <c:pt idx="378">
                  <c:v>1061025387</c:v>
                </c:pt>
                <c:pt idx="379">
                  <c:v>1034418506</c:v>
                </c:pt>
                <c:pt idx="380">
                  <c:v>1036506012</c:v>
                </c:pt>
                <c:pt idx="381">
                  <c:v>1073764822</c:v>
                </c:pt>
                <c:pt idx="382">
                  <c:v>1076568923</c:v>
                </c:pt>
                <c:pt idx="383">
                  <c:v>1085902524</c:v>
                </c:pt>
                <c:pt idx="384">
                  <c:v>1073194615</c:v>
                </c:pt>
                <c:pt idx="385">
                  <c:v>1051058959</c:v>
                </c:pt>
                <c:pt idx="386">
                  <c:v>1040196866</c:v>
                </c:pt>
                <c:pt idx="387">
                  <c:v>1032099366</c:v>
                </c:pt>
                <c:pt idx="388">
                  <c:v>1090404118</c:v>
                </c:pt>
                <c:pt idx="389">
                  <c:v>1125490979</c:v>
                </c:pt>
                <c:pt idx="390">
                  <c:v>1123015049</c:v>
                </c:pt>
                <c:pt idx="391">
                  <c:v>1113428720</c:v>
                </c:pt>
                <c:pt idx="392">
                  <c:v>1126939835</c:v>
                </c:pt>
                <c:pt idx="393">
                  <c:v>1117579518</c:v>
                </c:pt>
                <c:pt idx="394">
                  <c:v>1100322810</c:v>
                </c:pt>
                <c:pt idx="395">
                  <c:v>1084470237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23D-44E2-88D4-9E922B73BD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2265567"/>
        <c:axId val="1082256415"/>
      </c:lineChart>
      <c:lineChart>
        <c:grouping val="standard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RTSPP</c:v>
                </c:pt>
              </c:strCache>
            </c:strRef>
          </c:tx>
          <c:spPr>
            <a:ln w="28575" cap="rnd">
              <a:solidFill>
                <a:srgbClr val="857DD1"/>
              </a:solidFill>
              <a:round/>
            </a:ln>
            <a:effectLst/>
          </c:spPr>
          <c:marker>
            <c:symbol val="none"/>
          </c:marker>
          <c:cat>
            <c:numRef>
              <c:f>Sheet1!$A$2:$A$366</c:f>
              <c:numCache>
                <c:formatCode>m/d/yyyy</c:formatCode>
                <c:ptCount val="365"/>
                <c:pt idx="0">
                  <c:v>44621</c:v>
                </c:pt>
                <c:pt idx="1">
                  <c:v>44622</c:v>
                </c:pt>
                <c:pt idx="2">
                  <c:v>44623</c:v>
                </c:pt>
                <c:pt idx="3">
                  <c:v>44624</c:v>
                </c:pt>
                <c:pt idx="4">
                  <c:v>44625</c:v>
                </c:pt>
                <c:pt idx="5">
                  <c:v>44626</c:v>
                </c:pt>
                <c:pt idx="6">
                  <c:v>44627</c:v>
                </c:pt>
                <c:pt idx="7">
                  <c:v>44628</c:v>
                </c:pt>
                <c:pt idx="8">
                  <c:v>44629</c:v>
                </c:pt>
                <c:pt idx="9">
                  <c:v>44630</c:v>
                </c:pt>
                <c:pt idx="10">
                  <c:v>44631</c:v>
                </c:pt>
                <c:pt idx="11">
                  <c:v>44632</c:v>
                </c:pt>
                <c:pt idx="12">
                  <c:v>44633</c:v>
                </c:pt>
                <c:pt idx="13">
                  <c:v>44634</c:v>
                </c:pt>
                <c:pt idx="14">
                  <c:v>44635</c:v>
                </c:pt>
                <c:pt idx="15">
                  <c:v>44636</c:v>
                </c:pt>
                <c:pt idx="16">
                  <c:v>44637</c:v>
                </c:pt>
                <c:pt idx="17">
                  <c:v>44638</c:v>
                </c:pt>
                <c:pt idx="18">
                  <c:v>44639</c:v>
                </c:pt>
                <c:pt idx="19">
                  <c:v>44640</c:v>
                </c:pt>
                <c:pt idx="20">
                  <c:v>44641</c:v>
                </c:pt>
                <c:pt idx="21">
                  <c:v>44642</c:v>
                </c:pt>
                <c:pt idx="22">
                  <c:v>44643</c:v>
                </c:pt>
                <c:pt idx="23">
                  <c:v>44644</c:v>
                </c:pt>
                <c:pt idx="24">
                  <c:v>44645</c:v>
                </c:pt>
                <c:pt idx="25">
                  <c:v>44646</c:v>
                </c:pt>
                <c:pt idx="26">
                  <c:v>44647</c:v>
                </c:pt>
                <c:pt idx="27">
                  <c:v>44648</c:v>
                </c:pt>
                <c:pt idx="28">
                  <c:v>44649</c:v>
                </c:pt>
                <c:pt idx="29">
                  <c:v>44650</c:v>
                </c:pt>
                <c:pt idx="30">
                  <c:v>44651</c:v>
                </c:pt>
                <c:pt idx="31">
                  <c:v>44652</c:v>
                </c:pt>
                <c:pt idx="32">
                  <c:v>44653</c:v>
                </c:pt>
                <c:pt idx="33">
                  <c:v>44654</c:v>
                </c:pt>
                <c:pt idx="34">
                  <c:v>44655</c:v>
                </c:pt>
                <c:pt idx="35">
                  <c:v>44656</c:v>
                </c:pt>
                <c:pt idx="36">
                  <c:v>44657</c:v>
                </c:pt>
                <c:pt idx="37">
                  <c:v>44658</c:v>
                </c:pt>
                <c:pt idx="38">
                  <c:v>44659</c:v>
                </c:pt>
                <c:pt idx="39">
                  <c:v>44660</c:v>
                </c:pt>
                <c:pt idx="40">
                  <c:v>44661</c:v>
                </c:pt>
                <c:pt idx="41">
                  <c:v>44662</c:v>
                </c:pt>
                <c:pt idx="42">
                  <c:v>44663</c:v>
                </c:pt>
                <c:pt idx="43">
                  <c:v>44664</c:v>
                </c:pt>
                <c:pt idx="44">
                  <c:v>44665</c:v>
                </c:pt>
                <c:pt idx="45">
                  <c:v>44666</c:v>
                </c:pt>
                <c:pt idx="46">
                  <c:v>44667</c:v>
                </c:pt>
                <c:pt idx="47">
                  <c:v>44668</c:v>
                </c:pt>
                <c:pt idx="48">
                  <c:v>44669</c:v>
                </c:pt>
                <c:pt idx="49">
                  <c:v>44670</c:v>
                </c:pt>
                <c:pt idx="50">
                  <c:v>44671</c:v>
                </c:pt>
                <c:pt idx="51">
                  <c:v>44672</c:v>
                </c:pt>
                <c:pt idx="52">
                  <c:v>44673</c:v>
                </c:pt>
                <c:pt idx="53">
                  <c:v>44674</c:v>
                </c:pt>
                <c:pt idx="54">
                  <c:v>44675</c:v>
                </c:pt>
                <c:pt idx="55">
                  <c:v>44676</c:v>
                </c:pt>
                <c:pt idx="56">
                  <c:v>44677</c:v>
                </c:pt>
                <c:pt idx="57">
                  <c:v>44678</c:v>
                </c:pt>
                <c:pt idx="58">
                  <c:v>44679</c:v>
                </c:pt>
                <c:pt idx="59">
                  <c:v>44680</c:v>
                </c:pt>
                <c:pt idx="60">
                  <c:v>44681</c:v>
                </c:pt>
                <c:pt idx="61">
                  <c:v>44682</c:v>
                </c:pt>
                <c:pt idx="62">
                  <c:v>44683</c:v>
                </c:pt>
                <c:pt idx="63">
                  <c:v>44684</c:v>
                </c:pt>
                <c:pt idx="64">
                  <c:v>44685</c:v>
                </c:pt>
                <c:pt idx="65">
                  <c:v>44686</c:v>
                </c:pt>
                <c:pt idx="66">
                  <c:v>44687</c:v>
                </c:pt>
                <c:pt idx="67">
                  <c:v>44688</c:v>
                </c:pt>
                <c:pt idx="68">
                  <c:v>44689</c:v>
                </c:pt>
                <c:pt idx="69">
                  <c:v>44690</c:v>
                </c:pt>
                <c:pt idx="70">
                  <c:v>44691</c:v>
                </c:pt>
                <c:pt idx="71">
                  <c:v>44692</c:v>
                </c:pt>
                <c:pt idx="72">
                  <c:v>44693</c:v>
                </c:pt>
                <c:pt idx="73">
                  <c:v>44694</c:v>
                </c:pt>
                <c:pt idx="74">
                  <c:v>44695</c:v>
                </c:pt>
                <c:pt idx="75">
                  <c:v>44696</c:v>
                </c:pt>
                <c:pt idx="76">
                  <c:v>44697</c:v>
                </c:pt>
                <c:pt idx="77">
                  <c:v>44698</c:v>
                </c:pt>
                <c:pt idx="78">
                  <c:v>44699</c:v>
                </c:pt>
                <c:pt idx="79">
                  <c:v>44700</c:v>
                </c:pt>
                <c:pt idx="80">
                  <c:v>44701</c:v>
                </c:pt>
                <c:pt idx="81">
                  <c:v>44702</c:v>
                </c:pt>
                <c:pt idx="82">
                  <c:v>44703</c:v>
                </c:pt>
                <c:pt idx="83">
                  <c:v>44704</c:v>
                </c:pt>
                <c:pt idx="84">
                  <c:v>44705</c:v>
                </c:pt>
                <c:pt idx="85">
                  <c:v>44706</c:v>
                </c:pt>
                <c:pt idx="86">
                  <c:v>44707</c:v>
                </c:pt>
                <c:pt idx="87">
                  <c:v>44708</c:v>
                </c:pt>
                <c:pt idx="88">
                  <c:v>44709</c:v>
                </c:pt>
                <c:pt idx="89">
                  <c:v>44710</c:v>
                </c:pt>
                <c:pt idx="90">
                  <c:v>44711</c:v>
                </c:pt>
                <c:pt idx="91">
                  <c:v>44712</c:v>
                </c:pt>
                <c:pt idx="92">
                  <c:v>44713</c:v>
                </c:pt>
                <c:pt idx="93">
                  <c:v>44714</c:v>
                </c:pt>
                <c:pt idx="94">
                  <c:v>44715</c:v>
                </c:pt>
                <c:pt idx="95">
                  <c:v>44716</c:v>
                </c:pt>
                <c:pt idx="96">
                  <c:v>44717</c:v>
                </c:pt>
                <c:pt idx="97">
                  <c:v>44718</c:v>
                </c:pt>
                <c:pt idx="98">
                  <c:v>44719</c:v>
                </c:pt>
                <c:pt idx="99">
                  <c:v>44720</c:v>
                </c:pt>
                <c:pt idx="100">
                  <c:v>44721</c:v>
                </c:pt>
                <c:pt idx="101">
                  <c:v>44722</c:v>
                </c:pt>
                <c:pt idx="102">
                  <c:v>44723</c:v>
                </c:pt>
                <c:pt idx="103">
                  <c:v>44724</c:v>
                </c:pt>
                <c:pt idx="104">
                  <c:v>44725</c:v>
                </c:pt>
                <c:pt idx="105">
                  <c:v>44726</c:v>
                </c:pt>
                <c:pt idx="106">
                  <c:v>44727</c:v>
                </c:pt>
                <c:pt idx="107">
                  <c:v>44728</c:v>
                </c:pt>
                <c:pt idx="108">
                  <c:v>44729</c:v>
                </c:pt>
                <c:pt idx="109">
                  <c:v>44730</c:v>
                </c:pt>
                <c:pt idx="110">
                  <c:v>44731</c:v>
                </c:pt>
                <c:pt idx="111">
                  <c:v>44732</c:v>
                </c:pt>
                <c:pt idx="112">
                  <c:v>44733</c:v>
                </c:pt>
                <c:pt idx="113">
                  <c:v>44734</c:v>
                </c:pt>
                <c:pt idx="114">
                  <c:v>44735</c:v>
                </c:pt>
                <c:pt idx="115">
                  <c:v>44736</c:v>
                </c:pt>
                <c:pt idx="116">
                  <c:v>44737</c:v>
                </c:pt>
                <c:pt idx="117">
                  <c:v>44738</c:v>
                </c:pt>
                <c:pt idx="118">
                  <c:v>44739</c:v>
                </c:pt>
                <c:pt idx="119">
                  <c:v>44740</c:v>
                </c:pt>
                <c:pt idx="120">
                  <c:v>44741</c:v>
                </c:pt>
                <c:pt idx="121">
                  <c:v>44742</c:v>
                </c:pt>
                <c:pt idx="122">
                  <c:v>44743</c:v>
                </c:pt>
                <c:pt idx="123">
                  <c:v>44744</c:v>
                </c:pt>
                <c:pt idx="124">
                  <c:v>44745</c:v>
                </c:pt>
                <c:pt idx="125">
                  <c:v>44746</c:v>
                </c:pt>
                <c:pt idx="126">
                  <c:v>44747</c:v>
                </c:pt>
                <c:pt idx="127">
                  <c:v>44748</c:v>
                </c:pt>
                <c:pt idx="128">
                  <c:v>44749</c:v>
                </c:pt>
                <c:pt idx="129">
                  <c:v>44750</c:v>
                </c:pt>
                <c:pt idx="130">
                  <c:v>44751</c:v>
                </c:pt>
                <c:pt idx="131">
                  <c:v>44752</c:v>
                </c:pt>
                <c:pt idx="132">
                  <c:v>44753</c:v>
                </c:pt>
                <c:pt idx="133">
                  <c:v>44754</c:v>
                </c:pt>
                <c:pt idx="134">
                  <c:v>44755</c:v>
                </c:pt>
                <c:pt idx="135">
                  <c:v>44756</c:v>
                </c:pt>
                <c:pt idx="136">
                  <c:v>44757</c:v>
                </c:pt>
                <c:pt idx="137">
                  <c:v>44758</c:v>
                </c:pt>
                <c:pt idx="138">
                  <c:v>44759</c:v>
                </c:pt>
                <c:pt idx="139">
                  <c:v>44760</c:v>
                </c:pt>
                <c:pt idx="140">
                  <c:v>44761</c:v>
                </c:pt>
                <c:pt idx="141">
                  <c:v>44762</c:v>
                </c:pt>
                <c:pt idx="142">
                  <c:v>44763</c:v>
                </c:pt>
                <c:pt idx="143">
                  <c:v>44764</c:v>
                </c:pt>
                <c:pt idx="144">
                  <c:v>44765</c:v>
                </c:pt>
                <c:pt idx="145">
                  <c:v>44766</c:v>
                </c:pt>
                <c:pt idx="146">
                  <c:v>44767</c:v>
                </c:pt>
                <c:pt idx="147">
                  <c:v>44768</c:v>
                </c:pt>
                <c:pt idx="148">
                  <c:v>44769</c:v>
                </c:pt>
                <c:pt idx="149">
                  <c:v>44770</c:v>
                </c:pt>
                <c:pt idx="150">
                  <c:v>44771</c:v>
                </c:pt>
                <c:pt idx="151">
                  <c:v>44772</c:v>
                </c:pt>
                <c:pt idx="152">
                  <c:v>44773</c:v>
                </c:pt>
                <c:pt idx="153">
                  <c:v>44774</c:v>
                </c:pt>
                <c:pt idx="154">
                  <c:v>44775</c:v>
                </c:pt>
                <c:pt idx="155">
                  <c:v>44776</c:v>
                </c:pt>
                <c:pt idx="156">
                  <c:v>44777</c:v>
                </c:pt>
                <c:pt idx="157">
                  <c:v>44778</c:v>
                </c:pt>
                <c:pt idx="158">
                  <c:v>44779</c:v>
                </c:pt>
                <c:pt idx="159">
                  <c:v>44780</c:v>
                </c:pt>
                <c:pt idx="160">
                  <c:v>44781</c:v>
                </c:pt>
                <c:pt idx="161">
                  <c:v>44782</c:v>
                </c:pt>
                <c:pt idx="162">
                  <c:v>44783</c:v>
                </c:pt>
                <c:pt idx="163">
                  <c:v>44784</c:v>
                </c:pt>
                <c:pt idx="164">
                  <c:v>44785</c:v>
                </c:pt>
                <c:pt idx="165">
                  <c:v>44786</c:v>
                </c:pt>
                <c:pt idx="166">
                  <c:v>44787</c:v>
                </c:pt>
                <c:pt idx="167">
                  <c:v>44788</c:v>
                </c:pt>
                <c:pt idx="168">
                  <c:v>44789</c:v>
                </c:pt>
                <c:pt idx="169">
                  <c:v>44790</c:v>
                </c:pt>
                <c:pt idx="170">
                  <c:v>44791</c:v>
                </c:pt>
                <c:pt idx="171">
                  <c:v>44792</c:v>
                </c:pt>
                <c:pt idx="172">
                  <c:v>44793</c:v>
                </c:pt>
                <c:pt idx="173">
                  <c:v>44794</c:v>
                </c:pt>
                <c:pt idx="174">
                  <c:v>44795</c:v>
                </c:pt>
                <c:pt idx="175">
                  <c:v>44796</c:v>
                </c:pt>
                <c:pt idx="176">
                  <c:v>44797</c:v>
                </c:pt>
                <c:pt idx="177">
                  <c:v>44798</c:v>
                </c:pt>
                <c:pt idx="178">
                  <c:v>44799</c:v>
                </c:pt>
                <c:pt idx="179">
                  <c:v>44800</c:v>
                </c:pt>
                <c:pt idx="180">
                  <c:v>44801</c:v>
                </c:pt>
                <c:pt idx="181">
                  <c:v>44802</c:v>
                </c:pt>
                <c:pt idx="182">
                  <c:v>44803</c:v>
                </c:pt>
                <c:pt idx="183">
                  <c:v>44804</c:v>
                </c:pt>
                <c:pt idx="184">
                  <c:v>44805</c:v>
                </c:pt>
                <c:pt idx="185">
                  <c:v>44806</c:v>
                </c:pt>
                <c:pt idx="186">
                  <c:v>44807</c:v>
                </c:pt>
                <c:pt idx="187">
                  <c:v>44808</c:v>
                </c:pt>
                <c:pt idx="188">
                  <c:v>44809</c:v>
                </c:pt>
                <c:pt idx="189">
                  <c:v>44810</c:v>
                </c:pt>
                <c:pt idx="190">
                  <c:v>44811</c:v>
                </c:pt>
                <c:pt idx="191">
                  <c:v>44812</c:v>
                </c:pt>
                <c:pt idx="192">
                  <c:v>44813</c:v>
                </c:pt>
                <c:pt idx="193">
                  <c:v>44814</c:v>
                </c:pt>
                <c:pt idx="194">
                  <c:v>44815</c:v>
                </c:pt>
                <c:pt idx="195">
                  <c:v>44816</c:v>
                </c:pt>
                <c:pt idx="196">
                  <c:v>44817</c:v>
                </c:pt>
                <c:pt idx="197">
                  <c:v>44818</c:v>
                </c:pt>
                <c:pt idx="198">
                  <c:v>44819</c:v>
                </c:pt>
                <c:pt idx="199">
                  <c:v>44820</c:v>
                </c:pt>
                <c:pt idx="200">
                  <c:v>44821</c:v>
                </c:pt>
                <c:pt idx="201">
                  <c:v>44822</c:v>
                </c:pt>
                <c:pt idx="202">
                  <c:v>44823</c:v>
                </c:pt>
                <c:pt idx="203">
                  <c:v>44824</c:v>
                </c:pt>
                <c:pt idx="204">
                  <c:v>44825</c:v>
                </c:pt>
                <c:pt idx="205">
                  <c:v>44826</c:v>
                </c:pt>
                <c:pt idx="206">
                  <c:v>44827</c:v>
                </c:pt>
                <c:pt idx="207">
                  <c:v>44828</c:v>
                </c:pt>
                <c:pt idx="208">
                  <c:v>44829</c:v>
                </c:pt>
                <c:pt idx="209">
                  <c:v>44830</c:v>
                </c:pt>
                <c:pt idx="210">
                  <c:v>44831</c:v>
                </c:pt>
                <c:pt idx="211">
                  <c:v>44832</c:v>
                </c:pt>
                <c:pt idx="212">
                  <c:v>44833</c:v>
                </c:pt>
                <c:pt idx="213">
                  <c:v>44834</c:v>
                </c:pt>
                <c:pt idx="214">
                  <c:v>44835</c:v>
                </c:pt>
                <c:pt idx="215">
                  <c:v>44836</c:v>
                </c:pt>
                <c:pt idx="216">
                  <c:v>44837</c:v>
                </c:pt>
                <c:pt idx="217">
                  <c:v>44838</c:v>
                </c:pt>
                <c:pt idx="218">
                  <c:v>44839</c:v>
                </c:pt>
                <c:pt idx="219">
                  <c:v>44840</c:v>
                </c:pt>
                <c:pt idx="220">
                  <c:v>44841</c:v>
                </c:pt>
                <c:pt idx="221">
                  <c:v>44842</c:v>
                </c:pt>
                <c:pt idx="222">
                  <c:v>44843</c:v>
                </c:pt>
                <c:pt idx="223">
                  <c:v>44844</c:v>
                </c:pt>
                <c:pt idx="224">
                  <c:v>44845</c:v>
                </c:pt>
                <c:pt idx="225">
                  <c:v>44846</c:v>
                </c:pt>
                <c:pt idx="226">
                  <c:v>44847</c:v>
                </c:pt>
                <c:pt idx="227">
                  <c:v>44848</c:v>
                </c:pt>
                <c:pt idx="228">
                  <c:v>44849</c:v>
                </c:pt>
                <c:pt idx="229">
                  <c:v>44850</c:v>
                </c:pt>
                <c:pt idx="230">
                  <c:v>44851</c:v>
                </c:pt>
                <c:pt idx="231">
                  <c:v>44852</c:v>
                </c:pt>
                <c:pt idx="232">
                  <c:v>44853</c:v>
                </c:pt>
                <c:pt idx="233">
                  <c:v>44854</c:v>
                </c:pt>
                <c:pt idx="234">
                  <c:v>44855</c:v>
                </c:pt>
                <c:pt idx="235">
                  <c:v>44856</c:v>
                </c:pt>
                <c:pt idx="236">
                  <c:v>44857</c:v>
                </c:pt>
                <c:pt idx="237">
                  <c:v>44858</c:v>
                </c:pt>
                <c:pt idx="238">
                  <c:v>44859</c:v>
                </c:pt>
                <c:pt idx="239">
                  <c:v>44860</c:v>
                </c:pt>
                <c:pt idx="240">
                  <c:v>44861</c:v>
                </c:pt>
                <c:pt idx="241">
                  <c:v>44862</c:v>
                </c:pt>
                <c:pt idx="242">
                  <c:v>44863</c:v>
                </c:pt>
                <c:pt idx="243">
                  <c:v>44864</c:v>
                </c:pt>
                <c:pt idx="244">
                  <c:v>44865</c:v>
                </c:pt>
                <c:pt idx="245">
                  <c:v>44866</c:v>
                </c:pt>
                <c:pt idx="246">
                  <c:v>44867</c:v>
                </c:pt>
                <c:pt idx="247">
                  <c:v>44868</c:v>
                </c:pt>
                <c:pt idx="248">
                  <c:v>44869</c:v>
                </c:pt>
                <c:pt idx="249">
                  <c:v>44870</c:v>
                </c:pt>
                <c:pt idx="250">
                  <c:v>44871</c:v>
                </c:pt>
                <c:pt idx="251">
                  <c:v>44872</c:v>
                </c:pt>
                <c:pt idx="252">
                  <c:v>44873</c:v>
                </c:pt>
                <c:pt idx="253">
                  <c:v>44874</c:v>
                </c:pt>
                <c:pt idx="254">
                  <c:v>44875</c:v>
                </c:pt>
                <c:pt idx="255">
                  <c:v>44876</c:v>
                </c:pt>
                <c:pt idx="256">
                  <c:v>44877</c:v>
                </c:pt>
                <c:pt idx="257">
                  <c:v>44878</c:v>
                </c:pt>
                <c:pt idx="258">
                  <c:v>44879</c:v>
                </c:pt>
                <c:pt idx="259">
                  <c:v>44880</c:v>
                </c:pt>
                <c:pt idx="260">
                  <c:v>44881</c:v>
                </c:pt>
                <c:pt idx="261">
                  <c:v>44882</c:v>
                </c:pt>
                <c:pt idx="262">
                  <c:v>44883</c:v>
                </c:pt>
                <c:pt idx="263">
                  <c:v>44884</c:v>
                </c:pt>
                <c:pt idx="264">
                  <c:v>44885</c:v>
                </c:pt>
                <c:pt idx="265">
                  <c:v>44886</c:v>
                </c:pt>
                <c:pt idx="266">
                  <c:v>44887</c:v>
                </c:pt>
                <c:pt idx="267">
                  <c:v>44888</c:v>
                </c:pt>
                <c:pt idx="268">
                  <c:v>44889</c:v>
                </c:pt>
                <c:pt idx="269">
                  <c:v>44890</c:v>
                </c:pt>
                <c:pt idx="270">
                  <c:v>44891</c:v>
                </c:pt>
                <c:pt idx="271">
                  <c:v>44892</c:v>
                </c:pt>
                <c:pt idx="272">
                  <c:v>44893</c:v>
                </c:pt>
                <c:pt idx="273">
                  <c:v>44894</c:v>
                </c:pt>
                <c:pt idx="274">
                  <c:v>44895</c:v>
                </c:pt>
                <c:pt idx="275">
                  <c:v>44896</c:v>
                </c:pt>
                <c:pt idx="276">
                  <c:v>44897</c:v>
                </c:pt>
                <c:pt idx="277">
                  <c:v>44898</c:v>
                </c:pt>
                <c:pt idx="278">
                  <c:v>44899</c:v>
                </c:pt>
                <c:pt idx="279">
                  <c:v>44900</c:v>
                </c:pt>
                <c:pt idx="280">
                  <c:v>44901</c:v>
                </c:pt>
                <c:pt idx="281">
                  <c:v>44902</c:v>
                </c:pt>
                <c:pt idx="282">
                  <c:v>44903</c:v>
                </c:pt>
                <c:pt idx="283">
                  <c:v>44904</c:v>
                </c:pt>
                <c:pt idx="284">
                  <c:v>44905</c:v>
                </c:pt>
                <c:pt idx="285">
                  <c:v>44906</c:v>
                </c:pt>
                <c:pt idx="286">
                  <c:v>44907</c:v>
                </c:pt>
                <c:pt idx="287">
                  <c:v>44908</c:v>
                </c:pt>
                <c:pt idx="288">
                  <c:v>44909</c:v>
                </c:pt>
                <c:pt idx="289">
                  <c:v>44910</c:v>
                </c:pt>
                <c:pt idx="290">
                  <c:v>44911</c:v>
                </c:pt>
                <c:pt idx="291">
                  <c:v>44912</c:v>
                </c:pt>
                <c:pt idx="292">
                  <c:v>44913</c:v>
                </c:pt>
                <c:pt idx="293">
                  <c:v>44914</c:v>
                </c:pt>
                <c:pt idx="294">
                  <c:v>44915</c:v>
                </c:pt>
                <c:pt idx="295">
                  <c:v>44916</c:v>
                </c:pt>
                <c:pt idx="296">
                  <c:v>44917</c:v>
                </c:pt>
                <c:pt idx="297">
                  <c:v>44918</c:v>
                </c:pt>
                <c:pt idx="298">
                  <c:v>44919</c:v>
                </c:pt>
                <c:pt idx="299">
                  <c:v>44920</c:v>
                </c:pt>
                <c:pt idx="300">
                  <c:v>44921</c:v>
                </c:pt>
                <c:pt idx="301">
                  <c:v>44922</c:v>
                </c:pt>
                <c:pt idx="302">
                  <c:v>44923</c:v>
                </c:pt>
                <c:pt idx="303">
                  <c:v>44924</c:v>
                </c:pt>
                <c:pt idx="304" formatCode="[$-409]mm/dd/yyyy">
                  <c:v>44925</c:v>
                </c:pt>
                <c:pt idx="305" formatCode="[$-409]mm/dd/yyyy">
                  <c:v>44926</c:v>
                </c:pt>
                <c:pt idx="306" formatCode="[$-409]mm/dd/yyyy">
                  <c:v>44927</c:v>
                </c:pt>
                <c:pt idx="307" formatCode="[$-409]mm/dd/yyyy">
                  <c:v>44928</c:v>
                </c:pt>
                <c:pt idx="308" formatCode="[$-409]mm/dd/yyyy">
                  <c:v>44929</c:v>
                </c:pt>
                <c:pt idx="309" formatCode="[$-409]mm/dd/yyyy">
                  <c:v>44930</c:v>
                </c:pt>
                <c:pt idx="310" formatCode="[$-409]mm/dd/yyyy">
                  <c:v>44931</c:v>
                </c:pt>
                <c:pt idx="311" formatCode="[$-409]mm/dd/yyyy">
                  <c:v>44932</c:v>
                </c:pt>
                <c:pt idx="312" formatCode="[$-409]mm/dd/yyyy">
                  <c:v>44933</c:v>
                </c:pt>
                <c:pt idx="313" formatCode="[$-409]mm/dd/yyyy">
                  <c:v>44934</c:v>
                </c:pt>
                <c:pt idx="314" formatCode="[$-409]mm/dd/yyyy">
                  <c:v>44935</c:v>
                </c:pt>
                <c:pt idx="315" formatCode="[$-409]mm/dd/yyyy">
                  <c:v>44936</c:v>
                </c:pt>
                <c:pt idx="316" formatCode="[$-409]mm/dd/yyyy">
                  <c:v>44937</c:v>
                </c:pt>
                <c:pt idx="317" formatCode="[$-409]mm/dd/yyyy">
                  <c:v>44938</c:v>
                </c:pt>
                <c:pt idx="318" formatCode="[$-409]mm/dd/yyyy">
                  <c:v>44939</c:v>
                </c:pt>
                <c:pt idx="319" formatCode="[$-409]mm/dd/yyyy">
                  <c:v>44940</c:v>
                </c:pt>
                <c:pt idx="320" formatCode="[$-409]mm/dd/yyyy">
                  <c:v>44941</c:v>
                </c:pt>
                <c:pt idx="321" formatCode="[$-409]mm/dd/yyyy">
                  <c:v>44942</c:v>
                </c:pt>
                <c:pt idx="322" formatCode="[$-409]mm/dd/yyyy">
                  <c:v>44943</c:v>
                </c:pt>
                <c:pt idx="323" formatCode="[$-409]mm/dd/yyyy">
                  <c:v>44944</c:v>
                </c:pt>
                <c:pt idx="324" formatCode="[$-409]mm/dd/yyyy">
                  <c:v>44945</c:v>
                </c:pt>
                <c:pt idx="325" formatCode="[$-409]mm/dd/yyyy">
                  <c:v>44946</c:v>
                </c:pt>
                <c:pt idx="326" formatCode="[$-409]mm/dd/yyyy">
                  <c:v>44947</c:v>
                </c:pt>
                <c:pt idx="327" formatCode="[$-409]mm/dd/yyyy">
                  <c:v>44948</c:v>
                </c:pt>
                <c:pt idx="328" formatCode="[$-409]mm/dd/yyyy">
                  <c:v>44949</c:v>
                </c:pt>
                <c:pt idx="329" formatCode="[$-409]mm/dd/yyyy">
                  <c:v>44950</c:v>
                </c:pt>
                <c:pt idx="330" formatCode="[$-409]mm/dd/yyyy">
                  <c:v>44951</c:v>
                </c:pt>
                <c:pt idx="331" formatCode="[$-409]mm/dd/yyyy">
                  <c:v>44952</c:v>
                </c:pt>
                <c:pt idx="332" formatCode="[$-409]mm/dd/yyyy">
                  <c:v>44953</c:v>
                </c:pt>
                <c:pt idx="333" formatCode="[$-409]mm/dd/yyyy">
                  <c:v>44954</c:v>
                </c:pt>
                <c:pt idx="334">
                  <c:v>44955</c:v>
                </c:pt>
                <c:pt idx="335">
                  <c:v>44956</c:v>
                </c:pt>
                <c:pt idx="336">
                  <c:v>44957</c:v>
                </c:pt>
                <c:pt idx="337">
                  <c:v>44958</c:v>
                </c:pt>
                <c:pt idx="338">
                  <c:v>44959</c:v>
                </c:pt>
                <c:pt idx="339">
                  <c:v>44960</c:v>
                </c:pt>
                <c:pt idx="340">
                  <c:v>44961</c:v>
                </c:pt>
                <c:pt idx="341">
                  <c:v>44962</c:v>
                </c:pt>
                <c:pt idx="342">
                  <c:v>44963</c:v>
                </c:pt>
                <c:pt idx="343">
                  <c:v>44964</c:v>
                </c:pt>
                <c:pt idx="344">
                  <c:v>44965</c:v>
                </c:pt>
                <c:pt idx="345">
                  <c:v>44966</c:v>
                </c:pt>
                <c:pt idx="346">
                  <c:v>44967</c:v>
                </c:pt>
                <c:pt idx="347">
                  <c:v>44968</c:v>
                </c:pt>
                <c:pt idx="348">
                  <c:v>44969</c:v>
                </c:pt>
                <c:pt idx="349">
                  <c:v>44970</c:v>
                </c:pt>
                <c:pt idx="350">
                  <c:v>44971</c:v>
                </c:pt>
                <c:pt idx="351">
                  <c:v>44972</c:v>
                </c:pt>
                <c:pt idx="352">
                  <c:v>44973</c:v>
                </c:pt>
                <c:pt idx="353">
                  <c:v>44974</c:v>
                </c:pt>
                <c:pt idx="354">
                  <c:v>44975</c:v>
                </c:pt>
                <c:pt idx="355">
                  <c:v>44976</c:v>
                </c:pt>
                <c:pt idx="356">
                  <c:v>44977</c:v>
                </c:pt>
                <c:pt idx="357">
                  <c:v>44978</c:v>
                </c:pt>
                <c:pt idx="358">
                  <c:v>44979</c:v>
                </c:pt>
                <c:pt idx="359">
                  <c:v>44980</c:v>
                </c:pt>
                <c:pt idx="360">
                  <c:v>44981</c:v>
                </c:pt>
                <c:pt idx="361">
                  <c:v>44982</c:v>
                </c:pt>
                <c:pt idx="362">
                  <c:v>44983</c:v>
                </c:pt>
                <c:pt idx="363">
                  <c:v>44984</c:v>
                </c:pt>
                <c:pt idx="364">
                  <c:v>44985</c:v>
                </c:pt>
              </c:numCache>
            </c:numRef>
          </c:cat>
          <c:val>
            <c:numRef>
              <c:f>Sheet1!$E$2:$E$397</c:f>
              <c:numCache>
                <c:formatCode>0.00</c:formatCode>
                <c:ptCount val="396"/>
                <c:pt idx="0">
                  <c:v>35.034166669999998</c:v>
                </c:pt>
                <c:pt idx="1">
                  <c:v>33.449583330000003</c:v>
                </c:pt>
                <c:pt idx="2">
                  <c:v>49.436666670000001</c:v>
                </c:pt>
                <c:pt idx="3">
                  <c:v>28.37875</c:v>
                </c:pt>
                <c:pt idx="4">
                  <c:v>32.993749999999999</c:v>
                </c:pt>
                <c:pt idx="5">
                  <c:v>24.768333330000001</c:v>
                </c:pt>
                <c:pt idx="6">
                  <c:v>34.798749999999998</c:v>
                </c:pt>
                <c:pt idx="7">
                  <c:v>60.167499999999997</c:v>
                </c:pt>
                <c:pt idx="8">
                  <c:v>51.96166667</c:v>
                </c:pt>
                <c:pt idx="9">
                  <c:v>33.43791667</c:v>
                </c:pt>
                <c:pt idx="10">
                  <c:v>30.205833330000001</c:v>
                </c:pt>
                <c:pt idx="11">
                  <c:v>31.054166670000001</c:v>
                </c:pt>
                <c:pt idx="12">
                  <c:v>10.985217390000001</c:v>
                </c:pt>
                <c:pt idx="13">
                  <c:v>17.589166670000001</c:v>
                </c:pt>
                <c:pt idx="14">
                  <c:v>43.377083329999998</c:v>
                </c:pt>
                <c:pt idx="15">
                  <c:v>24.09041667</c:v>
                </c:pt>
                <c:pt idx="16">
                  <c:v>14.502916669999999</c:v>
                </c:pt>
                <c:pt idx="17">
                  <c:v>28.543333329999999</c:v>
                </c:pt>
                <c:pt idx="18">
                  <c:v>42.793333330000003</c:v>
                </c:pt>
                <c:pt idx="19">
                  <c:v>12.260833330000001</c:v>
                </c:pt>
                <c:pt idx="20">
                  <c:v>25.302916669999998</c:v>
                </c:pt>
                <c:pt idx="21">
                  <c:v>25.2425</c:v>
                </c:pt>
                <c:pt idx="22">
                  <c:v>16.317083329999999</c:v>
                </c:pt>
                <c:pt idx="23">
                  <c:v>34.107083330000002</c:v>
                </c:pt>
                <c:pt idx="24">
                  <c:v>38.313749999999999</c:v>
                </c:pt>
                <c:pt idx="25">
                  <c:v>61.48</c:v>
                </c:pt>
                <c:pt idx="26">
                  <c:v>27.271666669999998</c:v>
                </c:pt>
                <c:pt idx="27">
                  <c:v>32.96916667</c:v>
                </c:pt>
                <c:pt idx="28">
                  <c:v>28.20333333</c:v>
                </c:pt>
                <c:pt idx="29">
                  <c:v>43.521250000000002</c:v>
                </c:pt>
                <c:pt idx="30">
                  <c:v>49.55</c:v>
                </c:pt>
                <c:pt idx="31">
                  <c:v>30.352083329999999</c:v>
                </c:pt>
                <c:pt idx="32">
                  <c:v>49.327083330000001</c:v>
                </c:pt>
                <c:pt idx="33">
                  <c:v>23.806666669999998</c:v>
                </c:pt>
                <c:pt idx="34">
                  <c:v>113.19333330000001</c:v>
                </c:pt>
                <c:pt idx="35">
                  <c:v>44.713333329999998</c:v>
                </c:pt>
                <c:pt idx="36">
                  <c:v>29.311250000000001</c:v>
                </c:pt>
                <c:pt idx="37">
                  <c:v>24.840833329999999</c:v>
                </c:pt>
                <c:pt idx="38">
                  <c:v>43.816666669999996</c:v>
                </c:pt>
                <c:pt idx="39">
                  <c:v>36.669583330000002</c:v>
                </c:pt>
                <c:pt idx="40">
                  <c:v>103.30791670000001</c:v>
                </c:pt>
                <c:pt idx="41">
                  <c:v>62.231250000000003</c:v>
                </c:pt>
                <c:pt idx="42">
                  <c:v>45.582500000000003</c:v>
                </c:pt>
                <c:pt idx="43">
                  <c:v>59.68041667</c:v>
                </c:pt>
                <c:pt idx="44">
                  <c:v>27.306666669999998</c:v>
                </c:pt>
                <c:pt idx="45">
                  <c:v>51.189166669999999</c:v>
                </c:pt>
                <c:pt idx="46">
                  <c:v>47.639583330000001</c:v>
                </c:pt>
                <c:pt idx="47">
                  <c:v>60.527083330000004</c:v>
                </c:pt>
                <c:pt idx="48">
                  <c:v>47.511249999999997</c:v>
                </c:pt>
                <c:pt idx="49">
                  <c:v>47.349583330000002</c:v>
                </c:pt>
                <c:pt idx="50">
                  <c:v>63.955833329999997</c:v>
                </c:pt>
                <c:pt idx="51">
                  <c:v>35.629166669999996</c:v>
                </c:pt>
                <c:pt idx="52">
                  <c:v>92.785833330000003</c:v>
                </c:pt>
                <c:pt idx="53">
                  <c:v>36.829583329999998</c:v>
                </c:pt>
                <c:pt idx="54">
                  <c:v>42.428333330000001</c:v>
                </c:pt>
                <c:pt idx="55">
                  <c:v>36.893749999999997</c:v>
                </c:pt>
                <c:pt idx="56">
                  <c:v>45.636249999999997</c:v>
                </c:pt>
                <c:pt idx="57">
                  <c:v>40.05541667</c:v>
                </c:pt>
                <c:pt idx="58">
                  <c:v>40.064583329999998</c:v>
                </c:pt>
                <c:pt idx="59">
                  <c:v>34.685833330000001</c:v>
                </c:pt>
                <c:pt idx="60">
                  <c:v>49.871250000000003</c:v>
                </c:pt>
                <c:pt idx="61">
                  <c:v>45.728749999999998</c:v>
                </c:pt>
                <c:pt idx="62">
                  <c:v>76.666666669999998</c:v>
                </c:pt>
                <c:pt idx="63">
                  <c:v>72.702916669999993</c:v>
                </c:pt>
                <c:pt idx="64">
                  <c:v>61.208750000000002</c:v>
                </c:pt>
                <c:pt idx="65">
                  <c:v>61.645416670000003</c:v>
                </c:pt>
                <c:pt idx="66">
                  <c:v>60.361666669999998</c:v>
                </c:pt>
                <c:pt idx="67">
                  <c:v>48.203749999999999</c:v>
                </c:pt>
                <c:pt idx="68">
                  <c:v>48.089583330000004</c:v>
                </c:pt>
                <c:pt idx="69">
                  <c:v>72.914583329999999</c:v>
                </c:pt>
                <c:pt idx="70">
                  <c:v>72.927083330000002</c:v>
                </c:pt>
                <c:pt idx="71">
                  <c:v>61.555833329999999</c:v>
                </c:pt>
                <c:pt idx="72">
                  <c:v>78.696250000000006</c:v>
                </c:pt>
                <c:pt idx="73">
                  <c:v>532.16916670000001</c:v>
                </c:pt>
                <c:pt idx="74">
                  <c:v>54.673333329999998</c:v>
                </c:pt>
                <c:pt idx="75">
                  <c:v>35.122083330000002</c:v>
                </c:pt>
                <c:pt idx="76">
                  <c:v>59.64833333</c:v>
                </c:pt>
                <c:pt idx="77">
                  <c:v>56.33</c:v>
                </c:pt>
                <c:pt idx="78">
                  <c:v>76.144583330000003</c:v>
                </c:pt>
                <c:pt idx="79">
                  <c:v>63.175833330000003</c:v>
                </c:pt>
                <c:pt idx="80">
                  <c:v>117.0595833</c:v>
                </c:pt>
                <c:pt idx="81">
                  <c:v>55.485833329999998</c:v>
                </c:pt>
                <c:pt idx="82">
                  <c:v>46.517916669999998</c:v>
                </c:pt>
                <c:pt idx="83">
                  <c:v>63.178750000000001</c:v>
                </c:pt>
                <c:pt idx="84">
                  <c:v>83.82041667</c:v>
                </c:pt>
                <c:pt idx="85">
                  <c:v>30.517916670000002</c:v>
                </c:pt>
                <c:pt idx="86">
                  <c:v>75.168750000000003</c:v>
                </c:pt>
                <c:pt idx="87">
                  <c:v>66.21083333</c:v>
                </c:pt>
                <c:pt idx="88">
                  <c:v>32.755000000000003</c:v>
                </c:pt>
                <c:pt idx="89">
                  <c:v>39.173333329999998</c:v>
                </c:pt>
                <c:pt idx="90">
                  <c:v>49.612083329999997</c:v>
                </c:pt>
                <c:pt idx="91">
                  <c:v>61.005000000000003</c:v>
                </c:pt>
                <c:pt idx="92">
                  <c:v>65.537916670000001</c:v>
                </c:pt>
                <c:pt idx="93">
                  <c:v>73.654583329999994</c:v>
                </c:pt>
                <c:pt idx="94">
                  <c:v>65.637083329999996</c:v>
                </c:pt>
                <c:pt idx="95">
                  <c:v>64.574166669999997</c:v>
                </c:pt>
                <c:pt idx="96">
                  <c:v>34.752916669999998</c:v>
                </c:pt>
                <c:pt idx="97">
                  <c:v>60.658333329999998</c:v>
                </c:pt>
                <c:pt idx="98">
                  <c:v>78.732500000000002</c:v>
                </c:pt>
                <c:pt idx="99">
                  <c:v>59.504583330000003</c:v>
                </c:pt>
                <c:pt idx="100">
                  <c:v>73.522499999999994</c:v>
                </c:pt>
                <c:pt idx="101">
                  <c:v>67.637083329999996</c:v>
                </c:pt>
                <c:pt idx="102">
                  <c:v>57.900416669999998</c:v>
                </c:pt>
                <c:pt idx="103">
                  <c:v>62.651666669999997</c:v>
                </c:pt>
                <c:pt idx="104">
                  <c:v>75.02</c:v>
                </c:pt>
                <c:pt idx="105">
                  <c:v>61.677083330000002</c:v>
                </c:pt>
                <c:pt idx="106">
                  <c:v>49.9375</c:v>
                </c:pt>
                <c:pt idx="107">
                  <c:v>57.930833329999999</c:v>
                </c:pt>
                <c:pt idx="108">
                  <c:v>65.174583330000004</c:v>
                </c:pt>
                <c:pt idx="109">
                  <c:v>61.810833330000001</c:v>
                </c:pt>
                <c:pt idx="110">
                  <c:v>55.743333329999999</c:v>
                </c:pt>
                <c:pt idx="111">
                  <c:v>69.924166670000005</c:v>
                </c:pt>
                <c:pt idx="112">
                  <c:v>69.922916670000006</c:v>
                </c:pt>
                <c:pt idx="113">
                  <c:v>77.517083330000006</c:v>
                </c:pt>
                <c:pt idx="114">
                  <c:v>70.322916669999998</c:v>
                </c:pt>
                <c:pt idx="115">
                  <c:v>58.672499999999999</c:v>
                </c:pt>
                <c:pt idx="116">
                  <c:v>61.825000000000003</c:v>
                </c:pt>
                <c:pt idx="117">
                  <c:v>52.082916670000003</c:v>
                </c:pt>
                <c:pt idx="118">
                  <c:v>63.610833329999998</c:v>
                </c:pt>
                <c:pt idx="119">
                  <c:v>62.261249999999997</c:v>
                </c:pt>
                <c:pt idx="120">
                  <c:v>69.827083329999994</c:v>
                </c:pt>
                <c:pt idx="121">
                  <c:v>67.984166669999993</c:v>
                </c:pt>
                <c:pt idx="122">
                  <c:v>64.52416667</c:v>
                </c:pt>
                <c:pt idx="123">
                  <c:v>60.46</c:v>
                </c:pt>
                <c:pt idx="124">
                  <c:v>51.561250000000001</c:v>
                </c:pt>
                <c:pt idx="125">
                  <c:v>46.840833330000002</c:v>
                </c:pt>
                <c:pt idx="126">
                  <c:v>58.360416669999999</c:v>
                </c:pt>
                <c:pt idx="127">
                  <c:v>56.26583333</c:v>
                </c:pt>
                <c:pt idx="128">
                  <c:v>66.153750000000002</c:v>
                </c:pt>
                <c:pt idx="129">
                  <c:v>247.36458329999999</c:v>
                </c:pt>
                <c:pt idx="130">
                  <c:v>387.54041669999998</c:v>
                </c:pt>
                <c:pt idx="131">
                  <c:v>205.28458330000001</c:v>
                </c:pt>
                <c:pt idx="132">
                  <c:v>113.0029167</c:v>
                </c:pt>
                <c:pt idx="133">
                  <c:v>179.07</c:v>
                </c:pt>
                <c:pt idx="134">
                  <c:v>1160.7033329999999</c:v>
                </c:pt>
                <c:pt idx="135">
                  <c:v>54.237499999999997</c:v>
                </c:pt>
                <c:pt idx="136">
                  <c:v>60.671250000000001</c:v>
                </c:pt>
                <c:pt idx="137">
                  <c:v>63.70291667</c:v>
                </c:pt>
                <c:pt idx="138">
                  <c:v>242.285</c:v>
                </c:pt>
                <c:pt idx="139">
                  <c:v>279.32708330000003</c:v>
                </c:pt>
                <c:pt idx="140">
                  <c:v>68.343333329999993</c:v>
                </c:pt>
                <c:pt idx="141">
                  <c:v>264.19541670000001</c:v>
                </c:pt>
                <c:pt idx="142">
                  <c:v>80.399583329999999</c:v>
                </c:pt>
                <c:pt idx="143">
                  <c:v>64.82041667</c:v>
                </c:pt>
                <c:pt idx="144">
                  <c:v>58.916249999999998</c:v>
                </c:pt>
                <c:pt idx="145">
                  <c:v>72.356666669999996</c:v>
                </c:pt>
                <c:pt idx="146">
                  <c:v>71.33</c:v>
                </c:pt>
                <c:pt idx="147">
                  <c:v>78.150000000000006</c:v>
                </c:pt>
                <c:pt idx="148">
                  <c:v>84.713750000000005</c:v>
                </c:pt>
                <c:pt idx="149">
                  <c:v>90.212083329999999</c:v>
                </c:pt>
                <c:pt idx="150">
                  <c:v>75.235416670000006</c:v>
                </c:pt>
                <c:pt idx="151">
                  <c:v>84.469166670000007</c:v>
                </c:pt>
                <c:pt idx="152">
                  <c:v>65.422916670000006</c:v>
                </c:pt>
                <c:pt idx="153">
                  <c:v>67.09</c:v>
                </c:pt>
                <c:pt idx="154">
                  <c:v>88.229583329999997</c:v>
                </c:pt>
                <c:pt idx="155">
                  <c:v>107.54958329999999</c:v>
                </c:pt>
                <c:pt idx="156">
                  <c:v>77.918333329999996</c:v>
                </c:pt>
                <c:pt idx="157">
                  <c:v>74.03916667</c:v>
                </c:pt>
                <c:pt idx="158">
                  <c:v>61.295416670000002</c:v>
                </c:pt>
                <c:pt idx="159">
                  <c:v>70.347083330000004</c:v>
                </c:pt>
                <c:pt idx="160">
                  <c:v>132.04</c:v>
                </c:pt>
                <c:pt idx="161">
                  <c:v>132.2308333</c:v>
                </c:pt>
                <c:pt idx="162">
                  <c:v>73.146666670000002</c:v>
                </c:pt>
                <c:pt idx="163">
                  <c:v>121.25875000000001</c:v>
                </c:pt>
                <c:pt idx="164">
                  <c:v>111.2104167</c:v>
                </c:pt>
                <c:pt idx="165">
                  <c:v>105.495</c:v>
                </c:pt>
                <c:pt idx="166">
                  <c:v>72.473333330000003</c:v>
                </c:pt>
                <c:pt idx="167">
                  <c:v>71.676666670000003</c:v>
                </c:pt>
                <c:pt idx="168">
                  <c:v>104.80249999999999</c:v>
                </c:pt>
                <c:pt idx="169">
                  <c:v>117.06833330000001</c:v>
                </c:pt>
                <c:pt idx="170">
                  <c:v>88.881249999999994</c:v>
                </c:pt>
                <c:pt idx="171">
                  <c:v>76.280833329999993</c:v>
                </c:pt>
                <c:pt idx="172">
                  <c:v>69.485416670000006</c:v>
                </c:pt>
                <c:pt idx="173">
                  <c:v>79.195833329999999</c:v>
                </c:pt>
                <c:pt idx="174">
                  <c:v>93.967083329999994</c:v>
                </c:pt>
                <c:pt idx="175">
                  <c:v>106.2358333</c:v>
                </c:pt>
                <c:pt idx="176">
                  <c:v>91.245000000000005</c:v>
                </c:pt>
                <c:pt idx="177">
                  <c:v>110.2933333</c:v>
                </c:pt>
                <c:pt idx="178">
                  <c:v>95.177499999999995</c:v>
                </c:pt>
                <c:pt idx="179">
                  <c:v>71.784583330000004</c:v>
                </c:pt>
                <c:pt idx="180">
                  <c:v>78.128749999999997</c:v>
                </c:pt>
                <c:pt idx="181">
                  <c:v>78.155416669999994</c:v>
                </c:pt>
                <c:pt idx="182">
                  <c:v>74.187083329999993</c:v>
                </c:pt>
                <c:pt idx="183">
                  <c:v>84.500833330000006</c:v>
                </c:pt>
                <c:pt idx="184">
                  <c:v>81.912499999999994</c:v>
                </c:pt>
                <c:pt idx="185">
                  <c:v>76.318333330000002</c:v>
                </c:pt>
                <c:pt idx="186">
                  <c:v>79.780833329999993</c:v>
                </c:pt>
                <c:pt idx="187">
                  <c:v>60.952500000000001</c:v>
                </c:pt>
                <c:pt idx="188">
                  <c:v>65.790000000000006</c:v>
                </c:pt>
                <c:pt idx="189">
                  <c:v>146.80625000000001</c:v>
                </c:pt>
                <c:pt idx="190">
                  <c:v>78.824166669999997</c:v>
                </c:pt>
                <c:pt idx="191">
                  <c:v>67.004583330000003</c:v>
                </c:pt>
                <c:pt idx="192">
                  <c:v>61.967083330000001</c:v>
                </c:pt>
                <c:pt idx="193">
                  <c:v>59.931666669999998</c:v>
                </c:pt>
                <c:pt idx="194">
                  <c:v>74.56</c:v>
                </c:pt>
                <c:pt idx="195">
                  <c:v>67.971249999999998</c:v>
                </c:pt>
                <c:pt idx="196">
                  <c:v>59.263750000000002</c:v>
                </c:pt>
                <c:pt idx="197">
                  <c:v>55.965833330000002</c:v>
                </c:pt>
                <c:pt idx="198">
                  <c:v>56.502499999999998</c:v>
                </c:pt>
                <c:pt idx="199">
                  <c:v>59.83666667</c:v>
                </c:pt>
                <c:pt idx="200">
                  <c:v>54.282499999999999</c:v>
                </c:pt>
                <c:pt idx="201">
                  <c:v>61.005416670000002</c:v>
                </c:pt>
                <c:pt idx="202">
                  <c:v>66.957499999999996</c:v>
                </c:pt>
                <c:pt idx="203">
                  <c:v>61.424583329999997</c:v>
                </c:pt>
                <c:pt idx="204">
                  <c:v>61.513333330000002</c:v>
                </c:pt>
                <c:pt idx="205">
                  <c:v>58.206249999999997</c:v>
                </c:pt>
                <c:pt idx="206">
                  <c:v>60.07041667</c:v>
                </c:pt>
                <c:pt idx="207">
                  <c:v>52.108333330000001</c:v>
                </c:pt>
                <c:pt idx="208">
                  <c:v>52.972083329999997</c:v>
                </c:pt>
                <c:pt idx="209">
                  <c:v>52.53916667</c:v>
                </c:pt>
                <c:pt idx="210">
                  <c:v>50.183333330000004</c:v>
                </c:pt>
                <c:pt idx="211">
                  <c:v>50.196666669999999</c:v>
                </c:pt>
                <c:pt idx="212">
                  <c:v>43.286250000000003</c:v>
                </c:pt>
                <c:pt idx="213">
                  <c:v>39.453749999999999</c:v>
                </c:pt>
                <c:pt idx="214">
                  <c:v>38.659583329999997</c:v>
                </c:pt>
                <c:pt idx="215">
                  <c:v>42.68041667</c:v>
                </c:pt>
                <c:pt idx="216">
                  <c:v>42.005000000000003</c:v>
                </c:pt>
                <c:pt idx="217">
                  <c:v>41.165416669999999</c:v>
                </c:pt>
                <c:pt idx="218">
                  <c:v>49.903750000000002</c:v>
                </c:pt>
                <c:pt idx="219">
                  <c:v>90.591666669999995</c:v>
                </c:pt>
                <c:pt idx="220">
                  <c:v>53.372500000000002</c:v>
                </c:pt>
                <c:pt idx="221">
                  <c:v>53.5075</c:v>
                </c:pt>
                <c:pt idx="222">
                  <c:v>52.61791667</c:v>
                </c:pt>
                <c:pt idx="223">
                  <c:v>49.634166669999999</c:v>
                </c:pt>
                <c:pt idx="224">
                  <c:v>38.03125</c:v>
                </c:pt>
                <c:pt idx="225">
                  <c:v>114.3570833</c:v>
                </c:pt>
                <c:pt idx="226">
                  <c:v>73.015000000000001</c:v>
                </c:pt>
                <c:pt idx="227">
                  <c:v>42.8125</c:v>
                </c:pt>
                <c:pt idx="228">
                  <c:v>82.199583329999996</c:v>
                </c:pt>
                <c:pt idx="229">
                  <c:v>57.901666669999997</c:v>
                </c:pt>
                <c:pt idx="230">
                  <c:v>44.278333330000002</c:v>
                </c:pt>
                <c:pt idx="231">
                  <c:v>43.514166670000002</c:v>
                </c:pt>
                <c:pt idx="232">
                  <c:v>34.53833333</c:v>
                </c:pt>
                <c:pt idx="233">
                  <c:v>43.581249999999997</c:v>
                </c:pt>
                <c:pt idx="234">
                  <c:v>32.404583330000001</c:v>
                </c:pt>
                <c:pt idx="235">
                  <c:v>31.61333333</c:v>
                </c:pt>
                <c:pt idx="236">
                  <c:v>31.22625</c:v>
                </c:pt>
                <c:pt idx="237">
                  <c:v>36.014583330000001</c:v>
                </c:pt>
                <c:pt idx="238">
                  <c:v>32.306249999999999</c:v>
                </c:pt>
                <c:pt idx="239">
                  <c:v>26.258749999999999</c:v>
                </c:pt>
                <c:pt idx="240">
                  <c:v>33.737083329999997</c:v>
                </c:pt>
                <c:pt idx="241">
                  <c:v>52.316666669999996</c:v>
                </c:pt>
                <c:pt idx="242">
                  <c:v>51.416249999999998</c:v>
                </c:pt>
                <c:pt idx="243">
                  <c:v>48.65625</c:v>
                </c:pt>
                <c:pt idx="244">
                  <c:v>43.834166670000002</c:v>
                </c:pt>
                <c:pt idx="245">
                  <c:v>27.55</c:v>
                </c:pt>
                <c:pt idx="246">
                  <c:v>19.802083329999999</c:v>
                </c:pt>
                <c:pt idx="247">
                  <c:v>28.450416669999999</c:v>
                </c:pt>
                <c:pt idx="248">
                  <c:v>10.825416669999999</c:v>
                </c:pt>
                <c:pt idx="249">
                  <c:v>15.705833330000001</c:v>
                </c:pt>
                <c:pt idx="250">
                  <c:v>50.596400000000003</c:v>
                </c:pt>
                <c:pt idx="251">
                  <c:v>41.137500000000003</c:v>
                </c:pt>
                <c:pt idx="252">
                  <c:v>25.580416670000002</c:v>
                </c:pt>
                <c:pt idx="253">
                  <c:v>31.047916669999999</c:v>
                </c:pt>
                <c:pt idx="254">
                  <c:v>38.017916669999998</c:v>
                </c:pt>
                <c:pt idx="255">
                  <c:v>25.372083329999999</c:v>
                </c:pt>
                <c:pt idx="256">
                  <c:v>34.567916670000002</c:v>
                </c:pt>
                <c:pt idx="257">
                  <c:v>24.083333329999999</c:v>
                </c:pt>
                <c:pt idx="258">
                  <c:v>36.220416669999999</c:v>
                </c:pt>
                <c:pt idx="259">
                  <c:v>56.224583330000002</c:v>
                </c:pt>
                <c:pt idx="260">
                  <c:v>88.51</c:v>
                </c:pt>
                <c:pt idx="261">
                  <c:v>41.061250000000001</c:v>
                </c:pt>
                <c:pt idx="262">
                  <c:v>41.76583333</c:v>
                </c:pt>
                <c:pt idx="263">
                  <c:v>71.461250000000007</c:v>
                </c:pt>
                <c:pt idx="264">
                  <c:v>58.428333330000001</c:v>
                </c:pt>
                <c:pt idx="265">
                  <c:v>50.057499999999997</c:v>
                </c:pt>
                <c:pt idx="266">
                  <c:v>44.372500000000002</c:v>
                </c:pt>
                <c:pt idx="267">
                  <c:v>48.407916669999999</c:v>
                </c:pt>
                <c:pt idx="268">
                  <c:v>51.557083329999998</c:v>
                </c:pt>
                <c:pt idx="269">
                  <c:v>23.324583329999999</c:v>
                </c:pt>
                <c:pt idx="270">
                  <c:v>55.630833330000002</c:v>
                </c:pt>
                <c:pt idx="271">
                  <c:v>60.162083330000002</c:v>
                </c:pt>
                <c:pt idx="272">
                  <c:v>37.391666669999999</c:v>
                </c:pt>
                <c:pt idx="273">
                  <c:v>31.18</c:v>
                </c:pt>
                <c:pt idx="274">
                  <c:v>47.771666670000002</c:v>
                </c:pt>
                <c:pt idx="275">
                  <c:v>55.486249999999998</c:v>
                </c:pt>
                <c:pt idx="276">
                  <c:v>62.230416669999997</c:v>
                </c:pt>
                <c:pt idx="277">
                  <c:v>32.3125</c:v>
                </c:pt>
                <c:pt idx="278">
                  <c:v>32.341250000000002</c:v>
                </c:pt>
                <c:pt idx="279">
                  <c:v>28.135000000000002</c:v>
                </c:pt>
                <c:pt idx="280">
                  <c:v>43.752083329999998</c:v>
                </c:pt>
                <c:pt idx="281">
                  <c:v>50.287916670000001</c:v>
                </c:pt>
                <c:pt idx="282">
                  <c:v>38.224583330000002</c:v>
                </c:pt>
                <c:pt idx="283">
                  <c:v>49.174166669999998</c:v>
                </c:pt>
                <c:pt idx="284">
                  <c:v>52.129166669999996</c:v>
                </c:pt>
                <c:pt idx="285">
                  <c:v>45.24</c:v>
                </c:pt>
                <c:pt idx="286">
                  <c:v>24.82</c:v>
                </c:pt>
                <c:pt idx="287">
                  <c:v>41.78916667</c:v>
                </c:pt>
                <c:pt idx="288">
                  <c:v>30.66041667</c:v>
                </c:pt>
                <c:pt idx="289">
                  <c:v>37.743749999999999</c:v>
                </c:pt>
                <c:pt idx="290">
                  <c:v>42.793750000000003</c:v>
                </c:pt>
                <c:pt idx="291">
                  <c:v>53.89833333</c:v>
                </c:pt>
                <c:pt idx="292">
                  <c:v>21.33625</c:v>
                </c:pt>
                <c:pt idx="293">
                  <c:v>33.334166670000002</c:v>
                </c:pt>
                <c:pt idx="294">
                  <c:v>39.172916669999999</c:v>
                </c:pt>
                <c:pt idx="295">
                  <c:v>39.422916669999999</c:v>
                </c:pt>
                <c:pt idx="296">
                  <c:v>20.66791667</c:v>
                </c:pt>
                <c:pt idx="297">
                  <c:v>578.38916670000003</c:v>
                </c:pt>
                <c:pt idx="298">
                  <c:v>63.137500000000003</c:v>
                </c:pt>
                <c:pt idx="299">
                  <c:v>31.46166667</c:v>
                </c:pt>
                <c:pt idx="300">
                  <c:v>24.143333330000001</c:v>
                </c:pt>
                <c:pt idx="301">
                  <c:v>25.1875</c:v>
                </c:pt>
                <c:pt idx="302">
                  <c:v>9.2604166669999994</c:v>
                </c:pt>
                <c:pt idx="303">
                  <c:v>14.69708333</c:v>
                </c:pt>
                <c:pt idx="304" formatCode="General">
                  <c:v>25.712499999999999</c:v>
                </c:pt>
                <c:pt idx="305" formatCode="General">
                  <c:v>4.5620833330000004</c:v>
                </c:pt>
                <c:pt idx="306" formatCode="General">
                  <c:v>12.69875</c:v>
                </c:pt>
                <c:pt idx="307" formatCode="General">
                  <c:v>11.53458333</c:v>
                </c:pt>
                <c:pt idx="308" formatCode="General">
                  <c:v>22.026250000000001</c:v>
                </c:pt>
                <c:pt idx="309" formatCode="General">
                  <c:v>21.72625</c:v>
                </c:pt>
                <c:pt idx="310" formatCode="General">
                  <c:v>30.634166669999999</c:v>
                </c:pt>
                <c:pt idx="311" formatCode="General">
                  <c:v>17.24625</c:v>
                </c:pt>
                <c:pt idx="312" formatCode="General">
                  <c:v>22.146666669999998</c:v>
                </c:pt>
                <c:pt idx="313" formatCode="General">
                  <c:v>18.026666670000001</c:v>
                </c:pt>
                <c:pt idx="314" formatCode="General">
                  <c:v>17.338750000000001</c:v>
                </c:pt>
                <c:pt idx="315" formatCode="General">
                  <c:v>13.43708333</c:v>
                </c:pt>
                <c:pt idx="316" formatCode="General">
                  <c:v>16.361249999999998</c:v>
                </c:pt>
                <c:pt idx="317" formatCode="General">
                  <c:v>10.733750000000001</c:v>
                </c:pt>
                <c:pt idx="318" formatCode="General">
                  <c:v>25.313333329999999</c:v>
                </c:pt>
                <c:pt idx="319" formatCode="General">
                  <c:v>12.79458333</c:v>
                </c:pt>
                <c:pt idx="320" formatCode="General">
                  <c:v>5.0958333329999999</c:v>
                </c:pt>
                <c:pt idx="321" formatCode="General">
                  <c:v>30.04708333</c:v>
                </c:pt>
                <c:pt idx="322" formatCode="General">
                  <c:v>30.420416670000002</c:v>
                </c:pt>
                <c:pt idx="323" formatCode="General">
                  <c:v>15.42166667</c:v>
                </c:pt>
                <c:pt idx="324" formatCode="General">
                  <c:v>19.510000000000002</c:v>
                </c:pt>
                <c:pt idx="325" formatCode="General">
                  <c:v>15.174583330000001</c:v>
                </c:pt>
                <c:pt idx="326" formatCode="General">
                  <c:v>18.699583329999999</c:v>
                </c:pt>
                <c:pt idx="327" formatCode="General">
                  <c:v>29.960416670000001</c:v>
                </c:pt>
                <c:pt idx="328" formatCode="General">
                  <c:v>26.119583330000001</c:v>
                </c:pt>
                <c:pt idx="329" formatCode="General">
                  <c:v>21.897916670000001</c:v>
                </c:pt>
                <c:pt idx="330" formatCode="General">
                  <c:v>16.61</c:v>
                </c:pt>
                <c:pt idx="331" formatCode="General">
                  <c:v>20.732500000000002</c:v>
                </c:pt>
                <c:pt idx="332" formatCode="General">
                  <c:v>17.541666670000001</c:v>
                </c:pt>
                <c:pt idx="333" formatCode="General">
                  <c:v>18.729166670000001</c:v>
                </c:pt>
                <c:pt idx="334">
                  <c:v>26.12166667</c:v>
                </c:pt>
                <c:pt idx="335">
                  <c:v>116.83875</c:v>
                </c:pt>
                <c:pt idx="336">
                  <c:v>40.700000000000003</c:v>
                </c:pt>
                <c:pt idx="337">
                  <c:v>42.62541667</c:v>
                </c:pt>
                <c:pt idx="338">
                  <c:v>41.49958333</c:v>
                </c:pt>
                <c:pt idx="339">
                  <c:v>19.014583330000001</c:v>
                </c:pt>
                <c:pt idx="340">
                  <c:v>5.255833333</c:v>
                </c:pt>
                <c:pt idx="341">
                  <c:v>9.6370833329999996</c:v>
                </c:pt>
                <c:pt idx="342">
                  <c:v>0.61666666699999995</c:v>
                </c:pt>
                <c:pt idx="343">
                  <c:v>13.48583333</c:v>
                </c:pt>
                <c:pt idx="344">
                  <c:v>30.73833333</c:v>
                </c:pt>
                <c:pt idx="345">
                  <c:v>19.420833330000001</c:v>
                </c:pt>
                <c:pt idx="346">
                  <c:v>11.803333329999999</c:v>
                </c:pt>
                <c:pt idx="347">
                  <c:v>24.795000000000002</c:v>
                </c:pt>
                <c:pt idx="348">
                  <c:v>10.186249999999999</c:v>
                </c:pt>
                <c:pt idx="349">
                  <c:v>18.645833329999999</c:v>
                </c:pt>
                <c:pt idx="350">
                  <c:v>13.3825</c:v>
                </c:pt>
                <c:pt idx="351">
                  <c:v>16.78541667</c:v>
                </c:pt>
                <c:pt idx="352">
                  <c:v>11.249166669999999</c:v>
                </c:pt>
                <c:pt idx="353">
                  <c:v>25.35125</c:v>
                </c:pt>
                <c:pt idx="354">
                  <c:v>14.215</c:v>
                </c:pt>
                <c:pt idx="355">
                  <c:v>14.446249999999999</c:v>
                </c:pt>
                <c:pt idx="356">
                  <c:v>9.0250000000000004</c:v>
                </c:pt>
                <c:pt idx="357">
                  <c:v>11.68041667</c:v>
                </c:pt>
                <c:pt idx="358">
                  <c:v>10.68125</c:v>
                </c:pt>
                <c:pt idx="359">
                  <c:v>7.6804166670000003</c:v>
                </c:pt>
                <c:pt idx="360">
                  <c:v>37.328749999999999</c:v>
                </c:pt>
                <c:pt idx="361">
                  <c:v>45.2</c:v>
                </c:pt>
                <c:pt idx="362">
                  <c:v>15.498333329999999</c:v>
                </c:pt>
                <c:pt idx="363">
                  <c:v>10.74041667</c:v>
                </c:pt>
                <c:pt idx="364">
                  <c:v>17.303750000000001</c:v>
                </c:pt>
                <c:pt idx="365">
                  <c:v>30.87916667</c:v>
                </c:pt>
                <c:pt idx="366">
                  <c:v>21.762916669999999</c:v>
                </c:pt>
                <c:pt idx="367">
                  <c:v>13.948333330000001</c:v>
                </c:pt>
                <c:pt idx="368">
                  <c:v>25.22583333</c:v>
                </c:pt>
                <c:pt idx="369">
                  <c:v>9.9762500000000003</c:v>
                </c:pt>
                <c:pt idx="370">
                  <c:v>20.707916669999999</c:v>
                </c:pt>
                <c:pt idx="371">
                  <c:v>22.883749999999999</c:v>
                </c:pt>
                <c:pt idx="372">
                  <c:v>28.787083330000002</c:v>
                </c:pt>
                <c:pt idx="373">
                  <c:v>38.845416669999999</c:v>
                </c:pt>
                <c:pt idx="374">
                  <c:v>29.376249999999999</c:v>
                </c:pt>
                <c:pt idx="375">
                  <c:v>17.096666670000001</c:v>
                </c:pt>
                <c:pt idx="376">
                  <c:v>18.959130429999998</c:v>
                </c:pt>
                <c:pt idx="377">
                  <c:v>18.40208333</c:v>
                </c:pt>
                <c:pt idx="378">
                  <c:v>21.240833330000001</c:v>
                </c:pt>
                <c:pt idx="379">
                  <c:v>13.081666670000001</c:v>
                </c:pt>
                <c:pt idx="380">
                  <c:v>14.830833330000001</c:v>
                </c:pt>
                <c:pt idx="381">
                  <c:v>15.98958333</c:v>
                </c:pt>
                <c:pt idx="382">
                  <c:v>20.350416670000001</c:v>
                </c:pt>
                <c:pt idx="383">
                  <c:v>15.571249999999999</c:v>
                </c:pt>
                <c:pt idx="384">
                  <c:v>12.799583330000001</c:v>
                </c:pt>
                <c:pt idx="385">
                  <c:v>30.805</c:v>
                </c:pt>
                <c:pt idx="386">
                  <c:v>19.627083330000001</c:v>
                </c:pt>
                <c:pt idx="387">
                  <c:v>33.74208333</c:v>
                </c:pt>
                <c:pt idx="388">
                  <c:v>24.752916670000001</c:v>
                </c:pt>
                <c:pt idx="389">
                  <c:v>37.929166670000001</c:v>
                </c:pt>
                <c:pt idx="390">
                  <c:v>38.30541667</c:v>
                </c:pt>
                <c:pt idx="391">
                  <c:v>88.699166669999997</c:v>
                </c:pt>
                <c:pt idx="392">
                  <c:v>17.221250000000001</c:v>
                </c:pt>
                <c:pt idx="393">
                  <c:v>17.30458333</c:v>
                </c:pt>
                <c:pt idx="394">
                  <c:v>15.991250000000001</c:v>
                </c:pt>
                <c:pt idx="395">
                  <c:v>14.55208333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23D-44E2-88D4-9E922B73BD7A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DASPP</c:v>
                </c:pt>
              </c:strCache>
            </c:strRef>
          </c:tx>
          <c:spPr>
            <a:ln w="28575" cap="rnd">
              <a:solidFill>
                <a:srgbClr val="335F82"/>
              </a:solidFill>
              <a:round/>
            </a:ln>
            <a:effectLst/>
          </c:spPr>
          <c:marker>
            <c:symbol val="none"/>
          </c:marker>
          <c:cat>
            <c:numRef>
              <c:f>Sheet1!$A$2:$A$366</c:f>
              <c:numCache>
                <c:formatCode>m/d/yyyy</c:formatCode>
                <c:ptCount val="365"/>
                <c:pt idx="0">
                  <c:v>44621</c:v>
                </c:pt>
                <c:pt idx="1">
                  <c:v>44622</c:v>
                </c:pt>
                <c:pt idx="2">
                  <c:v>44623</c:v>
                </c:pt>
                <c:pt idx="3">
                  <c:v>44624</c:v>
                </c:pt>
                <c:pt idx="4">
                  <c:v>44625</c:v>
                </c:pt>
                <c:pt idx="5">
                  <c:v>44626</c:v>
                </c:pt>
                <c:pt idx="6">
                  <c:v>44627</c:v>
                </c:pt>
                <c:pt idx="7">
                  <c:v>44628</c:v>
                </c:pt>
                <c:pt idx="8">
                  <c:v>44629</c:v>
                </c:pt>
                <c:pt idx="9">
                  <c:v>44630</c:v>
                </c:pt>
                <c:pt idx="10">
                  <c:v>44631</c:v>
                </c:pt>
                <c:pt idx="11">
                  <c:v>44632</c:v>
                </c:pt>
                <c:pt idx="12">
                  <c:v>44633</c:v>
                </c:pt>
                <c:pt idx="13">
                  <c:v>44634</c:v>
                </c:pt>
                <c:pt idx="14">
                  <c:v>44635</c:v>
                </c:pt>
                <c:pt idx="15">
                  <c:v>44636</c:v>
                </c:pt>
                <c:pt idx="16">
                  <c:v>44637</c:v>
                </c:pt>
                <c:pt idx="17">
                  <c:v>44638</c:v>
                </c:pt>
                <c:pt idx="18">
                  <c:v>44639</c:v>
                </c:pt>
                <c:pt idx="19">
                  <c:v>44640</c:v>
                </c:pt>
                <c:pt idx="20">
                  <c:v>44641</c:v>
                </c:pt>
                <c:pt idx="21">
                  <c:v>44642</c:v>
                </c:pt>
                <c:pt idx="22">
                  <c:v>44643</c:v>
                </c:pt>
                <c:pt idx="23">
                  <c:v>44644</c:v>
                </c:pt>
                <c:pt idx="24">
                  <c:v>44645</c:v>
                </c:pt>
                <c:pt idx="25">
                  <c:v>44646</c:v>
                </c:pt>
                <c:pt idx="26">
                  <c:v>44647</c:v>
                </c:pt>
                <c:pt idx="27">
                  <c:v>44648</c:v>
                </c:pt>
                <c:pt idx="28">
                  <c:v>44649</c:v>
                </c:pt>
                <c:pt idx="29">
                  <c:v>44650</c:v>
                </c:pt>
                <c:pt idx="30">
                  <c:v>44651</c:v>
                </c:pt>
                <c:pt idx="31">
                  <c:v>44652</c:v>
                </c:pt>
                <c:pt idx="32">
                  <c:v>44653</c:v>
                </c:pt>
                <c:pt idx="33">
                  <c:v>44654</c:v>
                </c:pt>
                <c:pt idx="34">
                  <c:v>44655</c:v>
                </c:pt>
                <c:pt idx="35">
                  <c:v>44656</c:v>
                </c:pt>
                <c:pt idx="36">
                  <c:v>44657</c:v>
                </c:pt>
                <c:pt idx="37">
                  <c:v>44658</c:v>
                </c:pt>
                <c:pt idx="38">
                  <c:v>44659</c:v>
                </c:pt>
                <c:pt idx="39">
                  <c:v>44660</c:v>
                </c:pt>
                <c:pt idx="40">
                  <c:v>44661</c:v>
                </c:pt>
                <c:pt idx="41">
                  <c:v>44662</c:v>
                </c:pt>
                <c:pt idx="42">
                  <c:v>44663</c:v>
                </c:pt>
                <c:pt idx="43">
                  <c:v>44664</c:v>
                </c:pt>
                <c:pt idx="44">
                  <c:v>44665</c:v>
                </c:pt>
                <c:pt idx="45">
                  <c:v>44666</c:v>
                </c:pt>
                <c:pt idx="46">
                  <c:v>44667</c:v>
                </c:pt>
                <c:pt idx="47">
                  <c:v>44668</c:v>
                </c:pt>
                <c:pt idx="48">
                  <c:v>44669</c:v>
                </c:pt>
                <c:pt idx="49">
                  <c:v>44670</c:v>
                </c:pt>
                <c:pt idx="50">
                  <c:v>44671</c:v>
                </c:pt>
                <c:pt idx="51">
                  <c:v>44672</c:v>
                </c:pt>
                <c:pt idx="52">
                  <c:v>44673</c:v>
                </c:pt>
                <c:pt idx="53">
                  <c:v>44674</c:v>
                </c:pt>
                <c:pt idx="54">
                  <c:v>44675</c:v>
                </c:pt>
                <c:pt idx="55">
                  <c:v>44676</c:v>
                </c:pt>
                <c:pt idx="56">
                  <c:v>44677</c:v>
                </c:pt>
                <c:pt idx="57">
                  <c:v>44678</c:v>
                </c:pt>
                <c:pt idx="58">
                  <c:v>44679</c:v>
                </c:pt>
                <c:pt idx="59">
                  <c:v>44680</c:v>
                </c:pt>
                <c:pt idx="60">
                  <c:v>44681</c:v>
                </c:pt>
                <c:pt idx="61">
                  <c:v>44682</c:v>
                </c:pt>
                <c:pt idx="62">
                  <c:v>44683</c:v>
                </c:pt>
                <c:pt idx="63">
                  <c:v>44684</c:v>
                </c:pt>
                <c:pt idx="64">
                  <c:v>44685</c:v>
                </c:pt>
                <c:pt idx="65">
                  <c:v>44686</c:v>
                </c:pt>
                <c:pt idx="66">
                  <c:v>44687</c:v>
                </c:pt>
                <c:pt idx="67">
                  <c:v>44688</c:v>
                </c:pt>
                <c:pt idx="68">
                  <c:v>44689</c:v>
                </c:pt>
                <c:pt idx="69">
                  <c:v>44690</c:v>
                </c:pt>
                <c:pt idx="70">
                  <c:v>44691</c:v>
                </c:pt>
                <c:pt idx="71">
                  <c:v>44692</c:v>
                </c:pt>
                <c:pt idx="72">
                  <c:v>44693</c:v>
                </c:pt>
                <c:pt idx="73">
                  <c:v>44694</c:v>
                </c:pt>
                <c:pt idx="74">
                  <c:v>44695</c:v>
                </c:pt>
                <c:pt idx="75">
                  <c:v>44696</c:v>
                </c:pt>
                <c:pt idx="76">
                  <c:v>44697</c:v>
                </c:pt>
                <c:pt idx="77">
                  <c:v>44698</c:v>
                </c:pt>
                <c:pt idx="78">
                  <c:v>44699</c:v>
                </c:pt>
                <c:pt idx="79">
                  <c:v>44700</c:v>
                </c:pt>
                <c:pt idx="80">
                  <c:v>44701</c:v>
                </c:pt>
                <c:pt idx="81">
                  <c:v>44702</c:v>
                </c:pt>
                <c:pt idx="82">
                  <c:v>44703</c:v>
                </c:pt>
                <c:pt idx="83">
                  <c:v>44704</c:v>
                </c:pt>
                <c:pt idx="84">
                  <c:v>44705</c:v>
                </c:pt>
                <c:pt idx="85">
                  <c:v>44706</c:v>
                </c:pt>
                <c:pt idx="86">
                  <c:v>44707</c:v>
                </c:pt>
                <c:pt idx="87">
                  <c:v>44708</c:v>
                </c:pt>
                <c:pt idx="88">
                  <c:v>44709</c:v>
                </c:pt>
                <c:pt idx="89">
                  <c:v>44710</c:v>
                </c:pt>
                <c:pt idx="90">
                  <c:v>44711</c:v>
                </c:pt>
                <c:pt idx="91">
                  <c:v>44712</c:v>
                </c:pt>
                <c:pt idx="92">
                  <c:v>44713</c:v>
                </c:pt>
                <c:pt idx="93">
                  <c:v>44714</c:v>
                </c:pt>
                <c:pt idx="94">
                  <c:v>44715</c:v>
                </c:pt>
                <c:pt idx="95">
                  <c:v>44716</c:v>
                </c:pt>
                <c:pt idx="96">
                  <c:v>44717</c:v>
                </c:pt>
                <c:pt idx="97">
                  <c:v>44718</c:v>
                </c:pt>
                <c:pt idx="98">
                  <c:v>44719</c:v>
                </c:pt>
                <c:pt idx="99">
                  <c:v>44720</c:v>
                </c:pt>
                <c:pt idx="100">
                  <c:v>44721</c:v>
                </c:pt>
                <c:pt idx="101">
                  <c:v>44722</c:v>
                </c:pt>
                <c:pt idx="102">
                  <c:v>44723</c:v>
                </c:pt>
                <c:pt idx="103">
                  <c:v>44724</c:v>
                </c:pt>
                <c:pt idx="104">
                  <c:v>44725</c:v>
                </c:pt>
                <c:pt idx="105">
                  <c:v>44726</c:v>
                </c:pt>
                <c:pt idx="106">
                  <c:v>44727</c:v>
                </c:pt>
                <c:pt idx="107">
                  <c:v>44728</c:v>
                </c:pt>
                <c:pt idx="108">
                  <c:v>44729</c:v>
                </c:pt>
                <c:pt idx="109">
                  <c:v>44730</c:v>
                </c:pt>
                <c:pt idx="110">
                  <c:v>44731</c:v>
                </c:pt>
                <c:pt idx="111">
                  <c:v>44732</c:v>
                </c:pt>
                <c:pt idx="112">
                  <c:v>44733</c:v>
                </c:pt>
                <c:pt idx="113">
                  <c:v>44734</c:v>
                </c:pt>
                <c:pt idx="114">
                  <c:v>44735</c:v>
                </c:pt>
                <c:pt idx="115">
                  <c:v>44736</c:v>
                </c:pt>
                <c:pt idx="116">
                  <c:v>44737</c:v>
                </c:pt>
                <c:pt idx="117">
                  <c:v>44738</c:v>
                </c:pt>
                <c:pt idx="118">
                  <c:v>44739</c:v>
                </c:pt>
                <c:pt idx="119">
                  <c:v>44740</c:v>
                </c:pt>
                <c:pt idx="120">
                  <c:v>44741</c:v>
                </c:pt>
                <c:pt idx="121">
                  <c:v>44742</c:v>
                </c:pt>
                <c:pt idx="122">
                  <c:v>44743</c:v>
                </c:pt>
                <c:pt idx="123">
                  <c:v>44744</c:v>
                </c:pt>
                <c:pt idx="124">
                  <c:v>44745</c:v>
                </c:pt>
                <c:pt idx="125">
                  <c:v>44746</c:v>
                </c:pt>
                <c:pt idx="126">
                  <c:v>44747</c:v>
                </c:pt>
                <c:pt idx="127">
                  <c:v>44748</c:v>
                </c:pt>
                <c:pt idx="128">
                  <c:v>44749</c:v>
                </c:pt>
                <c:pt idx="129">
                  <c:v>44750</c:v>
                </c:pt>
                <c:pt idx="130">
                  <c:v>44751</c:v>
                </c:pt>
                <c:pt idx="131">
                  <c:v>44752</c:v>
                </c:pt>
                <c:pt idx="132">
                  <c:v>44753</c:v>
                </c:pt>
                <c:pt idx="133">
                  <c:v>44754</c:v>
                </c:pt>
                <c:pt idx="134">
                  <c:v>44755</c:v>
                </c:pt>
                <c:pt idx="135">
                  <c:v>44756</c:v>
                </c:pt>
                <c:pt idx="136">
                  <c:v>44757</c:v>
                </c:pt>
                <c:pt idx="137">
                  <c:v>44758</c:v>
                </c:pt>
                <c:pt idx="138">
                  <c:v>44759</c:v>
                </c:pt>
                <c:pt idx="139">
                  <c:v>44760</c:v>
                </c:pt>
                <c:pt idx="140">
                  <c:v>44761</c:v>
                </c:pt>
                <c:pt idx="141">
                  <c:v>44762</c:v>
                </c:pt>
                <c:pt idx="142">
                  <c:v>44763</c:v>
                </c:pt>
                <c:pt idx="143">
                  <c:v>44764</c:v>
                </c:pt>
                <c:pt idx="144">
                  <c:v>44765</c:v>
                </c:pt>
                <c:pt idx="145">
                  <c:v>44766</c:v>
                </c:pt>
                <c:pt idx="146">
                  <c:v>44767</c:v>
                </c:pt>
                <c:pt idx="147">
                  <c:v>44768</c:v>
                </c:pt>
                <c:pt idx="148">
                  <c:v>44769</c:v>
                </c:pt>
                <c:pt idx="149">
                  <c:v>44770</c:v>
                </c:pt>
                <c:pt idx="150">
                  <c:v>44771</c:v>
                </c:pt>
                <c:pt idx="151">
                  <c:v>44772</c:v>
                </c:pt>
                <c:pt idx="152">
                  <c:v>44773</c:v>
                </c:pt>
                <c:pt idx="153">
                  <c:v>44774</c:v>
                </c:pt>
                <c:pt idx="154">
                  <c:v>44775</c:v>
                </c:pt>
                <c:pt idx="155">
                  <c:v>44776</c:v>
                </c:pt>
                <c:pt idx="156">
                  <c:v>44777</c:v>
                </c:pt>
                <c:pt idx="157">
                  <c:v>44778</c:v>
                </c:pt>
                <c:pt idx="158">
                  <c:v>44779</c:v>
                </c:pt>
                <c:pt idx="159">
                  <c:v>44780</c:v>
                </c:pt>
                <c:pt idx="160">
                  <c:v>44781</c:v>
                </c:pt>
                <c:pt idx="161">
                  <c:v>44782</c:v>
                </c:pt>
                <c:pt idx="162">
                  <c:v>44783</c:v>
                </c:pt>
                <c:pt idx="163">
                  <c:v>44784</c:v>
                </c:pt>
                <c:pt idx="164">
                  <c:v>44785</c:v>
                </c:pt>
                <c:pt idx="165">
                  <c:v>44786</c:v>
                </c:pt>
                <c:pt idx="166">
                  <c:v>44787</c:v>
                </c:pt>
                <c:pt idx="167">
                  <c:v>44788</c:v>
                </c:pt>
                <c:pt idx="168">
                  <c:v>44789</c:v>
                </c:pt>
                <c:pt idx="169">
                  <c:v>44790</c:v>
                </c:pt>
                <c:pt idx="170">
                  <c:v>44791</c:v>
                </c:pt>
                <c:pt idx="171">
                  <c:v>44792</c:v>
                </c:pt>
                <c:pt idx="172">
                  <c:v>44793</c:v>
                </c:pt>
                <c:pt idx="173">
                  <c:v>44794</c:v>
                </c:pt>
                <c:pt idx="174">
                  <c:v>44795</c:v>
                </c:pt>
                <c:pt idx="175">
                  <c:v>44796</c:v>
                </c:pt>
                <c:pt idx="176">
                  <c:v>44797</c:v>
                </c:pt>
                <c:pt idx="177">
                  <c:v>44798</c:v>
                </c:pt>
                <c:pt idx="178">
                  <c:v>44799</c:v>
                </c:pt>
                <c:pt idx="179">
                  <c:v>44800</c:v>
                </c:pt>
                <c:pt idx="180">
                  <c:v>44801</c:v>
                </c:pt>
                <c:pt idx="181">
                  <c:v>44802</c:v>
                </c:pt>
                <c:pt idx="182">
                  <c:v>44803</c:v>
                </c:pt>
                <c:pt idx="183">
                  <c:v>44804</c:v>
                </c:pt>
                <c:pt idx="184">
                  <c:v>44805</c:v>
                </c:pt>
                <c:pt idx="185">
                  <c:v>44806</c:v>
                </c:pt>
                <c:pt idx="186">
                  <c:v>44807</c:v>
                </c:pt>
                <c:pt idx="187">
                  <c:v>44808</c:v>
                </c:pt>
                <c:pt idx="188">
                  <c:v>44809</c:v>
                </c:pt>
                <c:pt idx="189">
                  <c:v>44810</c:v>
                </c:pt>
                <c:pt idx="190">
                  <c:v>44811</c:v>
                </c:pt>
                <c:pt idx="191">
                  <c:v>44812</c:v>
                </c:pt>
                <c:pt idx="192">
                  <c:v>44813</c:v>
                </c:pt>
                <c:pt idx="193">
                  <c:v>44814</c:v>
                </c:pt>
                <c:pt idx="194">
                  <c:v>44815</c:v>
                </c:pt>
                <c:pt idx="195">
                  <c:v>44816</c:v>
                </c:pt>
                <c:pt idx="196">
                  <c:v>44817</c:v>
                </c:pt>
                <c:pt idx="197">
                  <c:v>44818</c:v>
                </c:pt>
                <c:pt idx="198">
                  <c:v>44819</c:v>
                </c:pt>
                <c:pt idx="199">
                  <c:v>44820</c:v>
                </c:pt>
                <c:pt idx="200">
                  <c:v>44821</c:v>
                </c:pt>
                <c:pt idx="201">
                  <c:v>44822</c:v>
                </c:pt>
                <c:pt idx="202">
                  <c:v>44823</c:v>
                </c:pt>
                <c:pt idx="203">
                  <c:v>44824</c:v>
                </c:pt>
                <c:pt idx="204">
                  <c:v>44825</c:v>
                </c:pt>
                <c:pt idx="205">
                  <c:v>44826</c:v>
                </c:pt>
                <c:pt idx="206">
                  <c:v>44827</c:v>
                </c:pt>
                <c:pt idx="207">
                  <c:v>44828</c:v>
                </c:pt>
                <c:pt idx="208">
                  <c:v>44829</c:v>
                </c:pt>
                <c:pt idx="209">
                  <c:v>44830</c:v>
                </c:pt>
                <c:pt idx="210">
                  <c:v>44831</c:v>
                </c:pt>
                <c:pt idx="211">
                  <c:v>44832</c:v>
                </c:pt>
                <c:pt idx="212">
                  <c:v>44833</c:v>
                </c:pt>
                <c:pt idx="213">
                  <c:v>44834</c:v>
                </c:pt>
                <c:pt idx="214">
                  <c:v>44835</c:v>
                </c:pt>
                <c:pt idx="215">
                  <c:v>44836</c:v>
                </c:pt>
                <c:pt idx="216">
                  <c:v>44837</c:v>
                </c:pt>
                <c:pt idx="217">
                  <c:v>44838</c:v>
                </c:pt>
                <c:pt idx="218">
                  <c:v>44839</c:v>
                </c:pt>
                <c:pt idx="219">
                  <c:v>44840</c:v>
                </c:pt>
                <c:pt idx="220">
                  <c:v>44841</c:v>
                </c:pt>
                <c:pt idx="221">
                  <c:v>44842</c:v>
                </c:pt>
                <c:pt idx="222">
                  <c:v>44843</c:v>
                </c:pt>
                <c:pt idx="223">
                  <c:v>44844</c:v>
                </c:pt>
                <c:pt idx="224">
                  <c:v>44845</c:v>
                </c:pt>
                <c:pt idx="225">
                  <c:v>44846</c:v>
                </c:pt>
                <c:pt idx="226">
                  <c:v>44847</c:v>
                </c:pt>
                <c:pt idx="227">
                  <c:v>44848</c:v>
                </c:pt>
                <c:pt idx="228">
                  <c:v>44849</c:v>
                </c:pt>
                <c:pt idx="229">
                  <c:v>44850</c:v>
                </c:pt>
                <c:pt idx="230">
                  <c:v>44851</c:v>
                </c:pt>
                <c:pt idx="231">
                  <c:v>44852</c:v>
                </c:pt>
                <c:pt idx="232">
                  <c:v>44853</c:v>
                </c:pt>
                <c:pt idx="233">
                  <c:v>44854</c:v>
                </c:pt>
                <c:pt idx="234">
                  <c:v>44855</c:v>
                </c:pt>
                <c:pt idx="235">
                  <c:v>44856</c:v>
                </c:pt>
                <c:pt idx="236">
                  <c:v>44857</c:v>
                </c:pt>
                <c:pt idx="237">
                  <c:v>44858</c:v>
                </c:pt>
                <c:pt idx="238">
                  <c:v>44859</c:v>
                </c:pt>
                <c:pt idx="239">
                  <c:v>44860</c:v>
                </c:pt>
                <c:pt idx="240">
                  <c:v>44861</c:v>
                </c:pt>
                <c:pt idx="241">
                  <c:v>44862</c:v>
                </c:pt>
                <c:pt idx="242">
                  <c:v>44863</c:v>
                </c:pt>
                <c:pt idx="243">
                  <c:v>44864</c:v>
                </c:pt>
                <c:pt idx="244">
                  <c:v>44865</c:v>
                </c:pt>
                <c:pt idx="245">
                  <c:v>44866</c:v>
                </c:pt>
                <c:pt idx="246">
                  <c:v>44867</c:v>
                </c:pt>
                <c:pt idx="247">
                  <c:v>44868</c:v>
                </c:pt>
                <c:pt idx="248">
                  <c:v>44869</c:v>
                </c:pt>
                <c:pt idx="249">
                  <c:v>44870</c:v>
                </c:pt>
                <c:pt idx="250">
                  <c:v>44871</c:v>
                </c:pt>
                <c:pt idx="251">
                  <c:v>44872</c:v>
                </c:pt>
                <c:pt idx="252">
                  <c:v>44873</c:v>
                </c:pt>
                <c:pt idx="253">
                  <c:v>44874</c:v>
                </c:pt>
                <c:pt idx="254">
                  <c:v>44875</c:v>
                </c:pt>
                <c:pt idx="255">
                  <c:v>44876</c:v>
                </c:pt>
                <c:pt idx="256">
                  <c:v>44877</c:v>
                </c:pt>
                <c:pt idx="257">
                  <c:v>44878</c:v>
                </c:pt>
                <c:pt idx="258">
                  <c:v>44879</c:v>
                </c:pt>
                <c:pt idx="259">
                  <c:v>44880</c:v>
                </c:pt>
                <c:pt idx="260">
                  <c:v>44881</c:v>
                </c:pt>
                <c:pt idx="261">
                  <c:v>44882</c:v>
                </c:pt>
                <c:pt idx="262">
                  <c:v>44883</c:v>
                </c:pt>
                <c:pt idx="263">
                  <c:v>44884</c:v>
                </c:pt>
                <c:pt idx="264">
                  <c:v>44885</c:v>
                </c:pt>
                <c:pt idx="265">
                  <c:v>44886</c:v>
                </c:pt>
                <c:pt idx="266">
                  <c:v>44887</c:v>
                </c:pt>
                <c:pt idx="267">
                  <c:v>44888</c:v>
                </c:pt>
                <c:pt idx="268">
                  <c:v>44889</c:v>
                </c:pt>
                <c:pt idx="269">
                  <c:v>44890</c:v>
                </c:pt>
                <c:pt idx="270">
                  <c:v>44891</c:v>
                </c:pt>
                <c:pt idx="271">
                  <c:v>44892</c:v>
                </c:pt>
                <c:pt idx="272">
                  <c:v>44893</c:v>
                </c:pt>
                <c:pt idx="273">
                  <c:v>44894</c:v>
                </c:pt>
                <c:pt idx="274">
                  <c:v>44895</c:v>
                </c:pt>
                <c:pt idx="275">
                  <c:v>44896</c:v>
                </c:pt>
                <c:pt idx="276">
                  <c:v>44897</c:v>
                </c:pt>
                <c:pt idx="277">
                  <c:v>44898</c:v>
                </c:pt>
                <c:pt idx="278">
                  <c:v>44899</c:v>
                </c:pt>
                <c:pt idx="279">
                  <c:v>44900</c:v>
                </c:pt>
                <c:pt idx="280">
                  <c:v>44901</c:v>
                </c:pt>
                <c:pt idx="281">
                  <c:v>44902</c:v>
                </c:pt>
                <c:pt idx="282">
                  <c:v>44903</c:v>
                </c:pt>
                <c:pt idx="283">
                  <c:v>44904</c:v>
                </c:pt>
                <c:pt idx="284">
                  <c:v>44905</c:v>
                </c:pt>
                <c:pt idx="285">
                  <c:v>44906</c:v>
                </c:pt>
                <c:pt idx="286">
                  <c:v>44907</c:v>
                </c:pt>
                <c:pt idx="287">
                  <c:v>44908</c:v>
                </c:pt>
                <c:pt idx="288">
                  <c:v>44909</c:v>
                </c:pt>
                <c:pt idx="289">
                  <c:v>44910</c:v>
                </c:pt>
                <c:pt idx="290">
                  <c:v>44911</c:v>
                </c:pt>
                <c:pt idx="291">
                  <c:v>44912</c:v>
                </c:pt>
                <c:pt idx="292">
                  <c:v>44913</c:v>
                </c:pt>
                <c:pt idx="293">
                  <c:v>44914</c:v>
                </c:pt>
                <c:pt idx="294">
                  <c:v>44915</c:v>
                </c:pt>
                <c:pt idx="295">
                  <c:v>44916</c:v>
                </c:pt>
                <c:pt idx="296">
                  <c:v>44917</c:v>
                </c:pt>
                <c:pt idx="297">
                  <c:v>44918</c:v>
                </c:pt>
                <c:pt idx="298">
                  <c:v>44919</c:v>
                </c:pt>
                <c:pt idx="299">
                  <c:v>44920</c:v>
                </c:pt>
                <c:pt idx="300">
                  <c:v>44921</c:v>
                </c:pt>
                <c:pt idx="301">
                  <c:v>44922</c:v>
                </c:pt>
                <c:pt idx="302">
                  <c:v>44923</c:v>
                </c:pt>
                <c:pt idx="303">
                  <c:v>44924</c:v>
                </c:pt>
                <c:pt idx="304" formatCode="[$-409]mm/dd/yyyy">
                  <c:v>44925</c:v>
                </c:pt>
                <c:pt idx="305" formatCode="[$-409]mm/dd/yyyy">
                  <c:v>44926</c:v>
                </c:pt>
                <c:pt idx="306" formatCode="[$-409]mm/dd/yyyy">
                  <c:v>44927</c:v>
                </c:pt>
                <c:pt idx="307" formatCode="[$-409]mm/dd/yyyy">
                  <c:v>44928</c:v>
                </c:pt>
                <c:pt idx="308" formatCode="[$-409]mm/dd/yyyy">
                  <c:v>44929</c:v>
                </c:pt>
                <c:pt idx="309" formatCode="[$-409]mm/dd/yyyy">
                  <c:v>44930</c:v>
                </c:pt>
                <c:pt idx="310" formatCode="[$-409]mm/dd/yyyy">
                  <c:v>44931</c:v>
                </c:pt>
                <c:pt idx="311" formatCode="[$-409]mm/dd/yyyy">
                  <c:v>44932</c:v>
                </c:pt>
                <c:pt idx="312" formatCode="[$-409]mm/dd/yyyy">
                  <c:v>44933</c:v>
                </c:pt>
                <c:pt idx="313" formatCode="[$-409]mm/dd/yyyy">
                  <c:v>44934</c:v>
                </c:pt>
                <c:pt idx="314" formatCode="[$-409]mm/dd/yyyy">
                  <c:v>44935</c:v>
                </c:pt>
                <c:pt idx="315" formatCode="[$-409]mm/dd/yyyy">
                  <c:v>44936</c:v>
                </c:pt>
                <c:pt idx="316" formatCode="[$-409]mm/dd/yyyy">
                  <c:v>44937</c:v>
                </c:pt>
                <c:pt idx="317" formatCode="[$-409]mm/dd/yyyy">
                  <c:v>44938</c:v>
                </c:pt>
                <c:pt idx="318" formatCode="[$-409]mm/dd/yyyy">
                  <c:v>44939</c:v>
                </c:pt>
                <c:pt idx="319" formatCode="[$-409]mm/dd/yyyy">
                  <c:v>44940</c:v>
                </c:pt>
                <c:pt idx="320" formatCode="[$-409]mm/dd/yyyy">
                  <c:v>44941</c:v>
                </c:pt>
                <c:pt idx="321" formatCode="[$-409]mm/dd/yyyy">
                  <c:v>44942</c:v>
                </c:pt>
                <c:pt idx="322" formatCode="[$-409]mm/dd/yyyy">
                  <c:v>44943</c:v>
                </c:pt>
                <c:pt idx="323" formatCode="[$-409]mm/dd/yyyy">
                  <c:v>44944</c:v>
                </c:pt>
                <c:pt idx="324" formatCode="[$-409]mm/dd/yyyy">
                  <c:v>44945</c:v>
                </c:pt>
                <c:pt idx="325" formatCode="[$-409]mm/dd/yyyy">
                  <c:v>44946</c:v>
                </c:pt>
                <c:pt idx="326" formatCode="[$-409]mm/dd/yyyy">
                  <c:v>44947</c:v>
                </c:pt>
                <c:pt idx="327" formatCode="[$-409]mm/dd/yyyy">
                  <c:v>44948</c:v>
                </c:pt>
                <c:pt idx="328" formatCode="[$-409]mm/dd/yyyy">
                  <c:v>44949</c:v>
                </c:pt>
                <c:pt idx="329" formatCode="[$-409]mm/dd/yyyy">
                  <c:v>44950</c:v>
                </c:pt>
                <c:pt idx="330" formatCode="[$-409]mm/dd/yyyy">
                  <c:v>44951</c:v>
                </c:pt>
                <c:pt idx="331" formatCode="[$-409]mm/dd/yyyy">
                  <c:v>44952</c:v>
                </c:pt>
                <c:pt idx="332" formatCode="[$-409]mm/dd/yyyy">
                  <c:v>44953</c:v>
                </c:pt>
                <c:pt idx="333" formatCode="[$-409]mm/dd/yyyy">
                  <c:v>44954</c:v>
                </c:pt>
                <c:pt idx="334">
                  <c:v>44955</c:v>
                </c:pt>
                <c:pt idx="335">
                  <c:v>44956</c:v>
                </c:pt>
                <c:pt idx="336">
                  <c:v>44957</c:v>
                </c:pt>
                <c:pt idx="337">
                  <c:v>44958</c:v>
                </c:pt>
                <c:pt idx="338">
                  <c:v>44959</c:v>
                </c:pt>
                <c:pt idx="339">
                  <c:v>44960</c:v>
                </c:pt>
                <c:pt idx="340">
                  <c:v>44961</c:v>
                </c:pt>
                <c:pt idx="341">
                  <c:v>44962</c:v>
                </c:pt>
                <c:pt idx="342">
                  <c:v>44963</c:v>
                </c:pt>
                <c:pt idx="343">
                  <c:v>44964</c:v>
                </c:pt>
                <c:pt idx="344">
                  <c:v>44965</c:v>
                </c:pt>
                <c:pt idx="345">
                  <c:v>44966</c:v>
                </c:pt>
                <c:pt idx="346">
                  <c:v>44967</c:v>
                </c:pt>
                <c:pt idx="347">
                  <c:v>44968</c:v>
                </c:pt>
                <c:pt idx="348">
                  <c:v>44969</c:v>
                </c:pt>
                <c:pt idx="349">
                  <c:v>44970</c:v>
                </c:pt>
                <c:pt idx="350">
                  <c:v>44971</c:v>
                </c:pt>
                <c:pt idx="351">
                  <c:v>44972</c:v>
                </c:pt>
                <c:pt idx="352">
                  <c:v>44973</c:v>
                </c:pt>
                <c:pt idx="353">
                  <c:v>44974</c:v>
                </c:pt>
                <c:pt idx="354">
                  <c:v>44975</c:v>
                </c:pt>
                <c:pt idx="355">
                  <c:v>44976</c:v>
                </c:pt>
                <c:pt idx="356">
                  <c:v>44977</c:v>
                </c:pt>
                <c:pt idx="357">
                  <c:v>44978</c:v>
                </c:pt>
                <c:pt idx="358">
                  <c:v>44979</c:v>
                </c:pt>
                <c:pt idx="359">
                  <c:v>44980</c:v>
                </c:pt>
                <c:pt idx="360">
                  <c:v>44981</c:v>
                </c:pt>
                <c:pt idx="361">
                  <c:v>44982</c:v>
                </c:pt>
                <c:pt idx="362">
                  <c:v>44983</c:v>
                </c:pt>
                <c:pt idx="363">
                  <c:v>44984</c:v>
                </c:pt>
                <c:pt idx="364">
                  <c:v>44985</c:v>
                </c:pt>
              </c:numCache>
            </c:numRef>
          </c:cat>
          <c:val>
            <c:numRef>
              <c:f>Sheet1!$F$2:$F$397</c:f>
              <c:numCache>
                <c:formatCode>0.00</c:formatCode>
                <c:ptCount val="396"/>
                <c:pt idx="0">
                  <c:v>36.159583329999997</c:v>
                </c:pt>
                <c:pt idx="1">
                  <c:v>34.119999999999997</c:v>
                </c:pt>
                <c:pt idx="2">
                  <c:v>33.886249999999997</c:v>
                </c:pt>
                <c:pt idx="3">
                  <c:v>25.51958333</c:v>
                </c:pt>
                <c:pt idx="4">
                  <c:v>31.333749999999998</c:v>
                </c:pt>
                <c:pt idx="5">
                  <c:v>39.427083330000002</c:v>
                </c:pt>
                <c:pt idx="6">
                  <c:v>43.089583330000004</c:v>
                </c:pt>
                <c:pt idx="7">
                  <c:v>77.909166670000005</c:v>
                </c:pt>
                <c:pt idx="8">
                  <c:v>58.32041667</c:v>
                </c:pt>
                <c:pt idx="9">
                  <c:v>39.922916669999999</c:v>
                </c:pt>
                <c:pt idx="10">
                  <c:v>55.924166669999998</c:v>
                </c:pt>
                <c:pt idx="11">
                  <c:v>54.717083330000001</c:v>
                </c:pt>
                <c:pt idx="12">
                  <c:v>30.805217389999999</c:v>
                </c:pt>
                <c:pt idx="13">
                  <c:v>27.094999999999999</c:v>
                </c:pt>
                <c:pt idx="14">
                  <c:v>42.935416670000002</c:v>
                </c:pt>
                <c:pt idx="15">
                  <c:v>23.872083329999999</c:v>
                </c:pt>
                <c:pt idx="16">
                  <c:v>17.532916669999999</c:v>
                </c:pt>
                <c:pt idx="17">
                  <c:v>35.546250000000001</c:v>
                </c:pt>
                <c:pt idx="18">
                  <c:v>37.883749999999999</c:v>
                </c:pt>
                <c:pt idx="19">
                  <c:v>14.33958333</c:v>
                </c:pt>
                <c:pt idx="20">
                  <c:v>24.712916669999998</c:v>
                </c:pt>
                <c:pt idx="21">
                  <c:v>28.37541667</c:v>
                </c:pt>
                <c:pt idx="22">
                  <c:v>42.527083330000004</c:v>
                </c:pt>
                <c:pt idx="23">
                  <c:v>45.880416670000002</c:v>
                </c:pt>
                <c:pt idx="24">
                  <c:v>51.79</c:v>
                </c:pt>
                <c:pt idx="25">
                  <c:v>42.37</c:v>
                </c:pt>
                <c:pt idx="26">
                  <c:v>35.075416670000003</c:v>
                </c:pt>
                <c:pt idx="27">
                  <c:v>37.581249999999997</c:v>
                </c:pt>
                <c:pt idx="28">
                  <c:v>32.566249999999997</c:v>
                </c:pt>
                <c:pt idx="29">
                  <c:v>40.552916670000002</c:v>
                </c:pt>
                <c:pt idx="30">
                  <c:v>50.947499999999998</c:v>
                </c:pt>
                <c:pt idx="31">
                  <c:v>35.348333330000003</c:v>
                </c:pt>
                <c:pt idx="32">
                  <c:v>50.697499999999998</c:v>
                </c:pt>
                <c:pt idx="33">
                  <c:v>29.303333330000001</c:v>
                </c:pt>
                <c:pt idx="34">
                  <c:v>57.08666667</c:v>
                </c:pt>
                <c:pt idx="35">
                  <c:v>58.116250000000001</c:v>
                </c:pt>
                <c:pt idx="36">
                  <c:v>43.299166669999998</c:v>
                </c:pt>
                <c:pt idx="37">
                  <c:v>46.912083330000002</c:v>
                </c:pt>
                <c:pt idx="38">
                  <c:v>55.391666669999999</c:v>
                </c:pt>
                <c:pt idx="39">
                  <c:v>30.165833330000002</c:v>
                </c:pt>
                <c:pt idx="40">
                  <c:v>30.050416670000001</c:v>
                </c:pt>
                <c:pt idx="41">
                  <c:v>86.473333330000003</c:v>
                </c:pt>
                <c:pt idx="42">
                  <c:v>58.276666669999997</c:v>
                </c:pt>
                <c:pt idx="43">
                  <c:v>80.408333330000005</c:v>
                </c:pt>
                <c:pt idx="44">
                  <c:v>57.582916670000003</c:v>
                </c:pt>
                <c:pt idx="45">
                  <c:v>46.853749999999998</c:v>
                </c:pt>
                <c:pt idx="46">
                  <c:v>68.514166669999994</c:v>
                </c:pt>
                <c:pt idx="47">
                  <c:v>65.767499999999998</c:v>
                </c:pt>
                <c:pt idx="48">
                  <c:v>51.888750000000002</c:v>
                </c:pt>
                <c:pt idx="49">
                  <c:v>46.420416670000002</c:v>
                </c:pt>
                <c:pt idx="50">
                  <c:v>61.330416669999998</c:v>
                </c:pt>
                <c:pt idx="51">
                  <c:v>57.488750000000003</c:v>
                </c:pt>
                <c:pt idx="52">
                  <c:v>46.261666669999997</c:v>
                </c:pt>
                <c:pt idx="53">
                  <c:v>48.051250000000003</c:v>
                </c:pt>
                <c:pt idx="54">
                  <c:v>58.760833329999997</c:v>
                </c:pt>
                <c:pt idx="55">
                  <c:v>48.732916670000002</c:v>
                </c:pt>
                <c:pt idx="56">
                  <c:v>51.329166669999999</c:v>
                </c:pt>
                <c:pt idx="57">
                  <c:v>44.21</c:v>
                </c:pt>
                <c:pt idx="58">
                  <c:v>47.626249999999999</c:v>
                </c:pt>
                <c:pt idx="59">
                  <c:v>51.144166669999997</c:v>
                </c:pt>
                <c:pt idx="60">
                  <c:v>62.042499999999997</c:v>
                </c:pt>
                <c:pt idx="61">
                  <c:v>47.345416669999999</c:v>
                </c:pt>
                <c:pt idx="62">
                  <c:v>48.948333329999997</c:v>
                </c:pt>
                <c:pt idx="63">
                  <c:v>61.616250000000001</c:v>
                </c:pt>
                <c:pt idx="64">
                  <c:v>60.478333329999998</c:v>
                </c:pt>
                <c:pt idx="65">
                  <c:v>89.593333329999993</c:v>
                </c:pt>
                <c:pt idx="66">
                  <c:v>126.9195833</c:v>
                </c:pt>
                <c:pt idx="67">
                  <c:v>74.630833330000002</c:v>
                </c:pt>
                <c:pt idx="68">
                  <c:v>67.972916670000004</c:v>
                </c:pt>
                <c:pt idx="69">
                  <c:v>69.665833329999998</c:v>
                </c:pt>
                <c:pt idx="70">
                  <c:v>66.312916670000007</c:v>
                </c:pt>
                <c:pt idx="71">
                  <c:v>66.501249999999999</c:v>
                </c:pt>
                <c:pt idx="72">
                  <c:v>77.859583330000007</c:v>
                </c:pt>
                <c:pt idx="73">
                  <c:v>146.91999999999999</c:v>
                </c:pt>
                <c:pt idx="74">
                  <c:v>178.46833330000001</c:v>
                </c:pt>
                <c:pt idx="75">
                  <c:v>218.80208329999999</c:v>
                </c:pt>
                <c:pt idx="76">
                  <c:v>97.603750000000005</c:v>
                </c:pt>
                <c:pt idx="77">
                  <c:v>64.185416669999995</c:v>
                </c:pt>
                <c:pt idx="78">
                  <c:v>82.44</c:v>
                </c:pt>
                <c:pt idx="79">
                  <c:v>70.857916669999994</c:v>
                </c:pt>
                <c:pt idx="80">
                  <c:v>70.361666670000005</c:v>
                </c:pt>
                <c:pt idx="81">
                  <c:v>71.523750000000007</c:v>
                </c:pt>
                <c:pt idx="82">
                  <c:v>61.303333330000001</c:v>
                </c:pt>
                <c:pt idx="83">
                  <c:v>60.299166669999998</c:v>
                </c:pt>
                <c:pt idx="84">
                  <c:v>62.477083329999999</c:v>
                </c:pt>
                <c:pt idx="85">
                  <c:v>72.885416669999998</c:v>
                </c:pt>
                <c:pt idx="86">
                  <c:v>76.430833329999999</c:v>
                </c:pt>
                <c:pt idx="87">
                  <c:v>81.338750000000005</c:v>
                </c:pt>
                <c:pt idx="88">
                  <c:v>60.551666670000003</c:v>
                </c:pt>
                <c:pt idx="89">
                  <c:v>52.159583329999997</c:v>
                </c:pt>
                <c:pt idx="90">
                  <c:v>49.247916670000002</c:v>
                </c:pt>
                <c:pt idx="91">
                  <c:v>60.252916669999998</c:v>
                </c:pt>
                <c:pt idx="92">
                  <c:v>83.07041667</c:v>
                </c:pt>
                <c:pt idx="93">
                  <c:v>76.183333329999996</c:v>
                </c:pt>
                <c:pt idx="94">
                  <c:v>70.254583330000003</c:v>
                </c:pt>
                <c:pt idx="95">
                  <c:v>62.754583330000003</c:v>
                </c:pt>
                <c:pt idx="96">
                  <c:v>59.153333330000002</c:v>
                </c:pt>
                <c:pt idx="97">
                  <c:v>71.291250000000005</c:v>
                </c:pt>
                <c:pt idx="98">
                  <c:v>84.245416669999997</c:v>
                </c:pt>
                <c:pt idx="99">
                  <c:v>82.744166669999998</c:v>
                </c:pt>
                <c:pt idx="100">
                  <c:v>91.847499999999997</c:v>
                </c:pt>
                <c:pt idx="101">
                  <c:v>112.12375</c:v>
                </c:pt>
                <c:pt idx="102">
                  <c:v>82.293750000000003</c:v>
                </c:pt>
                <c:pt idx="103">
                  <c:v>73.008750000000006</c:v>
                </c:pt>
                <c:pt idx="104">
                  <c:v>71.046666669999993</c:v>
                </c:pt>
                <c:pt idx="105">
                  <c:v>74.681250000000006</c:v>
                </c:pt>
                <c:pt idx="106">
                  <c:v>71.430833329999999</c:v>
                </c:pt>
                <c:pt idx="107">
                  <c:v>70.617500000000007</c:v>
                </c:pt>
                <c:pt idx="108">
                  <c:v>84.17958333</c:v>
                </c:pt>
                <c:pt idx="109">
                  <c:v>74.254166670000004</c:v>
                </c:pt>
                <c:pt idx="110">
                  <c:v>65.227916669999999</c:v>
                </c:pt>
                <c:pt idx="111">
                  <c:v>63.377083329999998</c:v>
                </c:pt>
                <c:pt idx="112">
                  <c:v>75.563333330000006</c:v>
                </c:pt>
                <c:pt idx="113">
                  <c:v>111.21541670000001</c:v>
                </c:pt>
                <c:pt idx="114">
                  <c:v>164.95375000000001</c:v>
                </c:pt>
                <c:pt idx="115">
                  <c:v>89.729166669999998</c:v>
                </c:pt>
                <c:pt idx="116">
                  <c:v>71.883333329999999</c:v>
                </c:pt>
                <c:pt idx="117">
                  <c:v>63.884583329999998</c:v>
                </c:pt>
                <c:pt idx="118">
                  <c:v>64.363333330000003</c:v>
                </c:pt>
                <c:pt idx="119">
                  <c:v>71.126666670000006</c:v>
                </c:pt>
                <c:pt idx="120">
                  <c:v>66.421250000000001</c:v>
                </c:pt>
                <c:pt idx="121">
                  <c:v>73.219166670000007</c:v>
                </c:pt>
                <c:pt idx="122">
                  <c:v>69.1875</c:v>
                </c:pt>
                <c:pt idx="123">
                  <c:v>67.328333330000007</c:v>
                </c:pt>
                <c:pt idx="124">
                  <c:v>60.322499999999998</c:v>
                </c:pt>
                <c:pt idx="125">
                  <c:v>58.400416669999998</c:v>
                </c:pt>
                <c:pt idx="126">
                  <c:v>60.627916669999998</c:v>
                </c:pt>
                <c:pt idx="127">
                  <c:v>59.655000000000001</c:v>
                </c:pt>
                <c:pt idx="128">
                  <c:v>90.397499999999994</c:v>
                </c:pt>
                <c:pt idx="129">
                  <c:v>143.2966667</c:v>
                </c:pt>
                <c:pt idx="130">
                  <c:v>119.2325</c:v>
                </c:pt>
                <c:pt idx="131">
                  <c:v>162.42875000000001</c:v>
                </c:pt>
                <c:pt idx="132">
                  <c:v>453.25291670000001</c:v>
                </c:pt>
                <c:pt idx="133">
                  <c:v>102.4333333</c:v>
                </c:pt>
                <c:pt idx="134">
                  <c:v>204.52666669999999</c:v>
                </c:pt>
                <c:pt idx="135">
                  <c:v>170.9216667</c:v>
                </c:pt>
                <c:pt idx="136">
                  <c:v>121.52625</c:v>
                </c:pt>
                <c:pt idx="137">
                  <c:v>111.48625</c:v>
                </c:pt>
                <c:pt idx="138">
                  <c:v>131.36333329999999</c:v>
                </c:pt>
                <c:pt idx="139">
                  <c:v>288.41083329999998</c:v>
                </c:pt>
                <c:pt idx="140">
                  <c:v>162.70500000000001</c:v>
                </c:pt>
                <c:pt idx="141">
                  <c:v>175.45</c:v>
                </c:pt>
                <c:pt idx="142">
                  <c:v>88.643333330000004</c:v>
                </c:pt>
                <c:pt idx="143">
                  <c:v>93.826666669999994</c:v>
                </c:pt>
                <c:pt idx="144">
                  <c:v>79.142083330000006</c:v>
                </c:pt>
                <c:pt idx="145">
                  <c:v>75.646249999999995</c:v>
                </c:pt>
                <c:pt idx="146">
                  <c:v>89.542083329999997</c:v>
                </c:pt>
                <c:pt idx="147">
                  <c:v>88.504583330000003</c:v>
                </c:pt>
                <c:pt idx="148">
                  <c:v>92.243750000000006</c:v>
                </c:pt>
                <c:pt idx="149">
                  <c:v>104.54416670000001</c:v>
                </c:pt>
                <c:pt idx="150">
                  <c:v>100.4645833</c:v>
                </c:pt>
                <c:pt idx="151">
                  <c:v>88.03</c:v>
                </c:pt>
                <c:pt idx="152">
                  <c:v>81.144166670000004</c:v>
                </c:pt>
                <c:pt idx="153">
                  <c:v>83.067916670000002</c:v>
                </c:pt>
                <c:pt idx="154">
                  <c:v>73.87</c:v>
                </c:pt>
                <c:pt idx="155">
                  <c:v>85.511250000000004</c:v>
                </c:pt>
                <c:pt idx="156">
                  <c:v>137.65291669999999</c:v>
                </c:pt>
                <c:pt idx="157">
                  <c:v>100.72458330000001</c:v>
                </c:pt>
                <c:pt idx="158">
                  <c:v>72.938333330000006</c:v>
                </c:pt>
                <c:pt idx="159">
                  <c:v>75.480833329999996</c:v>
                </c:pt>
                <c:pt idx="160">
                  <c:v>108.9091667</c:v>
                </c:pt>
                <c:pt idx="161">
                  <c:v>122.9683333</c:v>
                </c:pt>
                <c:pt idx="162">
                  <c:v>158.37208330000001</c:v>
                </c:pt>
                <c:pt idx="163">
                  <c:v>121.42125</c:v>
                </c:pt>
                <c:pt idx="164">
                  <c:v>104.8233333</c:v>
                </c:pt>
                <c:pt idx="165">
                  <c:v>107.08875</c:v>
                </c:pt>
                <c:pt idx="166">
                  <c:v>94.467083329999994</c:v>
                </c:pt>
                <c:pt idx="167">
                  <c:v>88.473333330000003</c:v>
                </c:pt>
                <c:pt idx="168">
                  <c:v>145.4266667</c:v>
                </c:pt>
                <c:pt idx="169">
                  <c:v>232.18833330000001</c:v>
                </c:pt>
                <c:pt idx="170">
                  <c:v>86.189166670000006</c:v>
                </c:pt>
                <c:pt idx="171">
                  <c:v>89.126249999999999</c:v>
                </c:pt>
                <c:pt idx="172">
                  <c:v>76.954166670000006</c:v>
                </c:pt>
                <c:pt idx="173">
                  <c:v>70.580416670000005</c:v>
                </c:pt>
                <c:pt idx="174">
                  <c:v>72.446250000000006</c:v>
                </c:pt>
                <c:pt idx="175">
                  <c:v>82.572083329999998</c:v>
                </c:pt>
                <c:pt idx="176">
                  <c:v>88.965000000000003</c:v>
                </c:pt>
                <c:pt idx="177">
                  <c:v>108.5816667</c:v>
                </c:pt>
                <c:pt idx="178">
                  <c:v>100.3445833</c:v>
                </c:pt>
                <c:pt idx="179">
                  <c:v>84.497916669999995</c:v>
                </c:pt>
                <c:pt idx="180">
                  <c:v>79.032916670000006</c:v>
                </c:pt>
                <c:pt idx="181">
                  <c:v>91.140416669999993</c:v>
                </c:pt>
                <c:pt idx="182">
                  <c:v>90.633750000000006</c:v>
                </c:pt>
                <c:pt idx="183">
                  <c:v>89.316249999999997</c:v>
                </c:pt>
                <c:pt idx="184">
                  <c:v>85.905833329999993</c:v>
                </c:pt>
                <c:pt idx="185">
                  <c:v>88.208749999999995</c:v>
                </c:pt>
                <c:pt idx="186">
                  <c:v>77.193749999999994</c:v>
                </c:pt>
                <c:pt idx="187">
                  <c:v>75.388333329999995</c:v>
                </c:pt>
                <c:pt idx="188">
                  <c:v>72.937083329999993</c:v>
                </c:pt>
                <c:pt idx="189">
                  <c:v>81.819166670000001</c:v>
                </c:pt>
                <c:pt idx="190">
                  <c:v>83.493750000000006</c:v>
                </c:pt>
                <c:pt idx="191">
                  <c:v>89.326250000000002</c:v>
                </c:pt>
                <c:pt idx="192">
                  <c:v>72.41333333</c:v>
                </c:pt>
                <c:pt idx="193">
                  <c:v>68.842083329999994</c:v>
                </c:pt>
                <c:pt idx="194">
                  <c:v>67.408749999999998</c:v>
                </c:pt>
                <c:pt idx="195">
                  <c:v>70.071666669999999</c:v>
                </c:pt>
                <c:pt idx="196">
                  <c:v>68.372500000000002</c:v>
                </c:pt>
                <c:pt idx="197">
                  <c:v>62.329166669999999</c:v>
                </c:pt>
                <c:pt idx="198">
                  <c:v>64.154583329999994</c:v>
                </c:pt>
                <c:pt idx="199">
                  <c:v>64.043333329999996</c:v>
                </c:pt>
                <c:pt idx="200">
                  <c:v>59.800416669999997</c:v>
                </c:pt>
                <c:pt idx="201">
                  <c:v>65.831666670000004</c:v>
                </c:pt>
                <c:pt idx="202">
                  <c:v>83.679166670000001</c:v>
                </c:pt>
                <c:pt idx="203">
                  <c:v>78.94541667</c:v>
                </c:pt>
                <c:pt idx="204">
                  <c:v>87.450833329999995</c:v>
                </c:pt>
                <c:pt idx="205">
                  <c:v>105.9575</c:v>
                </c:pt>
                <c:pt idx="206">
                  <c:v>65.759583329999998</c:v>
                </c:pt>
                <c:pt idx="207">
                  <c:v>54.204583329999998</c:v>
                </c:pt>
                <c:pt idx="208">
                  <c:v>53.00708333</c:v>
                </c:pt>
                <c:pt idx="209">
                  <c:v>51.270833330000002</c:v>
                </c:pt>
                <c:pt idx="210">
                  <c:v>46.06</c:v>
                </c:pt>
                <c:pt idx="211">
                  <c:v>46.845416669999999</c:v>
                </c:pt>
                <c:pt idx="212">
                  <c:v>47.975000000000001</c:v>
                </c:pt>
                <c:pt idx="213">
                  <c:v>42.229583329999997</c:v>
                </c:pt>
                <c:pt idx="214">
                  <c:v>35.451666670000002</c:v>
                </c:pt>
                <c:pt idx="215">
                  <c:v>37.748750000000001</c:v>
                </c:pt>
                <c:pt idx="216">
                  <c:v>45.423749999999998</c:v>
                </c:pt>
                <c:pt idx="217">
                  <c:v>45.414583329999999</c:v>
                </c:pt>
                <c:pt idx="218">
                  <c:v>50.110833329999998</c:v>
                </c:pt>
                <c:pt idx="219">
                  <c:v>60.196249999999999</c:v>
                </c:pt>
                <c:pt idx="220">
                  <c:v>59.759583329999998</c:v>
                </c:pt>
                <c:pt idx="221">
                  <c:v>51.947083329999998</c:v>
                </c:pt>
                <c:pt idx="222">
                  <c:v>54.77333333</c:v>
                </c:pt>
                <c:pt idx="223">
                  <c:v>52.604583329999997</c:v>
                </c:pt>
                <c:pt idx="224">
                  <c:v>44.342083330000001</c:v>
                </c:pt>
                <c:pt idx="225">
                  <c:v>74.631249999999994</c:v>
                </c:pt>
                <c:pt idx="226">
                  <c:v>56.302500000000002</c:v>
                </c:pt>
                <c:pt idx="227">
                  <c:v>48.316666669999996</c:v>
                </c:pt>
                <c:pt idx="228">
                  <c:v>52.73416667</c:v>
                </c:pt>
                <c:pt idx="229">
                  <c:v>52.196666669999999</c:v>
                </c:pt>
                <c:pt idx="230">
                  <c:v>51.832916670000003</c:v>
                </c:pt>
                <c:pt idx="231">
                  <c:v>55.313333329999999</c:v>
                </c:pt>
                <c:pt idx="232">
                  <c:v>50.440833329999997</c:v>
                </c:pt>
                <c:pt idx="233">
                  <c:v>47.982916670000002</c:v>
                </c:pt>
                <c:pt idx="234">
                  <c:v>36.436250000000001</c:v>
                </c:pt>
                <c:pt idx="235">
                  <c:v>32.971249999999998</c:v>
                </c:pt>
                <c:pt idx="236">
                  <c:v>35.89833333</c:v>
                </c:pt>
                <c:pt idx="237">
                  <c:v>38.037500000000001</c:v>
                </c:pt>
                <c:pt idx="238">
                  <c:v>48.596249999999998</c:v>
                </c:pt>
                <c:pt idx="239">
                  <c:v>35.595833329999998</c:v>
                </c:pt>
                <c:pt idx="240">
                  <c:v>30.61375</c:v>
                </c:pt>
                <c:pt idx="241">
                  <c:v>39.782916669999999</c:v>
                </c:pt>
                <c:pt idx="242">
                  <c:v>51.613333330000003</c:v>
                </c:pt>
                <c:pt idx="243">
                  <c:v>53.627916669999998</c:v>
                </c:pt>
                <c:pt idx="244">
                  <c:v>51.778333330000002</c:v>
                </c:pt>
                <c:pt idx="245">
                  <c:v>37.809166670000003</c:v>
                </c:pt>
                <c:pt idx="246">
                  <c:v>28.181666669999998</c:v>
                </c:pt>
                <c:pt idx="247">
                  <c:v>28.646249999999998</c:v>
                </c:pt>
                <c:pt idx="248">
                  <c:v>37.78875</c:v>
                </c:pt>
                <c:pt idx="249">
                  <c:v>21.79291667</c:v>
                </c:pt>
                <c:pt idx="250">
                  <c:v>21.890799999999999</c:v>
                </c:pt>
                <c:pt idx="251">
                  <c:v>39.21166667</c:v>
                </c:pt>
                <c:pt idx="252">
                  <c:v>36.924166669999998</c:v>
                </c:pt>
                <c:pt idx="253">
                  <c:v>31.682916670000001</c:v>
                </c:pt>
                <c:pt idx="254">
                  <c:v>66.327916669999993</c:v>
                </c:pt>
                <c:pt idx="255">
                  <c:v>34.950000000000003</c:v>
                </c:pt>
                <c:pt idx="256">
                  <c:v>46.125</c:v>
                </c:pt>
                <c:pt idx="257">
                  <c:v>32.205416669999998</c:v>
                </c:pt>
                <c:pt idx="258">
                  <c:v>39.40666667</c:v>
                </c:pt>
                <c:pt idx="259">
                  <c:v>62.532499999999999</c:v>
                </c:pt>
                <c:pt idx="260">
                  <c:v>67.467083329999994</c:v>
                </c:pt>
                <c:pt idx="261">
                  <c:v>49.715416670000003</c:v>
                </c:pt>
                <c:pt idx="262">
                  <c:v>48.07791667</c:v>
                </c:pt>
                <c:pt idx="263">
                  <c:v>68.231666669999996</c:v>
                </c:pt>
                <c:pt idx="264">
                  <c:v>59.555833329999999</c:v>
                </c:pt>
                <c:pt idx="265">
                  <c:v>59.85083333</c:v>
                </c:pt>
                <c:pt idx="266">
                  <c:v>44.438749999999999</c:v>
                </c:pt>
                <c:pt idx="267">
                  <c:v>39.71083333</c:v>
                </c:pt>
                <c:pt idx="268">
                  <c:v>39.034583329999997</c:v>
                </c:pt>
                <c:pt idx="269">
                  <c:v>48.000833329999999</c:v>
                </c:pt>
                <c:pt idx="270">
                  <c:v>47.143333329999997</c:v>
                </c:pt>
                <c:pt idx="271">
                  <c:v>52.660416669999996</c:v>
                </c:pt>
                <c:pt idx="272">
                  <c:v>45.911666670000002</c:v>
                </c:pt>
                <c:pt idx="273">
                  <c:v>38.702500000000001</c:v>
                </c:pt>
                <c:pt idx="274">
                  <c:v>49.57041667</c:v>
                </c:pt>
                <c:pt idx="275">
                  <c:v>47.581249999999997</c:v>
                </c:pt>
                <c:pt idx="276">
                  <c:v>36.097083329999997</c:v>
                </c:pt>
                <c:pt idx="277">
                  <c:v>41.730833330000003</c:v>
                </c:pt>
                <c:pt idx="278">
                  <c:v>39.051666670000003</c:v>
                </c:pt>
                <c:pt idx="279">
                  <c:v>33.731250000000003</c:v>
                </c:pt>
                <c:pt idx="280">
                  <c:v>36.277916670000003</c:v>
                </c:pt>
                <c:pt idx="281">
                  <c:v>39.066666669999996</c:v>
                </c:pt>
                <c:pt idx="282">
                  <c:v>40.956666669999997</c:v>
                </c:pt>
                <c:pt idx="283">
                  <c:v>39.922916669999999</c:v>
                </c:pt>
                <c:pt idx="284">
                  <c:v>41.293750000000003</c:v>
                </c:pt>
                <c:pt idx="285">
                  <c:v>38.845833329999998</c:v>
                </c:pt>
                <c:pt idx="286">
                  <c:v>34.15</c:v>
                </c:pt>
                <c:pt idx="287">
                  <c:v>40.212916669999998</c:v>
                </c:pt>
                <c:pt idx="288">
                  <c:v>45.873333330000001</c:v>
                </c:pt>
                <c:pt idx="289">
                  <c:v>48.012916670000003</c:v>
                </c:pt>
                <c:pt idx="290">
                  <c:v>47.676666670000003</c:v>
                </c:pt>
                <c:pt idx="291">
                  <c:v>43.935000000000002</c:v>
                </c:pt>
                <c:pt idx="292">
                  <c:v>37.572916669999998</c:v>
                </c:pt>
                <c:pt idx="293">
                  <c:v>39.459583330000001</c:v>
                </c:pt>
                <c:pt idx="294">
                  <c:v>43.028333330000002</c:v>
                </c:pt>
                <c:pt idx="295">
                  <c:v>32.680833329999999</c:v>
                </c:pt>
                <c:pt idx="296">
                  <c:v>54.285833330000003</c:v>
                </c:pt>
                <c:pt idx="297">
                  <c:v>224.74958330000001</c:v>
                </c:pt>
                <c:pt idx="298">
                  <c:v>651.77</c:v>
                </c:pt>
                <c:pt idx="299">
                  <c:v>51.637916670000003</c:v>
                </c:pt>
                <c:pt idx="300">
                  <c:v>41.441666669999996</c:v>
                </c:pt>
                <c:pt idx="301">
                  <c:v>34.57833333</c:v>
                </c:pt>
                <c:pt idx="302">
                  <c:v>20.796250000000001</c:v>
                </c:pt>
                <c:pt idx="303">
                  <c:v>21.61791667</c:v>
                </c:pt>
                <c:pt idx="304" formatCode="General">
                  <c:v>27.424166670000002</c:v>
                </c:pt>
                <c:pt idx="305" formatCode="General">
                  <c:v>15.282500000000001</c:v>
                </c:pt>
                <c:pt idx="306" formatCode="General">
                  <c:v>15.91416667</c:v>
                </c:pt>
                <c:pt idx="307" formatCode="General">
                  <c:v>15.215</c:v>
                </c:pt>
                <c:pt idx="308" formatCode="General">
                  <c:v>19.333333329999999</c:v>
                </c:pt>
                <c:pt idx="309" formatCode="General">
                  <c:v>22.282499999999999</c:v>
                </c:pt>
                <c:pt idx="310" formatCode="General">
                  <c:v>30.500833329999999</c:v>
                </c:pt>
                <c:pt idx="311" formatCode="General">
                  <c:v>20.770833329999999</c:v>
                </c:pt>
                <c:pt idx="312" formatCode="General">
                  <c:v>25.727083329999999</c:v>
                </c:pt>
                <c:pt idx="313" formatCode="General">
                  <c:v>25.612916670000001</c:v>
                </c:pt>
                <c:pt idx="314" formatCode="General">
                  <c:v>24.216249999999999</c:v>
                </c:pt>
                <c:pt idx="315" formatCode="General">
                  <c:v>19.723749999999999</c:v>
                </c:pt>
                <c:pt idx="316" formatCode="General">
                  <c:v>18.931666669999998</c:v>
                </c:pt>
                <c:pt idx="317" formatCode="General">
                  <c:v>23.212916669999998</c:v>
                </c:pt>
                <c:pt idx="318" formatCode="General">
                  <c:v>31.872083329999999</c:v>
                </c:pt>
                <c:pt idx="319" formatCode="General">
                  <c:v>16.973333329999999</c:v>
                </c:pt>
                <c:pt idx="320" formatCode="General">
                  <c:v>11.01583333</c:v>
                </c:pt>
                <c:pt idx="321" formatCode="General">
                  <c:v>18.147500000000001</c:v>
                </c:pt>
                <c:pt idx="322" formatCode="General">
                  <c:v>28.142083329999998</c:v>
                </c:pt>
                <c:pt idx="323" formatCode="General">
                  <c:v>16.233333330000001</c:v>
                </c:pt>
                <c:pt idx="324" formatCode="General">
                  <c:v>26.68041667</c:v>
                </c:pt>
                <c:pt idx="325" formatCode="General">
                  <c:v>17.641249999999999</c:v>
                </c:pt>
                <c:pt idx="326" formatCode="General">
                  <c:v>20.862083330000001</c:v>
                </c:pt>
                <c:pt idx="327" formatCode="General">
                  <c:v>26.78541667</c:v>
                </c:pt>
                <c:pt idx="328" formatCode="General">
                  <c:v>23.134583330000002</c:v>
                </c:pt>
                <c:pt idx="329" formatCode="General">
                  <c:v>32.174999999999997</c:v>
                </c:pt>
                <c:pt idx="330" formatCode="General">
                  <c:v>29.76541667</c:v>
                </c:pt>
                <c:pt idx="331" formatCode="General">
                  <c:v>25.825416669999999</c:v>
                </c:pt>
                <c:pt idx="332" formatCode="General">
                  <c:v>17.025416669999998</c:v>
                </c:pt>
                <c:pt idx="333" formatCode="General">
                  <c:v>13.70291667</c:v>
                </c:pt>
                <c:pt idx="334">
                  <c:v>19.08625</c:v>
                </c:pt>
                <c:pt idx="335">
                  <c:v>41.463333329999998</c:v>
                </c:pt>
                <c:pt idx="336">
                  <c:v>87.443749999999994</c:v>
                </c:pt>
                <c:pt idx="337">
                  <c:v>76.580833330000004</c:v>
                </c:pt>
                <c:pt idx="338">
                  <c:v>38.919583330000002</c:v>
                </c:pt>
                <c:pt idx="339">
                  <c:v>29.423333329999998</c:v>
                </c:pt>
                <c:pt idx="340">
                  <c:v>16.98875</c:v>
                </c:pt>
                <c:pt idx="341">
                  <c:v>16.552499999999998</c:v>
                </c:pt>
                <c:pt idx="342">
                  <c:v>11.44916667</c:v>
                </c:pt>
                <c:pt idx="343">
                  <c:v>11.78833333</c:v>
                </c:pt>
                <c:pt idx="344">
                  <c:v>19.945833329999999</c:v>
                </c:pt>
                <c:pt idx="345">
                  <c:v>17.73041667</c:v>
                </c:pt>
                <c:pt idx="346">
                  <c:v>25.517083329999998</c:v>
                </c:pt>
                <c:pt idx="347">
                  <c:v>24.825416669999999</c:v>
                </c:pt>
                <c:pt idx="348">
                  <c:v>17.341249999999999</c:v>
                </c:pt>
                <c:pt idx="349">
                  <c:v>20.260416670000001</c:v>
                </c:pt>
                <c:pt idx="350">
                  <c:v>11.459583329999999</c:v>
                </c:pt>
                <c:pt idx="351">
                  <c:v>16.13625</c:v>
                </c:pt>
                <c:pt idx="352">
                  <c:v>21.137499999999999</c:v>
                </c:pt>
                <c:pt idx="353">
                  <c:v>31.053750000000001</c:v>
                </c:pt>
                <c:pt idx="354">
                  <c:v>18.866250000000001</c:v>
                </c:pt>
                <c:pt idx="355">
                  <c:v>14.06041667</c:v>
                </c:pt>
                <c:pt idx="356">
                  <c:v>13.47916667</c:v>
                </c:pt>
                <c:pt idx="357">
                  <c:v>14.94</c:v>
                </c:pt>
                <c:pt idx="358">
                  <c:v>13.04541667</c:v>
                </c:pt>
                <c:pt idx="359">
                  <c:v>16.033333330000001</c:v>
                </c:pt>
                <c:pt idx="360">
                  <c:v>20.819166670000001</c:v>
                </c:pt>
                <c:pt idx="361">
                  <c:v>24.698333330000001</c:v>
                </c:pt>
                <c:pt idx="362">
                  <c:v>16.052499999999998</c:v>
                </c:pt>
                <c:pt idx="363">
                  <c:v>17.837083329999999</c:v>
                </c:pt>
                <c:pt idx="364">
                  <c:v>18.1175</c:v>
                </c:pt>
                <c:pt idx="365">
                  <c:v>27.135000000000002</c:v>
                </c:pt>
                <c:pt idx="366">
                  <c:v>20.119166669999998</c:v>
                </c:pt>
                <c:pt idx="367">
                  <c:v>21.377083330000001</c:v>
                </c:pt>
                <c:pt idx="368">
                  <c:v>19.126249999999999</c:v>
                </c:pt>
                <c:pt idx="369">
                  <c:v>11.88541667</c:v>
                </c:pt>
                <c:pt idx="370">
                  <c:v>26.171250000000001</c:v>
                </c:pt>
                <c:pt idx="371">
                  <c:v>27.202083330000001</c:v>
                </c:pt>
                <c:pt idx="372">
                  <c:v>29.877500000000001</c:v>
                </c:pt>
                <c:pt idx="373">
                  <c:v>27.037500000000001</c:v>
                </c:pt>
                <c:pt idx="374">
                  <c:v>24.27</c:v>
                </c:pt>
                <c:pt idx="375">
                  <c:v>16.864166669999999</c:v>
                </c:pt>
                <c:pt idx="376">
                  <c:v>23.583043480000001</c:v>
                </c:pt>
                <c:pt idx="377">
                  <c:v>22.388333329999998</c:v>
                </c:pt>
                <c:pt idx="378">
                  <c:v>24.345416669999999</c:v>
                </c:pt>
                <c:pt idx="379">
                  <c:v>14.741250000000001</c:v>
                </c:pt>
                <c:pt idx="380">
                  <c:v>13.99375</c:v>
                </c:pt>
                <c:pt idx="381">
                  <c:v>25.60916667</c:v>
                </c:pt>
                <c:pt idx="382">
                  <c:v>35.002499999999998</c:v>
                </c:pt>
                <c:pt idx="383">
                  <c:v>27.893333330000001</c:v>
                </c:pt>
                <c:pt idx="384">
                  <c:v>17.64833333</c:v>
                </c:pt>
                <c:pt idx="385">
                  <c:v>14.217083329999999</c:v>
                </c:pt>
                <c:pt idx="386">
                  <c:v>19.227083329999999</c:v>
                </c:pt>
                <c:pt idx="387">
                  <c:v>24.290833330000002</c:v>
                </c:pt>
                <c:pt idx="388">
                  <c:v>23.694166670000001</c:v>
                </c:pt>
                <c:pt idx="389">
                  <c:v>25.510833330000001</c:v>
                </c:pt>
                <c:pt idx="390">
                  <c:v>32.89833333</c:v>
                </c:pt>
                <c:pt idx="391">
                  <c:v>64.242500000000007</c:v>
                </c:pt>
                <c:pt idx="392">
                  <c:v>23.810833330000001</c:v>
                </c:pt>
                <c:pt idx="393">
                  <c:v>22.118333329999999</c:v>
                </c:pt>
                <c:pt idx="394">
                  <c:v>15.11375</c:v>
                </c:pt>
                <c:pt idx="395">
                  <c:v>17.985416669999999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23D-44E2-88D4-9E922B73BD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2250175"/>
        <c:axId val="1082262655"/>
      </c:lineChart>
      <c:dateAx>
        <c:axId val="1082265567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2256415"/>
        <c:crosses val="autoZero"/>
        <c:auto val="1"/>
        <c:lblOffset val="100"/>
        <c:baseTimeUnit val="days"/>
      </c:dateAx>
      <c:valAx>
        <c:axId val="10822564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2265567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7050298380221655E-2"/>
                <c:y val="0.34550447239092802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1082262655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Price in $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2250175"/>
        <c:crosses val="max"/>
        <c:crossBetween val="between"/>
      </c:valAx>
      <c:dateAx>
        <c:axId val="1082250175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1082262655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TPE</c:v>
                </c:pt>
              </c:strCache>
            </c:strRef>
          </c:tx>
          <c:spPr>
            <a:solidFill>
              <a:srgbClr val="685BC7"/>
            </a:solidFill>
            <a:ln>
              <a:noFill/>
            </a:ln>
            <a:effectLst/>
          </c:spPr>
          <c:cat>
            <c:numRef>
              <c:f>Sheet1!$A$2:$A$62</c:f>
              <c:numCache>
                <c:formatCode>[$-409]mm/dd/yyyy</c:formatCode>
                <c:ptCount val="61"/>
                <c:pt idx="0">
                  <c:v>44958</c:v>
                </c:pt>
                <c:pt idx="1">
                  <c:v>44959</c:v>
                </c:pt>
                <c:pt idx="2">
                  <c:v>44960</c:v>
                </c:pt>
                <c:pt idx="3">
                  <c:v>44961</c:v>
                </c:pt>
                <c:pt idx="4">
                  <c:v>44962</c:v>
                </c:pt>
                <c:pt idx="5">
                  <c:v>44963</c:v>
                </c:pt>
                <c:pt idx="6">
                  <c:v>44964</c:v>
                </c:pt>
                <c:pt idx="7">
                  <c:v>44965</c:v>
                </c:pt>
                <c:pt idx="8">
                  <c:v>44966</c:v>
                </c:pt>
                <c:pt idx="9">
                  <c:v>44967</c:v>
                </c:pt>
                <c:pt idx="10">
                  <c:v>44968</c:v>
                </c:pt>
                <c:pt idx="11">
                  <c:v>44969</c:v>
                </c:pt>
                <c:pt idx="12">
                  <c:v>44970</c:v>
                </c:pt>
                <c:pt idx="13">
                  <c:v>44971</c:v>
                </c:pt>
                <c:pt idx="14">
                  <c:v>44972</c:v>
                </c:pt>
                <c:pt idx="15">
                  <c:v>44973</c:v>
                </c:pt>
                <c:pt idx="16">
                  <c:v>44974</c:v>
                </c:pt>
                <c:pt idx="17">
                  <c:v>44975</c:v>
                </c:pt>
                <c:pt idx="18">
                  <c:v>44976</c:v>
                </c:pt>
                <c:pt idx="19">
                  <c:v>44977</c:v>
                </c:pt>
                <c:pt idx="20">
                  <c:v>44978</c:v>
                </c:pt>
                <c:pt idx="21">
                  <c:v>44979</c:v>
                </c:pt>
                <c:pt idx="22">
                  <c:v>44980</c:v>
                </c:pt>
                <c:pt idx="23">
                  <c:v>44981</c:v>
                </c:pt>
                <c:pt idx="24">
                  <c:v>44982</c:v>
                </c:pt>
                <c:pt idx="25">
                  <c:v>44983</c:v>
                </c:pt>
                <c:pt idx="26">
                  <c:v>44984</c:v>
                </c:pt>
                <c:pt idx="27">
                  <c:v>44985</c:v>
                </c:pt>
                <c:pt idx="28">
                  <c:v>44986</c:v>
                </c:pt>
                <c:pt idx="29">
                  <c:v>44987</c:v>
                </c:pt>
                <c:pt idx="30">
                  <c:v>44988</c:v>
                </c:pt>
                <c:pt idx="31">
                  <c:v>44989</c:v>
                </c:pt>
                <c:pt idx="32">
                  <c:v>44990</c:v>
                </c:pt>
                <c:pt idx="33">
                  <c:v>44991</c:v>
                </c:pt>
                <c:pt idx="34">
                  <c:v>44992</c:v>
                </c:pt>
                <c:pt idx="35">
                  <c:v>44993</c:v>
                </c:pt>
                <c:pt idx="36">
                  <c:v>44994</c:v>
                </c:pt>
                <c:pt idx="37">
                  <c:v>44995</c:v>
                </c:pt>
                <c:pt idx="38">
                  <c:v>44996</c:v>
                </c:pt>
                <c:pt idx="39">
                  <c:v>44997</c:v>
                </c:pt>
                <c:pt idx="40">
                  <c:v>44998</c:v>
                </c:pt>
                <c:pt idx="41">
                  <c:v>44999</c:v>
                </c:pt>
                <c:pt idx="42">
                  <c:v>45000</c:v>
                </c:pt>
                <c:pt idx="43">
                  <c:v>45001</c:v>
                </c:pt>
                <c:pt idx="44">
                  <c:v>45002</c:v>
                </c:pt>
                <c:pt idx="45">
                  <c:v>45003</c:v>
                </c:pt>
                <c:pt idx="46">
                  <c:v>45004</c:v>
                </c:pt>
                <c:pt idx="47">
                  <c:v>45005</c:v>
                </c:pt>
                <c:pt idx="48">
                  <c:v>45006</c:v>
                </c:pt>
                <c:pt idx="49">
                  <c:v>45007</c:v>
                </c:pt>
                <c:pt idx="50">
                  <c:v>45008</c:v>
                </c:pt>
                <c:pt idx="51">
                  <c:v>45009</c:v>
                </c:pt>
                <c:pt idx="52">
                  <c:v>45010</c:v>
                </c:pt>
                <c:pt idx="53">
                  <c:v>45011</c:v>
                </c:pt>
                <c:pt idx="54">
                  <c:v>45012</c:v>
                </c:pt>
                <c:pt idx="55">
                  <c:v>45013</c:v>
                </c:pt>
                <c:pt idx="56">
                  <c:v>45014</c:v>
                </c:pt>
                <c:pt idx="57">
                  <c:v>45015</c:v>
                </c:pt>
                <c:pt idx="58">
                  <c:v>45016</c:v>
                </c:pt>
              </c:numCache>
            </c:numRef>
          </c:cat>
          <c:val>
            <c:numRef>
              <c:f>Sheet1!$B$2:$B$62</c:f>
              <c:numCache>
                <c:formatCode>_(* #,##0_);_(* \(#,##0\);_(* "-"??_);_(@_)</c:formatCode>
                <c:ptCount val="61"/>
                <c:pt idx="0">
                  <c:v>1540854303</c:v>
                </c:pt>
                <c:pt idx="1">
                  <c:v>1506988749</c:v>
                </c:pt>
                <c:pt idx="2">
                  <c:v>1566703127</c:v>
                </c:pt>
                <c:pt idx="3">
                  <c:v>1502925551</c:v>
                </c:pt>
                <c:pt idx="4">
                  <c:v>1510870924</c:v>
                </c:pt>
                <c:pt idx="5">
                  <c:v>1503190419</c:v>
                </c:pt>
                <c:pt idx="6">
                  <c:v>1252126069</c:v>
                </c:pt>
                <c:pt idx="7">
                  <c:v>1235549386</c:v>
                </c:pt>
                <c:pt idx="8">
                  <c:v>1243739341</c:v>
                </c:pt>
                <c:pt idx="9">
                  <c:v>1278788412</c:v>
                </c:pt>
                <c:pt idx="10">
                  <c:v>1261615591</c:v>
                </c:pt>
                <c:pt idx="11">
                  <c:v>1248969760</c:v>
                </c:pt>
                <c:pt idx="12">
                  <c:v>1247186861</c:v>
                </c:pt>
                <c:pt idx="13">
                  <c:v>1208645282</c:v>
                </c:pt>
                <c:pt idx="14">
                  <c:v>1173173796</c:v>
                </c:pt>
                <c:pt idx="15">
                  <c:v>1160391273</c:v>
                </c:pt>
                <c:pt idx="16">
                  <c:v>1225997224</c:v>
                </c:pt>
                <c:pt idx="17">
                  <c:v>1210453286</c:v>
                </c:pt>
                <c:pt idx="18">
                  <c:v>1203757453</c:v>
                </c:pt>
                <c:pt idx="19">
                  <c:v>1002072597</c:v>
                </c:pt>
                <c:pt idx="20">
                  <c:v>1017963329</c:v>
                </c:pt>
                <c:pt idx="21">
                  <c:v>1005332510</c:v>
                </c:pt>
                <c:pt idx="22">
                  <c:v>1013065758</c:v>
                </c:pt>
                <c:pt idx="23">
                  <c:v>1013960546</c:v>
                </c:pt>
                <c:pt idx="24">
                  <c:v>1042338313</c:v>
                </c:pt>
                <c:pt idx="25">
                  <c:v>1032309158</c:v>
                </c:pt>
                <c:pt idx="26">
                  <c:v>1021464572</c:v>
                </c:pt>
                <c:pt idx="27">
                  <c:v>1038031788</c:v>
                </c:pt>
                <c:pt idx="28">
                  <c:v>1019707930</c:v>
                </c:pt>
                <c:pt idx="29">
                  <c:v>1022021894</c:v>
                </c:pt>
                <c:pt idx="30">
                  <c:v>1131742138</c:v>
                </c:pt>
                <c:pt idx="31">
                  <c:v>1140760937</c:v>
                </c:pt>
                <c:pt idx="32">
                  <c:v>1142779561</c:v>
                </c:pt>
                <c:pt idx="33">
                  <c:v>1140140293</c:v>
                </c:pt>
                <c:pt idx="34">
                  <c:v>1082222850</c:v>
                </c:pt>
                <c:pt idx="35">
                  <c:v>1026105826</c:v>
                </c:pt>
                <c:pt idx="36">
                  <c:v>1033129414</c:v>
                </c:pt>
                <c:pt idx="37">
                  <c:v>1021281818</c:v>
                </c:pt>
                <c:pt idx="38">
                  <c:v>1030338504</c:v>
                </c:pt>
                <c:pt idx="39">
                  <c:v>1037594096</c:v>
                </c:pt>
                <c:pt idx="40">
                  <c:v>1041070343</c:v>
                </c:pt>
                <c:pt idx="41">
                  <c:v>1061025387</c:v>
                </c:pt>
                <c:pt idx="42">
                  <c:v>1034418506</c:v>
                </c:pt>
                <c:pt idx="43">
                  <c:v>1036506012</c:v>
                </c:pt>
                <c:pt idx="44">
                  <c:v>1073764822</c:v>
                </c:pt>
                <c:pt idx="45">
                  <c:v>1076568923</c:v>
                </c:pt>
                <c:pt idx="46">
                  <c:v>1085902524</c:v>
                </c:pt>
                <c:pt idx="47">
                  <c:v>1073194615</c:v>
                </c:pt>
                <c:pt idx="48">
                  <c:v>1051058959</c:v>
                </c:pt>
                <c:pt idx="49">
                  <c:v>1040196866</c:v>
                </c:pt>
                <c:pt idx="50">
                  <c:v>1032099366</c:v>
                </c:pt>
                <c:pt idx="51">
                  <c:v>1090404118</c:v>
                </c:pt>
                <c:pt idx="52">
                  <c:v>1125490979</c:v>
                </c:pt>
                <c:pt idx="53">
                  <c:v>1123015049</c:v>
                </c:pt>
                <c:pt idx="54">
                  <c:v>1113428720</c:v>
                </c:pt>
                <c:pt idx="55">
                  <c:v>1126939835</c:v>
                </c:pt>
                <c:pt idx="56">
                  <c:v>1117579518</c:v>
                </c:pt>
                <c:pt idx="57">
                  <c:v>1100322810</c:v>
                </c:pt>
                <c:pt idx="58">
                  <c:v>1084470237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1B-4981-BCE0-6079C5065610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CRR LOCKEDACL</c:v>
                </c:pt>
              </c:strCache>
            </c:strRef>
          </c:tx>
          <c:spPr>
            <a:solidFill>
              <a:srgbClr val="7C858D"/>
            </a:solidFill>
            <a:ln>
              <a:noFill/>
            </a:ln>
            <a:effectLst/>
          </c:spPr>
          <c:cat>
            <c:numRef>
              <c:f>Sheet1!$A$2:$A$62</c:f>
              <c:numCache>
                <c:formatCode>[$-409]mm/dd/yyyy</c:formatCode>
                <c:ptCount val="61"/>
                <c:pt idx="0">
                  <c:v>44958</c:v>
                </c:pt>
                <c:pt idx="1">
                  <c:v>44959</c:v>
                </c:pt>
                <c:pt idx="2">
                  <c:v>44960</c:v>
                </c:pt>
                <c:pt idx="3">
                  <c:v>44961</c:v>
                </c:pt>
                <c:pt idx="4">
                  <c:v>44962</c:v>
                </c:pt>
                <c:pt idx="5">
                  <c:v>44963</c:v>
                </c:pt>
                <c:pt idx="6">
                  <c:v>44964</c:v>
                </c:pt>
                <c:pt idx="7">
                  <c:v>44965</c:v>
                </c:pt>
                <c:pt idx="8">
                  <c:v>44966</c:v>
                </c:pt>
                <c:pt idx="9">
                  <c:v>44967</c:v>
                </c:pt>
                <c:pt idx="10">
                  <c:v>44968</c:v>
                </c:pt>
                <c:pt idx="11">
                  <c:v>44969</c:v>
                </c:pt>
                <c:pt idx="12">
                  <c:v>44970</c:v>
                </c:pt>
                <c:pt idx="13">
                  <c:v>44971</c:v>
                </c:pt>
                <c:pt idx="14">
                  <c:v>44972</c:v>
                </c:pt>
                <c:pt idx="15">
                  <c:v>44973</c:v>
                </c:pt>
                <c:pt idx="16">
                  <c:v>44974</c:v>
                </c:pt>
                <c:pt idx="17">
                  <c:v>44975</c:v>
                </c:pt>
                <c:pt idx="18">
                  <c:v>44976</c:v>
                </c:pt>
                <c:pt idx="19">
                  <c:v>44977</c:v>
                </c:pt>
                <c:pt idx="20">
                  <c:v>44978</c:v>
                </c:pt>
                <c:pt idx="21">
                  <c:v>44979</c:v>
                </c:pt>
                <c:pt idx="22">
                  <c:v>44980</c:v>
                </c:pt>
                <c:pt idx="23">
                  <c:v>44981</c:v>
                </c:pt>
                <c:pt idx="24">
                  <c:v>44982</c:v>
                </c:pt>
                <c:pt idx="25">
                  <c:v>44983</c:v>
                </c:pt>
                <c:pt idx="26">
                  <c:v>44984</c:v>
                </c:pt>
                <c:pt idx="27">
                  <c:v>44985</c:v>
                </c:pt>
                <c:pt idx="28">
                  <c:v>44986</c:v>
                </c:pt>
                <c:pt idx="29">
                  <c:v>44987</c:v>
                </c:pt>
                <c:pt idx="30">
                  <c:v>44988</c:v>
                </c:pt>
                <c:pt idx="31">
                  <c:v>44989</c:v>
                </c:pt>
                <c:pt idx="32">
                  <c:v>44990</c:v>
                </c:pt>
                <c:pt idx="33">
                  <c:v>44991</c:v>
                </c:pt>
                <c:pt idx="34">
                  <c:v>44992</c:v>
                </c:pt>
                <c:pt idx="35">
                  <c:v>44993</c:v>
                </c:pt>
                <c:pt idx="36">
                  <c:v>44994</c:v>
                </c:pt>
                <c:pt idx="37">
                  <c:v>44995</c:v>
                </c:pt>
                <c:pt idx="38">
                  <c:v>44996</c:v>
                </c:pt>
                <c:pt idx="39">
                  <c:v>44997</c:v>
                </c:pt>
                <c:pt idx="40">
                  <c:v>44998</c:v>
                </c:pt>
                <c:pt idx="41">
                  <c:v>44999</c:v>
                </c:pt>
                <c:pt idx="42">
                  <c:v>45000</c:v>
                </c:pt>
                <c:pt idx="43">
                  <c:v>45001</c:v>
                </c:pt>
                <c:pt idx="44">
                  <c:v>45002</c:v>
                </c:pt>
                <c:pt idx="45">
                  <c:v>45003</c:v>
                </c:pt>
                <c:pt idx="46">
                  <c:v>45004</c:v>
                </c:pt>
                <c:pt idx="47">
                  <c:v>45005</c:v>
                </c:pt>
                <c:pt idx="48">
                  <c:v>45006</c:v>
                </c:pt>
                <c:pt idx="49">
                  <c:v>45007</c:v>
                </c:pt>
                <c:pt idx="50">
                  <c:v>45008</c:v>
                </c:pt>
                <c:pt idx="51">
                  <c:v>45009</c:v>
                </c:pt>
                <c:pt idx="52">
                  <c:v>45010</c:v>
                </c:pt>
                <c:pt idx="53">
                  <c:v>45011</c:v>
                </c:pt>
                <c:pt idx="54">
                  <c:v>45012</c:v>
                </c:pt>
                <c:pt idx="55">
                  <c:v>45013</c:v>
                </c:pt>
                <c:pt idx="56">
                  <c:v>45014</c:v>
                </c:pt>
                <c:pt idx="57">
                  <c:v>45015</c:v>
                </c:pt>
                <c:pt idx="58">
                  <c:v>45016</c:v>
                </c:pt>
              </c:numCache>
            </c:numRef>
          </c:cat>
          <c:val>
            <c:numRef>
              <c:f>Sheet1!$D$2:$D$62</c:f>
              <c:numCache>
                <c:formatCode>_(* #,##0_);_(* \(#,##0\);_(* "-"??_);_(@_)</c:formatCode>
                <c:ptCount val="61"/>
                <c:pt idx="0">
                  <c:v>816712872.89999998</c:v>
                </c:pt>
                <c:pt idx="1">
                  <c:v>816712872.89999998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398343038.60000002</c:v>
                </c:pt>
                <c:pt idx="9">
                  <c:v>332008531.69999999</c:v>
                </c:pt>
                <c:pt idx="10">
                  <c:v>332008531.69999999</c:v>
                </c:pt>
                <c:pt idx="11">
                  <c:v>332008531.69999999</c:v>
                </c:pt>
                <c:pt idx="12">
                  <c:v>332008531.69999999</c:v>
                </c:pt>
                <c:pt idx="13">
                  <c:v>332008531.69999999</c:v>
                </c:pt>
                <c:pt idx="14">
                  <c:v>332008531.69999999</c:v>
                </c:pt>
                <c:pt idx="15">
                  <c:v>1431467219</c:v>
                </c:pt>
                <c:pt idx="16">
                  <c:v>905040513.10000002</c:v>
                </c:pt>
                <c:pt idx="17">
                  <c:v>905040513.10000002</c:v>
                </c:pt>
                <c:pt idx="18">
                  <c:v>905040513.10000002</c:v>
                </c:pt>
                <c:pt idx="19">
                  <c:v>905040513.10000002</c:v>
                </c:pt>
                <c:pt idx="20">
                  <c:v>905040513.10000002</c:v>
                </c:pt>
                <c:pt idx="21">
                  <c:v>905040513.10000002</c:v>
                </c:pt>
                <c:pt idx="22">
                  <c:v>905040513.10000002</c:v>
                </c:pt>
                <c:pt idx="23">
                  <c:v>905040513.10000002</c:v>
                </c:pt>
                <c:pt idx="24">
                  <c:v>905040513.10000002</c:v>
                </c:pt>
                <c:pt idx="25">
                  <c:v>905040513.10000002</c:v>
                </c:pt>
                <c:pt idx="26">
                  <c:v>905040513.10000002</c:v>
                </c:pt>
                <c:pt idx="27">
                  <c:v>905040513.10000002</c:v>
                </c:pt>
                <c:pt idx="28">
                  <c:v>905040513.10000002</c:v>
                </c:pt>
                <c:pt idx="29">
                  <c:v>905040513.10000002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406932863.69999999</c:v>
                </c:pt>
                <c:pt idx="44">
                  <c:v>334930255</c:v>
                </c:pt>
                <c:pt idx="45">
                  <c:v>334930255</c:v>
                </c:pt>
                <c:pt idx="46">
                  <c:v>334930255</c:v>
                </c:pt>
                <c:pt idx="47">
                  <c:v>334930255</c:v>
                </c:pt>
                <c:pt idx="48">
                  <c:v>334930255</c:v>
                </c:pt>
                <c:pt idx="49">
                  <c:v>334930255</c:v>
                </c:pt>
                <c:pt idx="50">
                  <c:v>1347990233</c:v>
                </c:pt>
                <c:pt idx="51">
                  <c:v>798231302.5</c:v>
                </c:pt>
                <c:pt idx="52">
                  <c:v>798231302.5</c:v>
                </c:pt>
                <c:pt idx="53">
                  <c:v>798231302.5</c:v>
                </c:pt>
                <c:pt idx="54">
                  <c:v>798231302.5</c:v>
                </c:pt>
                <c:pt idx="55">
                  <c:v>798231302.5</c:v>
                </c:pt>
                <c:pt idx="56">
                  <c:v>798231302.5</c:v>
                </c:pt>
                <c:pt idx="57">
                  <c:v>798231302.5</c:v>
                </c:pt>
                <c:pt idx="58">
                  <c:v>798231302.5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1B-4981-BCE0-6079C5065610}"/>
            </c:ext>
          </c:extLst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 DAM EXPOSURE </c:v>
                </c:pt>
              </c:strCache>
            </c:strRef>
          </c:tx>
          <c:spPr>
            <a:solidFill>
              <a:srgbClr val="335F82"/>
            </a:solidFill>
            <a:ln w="25400">
              <a:noFill/>
            </a:ln>
            <a:effectLst/>
          </c:spPr>
          <c:cat>
            <c:numRef>
              <c:f>Sheet1!$A$2:$A$62</c:f>
              <c:numCache>
                <c:formatCode>[$-409]mm/dd/yyyy</c:formatCode>
                <c:ptCount val="61"/>
                <c:pt idx="0">
                  <c:v>44958</c:v>
                </c:pt>
                <c:pt idx="1">
                  <c:v>44959</c:v>
                </c:pt>
                <c:pt idx="2">
                  <c:v>44960</c:v>
                </c:pt>
                <c:pt idx="3">
                  <c:v>44961</c:v>
                </c:pt>
                <c:pt idx="4">
                  <c:v>44962</c:v>
                </c:pt>
                <c:pt idx="5">
                  <c:v>44963</c:v>
                </c:pt>
                <c:pt idx="6">
                  <c:v>44964</c:v>
                </c:pt>
                <c:pt idx="7">
                  <c:v>44965</c:v>
                </c:pt>
                <c:pt idx="8">
                  <c:v>44966</c:v>
                </c:pt>
                <c:pt idx="9">
                  <c:v>44967</c:v>
                </c:pt>
                <c:pt idx="10">
                  <c:v>44968</c:v>
                </c:pt>
                <c:pt idx="11">
                  <c:v>44969</c:v>
                </c:pt>
                <c:pt idx="12">
                  <c:v>44970</c:v>
                </c:pt>
                <c:pt idx="13">
                  <c:v>44971</c:v>
                </c:pt>
                <c:pt idx="14">
                  <c:v>44972</c:v>
                </c:pt>
                <c:pt idx="15">
                  <c:v>44973</c:v>
                </c:pt>
                <c:pt idx="16">
                  <c:v>44974</c:v>
                </c:pt>
                <c:pt idx="17">
                  <c:v>44975</c:v>
                </c:pt>
                <c:pt idx="18">
                  <c:v>44976</c:v>
                </c:pt>
                <c:pt idx="19">
                  <c:v>44977</c:v>
                </c:pt>
                <c:pt idx="20">
                  <c:v>44978</c:v>
                </c:pt>
                <c:pt idx="21">
                  <c:v>44979</c:v>
                </c:pt>
                <c:pt idx="22">
                  <c:v>44980</c:v>
                </c:pt>
                <c:pt idx="23">
                  <c:v>44981</c:v>
                </c:pt>
                <c:pt idx="24">
                  <c:v>44982</c:v>
                </c:pt>
                <c:pt idx="25">
                  <c:v>44983</c:v>
                </c:pt>
                <c:pt idx="26">
                  <c:v>44984</c:v>
                </c:pt>
                <c:pt idx="27">
                  <c:v>44985</c:v>
                </c:pt>
                <c:pt idx="28">
                  <c:v>44986</c:v>
                </c:pt>
                <c:pt idx="29">
                  <c:v>44987</c:v>
                </c:pt>
                <c:pt idx="30">
                  <c:v>44988</c:v>
                </c:pt>
                <c:pt idx="31">
                  <c:v>44989</c:v>
                </c:pt>
                <c:pt idx="32">
                  <c:v>44990</c:v>
                </c:pt>
                <c:pt idx="33">
                  <c:v>44991</c:v>
                </c:pt>
                <c:pt idx="34">
                  <c:v>44992</c:v>
                </c:pt>
                <c:pt idx="35">
                  <c:v>44993</c:v>
                </c:pt>
                <c:pt idx="36">
                  <c:v>44994</c:v>
                </c:pt>
                <c:pt idx="37">
                  <c:v>44995</c:v>
                </c:pt>
                <c:pt idx="38">
                  <c:v>44996</c:v>
                </c:pt>
                <c:pt idx="39">
                  <c:v>44997</c:v>
                </c:pt>
                <c:pt idx="40">
                  <c:v>44998</c:v>
                </c:pt>
                <c:pt idx="41">
                  <c:v>44999</c:v>
                </c:pt>
                <c:pt idx="42">
                  <c:v>45000</c:v>
                </c:pt>
                <c:pt idx="43">
                  <c:v>45001</c:v>
                </c:pt>
                <c:pt idx="44">
                  <c:v>45002</c:v>
                </c:pt>
                <c:pt idx="45">
                  <c:v>45003</c:v>
                </c:pt>
                <c:pt idx="46">
                  <c:v>45004</c:v>
                </c:pt>
                <c:pt idx="47">
                  <c:v>45005</c:v>
                </c:pt>
                <c:pt idx="48">
                  <c:v>45006</c:v>
                </c:pt>
                <c:pt idx="49">
                  <c:v>45007</c:v>
                </c:pt>
                <c:pt idx="50">
                  <c:v>45008</c:v>
                </c:pt>
                <c:pt idx="51">
                  <c:v>45009</c:v>
                </c:pt>
                <c:pt idx="52">
                  <c:v>45010</c:v>
                </c:pt>
                <c:pt idx="53">
                  <c:v>45011</c:v>
                </c:pt>
                <c:pt idx="54">
                  <c:v>45012</c:v>
                </c:pt>
                <c:pt idx="55">
                  <c:v>45013</c:v>
                </c:pt>
                <c:pt idx="56">
                  <c:v>45014</c:v>
                </c:pt>
                <c:pt idx="57">
                  <c:v>45015</c:v>
                </c:pt>
                <c:pt idx="58">
                  <c:v>45016</c:v>
                </c:pt>
              </c:numCache>
            </c:numRef>
          </c:cat>
          <c:val>
            <c:numRef>
              <c:f>Sheet1!$E$2:$E$62</c:f>
              <c:numCache>
                <c:formatCode>_(* #,##0_);_(* \(#,##0\);_(* "-"??_);_(@_)</c:formatCode>
                <c:ptCount val="61"/>
                <c:pt idx="0">
                  <c:v>598929011.68999994</c:v>
                </c:pt>
                <c:pt idx="1">
                  <c:v>506388513.09000003</c:v>
                </c:pt>
                <c:pt idx="2">
                  <c:v>420084394.78999996</c:v>
                </c:pt>
                <c:pt idx="3">
                  <c:v>373229478.05000007</c:v>
                </c:pt>
                <c:pt idx="4">
                  <c:v>337426360.85000014</c:v>
                </c:pt>
                <c:pt idx="5">
                  <c:v>317337774.5</c:v>
                </c:pt>
                <c:pt idx="6">
                  <c:v>281941010.21999991</c:v>
                </c:pt>
                <c:pt idx="7">
                  <c:v>326796257.58999979</c:v>
                </c:pt>
                <c:pt idx="8">
                  <c:v>333689562.52999985</c:v>
                </c:pt>
                <c:pt idx="9">
                  <c:v>385580873.33999997</c:v>
                </c:pt>
                <c:pt idx="10">
                  <c:v>332118300.74000001</c:v>
                </c:pt>
                <c:pt idx="11">
                  <c:v>345262087.31000006</c:v>
                </c:pt>
                <c:pt idx="12">
                  <c:v>331666554.44</c:v>
                </c:pt>
                <c:pt idx="13">
                  <c:v>279713554.52000004</c:v>
                </c:pt>
                <c:pt idx="14">
                  <c:v>274267244.03000003</c:v>
                </c:pt>
                <c:pt idx="15">
                  <c:v>323561436.79999977</c:v>
                </c:pt>
                <c:pt idx="16">
                  <c:v>372372600.07999998</c:v>
                </c:pt>
                <c:pt idx="17">
                  <c:v>342321826.49000013</c:v>
                </c:pt>
                <c:pt idx="18">
                  <c:v>310318290.4199999</c:v>
                </c:pt>
                <c:pt idx="19">
                  <c:v>281182399.47000009</c:v>
                </c:pt>
                <c:pt idx="20">
                  <c:v>287414681.54999995</c:v>
                </c:pt>
                <c:pt idx="21">
                  <c:v>300420712.20999992</c:v>
                </c:pt>
                <c:pt idx="22">
                  <c:v>302830519.69000012</c:v>
                </c:pt>
                <c:pt idx="23">
                  <c:v>301374088.93000007</c:v>
                </c:pt>
                <c:pt idx="24">
                  <c:v>311581971.5200001</c:v>
                </c:pt>
                <c:pt idx="25">
                  <c:v>291847241.56000012</c:v>
                </c:pt>
                <c:pt idx="26">
                  <c:v>305521023.67000002</c:v>
                </c:pt>
                <c:pt idx="27">
                  <c:v>316979801.33000004</c:v>
                </c:pt>
                <c:pt idx="28">
                  <c:v>312084941.75000012</c:v>
                </c:pt>
                <c:pt idx="29">
                  <c:v>270587919.02000004</c:v>
                </c:pt>
                <c:pt idx="30">
                  <c:v>254521619.70000008</c:v>
                </c:pt>
                <c:pt idx="31">
                  <c:v>249948217.69000012</c:v>
                </c:pt>
                <c:pt idx="32">
                  <c:v>242590608.51000008</c:v>
                </c:pt>
                <c:pt idx="33">
                  <c:v>279309251.51999992</c:v>
                </c:pt>
                <c:pt idx="34">
                  <c:v>280117959.25000006</c:v>
                </c:pt>
                <c:pt idx="35">
                  <c:v>299686700.26999998</c:v>
                </c:pt>
                <c:pt idx="36">
                  <c:v>296249909.93000001</c:v>
                </c:pt>
                <c:pt idx="37">
                  <c:v>274623763.52999997</c:v>
                </c:pt>
                <c:pt idx="38">
                  <c:v>257218068.62999994</c:v>
                </c:pt>
                <c:pt idx="39">
                  <c:v>238005761.40999991</c:v>
                </c:pt>
                <c:pt idx="40">
                  <c:v>241059818.39000005</c:v>
                </c:pt>
                <c:pt idx="41">
                  <c:v>252027015.25</c:v>
                </c:pt>
                <c:pt idx="42">
                  <c:v>234750452.81999996</c:v>
                </c:pt>
                <c:pt idx="43">
                  <c:v>238779382.78999999</c:v>
                </c:pt>
                <c:pt idx="44">
                  <c:v>271959373.67999995</c:v>
                </c:pt>
                <c:pt idx="45">
                  <c:v>272161693.60000014</c:v>
                </c:pt>
                <c:pt idx="46">
                  <c:v>277190440.27999997</c:v>
                </c:pt>
                <c:pt idx="47">
                  <c:v>278675272.44000024</c:v>
                </c:pt>
                <c:pt idx="48">
                  <c:v>244440074.18999997</c:v>
                </c:pt>
                <c:pt idx="49">
                  <c:v>267301195.62000009</c:v>
                </c:pt>
                <c:pt idx="50">
                  <c:v>286203307.57000023</c:v>
                </c:pt>
                <c:pt idx="51">
                  <c:v>285891473.8100003</c:v>
                </c:pt>
                <c:pt idx="52">
                  <c:v>299258644.24000001</c:v>
                </c:pt>
                <c:pt idx="53">
                  <c:v>293360593.92000014</c:v>
                </c:pt>
                <c:pt idx="54">
                  <c:v>357424813.80000007</c:v>
                </c:pt>
                <c:pt idx="55">
                  <c:v>288669042.73999995</c:v>
                </c:pt>
                <c:pt idx="56">
                  <c:v>280030619.91000015</c:v>
                </c:pt>
                <c:pt idx="57">
                  <c:v>290621018.43000007</c:v>
                </c:pt>
                <c:pt idx="58">
                  <c:v>324717865.59000003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81B-4981-BCE0-6079C5065610}"/>
            </c:ext>
          </c:extLst>
        </c:ser>
        <c:ser>
          <c:idx val="3"/>
          <c:order val="3"/>
          <c:tx>
            <c:strRef>
              <c:f>Sheet1!$F$1</c:f>
              <c:strCache>
                <c:ptCount val="1"/>
                <c:pt idx="0">
                  <c:v>DISCRETIONARY COLLATERAL</c:v>
                </c:pt>
              </c:strCache>
            </c:strRef>
          </c:tx>
          <c:spPr>
            <a:solidFill>
              <a:srgbClr val="33BED2"/>
            </a:solidFill>
            <a:ln>
              <a:noFill/>
            </a:ln>
            <a:effectLst/>
          </c:spPr>
          <c:cat>
            <c:numRef>
              <c:f>Sheet1!$A$2:$A$62</c:f>
              <c:numCache>
                <c:formatCode>[$-409]mm/dd/yyyy</c:formatCode>
                <c:ptCount val="61"/>
                <c:pt idx="0">
                  <c:v>44958</c:v>
                </c:pt>
                <c:pt idx="1">
                  <c:v>44959</c:v>
                </c:pt>
                <c:pt idx="2">
                  <c:v>44960</c:v>
                </c:pt>
                <c:pt idx="3">
                  <c:v>44961</c:v>
                </c:pt>
                <c:pt idx="4">
                  <c:v>44962</c:v>
                </c:pt>
                <c:pt idx="5">
                  <c:v>44963</c:v>
                </c:pt>
                <c:pt idx="6">
                  <c:v>44964</c:v>
                </c:pt>
                <c:pt idx="7">
                  <c:v>44965</c:v>
                </c:pt>
                <c:pt idx="8">
                  <c:v>44966</c:v>
                </c:pt>
                <c:pt idx="9">
                  <c:v>44967</c:v>
                </c:pt>
                <c:pt idx="10">
                  <c:v>44968</c:v>
                </c:pt>
                <c:pt idx="11">
                  <c:v>44969</c:v>
                </c:pt>
                <c:pt idx="12">
                  <c:v>44970</c:v>
                </c:pt>
                <c:pt idx="13">
                  <c:v>44971</c:v>
                </c:pt>
                <c:pt idx="14">
                  <c:v>44972</c:v>
                </c:pt>
                <c:pt idx="15">
                  <c:v>44973</c:v>
                </c:pt>
                <c:pt idx="16">
                  <c:v>44974</c:v>
                </c:pt>
                <c:pt idx="17">
                  <c:v>44975</c:v>
                </c:pt>
                <c:pt idx="18">
                  <c:v>44976</c:v>
                </c:pt>
                <c:pt idx="19">
                  <c:v>44977</c:v>
                </c:pt>
                <c:pt idx="20">
                  <c:v>44978</c:v>
                </c:pt>
                <c:pt idx="21">
                  <c:v>44979</c:v>
                </c:pt>
                <c:pt idx="22">
                  <c:v>44980</c:v>
                </c:pt>
                <c:pt idx="23">
                  <c:v>44981</c:v>
                </c:pt>
                <c:pt idx="24">
                  <c:v>44982</c:v>
                </c:pt>
                <c:pt idx="25">
                  <c:v>44983</c:v>
                </c:pt>
                <c:pt idx="26">
                  <c:v>44984</c:v>
                </c:pt>
                <c:pt idx="27">
                  <c:v>44985</c:v>
                </c:pt>
                <c:pt idx="28">
                  <c:v>44986</c:v>
                </c:pt>
                <c:pt idx="29">
                  <c:v>44987</c:v>
                </c:pt>
                <c:pt idx="30">
                  <c:v>44988</c:v>
                </c:pt>
                <c:pt idx="31">
                  <c:v>44989</c:v>
                </c:pt>
                <c:pt idx="32">
                  <c:v>44990</c:v>
                </c:pt>
                <c:pt idx="33">
                  <c:v>44991</c:v>
                </c:pt>
                <c:pt idx="34">
                  <c:v>44992</c:v>
                </c:pt>
                <c:pt idx="35">
                  <c:v>44993</c:v>
                </c:pt>
                <c:pt idx="36">
                  <c:v>44994</c:v>
                </c:pt>
                <c:pt idx="37">
                  <c:v>44995</c:v>
                </c:pt>
                <c:pt idx="38">
                  <c:v>44996</c:v>
                </c:pt>
                <c:pt idx="39">
                  <c:v>44997</c:v>
                </c:pt>
                <c:pt idx="40">
                  <c:v>44998</c:v>
                </c:pt>
                <c:pt idx="41">
                  <c:v>44999</c:v>
                </c:pt>
                <c:pt idx="42">
                  <c:v>45000</c:v>
                </c:pt>
                <c:pt idx="43">
                  <c:v>45001</c:v>
                </c:pt>
                <c:pt idx="44">
                  <c:v>45002</c:v>
                </c:pt>
                <c:pt idx="45">
                  <c:v>45003</c:v>
                </c:pt>
                <c:pt idx="46">
                  <c:v>45004</c:v>
                </c:pt>
                <c:pt idx="47">
                  <c:v>45005</c:v>
                </c:pt>
                <c:pt idx="48">
                  <c:v>45006</c:v>
                </c:pt>
                <c:pt idx="49">
                  <c:v>45007</c:v>
                </c:pt>
                <c:pt idx="50">
                  <c:v>45008</c:v>
                </c:pt>
                <c:pt idx="51">
                  <c:v>45009</c:v>
                </c:pt>
                <c:pt idx="52">
                  <c:v>45010</c:v>
                </c:pt>
                <c:pt idx="53">
                  <c:v>45011</c:v>
                </c:pt>
                <c:pt idx="54">
                  <c:v>45012</c:v>
                </c:pt>
                <c:pt idx="55">
                  <c:v>45013</c:v>
                </c:pt>
                <c:pt idx="56">
                  <c:v>45014</c:v>
                </c:pt>
                <c:pt idx="57">
                  <c:v>45015</c:v>
                </c:pt>
                <c:pt idx="58">
                  <c:v>45016</c:v>
                </c:pt>
              </c:numCache>
            </c:numRef>
          </c:cat>
          <c:val>
            <c:numRef>
              <c:f>Sheet1!$F$2:$F$62</c:f>
              <c:numCache>
                <c:formatCode>_(* #,##0_);_(* \(#,##0\);_(* "-"??_);_(@_)</c:formatCode>
                <c:ptCount val="61"/>
                <c:pt idx="0">
                  <c:v>2757260481.4099998</c:v>
                </c:pt>
                <c:pt idx="1">
                  <c:v>2883720827.0099998</c:v>
                </c:pt>
                <c:pt idx="2">
                  <c:v>3660537852.21</c:v>
                </c:pt>
                <c:pt idx="3">
                  <c:v>3771170344.9499998</c:v>
                </c:pt>
                <c:pt idx="4">
                  <c:v>3799028089.1499996</c:v>
                </c:pt>
                <c:pt idx="5">
                  <c:v>3692723947.5</c:v>
                </c:pt>
                <c:pt idx="6">
                  <c:v>3736165889.7800002</c:v>
                </c:pt>
                <c:pt idx="7">
                  <c:v>3675150317.4100003</c:v>
                </c:pt>
                <c:pt idx="8">
                  <c:v>3277813108.8700004</c:v>
                </c:pt>
                <c:pt idx="9">
                  <c:v>3266031500.96</c:v>
                </c:pt>
                <c:pt idx="10">
                  <c:v>3336666894.5600004</c:v>
                </c:pt>
                <c:pt idx="11">
                  <c:v>3336168938.9900002</c:v>
                </c:pt>
                <c:pt idx="12">
                  <c:v>3381659837.8600001</c:v>
                </c:pt>
                <c:pt idx="13">
                  <c:v>3547858899.7800002</c:v>
                </c:pt>
                <c:pt idx="14">
                  <c:v>3590270264.27</c:v>
                </c:pt>
                <c:pt idx="15">
                  <c:v>2643690028.2000003</c:v>
                </c:pt>
                <c:pt idx="16">
                  <c:v>3089337597.8200002</c:v>
                </c:pt>
                <c:pt idx="17">
                  <c:v>3134932309.4099998</c:v>
                </c:pt>
                <c:pt idx="18">
                  <c:v>3173631678.48</c:v>
                </c:pt>
                <c:pt idx="19">
                  <c:v>3404452419.4299998</c:v>
                </c:pt>
                <c:pt idx="20">
                  <c:v>3455022576.3500004</c:v>
                </c:pt>
                <c:pt idx="21">
                  <c:v>3360817500.6900001</c:v>
                </c:pt>
                <c:pt idx="22">
                  <c:v>3162609205.21</c:v>
                </c:pt>
                <c:pt idx="23">
                  <c:v>3156585658.9700003</c:v>
                </c:pt>
                <c:pt idx="24">
                  <c:v>3118000009.3800001</c:v>
                </c:pt>
                <c:pt idx="25">
                  <c:v>3147763894.3400002</c:v>
                </c:pt>
                <c:pt idx="26">
                  <c:v>3071955742.23</c:v>
                </c:pt>
                <c:pt idx="27">
                  <c:v>3038667667.5700002</c:v>
                </c:pt>
                <c:pt idx="28">
                  <c:v>3039672854.1500001</c:v>
                </c:pt>
                <c:pt idx="29">
                  <c:v>3059614159.8800001</c:v>
                </c:pt>
                <c:pt idx="30">
                  <c:v>3819071671.2999997</c:v>
                </c:pt>
                <c:pt idx="31">
                  <c:v>3814626274.3099999</c:v>
                </c:pt>
                <c:pt idx="32">
                  <c:v>3819965259.4899998</c:v>
                </c:pt>
                <c:pt idx="33">
                  <c:v>3729530411.48</c:v>
                </c:pt>
                <c:pt idx="34">
                  <c:v>3762165783.75</c:v>
                </c:pt>
                <c:pt idx="35">
                  <c:v>3715587520.73</c:v>
                </c:pt>
                <c:pt idx="36">
                  <c:v>3578164114.0700002</c:v>
                </c:pt>
                <c:pt idx="37">
                  <c:v>3646986050.4700003</c:v>
                </c:pt>
                <c:pt idx="38">
                  <c:v>3655335059.3699999</c:v>
                </c:pt>
                <c:pt idx="39">
                  <c:v>3667291774.5900002</c:v>
                </c:pt>
                <c:pt idx="40">
                  <c:v>3570206671.6100001</c:v>
                </c:pt>
                <c:pt idx="41">
                  <c:v>3530759861.75</c:v>
                </c:pt>
                <c:pt idx="42">
                  <c:v>3582523869.1799998</c:v>
                </c:pt>
                <c:pt idx="43">
                  <c:v>3244696633.5100002</c:v>
                </c:pt>
                <c:pt idx="44">
                  <c:v>3246059878.3200002</c:v>
                </c:pt>
                <c:pt idx="45">
                  <c:v>3243053457.3999996</c:v>
                </c:pt>
                <c:pt idx="46">
                  <c:v>3228691109.7200003</c:v>
                </c:pt>
                <c:pt idx="47">
                  <c:v>3262304091.5599999</c:v>
                </c:pt>
                <c:pt idx="48">
                  <c:v>3371881052.8099999</c:v>
                </c:pt>
                <c:pt idx="49">
                  <c:v>3523329620.3800001</c:v>
                </c:pt>
                <c:pt idx="50">
                  <c:v>2524663665.4299998</c:v>
                </c:pt>
                <c:pt idx="51">
                  <c:v>2957416348.6899996</c:v>
                </c:pt>
                <c:pt idx="52">
                  <c:v>2908962317.2600002</c:v>
                </c:pt>
                <c:pt idx="53">
                  <c:v>2917336297.5799999</c:v>
                </c:pt>
                <c:pt idx="54">
                  <c:v>2853931501.6999998</c:v>
                </c:pt>
                <c:pt idx="55">
                  <c:v>2861662807.7600002</c:v>
                </c:pt>
                <c:pt idx="56">
                  <c:v>2861962082.5899997</c:v>
                </c:pt>
                <c:pt idx="57">
                  <c:v>2882848928.0699997</c:v>
                </c:pt>
                <c:pt idx="58">
                  <c:v>2868105357.9099998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81B-4981-BCE0-6079C50656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57326303"/>
        <c:axId val="1357331295"/>
      </c:areaChart>
      <c:dateAx>
        <c:axId val="1357326303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7331295"/>
        <c:crosses val="autoZero"/>
        <c:auto val="1"/>
        <c:lblOffset val="100"/>
        <c:baseTimeUnit val="days"/>
      </c:dateAx>
      <c:valAx>
        <c:axId val="13573312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7326303"/>
        <c:crosses val="autoZero"/>
        <c:crossBetween val="midCat"/>
        <c:dispUnits>
          <c:builtInUnit val="millions"/>
          <c:dispUnitsLbl>
            <c:layout>
              <c:manualLayout>
                <c:xMode val="edge"/>
                <c:yMode val="edge"/>
                <c:x val="1.9035257193303786E-2"/>
                <c:y val="0.37420981126786435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'Final Graph'!$B$1</c:f>
              <c:strCache>
                <c:ptCount val="1"/>
                <c:pt idx="0">
                  <c:v> CRR Only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'Final Graph'!$A$2:$A$26</c:f>
              <c:numCache>
                <c:formatCode>[$-409]ddmmmyyyy</c:formatCode>
                <c:ptCount val="25"/>
                <c:pt idx="0">
                  <c:v>44256</c:v>
                </c:pt>
                <c:pt idx="1">
                  <c:v>44287</c:v>
                </c:pt>
                <c:pt idx="2">
                  <c:v>44317</c:v>
                </c:pt>
                <c:pt idx="3">
                  <c:v>44348</c:v>
                </c:pt>
                <c:pt idx="4">
                  <c:v>44378</c:v>
                </c:pt>
                <c:pt idx="5">
                  <c:v>44409</c:v>
                </c:pt>
                <c:pt idx="6">
                  <c:v>44440</c:v>
                </c:pt>
                <c:pt idx="7">
                  <c:v>44470</c:v>
                </c:pt>
                <c:pt idx="8">
                  <c:v>44501</c:v>
                </c:pt>
                <c:pt idx="9">
                  <c:v>44531</c:v>
                </c:pt>
                <c:pt idx="10">
                  <c:v>44562</c:v>
                </c:pt>
                <c:pt idx="11">
                  <c:v>44593</c:v>
                </c:pt>
                <c:pt idx="12">
                  <c:v>44621</c:v>
                </c:pt>
                <c:pt idx="13">
                  <c:v>44652</c:v>
                </c:pt>
                <c:pt idx="14">
                  <c:v>44682</c:v>
                </c:pt>
                <c:pt idx="15">
                  <c:v>44713</c:v>
                </c:pt>
                <c:pt idx="16">
                  <c:v>44743</c:v>
                </c:pt>
                <c:pt idx="17">
                  <c:v>44774</c:v>
                </c:pt>
                <c:pt idx="18">
                  <c:v>44805</c:v>
                </c:pt>
                <c:pt idx="19">
                  <c:v>44835</c:v>
                </c:pt>
                <c:pt idx="20">
                  <c:v>44866</c:v>
                </c:pt>
                <c:pt idx="21">
                  <c:v>44896</c:v>
                </c:pt>
                <c:pt idx="22">
                  <c:v>44927</c:v>
                </c:pt>
                <c:pt idx="23">
                  <c:v>44958</c:v>
                </c:pt>
                <c:pt idx="24">
                  <c:v>44986</c:v>
                </c:pt>
              </c:numCache>
            </c:numRef>
          </c:cat>
          <c:val>
            <c:numRef>
              <c:f>'Final Graph'!$B$2:$B$26</c:f>
              <c:numCache>
                <c:formatCode>_(* #,##0.00_);_(* \(#,##0.00\);_(* "-"??_);_(@_)</c:formatCode>
                <c:ptCount val="25"/>
                <c:pt idx="0">
                  <c:v>46372613.208387107</c:v>
                </c:pt>
                <c:pt idx="1">
                  <c:v>54501972.20533333</c:v>
                </c:pt>
                <c:pt idx="2">
                  <c:v>53184267.200967751</c:v>
                </c:pt>
                <c:pt idx="3">
                  <c:v>53039990.777666673</c:v>
                </c:pt>
                <c:pt idx="4">
                  <c:v>60982860.814516142</c:v>
                </c:pt>
                <c:pt idx="5">
                  <c:v>56582088.872580662</c:v>
                </c:pt>
                <c:pt idx="6">
                  <c:v>56942622.976000004</c:v>
                </c:pt>
                <c:pt idx="7">
                  <c:v>68030351.225483879</c:v>
                </c:pt>
                <c:pt idx="8">
                  <c:v>74995057.09300001</c:v>
                </c:pt>
                <c:pt idx="9">
                  <c:v>88096675.820322588</c:v>
                </c:pt>
                <c:pt idx="10">
                  <c:v>89955148.850645185</c:v>
                </c:pt>
                <c:pt idx="11">
                  <c:v>85846537.384642869</c:v>
                </c:pt>
                <c:pt idx="12">
                  <c:v>84309252.882580653</c:v>
                </c:pt>
                <c:pt idx="13">
                  <c:v>89240536.774999976</c:v>
                </c:pt>
                <c:pt idx="14">
                  <c:v>95763022.228709653</c:v>
                </c:pt>
                <c:pt idx="15">
                  <c:v>112303305.77399997</c:v>
                </c:pt>
                <c:pt idx="16">
                  <c:v>110201859.51166643</c:v>
                </c:pt>
                <c:pt idx="17">
                  <c:v>112021884.86533305</c:v>
                </c:pt>
                <c:pt idx="18">
                  <c:v>111807510.65633306</c:v>
                </c:pt>
                <c:pt idx="19" formatCode="_(* #,##0_);_(* \(#,##0\);_(* &quot;-&quot;??_);_(@_)">
                  <c:v>85304886.667999968</c:v>
                </c:pt>
                <c:pt idx="20" formatCode="_(* #,##0_);_(* \(#,##0\);_(* &quot;-&quot;??_);_(@_)">
                  <c:v>85204059.716333479</c:v>
                </c:pt>
                <c:pt idx="21" formatCode="_(* #,##0_);_(* \(#,##0\);_(* &quot;-&quot;??_);_(@_)">
                  <c:v>85615153.429677293</c:v>
                </c:pt>
                <c:pt idx="22" formatCode="_(* #,##0_);_(* \(#,##0\);_(* &quot;-&quot;??_);_(@_)">
                  <c:v>91947878.227741629</c:v>
                </c:pt>
                <c:pt idx="23" formatCode="_(* #,##0_);_(* \(#,##0\);_(* &quot;-&quot;??_);_(@_)">
                  <c:v>101089334.8474995</c:v>
                </c:pt>
                <c:pt idx="24">
                  <c:v>93591928.225806206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AAB-4953-AAE1-73B119C1C744}"/>
            </c:ext>
          </c:extLst>
        </c:ser>
        <c:ser>
          <c:idx val="1"/>
          <c:order val="1"/>
          <c:tx>
            <c:strRef>
              <c:f>'Final Graph'!$C$1</c:f>
              <c:strCache>
                <c:ptCount val="1"/>
                <c:pt idx="0">
                  <c:v> Generation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'Final Graph'!$A$2:$A$26</c:f>
              <c:numCache>
                <c:formatCode>[$-409]ddmmmyyyy</c:formatCode>
                <c:ptCount val="25"/>
                <c:pt idx="0">
                  <c:v>44256</c:v>
                </c:pt>
                <c:pt idx="1">
                  <c:v>44287</c:v>
                </c:pt>
                <c:pt idx="2">
                  <c:v>44317</c:v>
                </c:pt>
                <c:pt idx="3">
                  <c:v>44348</c:v>
                </c:pt>
                <c:pt idx="4">
                  <c:v>44378</c:v>
                </c:pt>
                <c:pt idx="5">
                  <c:v>44409</c:v>
                </c:pt>
                <c:pt idx="6">
                  <c:v>44440</c:v>
                </c:pt>
                <c:pt idx="7">
                  <c:v>44470</c:v>
                </c:pt>
                <c:pt idx="8">
                  <c:v>44501</c:v>
                </c:pt>
                <c:pt idx="9">
                  <c:v>44531</c:v>
                </c:pt>
                <c:pt idx="10">
                  <c:v>44562</c:v>
                </c:pt>
                <c:pt idx="11">
                  <c:v>44593</c:v>
                </c:pt>
                <c:pt idx="12">
                  <c:v>44621</c:v>
                </c:pt>
                <c:pt idx="13">
                  <c:v>44652</c:v>
                </c:pt>
                <c:pt idx="14">
                  <c:v>44682</c:v>
                </c:pt>
                <c:pt idx="15">
                  <c:v>44713</c:v>
                </c:pt>
                <c:pt idx="16">
                  <c:v>44743</c:v>
                </c:pt>
                <c:pt idx="17">
                  <c:v>44774</c:v>
                </c:pt>
                <c:pt idx="18">
                  <c:v>44805</c:v>
                </c:pt>
                <c:pt idx="19">
                  <c:v>44835</c:v>
                </c:pt>
                <c:pt idx="20">
                  <c:v>44866</c:v>
                </c:pt>
                <c:pt idx="21">
                  <c:v>44896</c:v>
                </c:pt>
                <c:pt idx="22">
                  <c:v>44927</c:v>
                </c:pt>
                <c:pt idx="23">
                  <c:v>44958</c:v>
                </c:pt>
                <c:pt idx="24">
                  <c:v>44986</c:v>
                </c:pt>
              </c:numCache>
            </c:numRef>
          </c:cat>
          <c:val>
            <c:numRef>
              <c:f>'Final Graph'!$C$2:$C$26</c:f>
              <c:numCache>
                <c:formatCode>_(* #,##0.00_);_(* \(#,##0.00\);_(* "-"??_);_(@_)</c:formatCode>
                <c:ptCount val="25"/>
                <c:pt idx="0">
                  <c:v>196923331.54838711</c:v>
                </c:pt>
                <c:pt idx="1">
                  <c:v>141851221.81966662</c:v>
                </c:pt>
                <c:pt idx="2">
                  <c:v>104944726.13548392</c:v>
                </c:pt>
                <c:pt idx="3">
                  <c:v>124562093.05799998</c:v>
                </c:pt>
                <c:pt idx="4">
                  <c:v>127036827.88258065</c:v>
                </c:pt>
                <c:pt idx="5">
                  <c:v>117148750.31387098</c:v>
                </c:pt>
                <c:pt idx="6">
                  <c:v>111083462.92199998</c:v>
                </c:pt>
                <c:pt idx="7">
                  <c:v>232505667.86387095</c:v>
                </c:pt>
                <c:pt idx="8">
                  <c:v>98244412.585333347</c:v>
                </c:pt>
                <c:pt idx="9">
                  <c:v>103235974.14290321</c:v>
                </c:pt>
                <c:pt idx="10">
                  <c:v>175937435.92225796</c:v>
                </c:pt>
                <c:pt idx="11">
                  <c:v>179941458.53107145</c:v>
                </c:pt>
                <c:pt idx="12">
                  <c:v>115671401.68193547</c:v>
                </c:pt>
                <c:pt idx="13">
                  <c:v>133728918.62600002</c:v>
                </c:pt>
                <c:pt idx="14">
                  <c:v>161110898.6664516</c:v>
                </c:pt>
                <c:pt idx="15">
                  <c:v>166916682.45133322</c:v>
                </c:pt>
                <c:pt idx="16">
                  <c:v>249547149.16133311</c:v>
                </c:pt>
                <c:pt idx="17">
                  <c:v>243257627.82699999</c:v>
                </c:pt>
                <c:pt idx="18">
                  <c:v>217216360.97900036</c:v>
                </c:pt>
                <c:pt idx="19" formatCode="_(* #,##0_);_(* \(#,##0\);_(* &quot;-&quot;??_);_(@_)">
                  <c:v>184140615.00433305</c:v>
                </c:pt>
                <c:pt idx="20" formatCode="_(* #,##0_);_(* \(#,##0\);_(* &quot;-&quot;??_);_(@_)">
                  <c:v>203653540.2079998</c:v>
                </c:pt>
                <c:pt idx="21" formatCode="_(* #,##0_);_(* \(#,##0\);_(* &quot;-&quot;??_);_(@_)">
                  <c:v>269288240.16290313</c:v>
                </c:pt>
                <c:pt idx="22" formatCode="_(* #,##0_);_(* \(#,##0\);_(* &quot;-&quot;??_);_(@_)">
                  <c:v>239577708.53806388</c:v>
                </c:pt>
                <c:pt idx="23" formatCode="_(* #,##0_);_(* \(#,##0\);_(* &quot;-&quot;??_);_(@_)">
                  <c:v>162147219.05642849</c:v>
                </c:pt>
                <c:pt idx="24">
                  <c:v>255891235.99806422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AAB-4953-AAE1-73B119C1C744}"/>
            </c:ext>
          </c:extLst>
        </c:ser>
        <c:ser>
          <c:idx val="2"/>
          <c:order val="2"/>
          <c:tx>
            <c:strRef>
              <c:f>'Final Graph'!$D$1</c:f>
              <c:strCache>
                <c:ptCount val="1"/>
                <c:pt idx="0">
                  <c:v> Load 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'Final Graph'!$A$2:$A$26</c:f>
              <c:numCache>
                <c:formatCode>[$-409]ddmmmyyyy</c:formatCode>
                <c:ptCount val="25"/>
                <c:pt idx="0">
                  <c:v>44256</c:v>
                </c:pt>
                <c:pt idx="1">
                  <c:v>44287</c:v>
                </c:pt>
                <c:pt idx="2">
                  <c:v>44317</c:v>
                </c:pt>
                <c:pt idx="3">
                  <c:v>44348</c:v>
                </c:pt>
                <c:pt idx="4">
                  <c:v>44378</c:v>
                </c:pt>
                <c:pt idx="5">
                  <c:v>44409</c:v>
                </c:pt>
                <c:pt idx="6">
                  <c:v>44440</c:v>
                </c:pt>
                <c:pt idx="7">
                  <c:v>44470</c:v>
                </c:pt>
                <c:pt idx="8">
                  <c:v>44501</c:v>
                </c:pt>
                <c:pt idx="9">
                  <c:v>44531</c:v>
                </c:pt>
                <c:pt idx="10">
                  <c:v>44562</c:v>
                </c:pt>
                <c:pt idx="11">
                  <c:v>44593</c:v>
                </c:pt>
                <c:pt idx="12">
                  <c:v>44621</c:v>
                </c:pt>
                <c:pt idx="13">
                  <c:v>44652</c:v>
                </c:pt>
                <c:pt idx="14">
                  <c:v>44682</c:v>
                </c:pt>
                <c:pt idx="15">
                  <c:v>44713</c:v>
                </c:pt>
                <c:pt idx="16">
                  <c:v>44743</c:v>
                </c:pt>
                <c:pt idx="17">
                  <c:v>44774</c:v>
                </c:pt>
                <c:pt idx="18">
                  <c:v>44805</c:v>
                </c:pt>
                <c:pt idx="19">
                  <c:v>44835</c:v>
                </c:pt>
                <c:pt idx="20">
                  <c:v>44866</c:v>
                </c:pt>
                <c:pt idx="21">
                  <c:v>44896</c:v>
                </c:pt>
                <c:pt idx="22">
                  <c:v>44927</c:v>
                </c:pt>
                <c:pt idx="23">
                  <c:v>44958</c:v>
                </c:pt>
                <c:pt idx="24">
                  <c:v>44986</c:v>
                </c:pt>
              </c:numCache>
            </c:numRef>
          </c:cat>
          <c:val>
            <c:numRef>
              <c:f>'Final Graph'!$D$2:$D$26</c:f>
              <c:numCache>
                <c:formatCode>_(* #,##0.00_);_(* \(#,##0.00\);_(* "-"??_);_(@_)</c:formatCode>
                <c:ptCount val="25"/>
                <c:pt idx="0">
                  <c:v>94783722.126451641</c:v>
                </c:pt>
                <c:pt idx="1">
                  <c:v>-1259121.131666664</c:v>
                </c:pt>
                <c:pt idx="2">
                  <c:v>50447729.959354803</c:v>
                </c:pt>
                <c:pt idx="3">
                  <c:v>96216230.595666662</c:v>
                </c:pt>
                <c:pt idx="4">
                  <c:v>122954533.62258065</c:v>
                </c:pt>
                <c:pt idx="5">
                  <c:v>132840657.07193553</c:v>
                </c:pt>
                <c:pt idx="6">
                  <c:v>176656914.23800004</c:v>
                </c:pt>
                <c:pt idx="7">
                  <c:v>183049295.93161288</c:v>
                </c:pt>
                <c:pt idx="8">
                  <c:v>182795947.48766661</c:v>
                </c:pt>
                <c:pt idx="9">
                  <c:v>187617162.42709681</c:v>
                </c:pt>
                <c:pt idx="10">
                  <c:v>248154294.95967743</c:v>
                </c:pt>
                <c:pt idx="11">
                  <c:v>308650201.05464286</c:v>
                </c:pt>
                <c:pt idx="12">
                  <c:v>82989167.266451582</c:v>
                </c:pt>
                <c:pt idx="13">
                  <c:v>84201398.967666656</c:v>
                </c:pt>
                <c:pt idx="14">
                  <c:v>253094950.20451611</c:v>
                </c:pt>
                <c:pt idx="15">
                  <c:v>246482728.85433313</c:v>
                </c:pt>
                <c:pt idx="16">
                  <c:v>297705514.97800028</c:v>
                </c:pt>
                <c:pt idx="17">
                  <c:v>371421731.18566632</c:v>
                </c:pt>
                <c:pt idx="18">
                  <c:v>345172363.26499933</c:v>
                </c:pt>
                <c:pt idx="19" formatCode="_(* #,##0_);_(* \(#,##0\);_(* &quot;-&quot;??_);_(@_)">
                  <c:v>331331434.79633355</c:v>
                </c:pt>
                <c:pt idx="20" formatCode="_(* #,##0_);_(* \(#,##0\);_(* &quot;-&quot;??_);_(@_)">
                  <c:v>263803746.28266674</c:v>
                </c:pt>
                <c:pt idx="21" formatCode="_(* #,##0_);_(* \(#,##0\);_(* &quot;-&quot;??_);_(@_)">
                  <c:v>435900772.00483841</c:v>
                </c:pt>
                <c:pt idx="22" formatCode="_(* #,##0_);_(* \(#,##0\);_(* &quot;-&quot;??_);_(@_)">
                  <c:v>330034588.14451599</c:v>
                </c:pt>
                <c:pt idx="23" formatCode="_(* #,##0_);_(* \(#,##0\);_(* &quot;-&quot;??_);_(@_)">
                  <c:v>328794214.7107144</c:v>
                </c:pt>
                <c:pt idx="24">
                  <c:v>315259295.75451571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AAB-4953-AAE1-73B119C1C744}"/>
            </c:ext>
          </c:extLst>
        </c:ser>
        <c:ser>
          <c:idx val="3"/>
          <c:order val="3"/>
          <c:tx>
            <c:strRef>
              <c:f>'Final Graph'!$E$1</c:f>
              <c:strCache>
                <c:ptCount val="1"/>
                <c:pt idx="0">
                  <c:v> Load and Generation 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'Final Graph'!$A$2:$A$26</c:f>
              <c:numCache>
                <c:formatCode>[$-409]ddmmmyyyy</c:formatCode>
                <c:ptCount val="25"/>
                <c:pt idx="0">
                  <c:v>44256</c:v>
                </c:pt>
                <c:pt idx="1">
                  <c:v>44287</c:v>
                </c:pt>
                <c:pt idx="2">
                  <c:v>44317</c:v>
                </c:pt>
                <c:pt idx="3">
                  <c:v>44348</c:v>
                </c:pt>
                <c:pt idx="4">
                  <c:v>44378</c:v>
                </c:pt>
                <c:pt idx="5">
                  <c:v>44409</c:v>
                </c:pt>
                <c:pt idx="6">
                  <c:v>44440</c:v>
                </c:pt>
                <c:pt idx="7">
                  <c:v>44470</c:v>
                </c:pt>
                <c:pt idx="8">
                  <c:v>44501</c:v>
                </c:pt>
                <c:pt idx="9">
                  <c:v>44531</c:v>
                </c:pt>
                <c:pt idx="10">
                  <c:v>44562</c:v>
                </c:pt>
                <c:pt idx="11">
                  <c:v>44593</c:v>
                </c:pt>
                <c:pt idx="12">
                  <c:v>44621</c:v>
                </c:pt>
                <c:pt idx="13">
                  <c:v>44652</c:v>
                </c:pt>
                <c:pt idx="14">
                  <c:v>44682</c:v>
                </c:pt>
                <c:pt idx="15">
                  <c:v>44713</c:v>
                </c:pt>
                <c:pt idx="16">
                  <c:v>44743</c:v>
                </c:pt>
                <c:pt idx="17">
                  <c:v>44774</c:v>
                </c:pt>
                <c:pt idx="18">
                  <c:v>44805</c:v>
                </c:pt>
                <c:pt idx="19">
                  <c:v>44835</c:v>
                </c:pt>
                <c:pt idx="20">
                  <c:v>44866</c:v>
                </c:pt>
                <c:pt idx="21">
                  <c:v>44896</c:v>
                </c:pt>
                <c:pt idx="22">
                  <c:v>44927</c:v>
                </c:pt>
                <c:pt idx="23">
                  <c:v>44958</c:v>
                </c:pt>
                <c:pt idx="24">
                  <c:v>44986</c:v>
                </c:pt>
              </c:numCache>
            </c:numRef>
          </c:cat>
          <c:val>
            <c:numRef>
              <c:f>'Final Graph'!$E$2:$E$26</c:f>
              <c:numCache>
                <c:formatCode>_(* #,##0.00_);_(* \(#,##0.00\);_(* "-"??_);_(@_)</c:formatCode>
                <c:ptCount val="25"/>
                <c:pt idx="0">
                  <c:v>1246566524.7559857</c:v>
                </c:pt>
                <c:pt idx="1">
                  <c:v>930001017.61700022</c:v>
                </c:pt>
                <c:pt idx="2">
                  <c:v>727189928.7303226</c:v>
                </c:pt>
                <c:pt idx="3">
                  <c:v>1210100614.8123333</c:v>
                </c:pt>
                <c:pt idx="4">
                  <c:v>1435354172.2748382</c:v>
                </c:pt>
                <c:pt idx="5">
                  <c:v>1238762594.3280647</c:v>
                </c:pt>
                <c:pt idx="6">
                  <c:v>1054521531.3013334</c:v>
                </c:pt>
                <c:pt idx="7">
                  <c:v>766788445.8819356</c:v>
                </c:pt>
                <c:pt idx="8">
                  <c:v>1056474745.9036666</c:v>
                </c:pt>
                <c:pt idx="9">
                  <c:v>1027743754.3664516</c:v>
                </c:pt>
                <c:pt idx="10">
                  <c:v>1003255314.8203226</c:v>
                </c:pt>
                <c:pt idx="11">
                  <c:v>1594556893.5967863</c:v>
                </c:pt>
                <c:pt idx="12">
                  <c:v>1132539139.2929032</c:v>
                </c:pt>
                <c:pt idx="13">
                  <c:v>1062971985.6423334</c:v>
                </c:pt>
                <c:pt idx="14">
                  <c:v>1160302009.5274196</c:v>
                </c:pt>
                <c:pt idx="15">
                  <c:v>1383876162.4693332</c:v>
                </c:pt>
                <c:pt idx="16">
                  <c:v>1873424790.637671</c:v>
                </c:pt>
                <c:pt idx="17">
                  <c:v>1941375673.0060027</c:v>
                </c:pt>
                <c:pt idx="18">
                  <c:v>1890193542.4686685</c:v>
                </c:pt>
                <c:pt idx="19" formatCode="_(* #,##0_);_(* \(#,##0\);_(* &quot;-&quot;??_);_(@_)">
                  <c:v>1638086707.6090014</c:v>
                </c:pt>
                <c:pt idx="20" formatCode="_(* #,##0_);_(* \(#,##0\);_(* &quot;-&quot;??_);_(@_)">
                  <c:v>1348318453.2253346</c:v>
                </c:pt>
                <c:pt idx="21" formatCode="_(* #,##0_);_(* \(#,##0\);_(* &quot;-&quot;??_);_(@_)">
                  <c:v>2150603661.9754825</c:v>
                </c:pt>
                <c:pt idx="22" formatCode="_(* #,##0_);_(* \(#,##0\);_(* &quot;-&quot;??_);_(@_)">
                  <c:v>1827959200.3951602</c:v>
                </c:pt>
                <c:pt idx="23" formatCode="_(* #,##0_);_(* \(#,##0\);_(* &quot;-&quot;??_);_(@_)">
                  <c:v>1921916394.3949962</c:v>
                </c:pt>
                <c:pt idx="24">
                  <c:v>1673924944.2248387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AAB-4953-AAE1-73B119C1C744}"/>
            </c:ext>
          </c:extLst>
        </c:ser>
        <c:ser>
          <c:idx val="4"/>
          <c:order val="4"/>
          <c:tx>
            <c:strRef>
              <c:f>'Final Graph'!$F$1</c:f>
              <c:strCache>
                <c:ptCount val="1"/>
                <c:pt idx="0">
                  <c:v> Trader 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'Final Graph'!$A$2:$A$26</c:f>
              <c:numCache>
                <c:formatCode>[$-409]ddmmmyyyy</c:formatCode>
                <c:ptCount val="25"/>
                <c:pt idx="0">
                  <c:v>44256</c:v>
                </c:pt>
                <c:pt idx="1">
                  <c:v>44287</c:v>
                </c:pt>
                <c:pt idx="2">
                  <c:v>44317</c:v>
                </c:pt>
                <c:pt idx="3">
                  <c:v>44348</c:v>
                </c:pt>
                <c:pt idx="4">
                  <c:v>44378</c:v>
                </c:pt>
                <c:pt idx="5">
                  <c:v>44409</c:v>
                </c:pt>
                <c:pt idx="6">
                  <c:v>44440</c:v>
                </c:pt>
                <c:pt idx="7">
                  <c:v>44470</c:v>
                </c:pt>
                <c:pt idx="8">
                  <c:v>44501</c:v>
                </c:pt>
                <c:pt idx="9">
                  <c:v>44531</c:v>
                </c:pt>
                <c:pt idx="10">
                  <c:v>44562</c:v>
                </c:pt>
                <c:pt idx="11">
                  <c:v>44593</c:v>
                </c:pt>
                <c:pt idx="12">
                  <c:v>44621</c:v>
                </c:pt>
                <c:pt idx="13">
                  <c:v>44652</c:v>
                </c:pt>
                <c:pt idx="14">
                  <c:v>44682</c:v>
                </c:pt>
                <c:pt idx="15">
                  <c:v>44713</c:v>
                </c:pt>
                <c:pt idx="16">
                  <c:v>44743</c:v>
                </c:pt>
                <c:pt idx="17">
                  <c:v>44774</c:v>
                </c:pt>
                <c:pt idx="18">
                  <c:v>44805</c:v>
                </c:pt>
                <c:pt idx="19">
                  <c:v>44835</c:v>
                </c:pt>
                <c:pt idx="20">
                  <c:v>44866</c:v>
                </c:pt>
                <c:pt idx="21">
                  <c:v>44896</c:v>
                </c:pt>
                <c:pt idx="22">
                  <c:v>44927</c:v>
                </c:pt>
                <c:pt idx="23">
                  <c:v>44958</c:v>
                </c:pt>
                <c:pt idx="24">
                  <c:v>44986</c:v>
                </c:pt>
              </c:numCache>
            </c:numRef>
          </c:cat>
          <c:val>
            <c:numRef>
              <c:f>'Final Graph'!$F$2:$F$26</c:f>
              <c:numCache>
                <c:formatCode>_(* #,##0.00_);_(* \(#,##0.00\);_(* "-"??_);_(@_)</c:formatCode>
                <c:ptCount val="25"/>
                <c:pt idx="0">
                  <c:v>507076372.50161296</c:v>
                </c:pt>
                <c:pt idx="1">
                  <c:v>383640219.6596666</c:v>
                </c:pt>
                <c:pt idx="2">
                  <c:v>294716928.73548365</c:v>
                </c:pt>
                <c:pt idx="3">
                  <c:v>307350467.17099983</c:v>
                </c:pt>
                <c:pt idx="4">
                  <c:v>335458761.23516136</c:v>
                </c:pt>
                <c:pt idx="5">
                  <c:v>371727021.1696775</c:v>
                </c:pt>
                <c:pt idx="6">
                  <c:v>321800337.05533338</c:v>
                </c:pt>
                <c:pt idx="7">
                  <c:v>311702780.69472337</c:v>
                </c:pt>
                <c:pt idx="8">
                  <c:v>346760668.19066668</c:v>
                </c:pt>
                <c:pt idx="9">
                  <c:v>380750154.65741932</c:v>
                </c:pt>
                <c:pt idx="10">
                  <c:v>388777165.66258049</c:v>
                </c:pt>
                <c:pt idx="11">
                  <c:v>670026202.45571411</c:v>
                </c:pt>
                <c:pt idx="12">
                  <c:v>526264494.93225819</c:v>
                </c:pt>
                <c:pt idx="13">
                  <c:v>505523915.49966651</c:v>
                </c:pt>
                <c:pt idx="14">
                  <c:v>554911148.34032261</c:v>
                </c:pt>
                <c:pt idx="15">
                  <c:v>591446784.99866641</c:v>
                </c:pt>
                <c:pt idx="16">
                  <c:v>717241440.5289923</c:v>
                </c:pt>
                <c:pt idx="17">
                  <c:v>644078543.20299673</c:v>
                </c:pt>
                <c:pt idx="18">
                  <c:v>670973852.37133777</c:v>
                </c:pt>
                <c:pt idx="19" formatCode="_(* #,##0_);_(* \(#,##0\);_(* &quot;-&quot;??_);_(@_)">
                  <c:v>675949178.97566462</c:v>
                </c:pt>
                <c:pt idx="20" formatCode="_(* #,##0_);_(* \(#,##0\);_(* &quot;-&quot;??_);_(@_)">
                  <c:v>681331472.3543247</c:v>
                </c:pt>
                <c:pt idx="21" formatCode="_(* #,##0_);_(* \(#,##0\);_(* &quot;-&quot;??_);_(@_)">
                  <c:v>777248342.70322049</c:v>
                </c:pt>
                <c:pt idx="22" formatCode="_(* #,##0_);_(* \(#,##0\);_(* &quot;-&quot;??_);_(@_)">
                  <c:v>767787225.63450968</c:v>
                </c:pt>
                <c:pt idx="23" formatCode="_(* #,##0_);_(* \(#,##0\);_(* &quot;-&quot;??_);_(@_)">
                  <c:v>772753484.69392526</c:v>
                </c:pt>
                <c:pt idx="24">
                  <c:v>653579026.82128966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AAB-4953-AAE1-73B119C1C7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0456880"/>
        <c:axId val="210457296"/>
      </c:lineChart>
      <c:dateAx>
        <c:axId val="210456880"/>
        <c:scaling>
          <c:orientation val="minMax"/>
        </c:scaling>
        <c:delete val="0"/>
        <c:axPos val="b"/>
        <c:numFmt formatCode="[$-409]mmm\-yy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457296"/>
        <c:crosses val="autoZero"/>
        <c:auto val="1"/>
        <c:lblOffset val="100"/>
        <c:baseTimeUnit val="months"/>
      </c:dateAx>
      <c:valAx>
        <c:axId val="210457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456880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3681060282171868E-2"/>
                <c:y val="6.0498322355461126E-2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Discretionary</a:t>
                  </a:r>
                  <a:r>
                    <a:rPr lang="en-US" baseline="0"/>
                    <a:t> Collateral in Mill</a:t>
                  </a:r>
                  <a:r>
                    <a:rPr lang="en-US"/>
                    <a:t>ions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ERCOT Market</a:t>
            </a:r>
            <a:endParaRPr lang="en-US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'ERCOT Market'!$B$1</c:f>
              <c:strCache>
                <c:ptCount val="1"/>
                <c:pt idx="0">
                  <c:v>TPEA</c:v>
                </c:pt>
              </c:strCache>
            </c:strRef>
          </c:tx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cat>
            <c:numRef>
              <c:f>'ERCOT Market'!$A$32:$A$424</c:f>
              <c:numCache>
                <c:formatCode>d\-mmm\-yy</c:formatCode>
                <c:ptCount val="393"/>
                <c:pt idx="0">
                  <c:v>44593</c:v>
                </c:pt>
                <c:pt idx="1">
                  <c:v>44594</c:v>
                </c:pt>
                <c:pt idx="2">
                  <c:v>44595</c:v>
                </c:pt>
                <c:pt idx="3">
                  <c:v>44596</c:v>
                </c:pt>
                <c:pt idx="4">
                  <c:v>44597</c:v>
                </c:pt>
                <c:pt idx="5">
                  <c:v>44598</c:v>
                </c:pt>
                <c:pt idx="6">
                  <c:v>44599</c:v>
                </c:pt>
                <c:pt idx="7">
                  <c:v>44600</c:v>
                </c:pt>
                <c:pt idx="8">
                  <c:v>44601</c:v>
                </c:pt>
                <c:pt idx="9">
                  <c:v>44602</c:v>
                </c:pt>
                <c:pt idx="10">
                  <c:v>44603</c:v>
                </c:pt>
                <c:pt idx="11">
                  <c:v>44604</c:v>
                </c:pt>
                <c:pt idx="12">
                  <c:v>44605</c:v>
                </c:pt>
                <c:pt idx="13">
                  <c:v>44606</c:v>
                </c:pt>
                <c:pt idx="14">
                  <c:v>44607</c:v>
                </c:pt>
                <c:pt idx="15">
                  <c:v>44608</c:v>
                </c:pt>
                <c:pt idx="16">
                  <c:v>44609</c:v>
                </c:pt>
                <c:pt idx="17">
                  <c:v>44610</c:v>
                </c:pt>
                <c:pt idx="18">
                  <c:v>44611</c:v>
                </c:pt>
                <c:pt idx="19">
                  <c:v>44612</c:v>
                </c:pt>
                <c:pt idx="20">
                  <c:v>44613</c:v>
                </c:pt>
                <c:pt idx="21">
                  <c:v>44614</c:v>
                </c:pt>
                <c:pt idx="22">
                  <c:v>44615</c:v>
                </c:pt>
                <c:pt idx="23">
                  <c:v>44616</c:v>
                </c:pt>
                <c:pt idx="24">
                  <c:v>44617</c:v>
                </c:pt>
                <c:pt idx="25">
                  <c:v>44618</c:v>
                </c:pt>
                <c:pt idx="26">
                  <c:v>44619</c:v>
                </c:pt>
                <c:pt idx="27">
                  <c:v>44620</c:v>
                </c:pt>
                <c:pt idx="28">
                  <c:v>44621</c:v>
                </c:pt>
                <c:pt idx="29">
                  <c:v>44622</c:v>
                </c:pt>
                <c:pt idx="30">
                  <c:v>44623</c:v>
                </c:pt>
                <c:pt idx="31">
                  <c:v>44624</c:v>
                </c:pt>
                <c:pt idx="32">
                  <c:v>44625</c:v>
                </c:pt>
                <c:pt idx="33">
                  <c:v>44626</c:v>
                </c:pt>
                <c:pt idx="34">
                  <c:v>44627</c:v>
                </c:pt>
                <c:pt idx="35">
                  <c:v>44628</c:v>
                </c:pt>
                <c:pt idx="36">
                  <c:v>44629</c:v>
                </c:pt>
                <c:pt idx="37">
                  <c:v>44630</c:v>
                </c:pt>
                <c:pt idx="38">
                  <c:v>44631</c:v>
                </c:pt>
                <c:pt idx="39">
                  <c:v>44632</c:v>
                </c:pt>
                <c:pt idx="40">
                  <c:v>44633</c:v>
                </c:pt>
                <c:pt idx="41">
                  <c:v>44634</c:v>
                </c:pt>
                <c:pt idx="42">
                  <c:v>44635</c:v>
                </c:pt>
                <c:pt idx="43">
                  <c:v>44636</c:v>
                </c:pt>
                <c:pt idx="44">
                  <c:v>44637</c:v>
                </c:pt>
                <c:pt idx="45">
                  <c:v>44638</c:v>
                </c:pt>
                <c:pt idx="46">
                  <c:v>44639</c:v>
                </c:pt>
                <c:pt idx="47">
                  <c:v>44640</c:v>
                </c:pt>
                <c:pt idx="48">
                  <c:v>44641</c:v>
                </c:pt>
                <c:pt idx="49">
                  <c:v>44642</c:v>
                </c:pt>
                <c:pt idx="50">
                  <c:v>44643</c:v>
                </c:pt>
                <c:pt idx="51">
                  <c:v>44644</c:v>
                </c:pt>
                <c:pt idx="52">
                  <c:v>44645</c:v>
                </c:pt>
                <c:pt idx="53">
                  <c:v>44646</c:v>
                </c:pt>
                <c:pt idx="54">
                  <c:v>44647</c:v>
                </c:pt>
                <c:pt idx="55">
                  <c:v>44648</c:v>
                </c:pt>
                <c:pt idx="56">
                  <c:v>44649</c:v>
                </c:pt>
                <c:pt idx="57">
                  <c:v>44650</c:v>
                </c:pt>
                <c:pt idx="58">
                  <c:v>44651</c:v>
                </c:pt>
                <c:pt idx="59">
                  <c:v>44652</c:v>
                </c:pt>
                <c:pt idx="60">
                  <c:v>44653</c:v>
                </c:pt>
                <c:pt idx="61">
                  <c:v>44654</c:v>
                </c:pt>
                <c:pt idx="62">
                  <c:v>44655</c:v>
                </c:pt>
                <c:pt idx="63">
                  <c:v>44656</c:v>
                </c:pt>
                <c:pt idx="64">
                  <c:v>44657</c:v>
                </c:pt>
                <c:pt idx="65">
                  <c:v>44658</c:v>
                </c:pt>
                <c:pt idx="66">
                  <c:v>44659</c:v>
                </c:pt>
                <c:pt idx="67">
                  <c:v>44660</c:v>
                </c:pt>
                <c:pt idx="68">
                  <c:v>44661</c:v>
                </c:pt>
                <c:pt idx="69">
                  <c:v>44662</c:v>
                </c:pt>
                <c:pt idx="70">
                  <c:v>44663</c:v>
                </c:pt>
                <c:pt idx="71">
                  <c:v>44664</c:v>
                </c:pt>
                <c:pt idx="72">
                  <c:v>44665</c:v>
                </c:pt>
                <c:pt idx="73">
                  <c:v>44666</c:v>
                </c:pt>
                <c:pt idx="74">
                  <c:v>44667</c:v>
                </c:pt>
                <c:pt idx="75">
                  <c:v>44668</c:v>
                </c:pt>
                <c:pt idx="76">
                  <c:v>44669</c:v>
                </c:pt>
                <c:pt idx="77">
                  <c:v>44670</c:v>
                </c:pt>
                <c:pt idx="78">
                  <c:v>44671</c:v>
                </c:pt>
                <c:pt idx="79">
                  <c:v>44672</c:v>
                </c:pt>
                <c:pt idx="80">
                  <c:v>44673</c:v>
                </c:pt>
                <c:pt idx="81">
                  <c:v>44674</c:v>
                </c:pt>
                <c:pt idx="82">
                  <c:v>44675</c:v>
                </c:pt>
                <c:pt idx="83">
                  <c:v>44676</c:v>
                </c:pt>
                <c:pt idx="84">
                  <c:v>44677</c:v>
                </c:pt>
                <c:pt idx="85">
                  <c:v>44678</c:v>
                </c:pt>
                <c:pt idx="86">
                  <c:v>44679</c:v>
                </c:pt>
                <c:pt idx="87">
                  <c:v>44680</c:v>
                </c:pt>
                <c:pt idx="88">
                  <c:v>44681</c:v>
                </c:pt>
                <c:pt idx="89">
                  <c:v>44682</c:v>
                </c:pt>
                <c:pt idx="90">
                  <c:v>44683</c:v>
                </c:pt>
                <c:pt idx="91">
                  <c:v>44684</c:v>
                </c:pt>
                <c:pt idx="92">
                  <c:v>44685</c:v>
                </c:pt>
                <c:pt idx="93">
                  <c:v>44686</c:v>
                </c:pt>
                <c:pt idx="94">
                  <c:v>44687</c:v>
                </c:pt>
                <c:pt idx="95">
                  <c:v>44688</c:v>
                </c:pt>
                <c:pt idx="96">
                  <c:v>44689</c:v>
                </c:pt>
                <c:pt idx="97">
                  <c:v>44690</c:v>
                </c:pt>
                <c:pt idx="98">
                  <c:v>44691</c:v>
                </c:pt>
                <c:pt idx="99">
                  <c:v>44692</c:v>
                </c:pt>
                <c:pt idx="100">
                  <c:v>44693</c:v>
                </c:pt>
                <c:pt idx="101">
                  <c:v>44694</c:v>
                </c:pt>
                <c:pt idx="102">
                  <c:v>44695</c:v>
                </c:pt>
                <c:pt idx="103">
                  <c:v>44696</c:v>
                </c:pt>
                <c:pt idx="104">
                  <c:v>44697</c:v>
                </c:pt>
                <c:pt idx="105">
                  <c:v>44698</c:v>
                </c:pt>
                <c:pt idx="106">
                  <c:v>44699</c:v>
                </c:pt>
                <c:pt idx="107">
                  <c:v>44700</c:v>
                </c:pt>
                <c:pt idx="108">
                  <c:v>44701</c:v>
                </c:pt>
                <c:pt idx="109">
                  <c:v>44702</c:v>
                </c:pt>
                <c:pt idx="110">
                  <c:v>44703</c:v>
                </c:pt>
                <c:pt idx="111">
                  <c:v>44704</c:v>
                </c:pt>
                <c:pt idx="112">
                  <c:v>44705</c:v>
                </c:pt>
                <c:pt idx="113">
                  <c:v>44706</c:v>
                </c:pt>
                <c:pt idx="114">
                  <c:v>44707</c:v>
                </c:pt>
                <c:pt idx="115">
                  <c:v>44708</c:v>
                </c:pt>
                <c:pt idx="116">
                  <c:v>44709</c:v>
                </c:pt>
                <c:pt idx="117">
                  <c:v>44710</c:v>
                </c:pt>
                <c:pt idx="118">
                  <c:v>44711</c:v>
                </c:pt>
                <c:pt idx="119">
                  <c:v>44712</c:v>
                </c:pt>
                <c:pt idx="120">
                  <c:v>44713</c:v>
                </c:pt>
                <c:pt idx="121">
                  <c:v>44714</c:v>
                </c:pt>
                <c:pt idx="122">
                  <c:v>44715</c:v>
                </c:pt>
                <c:pt idx="123">
                  <c:v>44716</c:v>
                </c:pt>
                <c:pt idx="124">
                  <c:v>44717</c:v>
                </c:pt>
                <c:pt idx="125">
                  <c:v>44718</c:v>
                </c:pt>
                <c:pt idx="126">
                  <c:v>44719</c:v>
                </c:pt>
                <c:pt idx="127">
                  <c:v>44720</c:v>
                </c:pt>
                <c:pt idx="128">
                  <c:v>44721</c:v>
                </c:pt>
                <c:pt idx="129">
                  <c:v>44722</c:v>
                </c:pt>
                <c:pt idx="130">
                  <c:v>44723</c:v>
                </c:pt>
                <c:pt idx="131">
                  <c:v>44724</c:v>
                </c:pt>
                <c:pt idx="132">
                  <c:v>44725</c:v>
                </c:pt>
                <c:pt idx="133">
                  <c:v>44726</c:v>
                </c:pt>
                <c:pt idx="134">
                  <c:v>44727</c:v>
                </c:pt>
                <c:pt idx="135">
                  <c:v>44728</c:v>
                </c:pt>
                <c:pt idx="136">
                  <c:v>44729</c:v>
                </c:pt>
                <c:pt idx="137">
                  <c:v>44730</c:v>
                </c:pt>
                <c:pt idx="138">
                  <c:v>44731</c:v>
                </c:pt>
                <c:pt idx="139">
                  <c:v>44732</c:v>
                </c:pt>
                <c:pt idx="140">
                  <c:v>44733</c:v>
                </c:pt>
                <c:pt idx="141">
                  <c:v>44734</c:v>
                </c:pt>
                <c:pt idx="142">
                  <c:v>44735</c:v>
                </c:pt>
                <c:pt idx="143">
                  <c:v>44736</c:v>
                </c:pt>
                <c:pt idx="144">
                  <c:v>44737</c:v>
                </c:pt>
                <c:pt idx="145">
                  <c:v>44738</c:v>
                </c:pt>
                <c:pt idx="146">
                  <c:v>44739</c:v>
                </c:pt>
                <c:pt idx="147">
                  <c:v>44740</c:v>
                </c:pt>
                <c:pt idx="148">
                  <c:v>44741</c:v>
                </c:pt>
                <c:pt idx="149">
                  <c:v>44742</c:v>
                </c:pt>
                <c:pt idx="150">
                  <c:v>44743</c:v>
                </c:pt>
                <c:pt idx="151">
                  <c:v>44744</c:v>
                </c:pt>
                <c:pt idx="152">
                  <c:v>44745</c:v>
                </c:pt>
                <c:pt idx="153">
                  <c:v>44746</c:v>
                </c:pt>
                <c:pt idx="154">
                  <c:v>44747</c:v>
                </c:pt>
                <c:pt idx="155">
                  <c:v>44748</c:v>
                </c:pt>
                <c:pt idx="156">
                  <c:v>44749</c:v>
                </c:pt>
                <c:pt idx="157">
                  <c:v>44750</c:v>
                </c:pt>
                <c:pt idx="158">
                  <c:v>44751</c:v>
                </c:pt>
                <c:pt idx="159">
                  <c:v>44752</c:v>
                </c:pt>
                <c:pt idx="160">
                  <c:v>44753</c:v>
                </c:pt>
                <c:pt idx="161">
                  <c:v>44754</c:v>
                </c:pt>
                <c:pt idx="162">
                  <c:v>44755</c:v>
                </c:pt>
                <c:pt idx="163">
                  <c:v>44756</c:v>
                </c:pt>
                <c:pt idx="164">
                  <c:v>44757</c:v>
                </c:pt>
                <c:pt idx="165">
                  <c:v>44758</c:v>
                </c:pt>
                <c:pt idx="166">
                  <c:v>44759</c:v>
                </c:pt>
                <c:pt idx="167">
                  <c:v>44760</c:v>
                </c:pt>
                <c:pt idx="168">
                  <c:v>44761</c:v>
                </c:pt>
                <c:pt idx="169">
                  <c:v>44762</c:v>
                </c:pt>
                <c:pt idx="170">
                  <c:v>44763</c:v>
                </c:pt>
                <c:pt idx="171">
                  <c:v>44764</c:v>
                </c:pt>
                <c:pt idx="172">
                  <c:v>44765</c:v>
                </c:pt>
                <c:pt idx="173">
                  <c:v>44766</c:v>
                </c:pt>
                <c:pt idx="174">
                  <c:v>44767</c:v>
                </c:pt>
                <c:pt idx="175">
                  <c:v>44768</c:v>
                </c:pt>
                <c:pt idx="176">
                  <c:v>44769</c:v>
                </c:pt>
                <c:pt idx="177">
                  <c:v>44770</c:v>
                </c:pt>
                <c:pt idx="178">
                  <c:v>44771</c:v>
                </c:pt>
                <c:pt idx="179">
                  <c:v>44772</c:v>
                </c:pt>
                <c:pt idx="180">
                  <c:v>44773</c:v>
                </c:pt>
                <c:pt idx="181">
                  <c:v>44774</c:v>
                </c:pt>
                <c:pt idx="182">
                  <c:v>44775</c:v>
                </c:pt>
                <c:pt idx="183">
                  <c:v>44776</c:v>
                </c:pt>
                <c:pt idx="184">
                  <c:v>44777</c:v>
                </c:pt>
                <c:pt idx="185">
                  <c:v>44778</c:v>
                </c:pt>
                <c:pt idx="186">
                  <c:v>44779</c:v>
                </c:pt>
                <c:pt idx="187">
                  <c:v>44780</c:v>
                </c:pt>
                <c:pt idx="188">
                  <c:v>44781</c:v>
                </c:pt>
                <c:pt idx="189">
                  <c:v>44782</c:v>
                </c:pt>
                <c:pt idx="190">
                  <c:v>44783</c:v>
                </c:pt>
                <c:pt idx="191">
                  <c:v>44784</c:v>
                </c:pt>
                <c:pt idx="192">
                  <c:v>44785</c:v>
                </c:pt>
                <c:pt idx="193">
                  <c:v>44786</c:v>
                </c:pt>
                <c:pt idx="194">
                  <c:v>44787</c:v>
                </c:pt>
                <c:pt idx="195">
                  <c:v>44788</c:v>
                </c:pt>
                <c:pt idx="196">
                  <c:v>44789</c:v>
                </c:pt>
                <c:pt idx="197">
                  <c:v>44790</c:v>
                </c:pt>
                <c:pt idx="198">
                  <c:v>44791</c:v>
                </c:pt>
                <c:pt idx="199">
                  <c:v>44792</c:v>
                </c:pt>
                <c:pt idx="200">
                  <c:v>44793</c:v>
                </c:pt>
                <c:pt idx="201">
                  <c:v>44794</c:v>
                </c:pt>
                <c:pt idx="202">
                  <c:v>44795</c:v>
                </c:pt>
                <c:pt idx="203">
                  <c:v>44796</c:v>
                </c:pt>
                <c:pt idx="204">
                  <c:v>44797</c:v>
                </c:pt>
                <c:pt idx="205">
                  <c:v>44798</c:v>
                </c:pt>
                <c:pt idx="206">
                  <c:v>44799</c:v>
                </c:pt>
                <c:pt idx="207">
                  <c:v>44800</c:v>
                </c:pt>
                <c:pt idx="208">
                  <c:v>44801</c:v>
                </c:pt>
                <c:pt idx="209">
                  <c:v>44802</c:v>
                </c:pt>
                <c:pt idx="210">
                  <c:v>44803</c:v>
                </c:pt>
                <c:pt idx="211">
                  <c:v>44804</c:v>
                </c:pt>
                <c:pt idx="212">
                  <c:v>44805</c:v>
                </c:pt>
                <c:pt idx="213">
                  <c:v>44806</c:v>
                </c:pt>
                <c:pt idx="214">
                  <c:v>44807</c:v>
                </c:pt>
                <c:pt idx="215">
                  <c:v>44808</c:v>
                </c:pt>
                <c:pt idx="216">
                  <c:v>44809</c:v>
                </c:pt>
                <c:pt idx="217">
                  <c:v>44810</c:v>
                </c:pt>
                <c:pt idx="218">
                  <c:v>44811</c:v>
                </c:pt>
                <c:pt idx="219">
                  <c:v>44812</c:v>
                </c:pt>
                <c:pt idx="220">
                  <c:v>44813</c:v>
                </c:pt>
                <c:pt idx="221">
                  <c:v>44814</c:v>
                </c:pt>
                <c:pt idx="222">
                  <c:v>44815</c:v>
                </c:pt>
                <c:pt idx="223">
                  <c:v>44816</c:v>
                </c:pt>
                <c:pt idx="224">
                  <c:v>44817</c:v>
                </c:pt>
                <c:pt idx="225">
                  <c:v>44818</c:v>
                </c:pt>
                <c:pt idx="226">
                  <c:v>44819</c:v>
                </c:pt>
                <c:pt idx="227">
                  <c:v>44820</c:v>
                </c:pt>
                <c:pt idx="228">
                  <c:v>44821</c:v>
                </c:pt>
                <c:pt idx="229">
                  <c:v>44822</c:v>
                </c:pt>
                <c:pt idx="230">
                  <c:v>44823</c:v>
                </c:pt>
                <c:pt idx="231">
                  <c:v>44824</c:v>
                </c:pt>
                <c:pt idx="232">
                  <c:v>44825</c:v>
                </c:pt>
                <c:pt idx="233">
                  <c:v>44826</c:v>
                </c:pt>
                <c:pt idx="234">
                  <c:v>44827</c:v>
                </c:pt>
                <c:pt idx="235">
                  <c:v>44828</c:v>
                </c:pt>
                <c:pt idx="236">
                  <c:v>44829</c:v>
                </c:pt>
                <c:pt idx="237">
                  <c:v>44830</c:v>
                </c:pt>
                <c:pt idx="238">
                  <c:v>44831</c:v>
                </c:pt>
                <c:pt idx="239">
                  <c:v>44832</c:v>
                </c:pt>
                <c:pt idx="240">
                  <c:v>44833</c:v>
                </c:pt>
                <c:pt idx="241">
                  <c:v>44834</c:v>
                </c:pt>
                <c:pt idx="242">
                  <c:v>44835</c:v>
                </c:pt>
                <c:pt idx="243">
                  <c:v>44836</c:v>
                </c:pt>
                <c:pt idx="244">
                  <c:v>44837</c:v>
                </c:pt>
                <c:pt idx="245">
                  <c:v>44838</c:v>
                </c:pt>
                <c:pt idx="246">
                  <c:v>44839</c:v>
                </c:pt>
                <c:pt idx="247">
                  <c:v>44840</c:v>
                </c:pt>
                <c:pt idx="248">
                  <c:v>44841</c:v>
                </c:pt>
                <c:pt idx="249">
                  <c:v>44842</c:v>
                </c:pt>
                <c:pt idx="250">
                  <c:v>44843</c:v>
                </c:pt>
                <c:pt idx="251">
                  <c:v>44844</c:v>
                </c:pt>
                <c:pt idx="252">
                  <c:v>44845</c:v>
                </c:pt>
                <c:pt idx="253">
                  <c:v>44846</c:v>
                </c:pt>
                <c:pt idx="254">
                  <c:v>44847</c:v>
                </c:pt>
                <c:pt idx="255">
                  <c:v>44848</c:v>
                </c:pt>
                <c:pt idx="256">
                  <c:v>44849</c:v>
                </c:pt>
                <c:pt idx="257">
                  <c:v>44850</c:v>
                </c:pt>
                <c:pt idx="258">
                  <c:v>44851</c:v>
                </c:pt>
                <c:pt idx="259">
                  <c:v>44852</c:v>
                </c:pt>
                <c:pt idx="260">
                  <c:v>44853</c:v>
                </c:pt>
                <c:pt idx="261">
                  <c:v>44854</c:v>
                </c:pt>
                <c:pt idx="262">
                  <c:v>44855</c:v>
                </c:pt>
                <c:pt idx="263">
                  <c:v>44856</c:v>
                </c:pt>
                <c:pt idx="264">
                  <c:v>44857</c:v>
                </c:pt>
                <c:pt idx="265">
                  <c:v>44858</c:v>
                </c:pt>
                <c:pt idx="266">
                  <c:v>44859</c:v>
                </c:pt>
                <c:pt idx="267">
                  <c:v>44860</c:v>
                </c:pt>
                <c:pt idx="268">
                  <c:v>44861</c:v>
                </c:pt>
                <c:pt idx="269">
                  <c:v>44862</c:v>
                </c:pt>
                <c:pt idx="270">
                  <c:v>44863</c:v>
                </c:pt>
                <c:pt idx="271">
                  <c:v>44864</c:v>
                </c:pt>
                <c:pt idx="272">
                  <c:v>44865</c:v>
                </c:pt>
                <c:pt idx="273">
                  <c:v>44866</c:v>
                </c:pt>
                <c:pt idx="274">
                  <c:v>44867</c:v>
                </c:pt>
                <c:pt idx="275">
                  <c:v>44868</c:v>
                </c:pt>
                <c:pt idx="276">
                  <c:v>44869</c:v>
                </c:pt>
                <c:pt idx="277">
                  <c:v>44870</c:v>
                </c:pt>
                <c:pt idx="278">
                  <c:v>44871</c:v>
                </c:pt>
                <c:pt idx="279">
                  <c:v>44872</c:v>
                </c:pt>
                <c:pt idx="280">
                  <c:v>44873</c:v>
                </c:pt>
                <c:pt idx="281">
                  <c:v>44874</c:v>
                </c:pt>
                <c:pt idx="282">
                  <c:v>44875</c:v>
                </c:pt>
                <c:pt idx="283">
                  <c:v>44876</c:v>
                </c:pt>
                <c:pt idx="284">
                  <c:v>44877</c:v>
                </c:pt>
                <c:pt idx="285">
                  <c:v>44878</c:v>
                </c:pt>
                <c:pt idx="286">
                  <c:v>44879</c:v>
                </c:pt>
                <c:pt idx="287">
                  <c:v>44880</c:v>
                </c:pt>
                <c:pt idx="288">
                  <c:v>44881</c:v>
                </c:pt>
                <c:pt idx="289">
                  <c:v>44882</c:v>
                </c:pt>
                <c:pt idx="290">
                  <c:v>44883</c:v>
                </c:pt>
                <c:pt idx="291">
                  <c:v>44884</c:v>
                </c:pt>
                <c:pt idx="292">
                  <c:v>44885</c:v>
                </c:pt>
                <c:pt idx="293">
                  <c:v>44886</c:v>
                </c:pt>
                <c:pt idx="294">
                  <c:v>44887</c:v>
                </c:pt>
                <c:pt idx="295">
                  <c:v>44888</c:v>
                </c:pt>
                <c:pt idx="296">
                  <c:v>44889</c:v>
                </c:pt>
                <c:pt idx="297">
                  <c:v>44890</c:v>
                </c:pt>
                <c:pt idx="298">
                  <c:v>44891</c:v>
                </c:pt>
                <c:pt idx="299">
                  <c:v>44892</c:v>
                </c:pt>
                <c:pt idx="300">
                  <c:v>44893</c:v>
                </c:pt>
                <c:pt idx="301">
                  <c:v>44894</c:v>
                </c:pt>
                <c:pt idx="302">
                  <c:v>44895</c:v>
                </c:pt>
                <c:pt idx="303">
                  <c:v>44896</c:v>
                </c:pt>
                <c:pt idx="304">
                  <c:v>44897</c:v>
                </c:pt>
                <c:pt idx="305">
                  <c:v>44898</c:v>
                </c:pt>
                <c:pt idx="306">
                  <c:v>44899</c:v>
                </c:pt>
                <c:pt idx="307">
                  <c:v>44900</c:v>
                </c:pt>
                <c:pt idx="308">
                  <c:v>44901</c:v>
                </c:pt>
                <c:pt idx="309">
                  <c:v>44902</c:v>
                </c:pt>
                <c:pt idx="310">
                  <c:v>44903</c:v>
                </c:pt>
                <c:pt idx="311">
                  <c:v>44904</c:v>
                </c:pt>
                <c:pt idx="312">
                  <c:v>44905</c:v>
                </c:pt>
                <c:pt idx="313">
                  <c:v>44906</c:v>
                </c:pt>
                <c:pt idx="314">
                  <c:v>44907</c:v>
                </c:pt>
                <c:pt idx="315">
                  <c:v>44908</c:v>
                </c:pt>
                <c:pt idx="316">
                  <c:v>44909</c:v>
                </c:pt>
                <c:pt idx="317">
                  <c:v>44910</c:v>
                </c:pt>
                <c:pt idx="318">
                  <c:v>44911</c:v>
                </c:pt>
                <c:pt idx="319">
                  <c:v>44912</c:v>
                </c:pt>
                <c:pt idx="320">
                  <c:v>44913</c:v>
                </c:pt>
                <c:pt idx="321">
                  <c:v>44914</c:v>
                </c:pt>
                <c:pt idx="322">
                  <c:v>44915</c:v>
                </c:pt>
                <c:pt idx="323">
                  <c:v>44916</c:v>
                </c:pt>
                <c:pt idx="324">
                  <c:v>44917</c:v>
                </c:pt>
                <c:pt idx="325">
                  <c:v>44918</c:v>
                </c:pt>
                <c:pt idx="326">
                  <c:v>44919</c:v>
                </c:pt>
                <c:pt idx="327">
                  <c:v>44920</c:v>
                </c:pt>
                <c:pt idx="328">
                  <c:v>44921</c:v>
                </c:pt>
                <c:pt idx="329">
                  <c:v>44922</c:v>
                </c:pt>
                <c:pt idx="330">
                  <c:v>44923</c:v>
                </c:pt>
                <c:pt idx="331">
                  <c:v>44924</c:v>
                </c:pt>
                <c:pt idx="332">
                  <c:v>44925</c:v>
                </c:pt>
                <c:pt idx="333">
                  <c:v>44926</c:v>
                </c:pt>
                <c:pt idx="334">
                  <c:v>44927</c:v>
                </c:pt>
                <c:pt idx="335">
                  <c:v>44928</c:v>
                </c:pt>
                <c:pt idx="336">
                  <c:v>44929</c:v>
                </c:pt>
                <c:pt idx="337">
                  <c:v>44930</c:v>
                </c:pt>
                <c:pt idx="338">
                  <c:v>44931</c:v>
                </c:pt>
                <c:pt idx="339">
                  <c:v>44932</c:v>
                </c:pt>
                <c:pt idx="340">
                  <c:v>44933</c:v>
                </c:pt>
                <c:pt idx="341">
                  <c:v>44934</c:v>
                </c:pt>
                <c:pt idx="342">
                  <c:v>44935</c:v>
                </c:pt>
                <c:pt idx="343">
                  <c:v>44936</c:v>
                </c:pt>
                <c:pt idx="344">
                  <c:v>44937</c:v>
                </c:pt>
                <c:pt idx="345">
                  <c:v>44938</c:v>
                </c:pt>
                <c:pt idx="346">
                  <c:v>44939</c:v>
                </c:pt>
                <c:pt idx="347">
                  <c:v>44940</c:v>
                </c:pt>
                <c:pt idx="348">
                  <c:v>44941</c:v>
                </c:pt>
                <c:pt idx="349">
                  <c:v>44942</c:v>
                </c:pt>
                <c:pt idx="350">
                  <c:v>44943</c:v>
                </c:pt>
                <c:pt idx="351">
                  <c:v>44944</c:v>
                </c:pt>
                <c:pt idx="352">
                  <c:v>44945</c:v>
                </c:pt>
                <c:pt idx="353">
                  <c:v>44946</c:v>
                </c:pt>
                <c:pt idx="354">
                  <c:v>44947</c:v>
                </c:pt>
                <c:pt idx="355">
                  <c:v>44948</c:v>
                </c:pt>
                <c:pt idx="356">
                  <c:v>44949</c:v>
                </c:pt>
                <c:pt idx="357">
                  <c:v>44950</c:v>
                </c:pt>
                <c:pt idx="358">
                  <c:v>44951</c:v>
                </c:pt>
                <c:pt idx="359">
                  <c:v>44952</c:v>
                </c:pt>
                <c:pt idx="360">
                  <c:v>44953</c:v>
                </c:pt>
                <c:pt idx="361">
                  <c:v>44954</c:v>
                </c:pt>
                <c:pt idx="362">
                  <c:v>44955</c:v>
                </c:pt>
                <c:pt idx="363">
                  <c:v>44956</c:v>
                </c:pt>
                <c:pt idx="364">
                  <c:v>44957</c:v>
                </c:pt>
                <c:pt idx="365">
                  <c:v>44958</c:v>
                </c:pt>
                <c:pt idx="366">
                  <c:v>44959</c:v>
                </c:pt>
                <c:pt idx="367">
                  <c:v>44960</c:v>
                </c:pt>
                <c:pt idx="368">
                  <c:v>44961</c:v>
                </c:pt>
                <c:pt idx="369">
                  <c:v>44962</c:v>
                </c:pt>
                <c:pt idx="370">
                  <c:v>44963</c:v>
                </c:pt>
                <c:pt idx="371">
                  <c:v>44964</c:v>
                </c:pt>
                <c:pt idx="372">
                  <c:v>44965</c:v>
                </c:pt>
                <c:pt idx="373">
                  <c:v>44966</c:v>
                </c:pt>
                <c:pt idx="374">
                  <c:v>44967</c:v>
                </c:pt>
                <c:pt idx="375">
                  <c:v>44968</c:v>
                </c:pt>
                <c:pt idx="376">
                  <c:v>44969</c:v>
                </c:pt>
                <c:pt idx="377">
                  <c:v>44970</c:v>
                </c:pt>
                <c:pt idx="378">
                  <c:v>44971</c:v>
                </c:pt>
                <c:pt idx="379">
                  <c:v>44972</c:v>
                </c:pt>
                <c:pt idx="380">
                  <c:v>44973</c:v>
                </c:pt>
                <c:pt idx="381">
                  <c:v>44974</c:v>
                </c:pt>
                <c:pt idx="382">
                  <c:v>44975</c:v>
                </c:pt>
                <c:pt idx="383">
                  <c:v>44976</c:v>
                </c:pt>
                <c:pt idx="384">
                  <c:v>44977</c:v>
                </c:pt>
                <c:pt idx="385">
                  <c:v>44978</c:v>
                </c:pt>
                <c:pt idx="386">
                  <c:v>44979</c:v>
                </c:pt>
                <c:pt idx="387">
                  <c:v>44980</c:v>
                </c:pt>
                <c:pt idx="388">
                  <c:v>44981</c:v>
                </c:pt>
                <c:pt idx="389">
                  <c:v>44982</c:v>
                </c:pt>
                <c:pt idx="390">
                  <c:v>44983</c:v>
                </c:pt>
                <c:pt idx="391">
                  <c:v>44984</c:v>
                </c:pt>
                <c:pt idx="392">
                  <c:v>44985</c:v>
                </c:pt>
              </c:numCache>
            </c:numRef>
          </c:cat>
          <c:val>
            <c:numRef>
              <c:f>'ERCOT Market'!$B$32:$B$424</c:f>
              <c:numCache>
                <c:formatCode>#,##0.00</c:formatCode>
                <c:ptCount val="393"/>
                <c:pt idx="0">
                  <c:v>900031364.69000006</c:v>
                </c:pt>
                <c:pt idx="1">
                  <c:v>796960900.30999994</c:v>
                </c:pt>
                <c:pt idx="2">
                  <c:v>789281214.57000005</c:v>
                </c:pt>
                <c:pt idx="3">
                  <c:v>533129240.35000002</c:v>
                </c:pt>
                <c:pt idx="4">
                  <c:v>438620795.5</c:v>
                </c:pt>
                <c:pt idx="5">
                  <c:v>436007508.58999997</c:v>
                </c:pt>
                <c:pt idx="6">
                  <c:v>424244444.70999998</c:v>
                </c:pt>
                <c:pt idx="7">
                  <c:v>389707558.08999997</c:v>
                </c:pt>
                <c:pt idx="8">
                  <c:v>352805296.72000003</c:v>
                </c:pt>
                <c:pt idx="9">
                  <c:v>336422710.99000001</c:v>
                </c:pt>
                <c:pt idx="10">
                  <c:v>335550497.67000002</c:v>
                </c:pt>
                <c:pt idx="11">
                  <c:v>335586296.70999998</c:v>
                </c:pt>
                <c:pt idx="12">
                  <c:v>336993646.88</c:v>
                </c:pt>
                <c:pt idx="13">
                  <c:v>336762917.62</c:v>
                </c:pt>
                <c:pt idx="14">
                  <c:v>345976493.5</c:v>
                </c:pt>
                <c:pt idx="15">
                  <c:v>348500009.33999997</c:v>
                </c:pt>
                <c:pt idx="16">
                  <c:v>387297103.18000001</c:v>
                </c:pt>
                <c:pt idx="17">
                  <c:v>416406387.92000002</c:v>
                </c:pt>
                <c:pt idx="18">
                  <c:v>415749885.12</c:v>
                </c:pt>
                <c:pt idx="19">
                  <c:v>416688706.27999997</c:v>
                </c:pt>
                <c:pt idx="20">
                  <c:v>411048597.17000002</c:v>
                </c:pt>
                <c:pt idx="21">
                  <c:v>424002009.25999999</c:v>
                </c:pt>
                <c:pt idx="22">
                  <c:v>387299649.31</c:v>
                </c:pt>
                <c:pt idx="23">
                  <c:v>402720084.80000001</c:v>
                </c:pt>
                <c:pt idx="24">
                  <c:v>637130724.09000003</c:v>
                </c:pt>
                <c:pt idx="25">
                  <c:v>639082964.72000003</c:v>
                </c:pt>
                <c:pt idx="26">
                  <c:v>647132955.71000004</c:v>
                </c:pt>
                <c:pt idx="27">
                  <c:v>652567579.77999997</c:v>
                </c:pt>
                <c:pt idx="28">
                  <c:v>636728092.40999997</c:v>
                </c:pt>
                <c:pt idx="29">
                  <c:v>559251397.24000001</c:v>
                </c:pt>
                <c:pt idx="30">
                  <c:v>482038039.89999998</c:v>
                </c:pt>
                <c:pt idx="31">
                  <c:v>488831617.29000002</c:v>
                </c:pt>
                <c:pt idx="32">
                  <c:v>487262147.95999998</c:v>
                </c:pt>
                <c:pt idx="33">
                  <c:v>487244866.52999997</c:v>
                </c:pt>
                <c:pt idx="34">
                  <c:v>483673619.54000002</c:v>
                </c:pt>
                <c:pt idx="35">
                  <c:v>497751138.85000002</c:v>
                </c:pt>
                <c:pt idx="36">
                  <c:v>440757276.11000001</c:v>
                </c:pt>
                <c:pt idx="37">
                  <c:v>408062775.85000002</c:v>
                </c:pt>
                <c:pt idx="38">
                  <c:v>418865857.37</c:v>
                </c:pt>
                <c:pt idx="39">
                  <c:v>431531687.50999999</c:v>
                </c:pt>
                <c:pt idx="40">
                  <c:v>430061588.72000003</c:v>
                </c:pt>
                <c:pt idx="41">
                  <c:v>426093113.04000002</c:v>
                </c:pt>
                <c:pt idx="42">
                  <c:v>416208097.52999997</c:v>
                </c:pt>
                <c:pt idx="43">
                  <c:v>430696150.85000002</c:v>
                </c:pt>
                <c:pt idx="44">
                  <c:v>429575130.51999998</c:v>
                </c:pt>
                <c:pt idx="45">
                  <c:v>450462906.13999999</c:v>
                </c:pt>
                <c:pt idx="46">
                  <c:v>468512194.25</c:v>
                </c:pt>
                <c:pt idx="47">
                  <c:v>473192702.31</c:v>
                </c:pt>
                <c:pt idx="48">
                  <c:v>470641666.58999997</c:v>
                </c:pt>
                <c:pt idx="49">
                  <c:v>487130690.58999997</c:v>
                </c:pt>
                <c:pt idx="50">
                  <c:v>537383386.53999996</c:v>
                </c:pt>
                <c:pt idx="51">
                  <c:v>525590049.83999997</c:v>
                </c:pt>
                <c:pt idx="52">
                  <c:v>538602300.12</c:v>
                </c:pt>
                <c:pt idx="53">
                  <c:v>541813881.09000003</c:v>
                </c:pt>
                <c:pt idx="54">
                  <c:v>545685238.25</c:v>
                </c:pt>
                <c:pt idx="55">
                  <c:v>534245645.14999998</c:v>
                </c:pt>
                <c:pt idx="56">
                  <c:v>592494919.29999995</c:v>
                </c:pt>
                <c:pt idx="57">
                  <c:v>585245288.25</c:v>
                </c:pt>
                <c:pt idx="58">
                  <c:v>619552303.21000004</c:v>
                </c:pt>
                <c:pt idx="59">
                  <c:v>599361176.19000006</c:v>
                </c:pt>
                <c:pt idx="60">
                  <c:v>622822281.35000002</c:v>
                </c:pt>
                <c:pt idx="61">
                  <c:v>613012432.16999996</c:v>
                </c:pt>
                <c:pt idx="62">
                  <c:v>603049128.85000002</c:v>
                </c:pt>
                <c:pt idx="63">
                  <c:v>588198408.63</c:v>
                </c:pt>
                <c:pt idx="64">
                  <c:v>564684512.63</c:v>
                </c:pt>
                <c:pt idx="65">
                  <c:v>555147547.96000004</c:v>
                </c:pt>
                <c:pt idx="66">
                  <c:v>586523101.53999996</c:v>
                </c:pt>
                <c:pt idx="67">
                  <c:v>598730469.88999999</c:v>
                </c:pt>
                <c:pt idx="68">
                  <c:v>601152607.94000006</c:v>
                </c:pt>
                <c:pt idx="69">
                  <c:v>607707324.65999997</c:v>
                </c:pt>
                <c:pt idx="70">
                  <c:v>592053118.13</c:v>
                </c:pt>
                <c:pt idx="71">
                  <c:v>601858512.91999996</c:v>
                </c:pt>
                <c:pt idx="72">
                  <c:v>600510459.00999999</c:v>
                </c:pt>
                <c:pt idx="73">
                  <c:v>584191104.90999997</c:v>
                </c:pt>
                <c:pt idx="74">
                  <c:v>602109311.19000006</c:v>
                </c:pt>
                <c:pt idx="75">
                  <c:v>597221823.50999999</c:v>
                </c:pt>
                <c:pt idx="76">
                  <c:v>575930608.32000005</c:v>
                </c:pt>
                <c:pt idx="77">
                  <c:v>577027350.60000002</c:v>
                </c:pt>
                <c:pt idx="78">
                  <c:v>543198468.57000005</c:v>
                </c:pt>
                <c:pt idx="79">
                  <c:v>550039670.95000005</c:v>
                </c:pt>
                <c:pt idx="80">
                  <c:v>552594873.53999996</c:v>
                </c:pt>
                <c:pt idx="81">
                  <c:v>571195643.98000002</c:v>
                </c:pt>
                <c:pt idx="82">
                  <c:v>552547322.45000005</c:v>
                </c:pt>
                <c:pt idx="83">
                  <c:v>544587890.03999996</c:v>
                </c:pt>
                <c:pt idx="84">
                  <c:v>570744852.63999999</c:v>
                </c:pt>
                <c:pt idx="85">
                  <c:v>554310230.26999998</c:v>
                </c:pt>
                <c:pt idx="86">
                  <c:v>575262848.95000005</c:v>
                </c:pt>
                <c:pt idx="87">
                  <c:v>552795864.96000004</c:v>
                </c:pt>
                <c:pt idx="88">
                  <c:v>580573437.35000002</c:v>
                </c:pt>
                <c:pt idx="89">
                  <c:v>585483901.24000001</c:v>
                </c:pt>
                <c:pt idx="90">
                  <c:v>580329096.09000003</c:v>
                </c:pt>
                <c:pt idx="91">
                  <c:v>796972554.14999998</c:v>
                </c:pt>
                <c:pt idx="92">
                  <c:v>913560419.88</c:v>
                </c:pt>
                <c:pt idx="93">
                  <c:v>1073067152.47</c:v>
                </c:pt>
                <c:pt idx="94">
                  <c:v>1016074504.23</c:v>
                </c:pt>
                <c:pt idx="95">
                  <c:v>877045447.08000004</c:v>
                </c:pt>
                <c:pt idx="96">
                  <c:v>891256657.00999999</c:v>
                </c:pt>
                <c:pt idx="97">
                  <c:v>881407110.44000006</c:v>
                </c:pt>
                <c:pt idx="98">
                  <c:v>853509812.97000003</c:v>
                </c:pt>
                <c:pt idx="99">
                  <c:v>968659739.72000003</c:v>
                </c:pt>
                <c:pt idx="100">
                  <c:v>927968847.65999997</c:v>
                </c:pt>
                <c:pt idx="101">
                  <c:v>962832273.82000005</c:v>
                </c:pt>
                <c:pt idx="102">
                  <c:v>1043139281.53</c:v>
                </c:pt>
                <c:pt idx="103">
                  <c:v>1057874861.08</c:v>
                </c:pt>
                <c:pt idx="104">
                  <c:v>1027598788.67</c:v>
                </c:pt>
                <c:pt idx="105">
                  <c:v>1049942848.97</c:v>
                </c:pt>
                <c:pt idx="106">
                  <c:v>960417821.03999996</c:v>
                </c:pt>
                <c:pt idx="107">
                  <c:v>901856421.98000002</c:v>
                </c:pt>
                <c:pt idx="108">
                  <c:v>851872092.33000004</c:v>
                </c:pt>
                <c:pt idx="109">
                  <c:v>817010123.07000005</c:v>
                </c:pt>
                <c:pt idx="110">
                  <c:v>833064916.03999996</c:v>
                </c:pt>
                <c:pt idx="111">
                  <c:v>851153682.55999994</c:v>
                </c:pt>
                <c:pt idx="112">
                  <c:v>896415483.85000002</c:v>
                </c:pt>
                <c:pt idx="113">
                  <c:v>972983517.35000002</c:v>
                </c:pt>
                <c:pt idx="114">
                  <c:v>966450039.88999999</c:v>
                </c:pt>
                <c:pt idx="115">
                  <c:v>1040349920.33</c:v>
                </c:pt>
                <c:pt idx="116">
                  <c:v>1050200032.39</c:v>
                </c:pt>
                <c:pt idx="117">
                  <c:v>1055984072.67</c:v>
                </c:pt>
                <c:pt idx="118">
                  <c:v>1058586999.91</c:v>
                </c:pt>
                <c:pt idx="119">
                  <c:v>1061789959.38</c:v>
                </c:pt>
                <c:pt idx="120">
                  <c:v>899822542.75</c:v>
                </c:pt>
                <c:pt idx="121">
                  <c:v>1000927128.54</c:v>
                </c:pt>
                <c:pt idx="122">
                  <c:v>1346076763.28</c:v>
                </c:pt>
                <c:pt idx="123">
                  <c:v>1404355216.95</c:v>
                </c:pt>
                <c:pt idx="124">
                  <c:v>1446036088.76</c:v>
                </c:pt>
                <c:pt idx="125">
                  <c:v>1466311592.1400001</c:v>
                </c:pt>
                <c:pt idx="126">
                  <c:v>1696149842.5699999</c:v>
                </c:pt>
                <c:pt idx="127">
                  <c:v>1331623981.75</c:v>
                </c:pt>
                <c:pt idx="128">
                  <c:v>1337754507.3800001</c:v>
                </c:pt>
                <c:pt idx="129">
                  <c:v>1246307257.0999999</c:v>
                </c:pt>
                <c:pt idx="130">
                  <c:v>1269985825.74</c:v>
                </c:pt>
                <c:pt idx="131">
                  <c:v>1300383912.5799999</c:v>
                </c:pt>
                <c:pt idx="132">
                  <c:v>1291765080.95</c:v>
                </c:pt>
                <c:pt idx="133">
                  <c:v>1388783384.9400001</c:v>
                </c:pt>
                <c:pt idx="134">
                  <c:v>1219467661.0599999</c:v>
                </c:pt>
                <c:pt idx="135">
                  <c:v>1214994280.5699999</c:v>
                </c:pt>
                <c:pt idx="136">
                  <c:v>1308137235.5999999</c:v>
                </c:pt>
                <c:pt idx="137">
                  <c:v>1367825973.25</c:v>
                </c:pt>
                <c:pt idx="138">
                  <c:v>1391127975.1700001</c:v>
                </c:pt>
                <c:pt idx="139">
                  <c:v>1388105882.1300001</c:v>
                </c:pt>
                <c:pt idx="140">
                  <c:v>1433066930.6900001</c:v>
                </c:pt>
                <c:pt idx="141">
                  <c:v>1466615894.2</c:v>
                </c:pt>
                <c:pt idx="142">
                  <c:v>1383605175.75</c:v>
                </c:pt>
                <c:pt idx="143">
                  <c:v>1263608799.27</c:v>
                </c:pt>
                <c:pt idx="144">
                  <c:v>1159214977.25</c:v>
                </c:pt>
                <c:pt idx="145">
                  <c:v>1175439312.3199999</c:v>
                </c:pt>
                <c:pt idx="146">
                  <c:v>1177490724.6900001</c:v>
                </c:pt>
                <c:pt idx="147">
                  <c:v>1136885976.1900001</c:v>
                </c:pt>
                <c:pt idx="148">
                  <c:v>1065391499.5</c:v>
                </c:pt>
                <c:pt idx="149">
                  <c:v>1024998867.58</c:v>
                </c:pt>
                <c:pt idx="150">
                  <c:v>1045704623.12</c:v>
                </c:pt>
                <c:pt idx="151">
                  <c:v>1163224456.5699999</c:v>
                </c:pt>
                <c:pt idx="152">
                  <c:v>1173779754.3</c:v>
                </c:pt>
                <c:pt idx="153">
                  <c:v>1174601937.1900001</c:v>
                </c:pt>
                <c:pt idx="154">
                  <c:v>1170651822.1199999</c:v>
                </c:pt>
                <c:pt idx="155">
                  <c:v>1171640265.3900001</c:v>
                </c:pt>
                <c:pt idx="156">
                  <c:v>1186079099.7</c:v>
                </c:pt>
                <c:pt idx="157">
                  <c:v>1003945074.63</c:v>
                </c:pt>
                <c:pt idx="158">
                  <c:v>1041762924.8099999</c:v>
                </c:pt>
                <c:pt idx="159">
                  <c:v>978207783.20000005</c:v>
                </c:pt>
                <c:pt idx="160">
                  <c:v>1064151774.35</c:v>
                </c:pt>
                <c:pt idx="161">
                  <c:v>1085991067.24</c:v>
                </c:pt>
                <c:pt idx="162">
                  <c:v>1210968826.1500001</c:v>
                </c:pt>
                <c:pt idx="163">
                  <c:v>2002944962.04</c:v>
                </c:pt>
                <c:pt idx="164">
                  <c:v>1754547086.3499999</c:v>
                </c:pt>
                <c:pt idx="165">
                  <c:v>1755146843.1099999</c:v>
                </c:pt>
                <c:pt idx="166">
                  <c:v>1710248761.1800001</c:v>
                </c:pt>
                <c:pt idx="167">
                  <c:v>1754868097.5699999</c:v>
                </c:pt>
                <c:pt idx="168">
                  <c:v>2005779333.01</c:v>
                </c:pt>
                <c:pt idx="169">
                  <c:v>1369409662.74</c:v>
                </c:pt>
                <c:pt idx="170">
                  <c:v>1279568011.97</c:v>
                </c:pt>
                <c:pt idx="171">
                  <c:v>1302359856.51</c:v>
                </c:pt>
                <c:pt idx="172">
                  <c:v>1301544795.1199999</c:v>
                </c:pt>
                <c:pt idx="173">
                  <c:v>1344518684.99</c:v>
                </c:pt>
                <c:pt idx="174">
                  <c:v>1337864460.05</c:v>
                </c:pt>
                <c:pt idx="175">
                  <c:v>1467769091.47</c:v>
                </c:pt>
                <c:pt idx="176">
                  <c:v>1454756164.6400001</c:v>
                </c:pt>
                <c:pt idx="177">
                  <c:v>1510221407.05</c:v>
                </c:pt>
                <c:pt idx="178">
                  <c:v>1570816480.9100001</c:v>
                </c:pt>
                <c:pt idx="179">
                  <c:v>1716512137.54</c:v>
                </c:pt>
                <c:pt idx="180">
                  <c:v>1758806820.5999999</c:v>
                </c:pt>
                <c:pt idx="181">
                  <c:v>1763754737.9300001</c:v>
                </c:pt>
                <c:pt idx="182">
                  <c:v>2240476999.3899999</c:v>
                </c:pt>
                <c:pt idx="183">
                  <c:v>2323261728.79</c:v>
                </c:pt>
                <c:pt idx="184">
                  <c:v>2451618099.73</c:v>
                </c:pt>
                <c:pt idx="185">
                  <c:v>2687337030.1300001</c:v>
                </c:pt>
                <c:pt idx="186">
                  <c:v>2673791219.0599999</c:v>
                </c:pt>
                <c:pt idx="187">
                  <c:v>2719834049.4899998</c:v>
                </c:pt>
                <c:pt idx="188">
                  <c:v>2726092974.1900001</c:v>
                </c:pt>
                <c:pt idx="189">
                  <c:v>2888695563.7399998</c:v>
                </c:pt>
                <c:pt idx="190">
                  <c:v>2769090525.7800002</c:v>
                </c:pt>
                <c:pt idx="191">
                  <c:v>2613032857.6100001</c:v>
                </c:pt>
                <c:pt idx="192">
                  <c:v>2261144016.7399998</c:v>
                </c:pt>
                <c:pt idx="193">
                  <c:v>2301359055.7199998</c:v>
                </c:pt>
                <c:pt idx="194">
                  <c:v>2305277068.77</c:v>
                </c:pt>
                <c:pt idx="195">
                  <c:v>2289182251.73</c:v>
                </c:pt>
                <c:pt idx="196">
                  <c:v>1945931138.1800001</c:v>
                </c:pt>
                <c:pt idx="197">
                  <c:v>1804045899.71</c:v>
                </c:pt>
                <c:pt idx="198">
                  <c:v>1612698947.8</c:v>
                </c:pt>
                <c:pt idx="199">
                  <c:v>1613152019.5999999</c:v>
                </c:pt>
                <c:pt idx="200">
                  <c:v>1618622552.1500001</c:v>
                </c:pt>
                <c:pt idx="201">
                  <c:v>1618134892.04</c:v>
                </c:pt>
                <c:pt idx="202">
                  <c:v>1604373725</c:v>
                </c:pt>
                <c:pt idx="203">
                  <c:v>1602529153.3499999</c:v>
                </c:pt>
                <c:pt idx="204">
                  <c:v>1563320457.99</c:v>
                </c:pt>
                <c:pt idx="205">
                  <c:v>1626598890.3599999</c:v>
                </c:pt>
                <c:pt idx="206">
                  <c:v>1590244046.4000001</c:v>
                </c:pt>
                <c:pt idx="207">
                  <c:v>1628656092.6199999</c:v>
                </c:pt>
                <c:pt idx="208">
                  <c:v>1634366326.04</c:v>
                </c:pt>
                <c:pt idx="209">
                  <c:v>1631014591.53</c:v>
                </c:pt>
                <c:pt idx="210">
                  <c:v>1604034418.45</c:v>
                </c:pt>
                <c:pt idx="211">
                  <c:v>1514972237.04</c:v>
                </c:pt>
                <c:pt idx="212">
                  <c:v>1498860773.1099999</c:v>
                </c:pt>
                <c:pt idx="213">
                  <c:v>1604460008.46</c:v>
                </c:pt>
                <c:pt idx="214">
                  <c:v>1633400028.3199999</c:v>
                </c:pt>
                <c:pt idx="215">
                  <c:v>1628842719.98</c:v>
                </c:pt>
                <c:pt idx="216">
                  <c:v>1537375408.6600001</c:v>
                </c:pt>
                <c:pt idx="217">
                  <c:v>1404155519.1600001</c:v>
                </c:pt>
                <c:pt idx="218">
                  <c:v>1458339508.4400001</c:v>
                </c:pt>
                <c:pt idx="219">
                  <c:v>1278561106.0799999</c:v>
                </c:pt>
                <c:pt idx="220">
                  <c:v>1153425279.1700001</c:v>
                </c:pt>
                <c:pt idx="221">
                  <c:v>712832891.10000002</c:v>
                </c:pt>
                <c:pt idx="222">
                  <c:v>717763810.60000002</c:v>
                </c:pt>
                <c:pt idx="223">
                  <c:v>713764470.25</c:v>
                </c:pt>
                <c:pt idx="224">
                  <c:v>709177787.14999998</c:v>
                </c:pt>
                <c:pt idx="225">
                  <c:v>652761565.15999997</c:v>
                </c:pt>
                <c:pt idx="226">
                  <c:v>734395204.28999996</c:v>
                </c:pt>
                <c:pt idx="227">
                  <c:v>695839380.54999995</c:v>
                </c:pt>
                <c:pt idx="228">
                  <c:v>671599175.28999996</c:v>
                </c:pt>
                <c:pt idx="229">
                  <c:v>681184565.82000005</c:v>
                </c:pt>
                <c:pt idx="230">
                  <c:v>671099829.54999995</c:v>
                </c:pt>
                <c:pt idx="231">
                  <c:v>667700778.60000002</c:v>
                </c:pt>
                <c:pt idx="232">
                  <c:v>692192666.88999999</c:v>
                </c:pt>
                <c:pt idx="233">
                  <c:v>677680828.82000005</c:v>
                </c:pt>
                <c:pt idx="234">
                  <c:v>649835289.91999996</c:v>
                </c:pt>
                <c:pt idx="235">
                  <c:v>608867826.79999995</c:v>
                </c:pt>
                <c:pt idx="236">
                  <c:v>613115985.78999996</c:v>
                </c:pt>
                <c:pt idx="237">
                  <c:v>593944251.67999995</c:v>
                </c:pt>
                <c:pt idx="238">
                  <c:v>559862275.50999999</c:v>
                </c:pt>
                <c:pt idx="239">
                  <c:v>528405703</c:v>
                </c:pt>
                <c:pt idx="240">
                  <c:v>526933235.36000001</c:v>
                </c:pt>
                <c:pt idx="241">
                  <c:v>509841016.35000002</c:v>
                </c:pt>
                <c:pt idx="242">
                  <c:v>504606501.00999999</c:v>
                </c:pt>
                <c:pt idx="243">
                  <c:v>504314567.39999998</c:v>
                </c:pt>
                <c:pt idx="244">
                  <c:v>497925521.04000002</c:v>
                </c:pt>
                <c:pt idx="245">
                  <c:v>477959952.79000002</c:v>
                </c:pt>
                <c:pt idx="246">
                  <c:v>463413948.22000003</c:v>
                </c:pt>
                <c:pt idx="247">
                  <c:v>475896266.48000002</c:v>
                </c:pt>
                <c:pt idx="248">
                  <c:v>531920322.19</c:v>
                </c:pt>
                <c:pt idx="249">
                  <c:v>539817586.59000003</c:v>
                </c:pt>
                <c:pt idx="250">
                  <c:v>542219685.85000002</c:v>
                </c:pt>
                <c:pt idx="251">
                  <c:v>540959336.92999995</c:v>
                </c:pt>
                <c:pt idx="252">
                  <c:v>551021678.88999999</c:v>
                </c:pt>
                <c:pt idx="253">
                  <c:v>520853021.85000002</c:v>
                </c:pt>
                <c:pt idx="254">
                  <c:v>453824404.36000001</c:v>
                </c:pt>
                <c:pt idx="255">
                  <c:v>443461531.70999998</c:v>
                </c:pt>
                <c:pt idx="256">
                  <c:v>451129392.51999998</c:v>
                </c:pt>
                <c:pt idx="257">
                  <c:v>450720370.94999999</c:v>
                </c:pt>
                <c:pt idx="258">
                  <c:v>439590688.51999998</c:v>
                </c:pt>
                <c:pt idx="259">
                  <c:v>441100003.52999997</c:v>
                </c:pt>
                <c:pt idx="260">
                  <c:v>413041156.19999999</c:v>
                </c:pt>
                <c:pt idx="261">
                  <c:v>398373609.38</c:v>
                </c:pt>
                <c:pt idx="262">
                  <c:v>388765201.99000001</c:v>
                </c:pt>
                <c:pt idx="263">
                  <c:v>385036155.18000001</c:v>
                </c:pt>
                <c:pt idx="264">
                  <c:v>385836822.98000002</c:v>
                </c:pt>
                <c:pt idx="265">
                  <c:v>376076935.08999997</c:v>
                </c:pt>
                <c:pt idx="266">
                  <c:v>375944686.5</c:v>
                </c:pt>
                <c:pt idx="267">
                  <c:v>383808124.69</c:v>
                </c:pt>
                <c:pt idx="268">
                  <c:v>384591743.23000002</c:v>
                </c:pt>
                <c:pt idx="269">
                  <c:v>392276079.63</c:v>
                </c:pt>
                <c:pt idx="270">
                  <c:v>409978262.94999999</c:v>
                </c:pt>
                <c:pt idx="271">
                  <c:v>411801761.63999999</c:v>
                </c:pt>
                <c:pt idx="272">
                  <c:v>401180856.69</c:v>
                </c:pt>
                <c:pt idx="273">
                  <c:v>411956156.45999998</c:v>
                </c:pt>
                <c:pt idx="274">
                  <c:v>363554860.64999998</c:v>
                </c:pt>
                <c:pt idx="275">
                  <c:v>377530339.35000002</c:v>
                </c:pt>
                <c:pt idx="276">
                  <c:v>449162195.30000001</c:v>
                </c:pt>
                <c:pt idx="277">
                  <c:v>450511480.79000002</c:v>
                </c:pt>
                <c:pt idx="278">
                  <c:v>450608201.85000002</c:v>
                </c:pt>
                <c:pt idx="279">
                  <c:v>443058904.97000003</c:v>
                </c:pt>
                <c:pt idx="280">
                  <c:v>458312440.38</c:v>
                </c:pt>
                <c:pt idx="281">
                  <c:v>404056032.22000003</c:v>
                </c:pt>
                <c:pt idx="282">
                  <c:v>449843827.62</c:v>
                </c:pt>
                <c:pt idx="283">
                  <c:v>478825612.69</c:v>
                </c:pt>
                <c:pt idx="284">
                  <c:v>476613703.36000001</c:v>
                </c:pt>
                <c:pt idx="285">
                  <c:v>474893508.89999998</c:v>
                </c:pt>
                <c:pt idx="286">
                  <c:v>466526202.88999999</c:v>
                </c:pt>
                <c:pt idx="287">
                  <c:v>432479297.44999999</c:v>
                </c:pt>
                <c:pt idx="288">
                  <c:v>426049651.87</c:v>
                </c:pt>
                <c:pt idx="289">
                  <c:v>433170205.79000002</c:v>
                </c:pt>
                <c:pt idx="290">
                  <c:v>461937304.93000001</c:v>
                </c:pt>
                <c:pt idx="291">
                  <c:v>473155843.23000002</c:v>
                </c:pt>
                <c:pt idx="292">
                  <c:v>467601153.48000002</c:v>
                </c:pt>
                <c:pt idx="293">
                  <c:v>459385756.25</c:v>
                </c:pt>
                <c:pt idx="294">
                  <c:v>448454568.69999999</c:v>
                </c:pt>
                <c:pt idx="295">
                  <c:v>425454981.56999999</c:v>
                </c:pt>
                <c:pt idx="296">
                  <c:v>448394738.95999998</c:v>
                </c:pt>
                <c:pt idx="297">
                  <c:v>453718826.80000001</c:v>
                </c:pt>
                <c:pt idx="298">
                  <c:v>449374005.72000003</c:v>
                </c:pt>
                <c:pt idx="299">
                  <c:v>461146741.62</c:v>
                </c:pt>
                <c:pt idx="300">
                  <c:v>445404797.61000001</c:v>
                </c:pt>
                <c:pt idx="301">
                  <c:v>434757007.48000002</c:v>
                </c:pt>
                <c:pt idx="302">
                  <c:v>413866625.06999999</c:v>
                </c:pt>
                <c:pt idx="303">
                  <c:v>384724518.68000001</c:v>
                </c:pt>
                <c:pt idx="304">
                  <c:v>473041620.63</c:v>
                </c:pt>
                <c:pt idx="305">
                  <c:v>465012762.61000001</c:v>
                </c:pt>
                <c:pt idx="306">
                  <c:v>465546714.62</c:v>
                </c:pt>
                <c:pt idx="307">
                  <c:v>463661213.56</c:v>
                </c:pt>
                <c:pt idx="308">
                  <c:v>429804587.19</c:v>
                </c:pt>
                <c:pt idx="309">
                  <c:v>380362093.62</c:v>
                </c:pt>
                <c:pt idx="310">
                  <c:v>415010741.88999999</c:v>
                </c:pt>
                <c:pt idx="311">
                  <c:v>440647904.99000001</c:v>
                </c:pt>
                <c:pt idx="312">
                  <c:v>480424111.89999998</c:v>
                </c:pt>
                <c:pt idx="313">
                  <c:v>489190343.42000002</c:v>
                </c:pt>
                <c:pt idx="314">
                  <c:v>489255359.38</c:v>
                </c:pt>
                <c:pt idx="315">
                  <c:v>606590791.14999998</c:v>
                </c:pt>
                <c:pt idx="316">
                  <c:v>821178091.58000004</c:v>
                </c:pt>
                <c:pt idx="317">
                  <c:v>619381247.39999998</c:v>
                </c:pt>
                <c:pt idx="318">
                  <c:v>645431412.11000001</c:v>
                </c:pt>
                <c:pt idx="319">
                  <c:v>645195888.14999998</c:v>
                </c:pt>
                <c:pt idx="320">
                  <c:v>650659880.87</c:v>
                </c:pt>
                <c:pt idx="321">
                  <c:v>661254853.48000002</c:v>
                </c:pt>
                <c:pt idx="322">
                  <c:v>854523898.33000004</c:v>
                </c:pt>
                <c:pt idx="323">
                  <c:v>755243642.00999999</c:v>
                </c:pt>
                <c:pt idx="324">
                  <c:v>812621330.88</c:v>
                </c:pt>
                <c:pt idx="325">
                  <c:v>740014368.12</c:v>
                </c:pt>
                <c:pt idx="326">
                  <c:v>1129681771.98</c:v>
                </c:pt>
                <c:pt idx="327">
                  <c:v>1094699925.9400001</c:v>
                </c:pt>
                <c:pt idx="328">
                  <c:v>1105018811.96</c:v>
                </c:pt>
                <c:pt idx="329">
                  <c:v>1080621227.6300001</c:v>
                </c:pt>
                <c:pt idx="330">
                  <c:v>1042283997.3200001</c:v>
                </c:pt>
                <c:pt idx="331">
                  <c:v>988296613.57000005</c:v>
                </c:pt>
                <c:pt idx="332">
                  <c:v>957764082.37</c:v>
                </c:pt>
                <c:pt idx="333">
                  <c:v>686421538.67999995</c:v>
                </c:pt>
                <c:pt idx="334">
                  <c:v>695552298.64999998</c:v>
                </c:pt>
                <c:pt idx="335">
                  <c:v>698132111.54999995</c:v>
                </c:pt>
                <c:pt idx="336">
                  <c:v>545877097.66999996</c:v>
                </c:pt>
                <c:pt idx="337">
                  <c:v>515286680.24000001</c:v>
                </c:pt>
                <c:pt idx="338">
                  <c:v>474837586.31</c:v>
                </c:pt>
                <c:pt idx="339">
                  <c:v>447597557.74000001</c:v>
                </c:pt>
                <c:pt idx="340">
                  <c:v>432012373.35000002</c:v>
                </c:pt>
                <c:pt idx="341">
                  <c:v>434289532.60000002</c:v>
                </c:pt>
                <c:pt idx="342">
                  <c:v>433855150.19</c:v>
                </c:pt>
                <c:pt idx="343">
                  <c:v>466915024.44999999</c:v>
                </c:pt>
                <c:pt idx="344">
                  <c:v>463486049.45999998</c:v>
                </c:pt>
                <c:pt idx="345">
                  <c:v>876247226.71000004</c:v>
                </c:pt>
                <c:pt idx="346">
                  <c:v>1238891304.54</c:v>
                </c:pt>
                <c:pt idx="347">
                  <c:v>1127999001.2</c:v>
                </c:pt>
                <c:pt idx="348">
                  <c:v>1173458643.3099999</c:v>
                </c:pt>
                <c:pt idx="349">
                  <c:v>1216100310.8800001</c:v>
                </c:pt>
                <c:pt idx="350">
                  <c:v>1254420379.9400001</c:v>
                </c:pt>
                <c:pt idx="351">
                  <c:v>1239066376.8</c:v>
                </c:pt>
                <c:pt idx="352">
                  <c:v>1150947108.23</c:v>
                </c:pt>
                <c:pt idx="353">
                  <c:v>1038089428.24</c:v>
                </c:pt>
                <c:pt idx="354">
                  <c:v>1107768424.55</c:v>
                </c:pt>
                <c:pt idx="355">
                  <c:v>1137748629.26</c:v>
                </c:pt>
                <c:pt idx="356">
                  <c:v>1161522182.21</c:v>
                </c:pt>
                <c:pt idx="357">
                  <c:v>1257131275.6700001</c:v>
                </c:pt>
                <c:pt idx="358">
                  <c:v>1140777938.1600001</c:v>
                </c:pt>
                <c:pt idx="359">
                  <c:v>1078141202.4300001</c:v>
                </c:pt>
                <c:pt idx="360">
                  <c:v>967036838.96000004</c:v>
                </c:pt>
                <c:pt idx="361">
                  <c:v>901019604.91999996</c:v>
                </c:pt>
                <c:pt idx="362">
                  <c:v>917632986.5</c:v>
                </c:pt>
                <c:pt idx="363">
                  <c:v>931338833.04999995</c:v>
                </c:pt>
                <c:pt idx="364">
                  <c:v>1000191949.4</c:v>
                </c:pt>
                <c:pt idx="365" formatCode="_(* #,##0.00_);_(* \(#,##0.00\);_(* &quot;-&quot;??_);_(@_)">
                  <c:v>858148375.37</c:v>
                </c:pt>
                <c:pt idx="366" formatCode="_(* #,##0.00_);_(* \(#,##0.00\);_(* &quot;-&quot;??_);_(@_)">
                  <c:v>824275616.26999998</c:v>
                </c:pt>
                <c:pt idx="367" formatCode="_(* #,##0.00_);_(* \(#,##0.00\);_(* &quot;-&quot;??_);_(@_)">
                  <c:v>878910031.19999981</c:v>
                </c:pt>
                <c:pt idx="368" formatCode="_(* #,##0.00_);_(* \(#,##0.00\);_(* &quot;-&quot;??_);_(@_)">
                  <c:v>815115735.78999996</c:v>
                </c:pt>
                <c:pt idx="369" formatCode="_(* #,##0.00_);_(* \(#,##0.00\);_(* &quot;-&quot;??_);_(@_)">
                  <c:v>823060038.99000001</c:v>
                </c:pt>
                <c:pt idx="370" formatCode="_(* #,##0.00_);_(* \(#,##0.00\);_(* &quot;-&quot;??_);_(@_)">
                  <c:v>815372156.78999996</c:v>
                </c:pt>
                <c:pt idx="371" formatCode="_(* #,##0.00_);_(* \(#,##0.00\);_(* &quot;-&quot;??_);_(@_)">
                  <c:v>564300338.94999993</c:v>
                </c:pt>
                <c:pt idx="372" formatCode="_(* #,##0.00_);_(* \(#,##0.00\);_(* &quot;-&quot;??_);_(@_)">
                  <c:v>547716182.89999986</c:v>
                </c:pt>
                <c:pt idx="373" formatCode="_(* #,##0.00_);_(* \(#,##0.00\);_(* &quot;-&quot;??_);_(@_)">
                  <c:v>555397679.23000002</c:v>
                </c:pt>
                <c:pt idx="374" formatCode="_(* #,##0.00_);_(* \(#,##0.00\);_(* &quot;-&quot;??_);_(@_)">
                  <c:v>590439276.37</c:v>
                </c:pt>
                <c:pt idx="375" formatCode="_(* #,##0.00_);_(* \(#,##0.00\);_(* &quot;-&quot;??_);_(@_)">
                  <c:v>573254414.17999995</c:v>
                </c:pt>
                <c:pt idx="376" formatCode="_(* #,##0.00_);_(* \(#,##0.00\);_(* &quot;-&quot;??_);_(@_)">
                  <c:v>560822670.31999993</c:v>
                </c:pt>
                <c:pt idx="377" formatCode="_(* #,##0.00_);_(* \(#,##0.00\);_(* &quot;-&quot;??_);_(@_)">
                  <c:v>558960083.8900001</c:v>
                </c:pt>
                <c:pt idx="378" formatCode="_(* #,##0.00_);_(* \(#,##0.00\);_(* &quot;-&quot;??_);_(@_)">
                  <c:v>520611083.27000004</c:v>
                </c:pt>
                <c:pt idx="379" formatCode="_(* #,##0.00_);_(* \(#,##0.00\);_(* &quot;-&quot;??_);_(@_)">
                  <c:v>485332119.75</c:v>
                </c:pt>
                <c:pt idx="380" formatCode="_(* #,##0.00_);_(* \(#,##0.00\);_(* &quot;-&quot;??_);_(@_)">
                  <c:v>472542117.94999999</c:v>
                </c:pt>
                <c:pt idx="381" formatCode="_(* #,##0.00_);_(* \(#,##0.00\);_(* &quot;-&quot;??_);_(@_)">
                  <c:v>525768836.0999999</c:v>
                </c:pt>
                <c:pt idx="382" formatCode="_(* #,##0.00_);_(* \(#,##0.00\);_(* &quot;-&quot;??_);_(@_)">
                  <c:v>510223792.99000007</c:v>
                </c:pt>
                <c:pt idx="383" formatCode="_(* #,##0.00_);_(* \(#,##0.00\);_(* &quot;-&quot;??_);_(@_)">
                  <c:v>503526846.36000013</c:v>
                </c:pt>
                <c:pt idx="384" formatCode="_(* #,##0.00_);_(* \(#,##0.00\);_(* &quot;-&quot;??_);_(@_)">
                  <c:v>301834459.56999993</c:v>
                </c:pt>
                <c:pt idx="385" formatCode="_(* #,##0.00_);_(* \(#,##0.00\);_(* &quot;-&quot;??_);_(@_)">
                  <c:v>317717662.97999996</c:v>
                </c:pt>
                <c:pt idx="386" formatCode="_(* #,##0.00_);_(* \(#,##0.00\);_(* &quot;-&quot;??_);_(@_)">
                  <c:v>305079318.07999998</c:v>
                </c:pt>
                <c:pt idx="387" formatCode="_(* #,##0.00_);_(* \(#,##0.00\);_(* &quot;-&quot;??_);_(@_)">
                  <c:v>312805032.57000005</c:v>
                </c:pt>
                <c:pt idx="388" formatCode="_(* #,##0.00_);_(* \(#,##0.00\);_(* &quot;-&quot;??_);_(@_)">
                  <c:v>313691475.28000003</c:v>
                </c:pt>
                <c:pt idx="389" formatCode="_(* #,##0.00_);_(* \(#,##0.00\);_(* &quot;-&quot;??_);_(@_)">
                  <c:v>342043102.76999998</c:v>
                </c:pt>
                <c:pt idx="390" formatCode="_(* #,##0.00_);_(* \(#,##0.00\);_(* &quot;-&quot;??_);_(@_)">
                  <c:v>332170361.13</c:v>
                </c:pt>
                <c:pt idx="391" formatCode="_(* #,##0.00_);_(* \(#,##0.00\);_(* &quot;-&quot;??_);_(@_)">
                  <c:v>321299417.94</c:v>
                </c:pt>
                <c:pt idx="392" formatCode="_(* #,##0.00_);_(* \(#,##0.00\);_(* &quot;-&quot;??_);_(@_)">
                  <c:v>337706611.40000004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76F-4025-9BCB-7C094A12E850}"/>
            </c:ext>
          </c:extLst>
        </c:ser>
        <c:ser>
          <c:idx val="1"/>
          <c:order val="1"/>
          <c:tx>
            <c:strRef>
              <c:f>'ERCOT Market'!$C$1</c:f>
              <c:strCache>
                <c:ptCount val="1"/>
                <c:pt idx="0">
                  <c:v>Existing_Invoice_Exposure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'ERCOT Market'!$A$32:$A$424</c:f>
              <c:numCache>
                <c:formatCode>d\-mmm\-yy</c:formatCode>
                <c:ptCount val="393"/>
                <c:pt idx="0">
                  <c:v>44593</c:v>
                </c:pt>
                <c:pt idx="1">
                  <c:v>44594</c:v>
                </c:pt>
                <c:pt idx="2">
                  <c:v>44595</c:v>
                </c:pt>
                <c:pt idx="3">
                  <c:v>44596</c:v>
                </c:pt>
                <c:pt idx="4">
                  <c:v>44597</c:v>
                </c:pt>
                <c:pt idx="5">
                  <c:v>44598</c:v>
                </c:pt>
                <c:pt idx="6">
                  <c:v>44599</c:v>
                </c:pt>
                <c:pt idx="7">
                  <c:v>44600</c:v>
                </c:pt>
                <c:pt idx="8">
                  <c:v>44601</c:v>
                </c:pt>
                <c:pt idx="9">
                  <c:v>44602</c:v>
                </c:pt>
                <c:pt idx="10">
                  <c:v>44603</c:v>
                </c:pt>
                <c:pt idx="11">
                  <c:v>44604</c:v>
                </c:pt>
                <c:pt idx="12">
                  <c:v>44605</c:v>
                </c:pt>
                <c:pt idx="13">
                  <c:v>44606</c:v>
                </c:pt>
                <c:pt idx="14">
                  <c:v>44607</c:v>
                </c:pt>
                <c:pt idx="15">
                  <c:v>44608</c:v>
                </c:pt>
                <c:pt idx="16">
                  <c:v>44609</c:v>
                </c:pt>
                <c:pt idx="17">
                  <c:v>44610</c:v>
                </c:pt>
                <c:pt idx="18">
                  <c:v>44611</c:v>
                </c:pt>
                <c:pt idx="19">
                  <c:v>44612</c:v>
                </c:pt>
                <c:pt idx="20">
                  <c:v>44613</c:v>
                </c:pt>
                <c:pt idx="21">
                  <c:v>44614</c:v>
                </c:pt>
                <c:pt idx="22">
                  <c:v>44615</c:v>
                </c:pt>
                <c:pt idx="23">
                  <c:v>44616</c:v>
                </c:pt>
                <c:pt idx="24">
                  <c:v>44617</c:v>
                </c:pt>
                <c:pt idx="25">
                  <c:v>44618</c:v>
                </c:pt>
                <c:pt idx="26">
                  <c:v>44619</c:v>
                </c:pt>
                <c:pt idx="27">
                  <c:v>44620</c:v>
                </c:pt>
                <c:pt idx="28">
                  <c:v>44621</c:v>
                </c:pt>
                <c:pt idx="29">
                  <c:v>44622</c:v>
                </c:pt>
                <c:pt idx="30">
                  <c:v>44623</c:v>
                </c:pt>
                <c:pt idx="31">
                  <c:v>44624</c:v>
                </c:pt>
                <c:pt idx="32">
                  <c:v>44625</c:v>
                </c:pt>
                <c:pt idx="33">
                  <c:v>44626</c:v>
                </c:pt>
                <c:pt idx="34">
                  <c:v>44627</c:v>
                </c:pt>
                <c:pt idx="35">
                  <c:v>44628</c:v>
                </c:pt>
                <c:pt idx="36">
                  <c:v>44629</c:v>
                </c:pt>
                <c:pt idx="37">
                  <c:v>44630</c:v>
                </c:pt>
                <c:pt idx="38">
                  <c:v>44631</c:v>
                </c:pt>
                <c:pt idx="39">
                  <c:v>44632</c:v>
                </c:pt>
                <c:pt idx="40">
                  <c:v>44633</c:v>
                </c:pt>
                <c:pt idx="41">
                  <c:v>44634</c:v>
                </c:pt>
                <c:pt idx="42">
                  <c:v>44635</c:v>
                </c:pt>
                <c:pt idx="43">
                  <c:v>44636</c:v>
                </c:pt>
                <c:pt idx="44">
                  <c:v>44637</c:v>
                </c:pt>
                <c:pt idx="45">
                  <c:v>44638</c:v>
                </c:pt>
                <c:pt idx="46">
                  <c:v>44639</c:v>
                </c:pt>
                <c:pt idx="47">
                  <c:v>44640</c:v>
                </c:pt>
                <c:pt idx="48">
                  <c:v>44641</c:v>
                </c:pt>
                <c:pt idx="49">
                  <c:v>44642</c:v>
                </c:pt>
                <c:pt idx="50">
                  <c:v>44643</c:v>
                </c:pt>
                <c:pt idx="51">
                  <c:v>44644</c:v>
                </c:pt>
                <c:pt idx="52">
                  <c:v>44645</c:v>
                </c:pt>
                <c:pt idx="53">
                  <c:v>44646</c:v>
                </c:pt>
                <c:pt idx="54">
                  <c:v>44647</c:v>
                </c:pt>
                <c:pt idx="55">
                  <c:v>44648</c:v>
                </c:pt>
                <c:pt idx="56">
                  <c:v>44649</c:v>
                </c:pt>
                <c:pt idx="57">
                  <c:v>44650</c:v>
                </c:pt>
                <c:pt idx="58">
                  <c:v>44651</c:v>
                </c:pt>
                <c:pt idx="59">
                  <c:v>44652</c:v>
                </c:pt>
                <c:pt idx="60">
                  <c:v>44653</c:v>
                </c:pt>
                <c:pt idx="61">
                  <c:v>44654</c:v>
                </c:pt>
                <c:pt idx="62">
                  <c:v>44655</c:v>
                </c:pt>
                <c:pt idx="63">
                  <c:v>44656</c:v>
                </c:pt>
                <c:pt idx="64">
                  <c:v>44657</c:v>
                </c:pt>
                <c:pt idx="65">
                  <c:v>44658</c:v>
                </c:pt>
                <c:pt idx="66">
                  <c:v>44659</c:v>
                </c:pt>
                <c:pt idx="67">
                  <c:v>44660</c:v>
                </c:pt>
                <c:pt idx="68">
                  <c:v>44661</c:v>
                </c:pt>
                <c:pt idx="69">
                  <c:v>44662</c:v>
                </c:pt>
                <c:pt idx="70">
                  <c:v>44663</c:v>
                </c:pt>
                <c:pt idx="71">
                  <c:v>44664</c:v>
                </c:pt>
                <c:pt idx="72">
                  <c:v>44665</c:v>
                </c:pt>
                <c:pt idx="73">
                  <c:v>44666</c:v>
                </c:pt>
                <c:pt idx="74">
                  <c:v>44667</c:v>
                </c:pt>
                <c:pt idx="75">
                  <c:v>44668</c:v>
                </c:pt>
                <c:pt idx="76">
                  <c:v>44669</c:v>
                </c:pt>
                <c:pt idx="77">
                  <c:v>44670</c:v>
                </c:pt>
                <c:pt idx="78">
                  <c:v>44671</c:v>
                </c:pt>
                <c:pt idx="79">
                  <c:v>44672</c:v>
                </c:pt>
                <c:pt idx="80">
                  <c:v>44673</c:v>
                </c:pt>
                <c:pt idx="81">
                  <c:v>44674</c:v>
                </c:pt>
                <c:pt idx="82">
                  <c:v>44675</c:v>
                </c:pt>
                <c:pt idx="83">
                  <c:v>44676</c:v>
                </c:pt>
                <c:pt idx="84">
                  <c:v>44677</c:v>
                </c:pt>
                <c:pt idx="85">
                  <c:v>44678</c:v>
                </c:pt>
                <c:pt idx="86">
                  <c:v>44679</c:v>
                </c:pt>
                <c:pt idx="87">
                  <c:v>44680</c:v>
                </c:pt>
                <c:pt idx="88">
                  <c:v>44681</c:v>
                </c:pt>
                <c:pt idx="89">
                  <c:v>44682</c:v>
                </c:pt>
                <c:pt idx="90">
                  <c:v>44683</c:v>
                </c:pt>
                <c:pt idx="91">
                  <c:v>44684</c:v>
                </c:pt>
                <c:pt idx="92">
                  <c:v>44685</c:v>
                </c:pt>
                <c:pt idx="93">
                  <c:v>44686</c:v>
                </c:pt>
                <c:pt idx="94">
                  <c:v>44687</c:v>
                </c:pt>
                <c:pt idx="95">
                  <c:v>44688</c:v>
                </c:pt>
                <c:pt idx="96">
                  <c:v>44689</c:v>
                </c:pt>
                <c:pt idx="97">
                  <c:v>44690</c:v>
                </c:pt>
                <c:pt idx="98">
                  <c:v>44691</c:v>
                </c:pt>
                <c:pt idx="99">
                  <c:v>44692</c:v>
                </c:pt>
                <c:pt idx="100">
                  <c:v>44693</c:v>
                </c:pt>
                <c:pt idx="101">
                  <c:v>44694</c:v>
                </c:pt>
                <c:pt idx="102">
                  <c:v>44695</c:v>
                </c:pt>
                <c:pt idx="103">
                  <c:v>44696</c:v>
                </c:pt>
                <c:pt idx="104">
                  <c:v>44697</c:v>
                </c:pt>
                <c:pt idx="105">
                  <c:v>44698</c:v>
                </c:pt>
                <c:pt idx="106">
                  <c:v>44699</c:v>
                </c:pt>
                <c:pt idx="107">
                  <c:v>44700</c:v>
                </c:pt>
                <c:pt idx="108">
                  <c:v>44701</c:v>
                </c:pt>
                <c:pt idx="109">
                  <c:v>44702</c:v>
                </c:pt>
                <c:pt idx="110">
                  <c:v>44703</c:v>
                </c:pt>
                <c:pt idx="111">
                  <c:v>44704</c:v>
                </c:pt>
                <c:pt idx="112">
                  <c:v>44705</c:v>
                </c:pt>
                <c:pt idx="113">
                  <c:v>44706</c:v>
                </c:pt>
                <c:pt idx="114">
                  <c:v>44707</c:v>
                </c:pt>
                <c:pt idx="115">
                  <c:v>44708</c:v>
                </c:pt>
                <c:pt idx="116">
                  <c:v>44709</c:v>
                </c:pt>
                <c:pt idx="117">
                  <c:v>44710</c:v>
                </c:pt>
                <c:pt idx="118">
                  <c:v>44711</c:v>
                </c:pt>
                <c:pt idx="119">
                  <c:v>44712</c:v>
                </c:pt>
                <c:pt idx="120">
                  <c:v>44713</c:v>
                </c:pt>
                <c:pt idx="121">
                  <c:v>44714</c:v>
                </c:pt>
                <c:pt idx="122">
                  <c:v>44715</c:v>
                </c:pt>
                <c:pt idx="123">
                  <c:v>44716</c:v>
                </c:pt>
                <c:pt idx="124">
                  <c:v>44717</c:v>
                </c:pt>
                <c:pt idx="125">
                  <c:v>44718</c:v>
                </c:pt>
                <c:pt idx="126">
                  <c:v>44719</c:v>
                </c:pt>
                <c:pt idx="127">
                  <c:v>44720</c:v>
                </c:pt>
                <c:pt idx="128">
                  <c:v>44721</c:v>
                </c:pt>
                <c:pt idx="129">
                  <c:v>44722</c:v>
                </c:pt>
                <c:pt idx="130">
                  <c:v>44723</c:v>
                </c:pt>
                <c:pt idx="131">
                  <c:v>44724</c:v>
                </c:pt>
                <c:pt idx="132">
                  <c:v>44725</c:v>
                </c:pt>
                <c:pt idx="133">
                  <c:v>44726</c:v>
                </c:pt>
                <c:pt idx="134">
                  <c:v>44727</c:v>
                </c:pt>
                <c:pt idx="135">
                  <c:v>44728</c:v>
                </c:pt>
                <c:pt idx="136">
                  <c:v>44729</c:v>
                </c:pt>
                <c:pt idx="137">
                  <c:v>44730</c:v>
                </c:pt>
                <c:pt idx="138">
                  <c:v>44731</c:v>
                </c:pt>
                <c:pt idx="139">
                  <c:v>44732</c:v>
                </c:pt>
                <c:pt idx="140">
                  <c:v>44733</c:v>
                </c:pt>
                <c:pt idx="141">
                  <c:v>44734</c:v>
                </c:pt>
                <c:pt idx="142">
                  <c:v>44735</c:v>
                </c:pt>
                <c:pt idx="143">
                  <c:v>44736</c:v>
                </c:pt>
                <c:pt idx="144">
                  <c:v>44737</c:v>
                </c:pt>
                <c:pt idx="145">
                  <c:v>44738</c:v>
                </c:pt>
                <c:pt idx="146">
                  <c:v>44739</c:v>
                </c:pt>
                <c:pt idx="147">
                  <c:v>44740</c:v>
                </c:pt>
                <c:pt idx="148">
                  <c:v>44741</c:v>
                </c:pt>
                <c:pt idx="149">
                  <c:v>44742</c:v>
                </c:pt>
                <c:pt idx="150">
                  <c:v>44743</c:v>
                </c:pt>
                <c:pt idx="151">
                  <c:v>44744</c:v>
                </c:pt>
                <c:pt idx="152">
                  <c:v>44745</c:v>
                </c:pt>
                <c:pt idx="153">
                  <c:v>44746</c:v>
                </c:pt>
                <c:pt idx="154">
                  <c:v>44747</c:v>
                </c:pt>
                <c:pt idx="155">
                  <c:v>44748</c:v>
                </c:pt>
                <c:pt idx="156">
                  <c:v>44749</c:v>
                </c:pt>
                <c:pt idx="157">
                  <c:v>44750</c:v>
                </c:pt>
                <c:pt idx="158">
                  <c:v>44751</c:v>
                </c:pt>
                <c:pt idx="159">
                  <c:v>44752</c:v>
                </c:pt>
                <c:pt idx="160">
                  <c:v>44753</c:v>
                </c:pt>
                <c:pt idx="161">
                  <c:v>44754</c:v>
                </c:pt>
                <c:pt idx="162">
                  <c:v>44755</c:v>
                </c:pt>
                <c:pt idx="163">
                  <c:v>44756</c:v>
                </c:pt>
                <c:pt idx="164">
                  <c:v>44757</c:v>
                </c:pt>
                <c:pt idx="165">
                  <c:v>44758</c:v>
                </c:pt>
                <c:pt idx="166">
                  <c:v>44759</c:v>
                </c:pt>
                <c:pt idx="167">
                  <c:v>44760</c:v>
                </c:pt>
                <c:pt idx="168">
                  <c:v>44761</c:v>
                </c:pt>
                <c:pt idx="169">
                  <c:v>44762</c:v>
                </c:pt>
                <c:pt idx="170">
                  <c:v>44763</c:v>
                </c:pt>
                <c:pt idx="171">
                  <c:v>44764</c:v>
                </c:pt>
                <c:pt idx="172">
                  <c:v>44765</c:v>
                </c:pt>
                <c:pt idx="173">
                  <c:v>44766</c:v>
                </c:pt>
                <c:pt idx="174">
                  <c:v>44767</c:v>
                </c:pt>
                <c:pt idx="175">
                  <c:v>44768</c:v>
                </c:pt>
                <c:pt idx="176">
                  <c:v>44769</c:v>
                </c:pt>
                <c:pt idx="177">
                  <c:v>44770</c:v>
                </c:pt>
                <c:pt idx="178">
                  <c:v>44771</c:v>
                </c:pt>
                <c:pt idx="179">
                  <c:v>44772</c:v>
                </c:pt>
                <c:pt idx="180">
                  <c:v>44773</c:v>
                </c:pt>
                <c:pt idx="181">
                  <c:v>44774</c:v>
                </c:pt>
                <c:pt idx="182">
                  <c:v>44775</c:v>
                </c:pt>
                <c:pt idx="183">
                  <c:v>44776</c:v>
                </c:pt>
                <c:pt idx="184">
                  <c:v>44777</c:v>
                </c:pt>
                <c:pt idx="185">
                  <c:v>44778</c:v>
                </c:pt>
                <c:pt idx="186">
                  <c:v>44779</c:v>
                </c:pt>
                <c:pt idx="187">
                  <c:v>44780</c:v>
                </c:pt>
                <c:pt idx="188">
                  <c:v>44781</c:v>
                </c:pt>
                <c:pt idx="189">
                  <c:v>44782</c:v>
                </c:pt>
                <c:pt idx="190">
                  <c:v>44783</c:v>
                </c:pt>
                <c:pt idx="191">
                  <c:v>44784</c:v>
                </c:pt>
                <c:pt idx="192">
                  <c:v>44785</c:v>
                </c:pt>
                <c:pt idx="193">
                  <c:v>44786</c:v>
                </c:pt>
                <c:pt idx="194">
                  <c:v>44787</c:v>
                </c:pt>
                <c:pt idx="195">
                  <c:v>44788</c:v>
                </c:pt>
                <c:pt idx="196">
                  <c:v>44789</c:v>
                </c:pt>
                <c:pt idx="197">
                  <c:v>44790</c:v>
                </c:pt>
                <c:pt idx="198">
                  <c:v>44791</c:v>
                </c:pt>
                <c:pt idx="199">
                  <c:v>44792</c:v>
                </c:pt>
                <c:pt idx="200">
                  <c:v>44793</c:v>
                </c:pt>
                <c:pt idx="201">
                  <c:v>44794</c:v>
                </c:pt>
                <c:pt idx="202">
                  <c:v>44795</c:v>
                </c:pt>
                <c:pt idx="203">
                  <c:v>44796</c:v>
                </c:pt>
                <c:pt idx="204">
                  <c:v>44797</c:v>
                </c:pt>
                <c:pt idx="205">
                  <c:v>44798</c:v>
                </c:pt>
                <c:pt idx="206">
                  <c:v>44799</c:v>
                </c:pt>
                <c:pt idx="207">
                  <c:v>44800</c:v>
                </c:pt>
                <c:pt idx="208">
                  <c:v>44801</c:v>
                </c:pt>
                <c:pt idx="209">
                  <c:v>44802</c:v>
                </c:pt>
                <c:pt idx="210">
                  <c:v>44803</c:v>
                </c:pt>
                <c:pt idx="211">
                  <c:v>44804</c:v>
                </c:pt>
                <c:pt idx="212">
                  <c:v>44805</c:v>
                </c:pt>
                <c:pt idx="213">
                  <c:v>44806</c:v>
                </c:pt>
                <c:pt idx="214">
                  <c:v>44807</c:v>
                </c:pt>
                <c:pt idx="215">
                  <c:v>44808</c:v>
                </c:pt>
                <c:pt idx="216">
                  <c:v>44809</c:v>
                </c:pt>
                <c:pt idx="217">
                  <c:v>44810</c:v>
                </c:pt>
                <c:pt idx="218">
                  <c:v>44811</c:v>
                </c:pt>
                <c:pt idx="219">
                  <c:v>44812</c:v>
                </c:pt>
                <c:pt idx="220">
                  <c:v>44813</c:v>
                </c:pt>
                <c:pt idx="221">
                  <c:v>44814</c:v>
                </c:pt>
                <c:pt idx="222">
                  <c:v>44815</c:v>
                </c:pt>
                <c:pt idx="223">
                  <c:v>44816</c:v>
                </c:pt>
                <c:pt idx="224">
                  <c:v>44817</c:v>
                </c:pt>
                <c:pt idx="225">
                  <c:v>44818</c:v>
                </c:pt>
                <c:pt idx="226">
                  <c:v>44819</c:v>
                </c:pt>
                <c:pt idx="227">
                  <c:v>44820</c:v>
                </c:pt>
                <c:pt idx="228">
                  <c:v>44821</c:v>
                </c:pt>
                <c:pt idx="229">
                  <c:v>44822</c:v>
                </c:pt>
                <c:pt idx="230">
                  <c:v>44823</c:v>
                </c:pt>
                <c:pt idx="231">
                  <c:v>44824</c:v>
                </c:pt>
                <c:pt idx="232">
                  <c:v>44825</c:v>
                </c:pt>
                <c:pt idx="233">
                  <c:v>44826</c:v>
                </c:pt>
                <c:pt idx="234">
                  <c:v>44827</c:v>
                </c:pt>
                <c:pt idx="235">
                  <c:v>44828</c:v>
                </c:pt>
                <c:pt idx="236">
                  <c:v>44829</c:v>
                </c:pt>
                <c:pt idx="237">
                  <c:v>44830</c:v>
                </c:pt>
                <c:pt idx="238">
                  <c:v>44831</c:v>
                </c:pt>
                <c:pt idx="239">
                  <c:v>44832</c:v>
                </c:pt>
                <c:pt idx="240">
                  <c:v>44833</c:v>
                </c:pt>
                <c:pt idx="241">
                  <c:v>44834</c:v>
                </c:pt>
                <c:pt idx="242">
                  <c:v>44835</c:v>
                </c:pt>
                <c:pt idx="243">
                  <c:v>44836</c:v>
                </c:pt>
                <c:pt idx="244">
                  <c:v>44837</c:v>
                </c:pt>
                <c:pt idx="245">
                  <c:v>44838</c:v>
                </c:pt>
                <c:pt idx="246">
                  <c:v>44839</c:v>
                </c:pt>
                <c:pt idx="247">
                  <c:v>44840</c:v>
                </c:pt>
                <c:pt idx="248">
                  <c:v>44841</c:v>
                </c:pt>
                <c:pt idx="249">
                  <c:v>44842</c:v>
                </c:pt>
                <c:pt idx="250">
                  <c:v>44843</c:v>
                </c:pt>
                <c:pt idx="251">
                  <c:v>44844</c:v>
                </c:pt>
                <c:pt idx="252">
                  <c:v>44845</c:v>
                </c:pt>
                <c:pt idx="253">
                  <c:v>44846</c:v>
                </c:pt>
                <c:pt idx="254">
                  <c:v>44847</c:v>
                </c:pt>
                <c:pt idx="255">
                  <c:v>44848</c:v>
                </c:pt>
                <c:pt idx="256">
                  <c:v>44849</c:v>
                </c:pt>
                <c:pt idx="257">
                  <c:v>44850</c:v>
                </c:pt>
                <c:pt idx="258">
                  <c:v>44851</c:v>
                </c:pt>
                <c:pt idx="259">
                  <c:v>44852</c:v>
                </c:pt>
                <c:pt idx="260">
                  <c:v>44853</c:v>
                </c:pt>
                <c:pt idx="261">
                  <c:v>44854</c:v>
                </c:pt>
                <c:pt idx="262">
                  <c:v>44855</c:v>
                </c:pt>
                <c:pt idx="263">
                  <c:v>44856</c:v>
                </c:pt>
                <c:pt idx="264">
                  <c:v>44857</c:v>
                </c:pt>
                <c:pt idx="265">
                  <c:v>44858</c:v>
                </c:pt>
                <c:pt idx="266">
                  <c:v>44859</c:v>
                </c:pt>
                <c:pt idx="267">
                  <c:v>44860</c:v>
                </c:pt>
                <c:pt idx="268">
                  <c:v>44861</c:v>
                </c:pt>
                <c:pt idx="269">
                  <c:v>44862</c:v>
                </c:pt>
                <c:pt idx="270">
                  <c:v>44863</c:v>
                </c:pt>
                <c:pt idx="271">
                  <c:v>44864</c:v>
                </c:pt>
                <c:pt idx="272">
                  <c:v>44865</c:v>
                </c:pt>
                <c:pt idx="273">
                  <c:v>44866</c:v>
                </c:pt>
                <c:pt idx="274">
                  <c:v>44867</c:v>
                </c:pt>
                <c:pt idx="275">
                  <c:v>44868</c:v>
                </c:pt>
                <c:pt idx="276">
                  <c:v>44869</c:v>
                </c:pt>
                <c:pt idx="277">
                  <c:v>44870</c:v>
                </c:pt>
                <c:pt idx="278">
                  <c:v>44871</c:v>
                </c:pt>
                <c:pt idx="279">
                  <c:v>44872</c:v>
                </c:pt>
                <c:pt idx="280">
                  <c:v>44873</c:v>
                </c:pt>
                <c:pt idx="281">
                  <c:v>44874</c:v>
                </c:pt>
                <c:pt idx="282">
                  <c:v>44875</c:v>
                </c:pt>
                <c:pt idx="283">
                  <c:v>44876</c:v>
                </c:pt>
                <c:pt idx="284">
                  <c:v>44877</c:v>
                </c:pt>
                <c:pt idx="285">
                  <c:v>44878</c:v>
                </c:pt>
                <c:pt idx="286">
                  <c:v>44879</c:v>
                </c:pt>
                <c:pt idx="287">
                  <c:v>44880</c:v>
                </c:pt>
                <c:pt idx="288">
                  <c:v>44881</c:v>
                </c:pt>
                <c:pt idx="289">
                  <c:v>44882</c:v>
                </c:pt>
                <c:pt idx="290">
                  <c:v>44883</c:v>
                </c:pt>
                <c:pt idx="291">
                  <c:v>44884</c:v>
                </c:pt>
                <c:pt idx="292">
                  <c:v>44885</c:v>
                </c:pt>
                <c:pt idx="293">
                  <c:v>44886</c:v>
                </c:pt>
                <c:pt idx="294">
                  <c:v>44887</c:v>
                </c:pt>
                <c:pt idx="295">
                  <c:v>44888</c:v>
                </c:pt>
                <c:pt idx="296">
                  <c:v>44889</c:v>
                </c:pt>
                <c:pt idx="297">
                  <c:v>44890</c:v>
                </c:pt>
                <c:pt idx="298">
                  <c:v>44891</c:v>
                </c:pt>
                <c:pt idx="299">
                  <c:v>44892</c:v>
                </c:pt>
                <c:pt idx="300">
                  <c:v>44893</c:v>
                </c:pt>
                <c:pt idx="301">
                  <c:v>44894</c:v>
                </c:pt>
                <c:pt idx="302">
                  <c:v>44895</c:v>
                </c:pt>
                <c:pt idx="303">
                  <c:v>44896</c:v>
                </c:pt>
                <c:pt idx="304">
                  <c:v>44897</c:v>
                </c:pt>
                <c:pt idx="305">
                  <c:v>44898</c:v>
                </c:pt>
                <c:pt idx="306">
                  <c:v>44899</c:v>
                </c:pt>
                <c:pt idx="307">
                  <c:v>44900</c:v>
                </c:pt>
                <c:pt idx="308">
                  <c:v>44901</c:v>
                </c:pt>
                <c:pt idx="309">
                  <c:v>44902</c:v>
                </c:pt>
                <c:pt idx="310">
                  <c:v>44903</c:v>
                </c:pt>
                <c:pt idx="311">
                  <c:v>44904</c:v>
                </c:pt>
                <c:pt idx="312">
                  <c:v>44905</c:v>
                </c:pt>
                <c:pt idx="313">
                  <c:v>44906</c:v>
                </c:pt>
                <c:pt idx="314">
                  <c:v>44907</c:v>
                </c:pt>
                <c:pt idx="315">
                  <c:v>44908</c:v>
                </c:pt>
                <c:pt idx="316">
                  <c:v>44909</c:v>
                </c:pt>
                <c:pt idx="317">
                  <c:v>44910</c:v>
                </c:pt>
                <c:pt idx="318">
                  <c:v>44911</c:v>
                </c:pt>
                <c:pt idx="319">
                  <c:v>44912</c:v>
                </c:pt>
                <c:pt idx="320">
                  <c:v>44913</c:v>
                </c:pt>
                <c:pt idx="321">
                  <c:v>44914</c:v>
                </c:pt>
                <c:pt idx="322">
                  <c:v>44915</c:v>
                </c:pt>
                <c:pt idx="323">
                  <c:v>44916</c:v>
                </c:pt>
                <c:pt idx="324">
                  <c:v>44917</c:v>
                </c:pt>
                <c:pt idx="325">
                  <c:v>44918</c:v>
                </c:pt>
                <c:pt idx="326">
                  <c:v>44919</c:v>
                </c:pt>
                <c:pt idx="327">
                  <c:v>44920</c:v>
                </c:pt>
                <c:pt idx="328">
                  <c:v>44921</c:v>
                </c:pt>
                <c:pt idx="329">
                  <c:v>44922</c:v>
                </c:pt>
                <c:pt idx="330">
                  <c:v>44923</c:v>
                </c:pt>
                <c:pt idx="331">
                  <c:v>44924</c:v>
                </c:pt>
                <c:pt idx="332">
                  <c:v>44925</c:v>
                </c:pt>
                <c:pt idx="333">
                  <c:v>44926</c:v>
                </c:pt>
                <c:pt idx="334">
                  <c:v>44927</c:v>
                </c:pt>
                <c:pt idx="335">
                  <c:v>44928</c:v>
                </c:pt>
                <c:pt idx="336">
                  <c:v>44929</c:v>
                </c:pt>
                <c:pt idx="337">
                  <c:v>44930</c:v>
                </c:pt>
                <c:pt idx="338">
                  <c:v>44931</c:v>
                </c:pt>
                <c:pt idx="339">
                  <c:v>44932</c:v>
                </c:pt>
                <c:pt idx="340">
                  <c:v>44933</c:v>
                </c:pt>
                <c:pt idx="341">
                  <c:v>44934</c:v>
                </c:pt>
                <c:pt idx="342">
                  <c:v>44935</c:v>
                </c:pt>
                <c:pt idx="343">
                  <c:v>44936</c:v>
                </c:pt>
                <c:pt idx="344">
                  <c:v>44937</c:v>
                </c:pt>
                <c:pt idx="345">
                  <c:v>44938</c:v>
                </c:pt>
                <c:pt idx="346">
                  <c:v>44939</c:v>
                </c:pt>
                <c:pt idx="347">
                  <c:v>44940</c:v>
                </c:pt>
                <c:pt idx="348">
                  <c:v>44941</c:v>
                </c:pt>
                <c:pt idx="349">
                  <c:v>44942</c:v>
                </c:pt>
                <c:pt idx="350">
                  <c:v>44943</c:v>
                </c:pt>
                <c:pt idx="351">
                  <c:v>44944</c:v>
                </c:pt>
                <c:pt idx="352">
                  <c:v>44945</c:v>
                </c:pt>
                <c:pt idx="353">
                  <c:v>44946</c:v>
                </c:pt>
                <c:pt idx="354">
                  <c:v>44947</c:v>
                </c:pt>
                <c:pt idx="355">
                  <c:v>44948</c:v>
                </c:pt>
                <c:pt idx="356">
                  <c:v>44949</c:v>
                </c:pt>
                <c:pt idx="357">
                  <c:v>44950</c:v>
                </c:pt>
                <c:pt idx="358">
                  <c:v>44951</c:v>
                </c:pt>
                <c:pt idx="359">
                  <c:v>44952</c:v>
                </c:pt>
                <c:pt idx="360">
                  <c:v>44953</c:v>
                </c:pt>
                <c:pt idx="361">
                  <c:v>44954</c:v>
                </c:pt>
                <c:pt idx="362">
                  <c:v>44955</c:v>
                </c:pt>
                <c:pt idx="363">
                  <c:v>44956</c:v>
                </c:pt>
                <c:pt idx="364">
                  <c:v>44957</c:v>
                </c:pt>
                <c:pt idx="365">
                  <c:v>44958</c:v>
                </c:pt>
                <c:pt idx="366">
                  <c:v>44959</c:v>
                </c:pt>
                <c:pt idx="367">
                  <c:v>44960</c:v>
                </c:pt>
                <c:pt idx="368">
                  <c:v>44961</c:v>
                </c:pt>
                <c:pt idx="369">
                  <c:v>44962</c:v>
                </c:pt>
                <c:pt idx="370">
                  <c:v>44963</c:v>
                </c:pt>
                <c:pt idx="371">
                  <c:v>44964</c:v>
                </c:pt>
                <c:pt idx="372">
                  <c:v>44965</c:v>
                </c:pt>
                <c:pt idx="373">
                  <c:v>44966</c:v>
                </c:pt>
                <c:pt idx="374">
                  <c:v>44967</c:v>
                </c:pt>
                <c:pt idx="375">
                  <c:v>44968</c:v>
                </c:pt>
                <c:pt idx="376">
                  <c:v>44969</c:v>
                </c:pt>
                <c:pt idx="377">
                  <c:v>44970</c:v>
                </c:pt>
                <c:pt idx="378">
                  <c:v>44971</c:v>
                </c:pt>
                <c:pt idx="379">
                  <c:v>44972</c:v>
                </c:pt>
                <c:pt idx="380">
                  <c:v>44973</c:v>
                </c:pt>
                <c:pt idx="381">
                  <c:v>44974</c:v>
                </c:pt>
                <c:pt idx="382">
                  <c:v>44975</c:v>
                </c:pt>
                <c:pt idx="383">
                  <c:v>44976</c:v>
                </c:pt>
                <c:pt idx="384">
                  <c:v>44977</c:v>
                </c:pt>
                <c:pt idx="385">
                  <c:v>44978</c:v>
                </c:pt>
                <c:pt idx="386">
                  <c:v>44979</c:v>
                </c:pt>
                <c:pt idx="387">
                  <c:v>44980</c:v>
                </c:pt>
                <c:pt idx="388">
                  <c:v>44981</c:v>
                </c:pt>
                <c:pt idx="389">
                  <c:v>44982</c:v>
                </c:pt>
                <c:pt idx="390">
                  <c:v>44983</c:v>
                </c:pt>
                <c:pt idx="391">
                  <c:v>44984</c:v>
                </c:pt>
                <c:pt idx="392">
                  <c:v>44985</c:v>
                </c:pt>
              </c:numCache>
            </c:numRef>
          </c:cat>
          <c:val>
            <c:numRef>
              <c:f>'ERCOT Market'!$C$32:$C$424</c:f>
              <c:numCache>
                <c:formatCode>#,##0.00</c:formatCode>
                <c:ptCount val="393"/>
                <c:pt idx="0">
                  <c:v>384180149.69</c:v>
                </c:pt>
                <c:pt idx="1">
                  <c:v>381677638.82999998</c:v>
                </c:pt>
                <c:pt idx="2">
                  <c:v>364507026.58999997</c:v>
                </c:pt>
                <c:pt idx="3">
                  <c:v>263300052.63999999</c:v>
                </c:pt>
                <c:pt idx="4">
                  <c:v>293570065.18000001</c:v>
                </c:pt>
                <c:pt idx="5">
                  <c:v>304970855.99000001</c:v>
                </c:pt>
                <c:pt idx="6">
                  <c:v>267977726.80000001</c:v>
                </c:pt>
                <c:pt idx="7">
                  <c:v>237316426.05000001</c:v>
                </c:pt>
                <c:pt idx="8">
                  <c:v>237567765.81</c:v>
                </c:pt>
                <c:pt idx="9">
                  <c:v>236986625.03999999</c:v>
                </c:pt>
                <c:pt idx="10">
                  <c:v>241930325</c:v>
                </c:pt>
                <c:pt idx="11">
                  <c:v>258832509.37</c:v>
                </c:pt>
                <c:pt idx="12">
                  <c:v>281321144.18000001</c:v>
                </c:pt>
                <c:pt idx="13">
                  <c:v>235623853.59999999</c:v>
                </c:pt>
                <c:pt idx="14">
                  <c:v>261525351.72999999</c:v>
                </c:pt>
                <c:pt idx="15">
                  <c:v>340734151.48000002</c:v>
                </c:pt>
                <c:pt idx="16">
                  <c:v>332034146.69999999</c:v>
                </c:pt>
                <c:pt idx="17">
                  <c:v>382220714.81</c:v>
                </c:pt>
                <c:pt idx="18">
                  <c:v>477762879.98000002</c:v>
                </c:pt>
                <c:pt idx="19">
                  <c:v>486647901.26999998</c:v>
                </c:pt>
                <c:pt idx="20">
                  <c:v>454826222.25999999</c:v>
                </c:pt>
                <c:pt idx="21">
                  <c:v>490362176.81999999</c:v>
                </c:pt>
                <c:pt idx="22">
                  <c:v>499578741.81999999</c:v>
                </c:pt>
                <c:pt idx="23">
                  <c:v>512184873.94999999</c:v>
                </c:pt>
                <c:pt idx="24">
                  <c:v>565682768.04999995</c:v>
                </c:pt>
                <c:pt idx="25">
                  <c:v>605435912.29999995</c:v>
                </c:pt>
                <c:pt idx="26">
                  <c:v>637939133.14999998</c:v>
                </c:pt>
                <c:pt idx="27">
                  <c:v>584768156.21000004</c:v>
                </c:pt>
                <c:pt idx="28">
                  <c:v>427165544.06999999</c:v>
                </c:pt>
                <c:pt idx="29">
                  <c:v>393648663.36000001</c:v>
                </c:pt>
                <c:pt idx="30">
                  <c:v>388078728.63</c:v>
                </c:pt>
                <c:pt idx="31">
                  <c:v>280594766.26999998</c:v>
                </c:pt>
                <c:pt idx="32">
                  <c:v>305832405.12</c:v>
                </c:pt>
                <c:pt idx="33">
                  <c:v>313746776.01999998</c:v>
                </c:pt>
                <c:pt idx="34">
                  <c:v>280061627.73000002</c:v>
                </c:pt>
                <c:pt idx="35">
                  <c:v>270160099.77999997</c:v>
                </c:pt>
                <c:pt idx="36">
                  <c:v>283872455.04000002</c:v>
                </c:pt>
                <c:pt idx="37">
                  <c:v>278572600.38999999</c:v>
                </c:pt>
                <c:pt idx="38">
                  <c:v>277573882.44</c:v>
                </c:pt>
                <c:pt idx="39">
                  <c:v>306818400.56</c:v>
                </c:pt>
                <c:pt idx="40">
                  <c:v>326723304.35000002</c:v>
                </c:pt>
                <c:pt idx="41">
                  <c:v>273425205.17000002</c:v>
                </c:pt>
                <c:pt idx="42">
                  <c:v>249574898.62</c:v>
                </c:pt>
                <c:pt idx="43">
                  <c:v>278043113.75999999</c:v>
                </c:pt>
                <c:pt idx="44">
                  <c:v>277781937.33999997</c:v>
                </c:pt>
                <c:pt idx="45">
                  <c:v>342707820.12</c:v>
                </c:pt>
                <c:pt idx="46">
                  <c:v>384801779.76999998</c:v>
                </c:pt>
                <c:pt idx="47">
                  <c:v>397467750.57999998</c:v>
                </c:pt>
                <c:pt idx="48">
                  <c:v>349760513.19</c:v>
                </c:pt>
                <c:pt idx="49">
                  <c:v>390118486.19</c:v>
                </c:pt>
                <c:pt idx="50">
                  <c:v>408649295.16000003</c:v>
                </c:pt>
                <c:pt idx="51">
                  <c:v>411499242.41000003</c:v>
                </c:pt>
                <c:pt idx="52">
                  <c:v>444694669.27999997</c:v>
                </c:pt>
                <c:pt idx="53">
                  <c:v>482115574.63999999</c:v>
                </c:pt>
                <c:pt idx="54">
                  <c:v>506287825.99000001</c:v>
                </c:pt>
                <c:pt idx="55">
                  <c:v>463237900.16000003</c:v>
                </c:pt>
                <c:pt idx="56">
                  <c:v>463631840.18000001</c:v>
                </c:pt>
                <c:pt idx="57">
                  <c:v>474942792.25</c:v>
                </c:pt>
                <c:pt idx="58">
                  <c:v>475335874.63999999</c:v>
                </c:pt>
                <c:pt idx="59">
                  <c:v>369710696.25999999</c:v>
                </c:pt>
                <c:pt idx="60">
                  <c:v>436130828.25</c:v>
                </c:pt>
                <c:pt idx="61">
                  <c:v>469029088.19</c:v>
                </c:pt>
                <c:pt idx="62">
                  <c:v>415743236.31999999</c:v>
                </c:pt>
                <c:pt idx="63">
                  <c:v>431338148.80000001</c:v>
                </c:pt>
                <c:pt idx="64">
                  <c:v>446885836.43000001</c:v>
                </c:pt>
                <c:pt idx="65">
                  <c:v>443171694.44999999</c:v>
                </c:pt>
                <c:pt idx="66">
                  <c:v>482458262.56</c:v>
                </c:pt>
                <c:pt idx="67">
                  <c:v>522996559.73000002</c:v>
                </c:pt>
                <c:pt idx="68">
                  <c:v>543346905.38</c:v>
                </c:pt>
                <c:pt idx="69">
                  <c:v>450258940.39999998</c:v>
                </c:pt>
                <c:pt idx="70">
                  <c:v>445465550.75</c:v>
                </c:pt>
                <c:pt idx="71">
                  <c:v>459543150.22000003</c:v>
                </c:pt>
                <c:pt idx="72">
                  <c:v>465726705.82999998</c:v>
                </c:pt>
                <c:pt idx="73">
                  <c:v>451517239.49000001</c:v>
                </c:pt>
                <c:pt idx="74">
                  <c:v>506998712.24000001</c:v>
                </c:pt>
                <c:pt idx="75">
                  <c:v>546486502.95000005</c:v>
                </c:pt>
                <c:pt idx="76">
                  <c:v>480784843.32999998</c:v>
                </c:pt>
                <c:pt idx="77">
                  <c:v>458611310.05000001</c:v>
                </c:pt>
                <c:pt idx="78">
                  <c:v>471290423.69999999</c:v>
                </c:pt>
                <c:pt idx="79">
                  <c:v>456207695.76999998</c:v>
                </c:pt>
                <c:pt idx="80">
                  <c:v>480154321.29000002</c:v>
                </c:pt>
                <c:pt idx="81">
                  <c:v>573143755.91999996</c:v>
                </c:pt>
                <c:pt idx="82">
                  <c:v>604450129.50999999</c:v>
                </c:pt>
                <c:pt idx="83">
                  <c:v>536107760.86000001</c:v>
                </c:pt>
                <c:pt idx="84">
                  <c:v>603050233.71000004</c:v>
                </c:pt>
                <c:pt idx="85">
                  <c:v>652568944.64999998</c:v>
                </c:pt>
                <c:pt idx="86">
                  <c:v>702749252.42999995</c:v>
                </c:pt>
                <c:pt idx="87">
                  <c:v>758815825.64999998</c:v>
                </c:pt>
                <c:pt idx="88">
                  <c:v>866685602.17999995</c:v>
                </c:pt>
                <c:pt idx="89">
                  <c:v>931541167.55999994</c:v>
                </c:pt>
                <c:pt idx="90">
                  <c:v>857898625.72000003</c:v>
                </c:pt>
                <c:pt idx="91">
                  <c:v>917461905.57000005</c:v>
                </c:pt>
                <c:pt idx="92">
                  <c:v>1061127622.72</c:v>
                </c:pt>
                <c:pt idx="93">
                  <c:v>1142468773.3399999</c:v>
                </c:pt>
                <c:pt idx="94">
                  <c:v>1031501120.0599999</c:v>
                </c:pt>
                <c:pt idx="95">
                  <c:v>1141775517.54</c:v>
                </c:pt>
                <c:pt idx="96">
                  <c:v>1162335740.0999999</c:v>
                </c:pt>
                <c:pt idx="97">
                  <c:v>1053867425.5700001</c:v>
                </c:pt>
                <c:pt idx="98">
                  <c:v>1020301238.22</c:v>
                </c:pt>
                <c:pt idx="99">
                  <c:v>1062244793.58</c:v>
                </c:pt>
                <c:pt idx="100">
                  <c:v>1042226800</c:v>
                </c:pt>
                <c:pt idx="101">
                  <c:v>1041995816.64</c:v>
                </c:pt>
                <c:pt idx="102">
                  <c:v>1198935185.8099999</c:v>
                </c:pt>
                <c:pt idx="103">
                  <c:v>1213698569.21</c:v>
                </c:pt>
                <c:pt idx="104">
                  <c:v>1000141072.66</c:v>
                </c:pt>
                <c:pt idx="105">
                  <c:v>795278150.02999997</c:v>
                </c:pt>
                <c:pt idx="106">
                  <c:v>662553166.48000002</c:v>
                </c:pt>
                <c:pt idx="107">
                  <c:v>669313151.38</c:v>
                </c:pt>
                <c:pt idx="108">
                  <c:v>684348183.30999994</c:v>
                </c:pt>
                <c:pt idx="109">
                  <c:v>790537259.03999996</c:v>
                </c:pt>
                <c:pt idx="110">
                  <c:v>832704262.95000005</c:v>
                </c:pt>
                <c:pt idx="111">
                  <c:v>875893216.30999994</c:v>
                </c:pt>
                <c:pt idx="112">
                  <c:v>814355028.71000004</c:v>
                </c:pt>
                <c:pt idx="113">
                  <c:v>819296762.60000002</c:v>
                </c:pt>
                <c:pt idx="114">
                  <c:v>851283575.01999998</c:v>
                </c:pt>
                <c:pt idx="115">
                  <c:v>861749828.50999999</c:v>
                </c:pt>
                <c:pt idx="116">
                  <c:v>937176263.47000003</c:v>
                </c:pt>
                <c:pt idx="117">
                  <c:v>985603324.19000006</c:v>
                </c:pt>
                <c:pt idx="118">
                  <c:v>976490683.54999995</c:v>
                </c:pt>
                <c:pt idx="119">
                  <c:v>900494305.65999997</c:v>
                </c:pt>
                <c:pt idx="120">
                  <c:v>794165381.04999995</c:v>
                </c:pt>
                <c:pt idx="121">
                  <c:v>816155784.90999997</c:v>
                </c:pt>
                <c:pt idx="122">
                  <c:v>672462194.83000004</c:v>
                </c:pt>
                <c:pt idx="123">
                  <c:v>765242982.78999996</c:v>
                </c:pt>
                <c:pt idx="124">
                  <c:v>801716107.12</c:v>
                </c:pt>
                <c:pt idx="125">
                  <c:v>709307543.88</c:v>
                </c:pt>
                <c:pt idx="126">
                  <c:v>717292795.25</c:v>
                </c:pt>
                <c:pt idx="127">
                  <c:v>727962132.65999997</c:v>
                </c:pt>
                <c:pt idx="128">
                  <c:v>723833803.41999996</c:v>
                </c:pt>
                <c:pt idx="129">
                  <c:v>745291581.80999994</c:v>
                </c:pt>
                <c:pt idx="130">
                  <c:v>806238944.26999998</c:v>
                </c:pt>
                <c:pt idx="131">
                  <c:v>843995398.86000001</c:v>
                </c:pt>
                <c:pt idx="132">
                  <c:v>732703404.90999997</c:v>
                </c:pt>
                <c:pt idx="133">
                  <c:v>674601560.09000003</c:v>
                </c:pt>
                <c:pt idx="134">
                  <c:v>675805426.37</c:v>
                </c:pt>
                <c:pt idx="135">
                  <c:v>658732872.30999994</c:v>
                </c:pt>
                <c:pt idx="136">
                  <c:v>616635095.63999999</c:v>
                </c:pt>
                <c:pt idx="137">
                  <c:v>750536188.37</c:v>
                </c:pt>
                <c:pt idx="138">
                  <c:v>762471986.76999998</c:v>
                </c:pt>
                <c:pt idx="139">
                  <c:v>635387584.05999994</c:v>
                </c:pt>
                <c:pt idx="140">
                  <c:v>611881841</c:v>
                </c:pt>
                <c:pt idx="141">
                  <c:v>646670159</c:v>
                </c:pt>
                <c:pt idx="142">
                  <c:v>679399093.17999995</c:v>
                </c:pt>
                <c:pt idx="143">
                  <c:v>679287689.98000002</c:v>
                </c:pt>
                <c:pt idx="144">
                  <c:v>798732189.13999999</c:v>
                </c:pt>
                <c:pt idx="145">
                  <c:v>847876187.90999997</c:v>
                </c:pt>
                <c:pt idx="146">
                  <c:v>792040970.19000006</c:v>
                </c:pt>
                <c:pt idx="147">
                  <c:v>790945151.94000006</c:v>
                </c:pt>
                <c:pt idx="148">
                  <c:v>1038203996.23</c:v>
                </c:pt>
                <c:pt idx="149">
                  <c:v>1121537503.9200001</c:v>
                </c:pt>
                <c:pt idx="150">
                  <c:v>1037699613.25</c:v>
                </c:pt>
                <c:pt idx="151">
                  <c:v>1227106898.1099999</c:v>
                </c:pt>
                <c:pt idx="152">
                  <c:v>1533481426.3399999</c:v>
                </c:pt>
                <c:pt idx="153">
                  <c:v>1532262036.4300001</c:v>
                </c:pt>
                <c:pt idx="154">
                  <c:v>1452659379.6700001</c:v>
                </c:pt>
                <c:pt idx="155">
                  <c:v>1416165060.77</c:v>
                </c:pt>
                <c:pt idx="156">
                  <c:v>1483562169.77</c:v>
                </c:pt>
                <c:pt idx="157">
                  <c:v>1603903997.51</c:v>
                </c:pt>
                <c:pt idx="158">
                  <c:v>1759351998.01</c:v>
                </c:pt>
                <c:pt idx="159">
                  <c:v>1872641098.6700001</c:v>
                </c:pt>
                <c:pt idx="160">
                  <c:v>1803193488.6099999</c:v>
                </c:pt>
                <c:pt idx="161">
                  <c:v>1844645678.0699999</c:v>
                </c:pt>
                <c:pt idx="162">
                  <c:v>1743843249.51</c:v>
                </c:pt>
                <c:pt idx="163">
                  <c:v>1724690877.0699999</c:v>
                </c:pt>
                <c:pt idx="164">
                  <c:v>1649342781.8199999</c:v>
                </c:pt>
                <c:pt idx="165">
                  <c:v>1700094553.1500001</c:v>
                </c:pt>
                <c:pt idx="166">
                  <c:v>1745778275.3699999</c:v>
                </c:pt>
                <c:pt idx="167">
                  <c:v>1134187215.54</c:v>
                </c:pt>
                <c:pt idx="168">
                  <c:v>985682012.33000004</c:v>
                </c:pt>
                <c:pt idx="169">
                  <c:v>952116795.62</c:v>
                </c:pt>
                <c:pt idx="170">
                  <c:v>965700985.22000003</c:v>
                </c:pt>
                <c:pt idx="171">
                  <c:v>887961519.61000001</c:v>
                </c:pt>
                <c:pt idx="172">
                  <c:v>1027091452.05</c:v>
                </c:pt>
                <c:pt idx="173">
                  <c:v>1070453134.16</c:v>
                </c:pt>
                <c:pt idx="174">
                  <c:v>807522579.95000005</c:v>
                </c:pt>
                <c:pt idx="175">
                  <c:v>800682107.60000002</c:v>
                </c:pt>
                <c:pt idx="176">
                  <c:v>817199901</c:v>
                </c:pt>
                <c:pt idx="177">
                  <c:v>828917338.78999996</c:v>
                </c:pt>
                <c:pt idx="178">
                  <c:v>856013889.08000004</c:v>
                </c:pt>
                <c:pt idx="179">
                  <c:v>915353466.41999996</c:v>
                </c:pt>
                <c:pt idx="180">
                  <c:v>968876880.88999999</c:v>
                </c:pt>
                <c:pt idx="181">
                  <c:v>853030945.20000005</c:v>
                </c:pt>
                <c:pt idx="182">
                  <c:v>835246426.46000004</c:v>
                </c:pt>
                <c:pt idx="183">
                  <c:v>851877804.76999998</c:v>
                </c:pt>
                <c:pt idx="184">
                  <c:v>852036025.87</c:v>
                </c:pt>
                <c:pt idx="185">
                  <c:v>724768238.30999994</c:v>
                </c:pt>
                <c:pt idx="186">
                  <c:v>810963348.30999994</c:v>
                </c:pt>
                <c:pt idx="187">
                  <c:v>851492129.00999999</c:v>
                </c:pt>
                <c:pt idx="188">
                  <c:v>713949780.75999999</c:v>
                </c:pt>
                <c:pt idx="189">
                  <c:v>710320805.57000005</c:v>
                </c:pt>
                <c:pt idx="190">
                  <c:v>719642742.28999996</c:v>
                </c:pt>
                <c:pt idx="191">
                  <c:v>706120146.54999995</c:v>
                </c:pt>
                <c:pt idx="192">
                  <c:v>713643304.36000001</c:v>
                </c:pt>
                <c:pt idx="193">
                  <c:v>764575698.25999999</c:v>
                </c:pt>
                <c:pt idx="194">
                  <c:v>821922254.23000002</c:v>
                </c:pt>
                <c:pt idx="195">
                  <c:v>687490020.99000001</c:v>
                </c:pt>
                <c:pt idx="196">
                  <c:v>647637030.34000003</c:v>
                </c:pt>
                <c:pt idx="197">
                  <c:v>638390667.01999998</c:v>
                </c:pt>
                <c:pt idx="198">
                  <c:v>611289436.55999994</c:v>
                </c:pt>
                <c:pt idx="199">
                  <c:v>573108207.94000006</c:v>
                </c:pt>
                <c:pt idx="200">
                  <c:v>721413705.32000005</c:v>
                </c:pt>
                <c:pt idx="201">
                  <c:v>732558897.52999997</c:v>
                </c:pt>
                <c:pt idx="202">
                  <c:v>624617647.22000003</c:v>
                </c:pt>
                <c:pt idx="203">
                  <c:v>607474582.38999999</c:v>
                </c:pt>
                <c:pt idx="204">
                  <c:v>633954967.63999999</c:v>
                </c:pt>
                <c:pt idx="205">
                  <c:v>649905401.42999995</c:v>
                </c:pt>
                <c:pt idx="206">
                  <c:v>666377865.85000002</c:v>
                </c:pt>
                <c:pt idx="207">
                  <c:v>715634428.05999994</c:v>
                </c:pt>
                <c:pt idx="208">
                  <c:v>751652149.36000001</c:v>
                </c:pt>
                <c:pt idx="209">
                  <c:v>728241157.88</c:v>
                </c:pt>
                <c:pt idx="210">
                  <c:v>673825873.05999994</c:v>
                </c:pt>
                <c:pt idx="211">
                  <c:v>666918843.48000002</c:v>
                </c:pt>
                <c:pt idx="212">
                  <c:v>681246309.21000004</c:v>
                </c:pt>
                <c:pt idx="213">
                  <c:v>516990981.26999998</c:v>
                </c:pt>
                <c:pt idx="214">
                  <c:v>558767555.01999998</c:v>
                </c:pt>
                <c:pt idx="215">
                  <c:v>607540351.32000005</c:v>
                </c:pt>
                <c:pt idx="216">
                  <c:v>610963410.48000002</c:v>
                </c:pt>
                <c:pt idx="217">
                  <c:v>525575721.75999999</c:v>
                </c:pt>
                <c:pt idx="218">
                  <c:v>496095141.23000002</c:v>
                </c:pt>
                <c:pt idx="219">
                  <c:v>490485945.11000001</c:v>
                </c:pt>
                <c:pt idx="220">
                  <c:v>507661959.38999999</c:v>
                </c:pt>
                <c:pt idx="221">
                  <c:v>563463802.44000006</c:v>
                </c:pt>
                <c:pt idx="222">
                  <c:v>594194272.13</c:v>
                </c:pt>
                <c:pt idx="223">
                  <c:v>497249294.68000001</c:v>
                </c:pt>
                <c:pt idx="224">
                  <c:v>498061987.07999998</c:v>
                </c:pt>
                <c:pt idx="225">
                  <c:v>503752644.83999997</c:v>
                </c:pt>
                <c:pt idx="226">
                  <c:v>502295981.14999998</c:v>
                </c:pt>
                <c:pt idx="227">
                  <c:v>505439638.23000002</c:v>
                </c:pt>
                <c:pt idx="228">
                  <c:v>528623946.85000002</c:v>
                </c:pt>
                <c:pt idx="229">
                  <c:v>562480662.24000001</c:v>
                </c:pt>
                <c:pt idx="230">
                  <c:v>493036458.16000003</c:v>
                </c:pt>
                <c:pt idx="231">
                  <c:v>454047064.50999999</c:v>
                </c:pt>
                <c:pt idx="232">
                  <c:v>446212927.26999998</c:v>
                </c:pt>
                <c:pt idx="233">
                  <c:v>432750218.5</c:v>
                </c:pt>
                <c:pt idx="234">
                  <c:v>398919805.63</c:v>
                </c:pt>
                <c:pt idx="235">
                  <c:v>508449605.60000002</c:v>
                </c:pt>
                <c:pt idx="236">
                  <c:v>528033784.5</c:v>
                </c:pt>
                <c:pt idx="237">
                  <c:v>447586604.62</c:v>
                </c:pt>
                <c:pt idx="238">
                  <c:v>474915320.36000001</c:v>
                </c:pt>
                <c:pt idx="239">
                  <c:v>485693578.99000001</c:v>
                </c:pt>
                <c:pt idx="240">
                  <c:v>489289778.5</c:v>
                </c:pt>
                <c:pt idx="241">
                  <c:v>496130230.19999999</c:v>
                </c:pt>
                <c:pt idx="242">
                  <c:v>543718334.36000001</c:v>
                </c:pt>
                <c:pt idx="243">
                  <c:v>580338097.67999995</c:v>
                </c:pt>
                <c:pt idx="244">
                  <c:v>524681612.85000002</c:v>
                </c:pt>
                <c:pt idx="245">
                  <c:v>526003399.56999999</c:v>
                </c:pt>
                <c:pt idx="246">
                  <c:v>540607726.82000005</c:v>
                </c:pt>
                <c:pt idx="247">
                  <c:v>542815306.53999996</c:v>
                </c:pt>
                <c:pt idx="248">
                  <c:v>417627202.91000003</c:v>
                </c:pt>
                <c:pt idx="249">
                  <c:v>460107676.13</c:v>
                </c:pt>
                <c:pt idx="250">
                  <c:v>487118678.42000002</c:v>
                </c:pt>
                <c:pt idx="251">
                  <c:v>437244698.66000003</c:v>
                </c:pt>
                <c:pt idx="252">
                  <c:v>414112112.92000002</c:v>
                </c:pt>
                <c:pt idx="253">
                  <c:v>412383032.49000001</c:v>
                </c:pt>
                <c:pt idx="254">
                  <c:v>408319289.62</c:v>
                </c:pt>
                <c:pt idx="255">
                  <c:v>403620409.01999998</c:v>
                </c:pt>
                <c:pt idx="256">
                  <c:v>436533679.51999998</c:v>
                </c:pt>
                <c:pt idx="257">
                  <c:v>467275548.26999998</c:v>
                </c:pt>
                <c:pt idx="258">
                  <c:v>392970602.83999997</c:v>
                </c:pt>
                <c:pt idx="259">
                  <c:v>354261176.20999998</c:v>
                </c:pt>
                <c:pt idx="260">
                  <c:v>349746920.82999998</c:v>
                </c:pt>
                <c:pt idx="261">
                  <c:v>325943444.47000003</c:v>
                </c:pt>
                <c:pt idx="262">
                  <c:v>294680185.63999999</c:v>
                </c:pt>
                <c:pt idx="263">
                  <c:v>372385516.26999998</c:v>
                </c:pt>
                <c:pt idx="264">
                  <c:v>379068770.94</c:v>
                </c:pt>
                <c:pt idx="265">
                  <c:v>330500166.97000003</c:v>
                </c:pt>
                <c:pt idx="266">
                  <c:v>364492546.26999998</c:v>
                </c:pt>
                <c:pt idx="267">
                  <c:v>384085885.66000003</c:v>
                </c:pt>
                <c:pt idx="268">
                  <c:v>380949990.08999997</c:v>
                </c:pt>
                <c:pt idx="269">
                  <c:v>389780649.10000002</c:v>
                </c:pt>
                <c:pt idx="270">
                  <c:v>424369998.70999998</c:v>
                </c:pt>
                <c:pt idx="271">
                  <c:v>447929188.83999997</c:v>
                </c:pt>
                <c:pt idx="272">
                  <c:v>410353118.22000003</c:v>
                </c:pt>
                <c:pt idx="273">
                  <c:v>417365342.88999999</c:v>
                </c:pt>
                <c:pt idx="274">
                  <c:v>417958499</c:v>
                </c:pt>
                <c:pt idx="275">
                  <c:v>403443128.31999999</c:v>
                </c:pt>
                <c:pt idx="276">
                  <c:v>255401314.09</c:v>
                </c:pt>
                <c:pt idx="277">
                  <c:v>285330578.17000002</c:v>
                </c:pt>
                <c:pt idx="278">
                  <c:v>303506882.16000003</c:v>
                </c:pt>
                <c:pt idx="279">
                  <c:v>268145611.24000001</c:v>
                </c:pt>
                <c:pt idx="280">
                  <c:v>299263072.36000001</c:v>
                </c:pt>
                <c:pt idx="281">
                  <c:v>312737990.16000003</c:v>
                </c:pt>
                <c:pt idx="282">
                  <c:v>311593509.52999997</c:v>
                </c:pt>
                <c:pt idx="283">
                  <c:v>309168345.70999998</c:v>
                </c:pt>
                <c:pt idx="284">
                  <c:v>341746609.87</c:v>
                </c:pt>
                <c:pt idx="285">
                  <c:v>368525276.94999999</c:v>
                </c:pt>
                <c:pt idx="286">
                  <c:v>317479176.61000001</c:v>
                </c:pt>
                <c:pt idx="287">
                  <c:v>312031592.56999999</c:v>
                </c:pt>
                <c:pt idx="288">
                  <c:v>343081852.99000001</c:v>
                </c:pt>
                <c:pt idx="289">
                  <c:v>406918318.49000001</c:v>
                </c:pt>
                <c:pt idx="290">
                  <c:v>458952651.08999997</c:v>
                </c:pt>
                <c:pt idx="291">
                  <c:v>575892891.76999998</c:v>
                </c:pt>
                <c:pt idx="292">
                  <c:v>598131412.46000004</c:v>
                </c:pt>
                <c:pt idx="293">
                  <c:v>539696661.54999995</c:v>
                </c:pt>
                <c:pt idx="294">
                  <c:v>504796778.63999999</c:v>
                </c:pt>
                <c:pt idx="295">
                  <c:v>516407660.33999997</c:v>
                </c:pt>
                <c:pt idx="296">
                  <c:v>541029267.63999999</c:v>
                </c:pt>
                <c:pt idx="297">
                  <c:v>541094306.02999997</c:v>
                </c:pt>
                <c:pt idx="298">
                  <c:v>549201592.27999997</c:v>
                </c:pt>
                <c:pt idx="299">
                  <c:v>572597182.26999998</c:v>
                </c:pt>
                <c:pt idx="300">
                  <c:v>503029606.86000001</c:v>
                </c:pt>
                <c:pt idx="301">
                  <c:v>464311170.5</c:v>
                </c:pt>
                <c:pt idx="302">
                  <c:v>448907326.13</c:v>
                </c:pt>
                <c:pt idx="303">
                  <c:v>444674888.42000002</c:v>
                </c:pt>
                <c:pt idx="304">
                  <c:v>297895735.86000001</c:v>
                </c:pt>
                <c:pt idx="305">
                  <c:v>336915518.16000003</c:v>
                </c:pt>
                <c:pt idx="306">
                  <c:v>351408268.19999999</c:v>
                </c:pt>
                <c:pt idx="307">
                  <c:v>298532898.58999997</c:v>
                </c:pt>
                <c:pt idx="308">
                  <c:v>301586287.48000002</c:v>
                </c:pt>
                <c:pt idx="309">
                  <c:v>302711658.56999999</c:v>
                </c:pt>
                <c:pt idx="310">
                  <c:v>300503657.13999999</c:v>
                </c:pt>
                <c:pt idx="311">
                  <c:v>307944163.64999998</c:v>
                </c:pt>
                <c:pt idx="312">
                  <c:v>462099167.13999999</c:v>
                </c:pt>
                <c:pt idx="313">
                  <c:v>499253930.57999998</c:v>
                </c:pt>
                <c:pt idx="314">
                  <c:v>446496165.87</c:v>
                </c:pt>
                <c:pt idx="315">
                  <c:v>412661108.42000002</c:v>
                </c:pt>
                <c:pt idx="316">
                  <c:v>444325704.64999998</c:v>
                </c:pt>
                <c:pt idx="317">
                  <c:v>629397770.80999994</c:v>
                </c:pt>
                <c:pt idx="318">
                  <c:v>815634018.69000006</c:v>
                </c:pt>
                <c:pt idx="319">
                  <c:v>892544473.30999994</c:v>
                </c:pt>
                <c:pt idx="320">
                  <c:v>961660093.84000003</c:v>
                </c:pt>
                <c:pt idx="321">
                  <c:v>924703023.30999994</c:v>
                </c:pt>
                <c:pt idx="322">
                  <c:v>913481107.20000005</c:v>
                </c:pt>
                <c:pt idx="323">
                  <c:v>923493841.24000001</c:v>
                </c:pt>
                <c:pt idx="324">
                  <c:v>905829803.38999999</c:v>
                </c:pt>
                <c:pt idx="325">
                  <c:v>901759802.13</c:v>
                </c:pt>
                <c:pt idx="326">
                  <c:v>969075384.36000001</c:v>
                </c:pt>
                <c:pt idx="327">
                  <c:v>989733367.04999995</c:v>
                </c:pt>
                <c:pt idx="328">
                  <c:v>1001598146.34</c:v>
                </c:pt>
                <c:pt idx="329">
                  <c:v>958911388.73000002</c:v>
                </c:pt>
                <c:pt idx="330">
                  <c:v>678199968.35000002</c:v>
                </c:pt>
                <c:pt idx="331">
                  <c:v>425356480.43000001</c:v>
                </c:pt>
                <c:pt idx="332">
                  <c:v>219300512.56999999</c:v>
                </c:pt>
                <c:pt idx="333">
                  <c:v>234175067.88999999</c:v>
                </c:pt>
                <c:pt idx="334">
                  <c:v>238931060.03999999</c:v>
                </c:pt>
                <c:pt idx="335">
                  <c:v>235135021.16</c:v>
                </c:pt>
                <c:pt idx="336">
                  <c:v>207858847.19</c:v>
                </c:pt>
                <c:pt idx="337">
                  <c:v>188105660.50999999</c:v>
                </c:pt>
                <c:pt idx="338">
                  <c:v>201794274.41</c:v>
                </c:pt>
                <c:pt idx="339">
                  <c:v>215355396.91999999</c:v>
                </c:pt>
                <c:pt idx="340">
                  <c:v>246665693.75999999</c:v>
                </c:pt>
                <c:pt idx="341">
                  <c:v>253999906.56</c:v>
                </c:pt>
                <c:pt idx="342">
                  <c:v>255836945.16999999</c:v>
                </c:pt>
                <c:pt idx="343">
                  <c:v>229738881.75999999</c:v>
                </c:pt>
                <c:pt idx="344">
                  <c:v>227348993.25999999</c:v>
                </c:pt>
                <c:pt idx="345">
                  <c:v>225107082.22</c:v>
                </c:pt>
                <c:pt idx="346">
                  <c:v>220739249.68000001</c:v>
                </c:pt>
                <c:pt idx="347">
                  <c:v>281195895.60000002</c:v>
                </c:pt>
                <c:pt idx="348">
                  <c:v>298446098.00999999</c:v>
                </c:pt>
                <c:pt idx="349">
                  <c:v>295345807.88999999</c:v>
                </c:pt>
                <c:pt idx="350">
                  <c:v>262732510.02000001</c:v>
                </c:pt>
                <c:pt idx="351">
                  <c:v>242825932.06999999</c:v>
                </c:pt>
                <c:pt idx="352">
                  <c:v>262736204.55000001</c:v>
                </c:pt>
                <c:pt idx="353">
                  <c:v>265195379.11000001</c:v>
                </c:pt>
                <c:pt idx="354">
                  <c:v>325167346.70999998</c:v>
                </c:pt>
                <c:pt idx="355">
                  <c:v>355234511.25</c:v>
                </c:pt>
                <c:pt idx="356">
                  <c:v>322503239</c:v>
                </c:pt>
                <c:pt idx="357">
                  <c:v>392749944.94999999</c:v>
                </c:pt>
                <c:pt idx="358">
                  <c:v>400201218.51999998</c:v>
                </c:pt>
                <c:pt idx="359">
                  <c:v>400545442.63999999</c:v>
                </c:pt>
                <c:pt idx="360">
                  <c:v>407087411.81999999</c:v>
                </c:pt>
                <c:pt idx="361">
                  <c:v>419501188.86000001</c:v>
                </c:pt>
                <c:pt idx="362">
                  <c:v>441544174.55000001</c:v>
                </c:pt>
                <c:pt idx="363">
                  <c:v>405707581.37</c:v>
                </c:pt>
                <c:pt idx="364">
                  <c:v>392460426.10000002</c:v>
                </c:pt>
                <c:pt idx="365" formatCode="_(* #,##0.00_);_(* \(#,##0.00\);_(* &quot;-&quot;??_);_(@_)">
                  <c:v>387013942.69000006</c:v>
                </c:pt>
                <c:pt idx="366" formatCode="_(* #,##0.00_);_(* \(#,##0.00\);_(* &quot;-&quot;??_);_(@_)">
                  <c:v>370486802.49000007</c:v>
                </c:pt>
                <c:pt idx="367" formatCode="_(* #,##0.00_);_(* \(#,##0.00\);_(* &quot;-&quot;??_);_(@_)">
                  <c:v>261627758.80000001</c:v>
                </c:pt>
                <c:pt idx="368" formatCode="_(* #,##0.00_);_(* \(#,##0.00\);_(* &quot;-&quot;??_);_(@_)">
                  <c:v>299213280.73000002</c:v>
                </c:pt>
                <c:pt idx="369" formatCode="_(* #,##0.00_);_(* \(#,##0.00\);_(* &quot;-&quot;??_);_(@_)">
                  <c:v>309753010.31</c:v>
                </c:pt>
                <c:pt idx="370" formatCode="_(* #,##0.00_);_(* \(#,##0.00\);_(* &quot;-&quot;??_);_(@_)">
                  <c:v>230016295.50999999</c:v>
                </c:pt>
                <c:pt idx="371" formatCode="_(* #,##0.00_);_(* \(#,##0.00\);_(* &quot;-&quot;??_);_(@_)">
                  <c:v>219278829.70000002</c:v>
                </c:pt>
                <c:pt idx="372" formatCode="_(* #,##0.00_);_(* \(#,##0.00\);_(* &quot;-&quot;??_);_(@_)">
                  <c:v>234608366.65999994</c:v>
                </c:pt>
                <c:pt idx="373" formatCode="_(* #,##0.00_);_(* \(#,##0.00\);_(* &quot;-&quot;??_);_(@_)">
                  <c:v>236912625.45000002</c:v>
                </c:pt>
                <c:pt idx="374" formatCode="_(* #,##0.00_);_(* \(#,##0.00\);_(* &quot;-&quot;??_);_(@_)">
                  <c:v>246617190.99999997</c:v>
                </c:pt>
                <c:pt idx="375" formatCode="_(* #,##0.00_);_(* \(#,##0.00\);_(* &quot;-&quot;??_);_(@_)">
                  <c:v>277199371.51999998</c:v>
                </c:pt>
                <c:pt idx="376" formatCode="_(* #,##0.00_);_(* \(#,##0.00\);_(* &quot;-&quot;??_);_(@_)">
                  <c:v>313499615.28999996</c:v>
                </c:pt>
                <c:pt idx="377" formatCode="_(* #,##0.00_);_(* \(#,##0.00\);_(* &quot;-&quot;??_);_(@_)">
                  <c:v>283571934.31000012</c:v>
                </c:pt>
                <c:pt idx="378" formatCode="_(* #,##0.00_);_(* \(#,##0.00\);_(* &quot;-&quot;??_);_(@_)">
                  <c:v>274016919.53000003</c:v>
                </c:pt>
                <c:pt idx="379" formatCode="_(* #,##0.00_);_(* \(#,##0.00\);_(* &quot;-&quot;??_);_(@_)">
                  <c:v>278635591.78000009</c:v>
                </c:pt>
                <c:pt idx="380" formatCode="_(* #,##0.00_);_(* \(#,##0.00\);_(* &quot;-&quot;??_);_(@_)">
                  <c:v>254803168.25999996</c:v>
                </c:pt>
                <c:pt idx="381" formatCode="_(* #,##0.00_);_(* \(#,##0.00\);_(* &quot;-&quot;??_);_(@_)">
                  <c:v>230340260.50999996</c:v>
                </c:pt>
                <c:pt idx="382" formatCode="_(* #,##0.00_);_(* \(#,##0.00\);_(* &quot;-&quot;??_);_(@_)">
                  <c:v>281954545.29999995</c:v>
                </c:pt>
                <c:pt idx="383" formatCode="_(* #,##0.00_);_(* \(#,##0.00\);_(* &quot;-&quot;??_);_(@_)">
                  <c:v>291912087.93999994</c:v>
                </c:pt>
                <c:pt idx="384" formatCode="_(* #,##0.00_);_(* \(#,##0.00\);_(* &quot;-&quot;??_);_(@_)">
                  <c:v>259635245.13</c:v>
                </c:pt>
                <c:pt idx="385" formatCode="_(* #,##0.00_);_(* \(#,##0.00\);_(* &quot;-&quot;??_);_(@_)">
                  <c:v>309128581.78000009</c:v>
                </c:pt>
                <c:pt idx="386" formatCode="_(* #,##0.00_);_(* \(#,##0.00\);_(* &quot;-&quot;??_);_(@_)">
                  <c:v>315753760.97000003</c:v>
                </c:pt>
                <c:pt idx="387" formatCode="_(* #,##0.00_);_(* \(#,##0.00\);_(* &quot;-&quot;??_);_(@_)">
                  <c:v>318788866.01999998</c:v>
                </c:pt>
                <c:pt idx="388" formatCode="_(* #,##0.00_);_(* \(#,##0.00\);_(* &quot;-&quot;??_);_(@_)">
                  <c:v>327391822.34000009</c:v>
                </c:pt>
                <c:pt idx="389" formatCode="_(* #,##0.00_);_(* \(#,##0.00\);_(* &quot;-&quot;??_);_(@_)">
                  <c:v>360057446.25</c:v>
                </c:pt>
                <c:pt idx="390" formatCode="_(* #,##0.00_);_(* \(#,##0.00\);_(* &quot;-&quot;??_);_(@_)">
                  <c:v>376262550.44999987</c:v>
                </c:pt>
                <c:pt idx="391" formatCode="_(* #,##0.00_);_(* \(#,##0.00\);_(* &quot;-&quot;??_);_(@_)">
                  <c:v>344944508.78999996</c:v>
                </c:pt>
                <c:pt idx="392" formatCode="_(* #,##0.00_);_(* \(#,##0.00\);_(* &quot;-&quot;??_);_(@_)">
                  <c:v>350862838.30000001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76F-4025-9BCB-7C094A12E850}"/>
            </c:ext>
          </c:extLst>
        </c:ser>
        <c:ser>
          <c:idx val="2"/>
          <c:order val="2"/>
          <c:tx>
            <c:strRef>
              <c:f>'ERCOT Market'!$D$1</c:f>
              <c:strCache>
                <c:ptCount val="1"/>
                <c:pt idx="0">
                  <c:v>New_Invoice_Exposure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'ERCOT Market'!$A$32:$A$424</c:f>
              <c:numCache>
                <c:formatCode>d\-mmm\-yy</c:formatCode>
                <c:ptCount val="393"/>
                <c:pt idx="0">
                  <c:v>44593</c:v>
                </c:pt>
                <c:pt idx="1">
                  <c:v>44594</c:v>
                </c:pt>
                <c:pt idx="2">
                  <c:v>44595</c:v>
                </c:pt>
                <c:pt idx="3">
                  <c:v>44596</c:v>
                </c:pt>
                <c:pt idx="4">
                  <c:v>44597</c:v>
                </c:pt>
                <c:pt idx="5">
                  <c:v>44598</c:v>
                </c:pt>
                <c:pt idx="6">
                  <c:v>44599</c:v>
                </c:pt>
                <c:pt idx="7">
                  <c:v>44600</c:v>
                </c:pt>
                <c:pt idx="8">
                  <c:v>44601</c:v>
                </c:pt>
                <c:pt idx="9">
                  <c:v>44602</c:v>
                </c:pt>
                <c:pt idx="10">
                  <c:v>44603</c:v>
                </c:pt>
                <c:pt idx="11">
                  <c:v>44604</c:v>
                </c:pt>
                <c:pt idx="12">
                  <c:v>44605</c:v>
                </c:pt>
                <c:pt idx="13">
                  <c:v>44606</c:v>
                </c:pt>
                <c:pt idx="14">
                  <c:v>44607</c:v>
                </c:pt>
                <c:pt idx="15">
                  <c:v>44608</c:v>
                </c:pt>
                <c:pt idx="16">
                  <c:v>44609</c:v>
                </c:pt>
                <c:pt idx="17">
                  <c:v>44610</c:v>
                </c:pt>
                <c:pt idx="18">
                  <c:v>44611</c:v>
                </c:pt>
                <c:pt idx="19">
                  <c:v>44612</c:v>
                </c:pt>
                <c:pt idx="20">
                  <c:v>44613</c:v>
                </c:pt>
                <c:pt idx="21">
                  <c:v>44614</c:v>
                </c:pt>
                <c:pt idx="22">
                  <c:v>44615</c:v>
                </c:pt>
                <c:pt idx="23">
                  <c:v>44616</c:v>
                </c:pt>
                <c:pt idx="24">
                  <c:v>44617</c:v>
                </c:pt>
                <c:pt idx="25">
                  <c:v>44618</c:v>
                </c:pt>
                <c:pt idx="26">
                  <c:v>44619</c:v>
                </c:pt>
                <c:pt idx="27">
                  <c:v>44620</c:v>
                </c:pt>
                <c:pt idx="28">
                  <c:v>44621</c:v>
                </c:pt>
                <c:pt idx="29">
                  <c:v>44622</c:v>
                </c:pt>
                <c:pt idx="30">
                  <c:v>44623</c:v>
                </c:pt>
                <c:pt idx="31">
                  <c:v>44624</c:v>
                </c:pt>
                <c:pt idx="32">
                  <c:v>44625</c:v>
                </c:pt>
                <c:pt idx="33">
                  <c:v>44626</c:v>
                </c:pt>
                <c:pt idx="34">
                  <c:v>44627</c:v>
                </c:pt>
                <c:pt idx="35">
                  <c:v>44628</c:v>
                </c:pt>
                <c:pt idx="36">
                  <c:v>44629</c:v>
                </c:pt>
                <c:pt idx="37">
                  <c:v>44630</c:v>
                </c:pt>
                <c:pt idx="38">
                  <c:v>44631</c:v>
                </c:pt>
                <c:pt idx="39">
                  <c:v>44632</c:v>
                </c:pt>
                <c:pt idx="40">
                  <c:v>44633</c:v>
                </c:pt>
                <c:pt idx="41">
                  <c:v>44634</c:v>
                </c:pt>
                <c:pt idx="42">
                  <c:v>44635</c:v>
                </c:pt>
                <c:pt idx="43">
                  <c:v>44636</c:v>
                </c:pt>
                <c:pt idx="44">
                  <c:v>44637</c:v>
                </c:pt>
                <c:pt idx="45">
                  <c:v>44638</c:v>
                </c:pt>
                <c:pt idx="46">
                  <c:v>44639</c:v>
                </c:pt>
                <c:pt idx="47">
                  <c:v>44640</c:v>
                </c:pt>
                <c:pt idx="48">
                  <c:v>44641</c:v>
                </c:pt>
                <c:pt idx="49">
                  <c:v>44642</c:v>
                </c:pt>
                <c:pt idx="50">
                  <c:v>44643</c:v>
                </c:pt>
                <c:pt idx="51">
                  <c:v>44644</c:v>
                </c:pt>
                <c:pt idx="52">
                  <c:v>44645</c:v>
                </c:pt>
                <c:pt idx="53">
                  <c:v>44646</c:v>
                </c:pt>
                <c:pt idx="54">
                  <c:v>44647</c:v>
                </c:pt>
                <c:pt idx="55">
                  <c:v>44648</c:v>
                </c:pt>
                <c:pt idx="56">
                  <c:v>44649</c:v>
                </c:pt>
                <c:pt idx="57">
                  <c:v>44650</c:v>
                </c:pt>
                <c:pt idx="58">
                  <c:v>44651</c:v>
                </c:pt>
                <c:pt idx="59">
                  <c:v>44652</c:v>
                </c:pt>
                <c:pt idx="60">
                  <c:v>44653</c:v>
                </c:pt>
                <c:pt idx="61">
                  <c:v>44654</c:v>
                </c:pt>
                <c:pt idx="62">
                  <c:v>44655</c:v>
                </c:pt>
                <c:pt idx="63">
                  <c:v>44656</c:v>
                </c:pt>
                <c:pt idx="64">
                  <c:v>44657</c:v>
                </c:pt>
                <c:pt idx="65">
                  <c:v>44658</c:v>
                </c:pt>
                <c:pt idx="66">
                  <c:v>44659</c:v>
                </c:pt>
                <c:pt idx="67">
                  <c:v>44660</c:v>
                </c:pt>
                <c:pt idx="68">
                  <c:v>44661</c:v>
                </c:pt>
                <c:pt idx="69">
                  <c:v>44662</c:v>
                </c:pt>
                <c:pt idx="70">
                  <c:v>44663</c:v>
                </c:pt>
                <c:pt idx="71">
                  <c:v>44664</c:v>
                </c:pt>
                <c:pt idx="72">
                  <c:v>44665</c:v>
                </c:pt>
                <c:pt idx="73">
                  <c:v>44666</c:v>
                </c:pt>
                <c:pt idx="74">
                  <c:v>44667</c:v>
                </c:pt>
                <c:pt idx="75">
                  <c:v>44668</c:v>
                </c:pt>
                <c:pt idx="76">
                  <c:v>44669</c:v>
                </c:pt>
                <c:pt idx="77">
                  <c:v>44670</c:v>
                </c:pt>
                <c:pt idx="78">
                  <c:v>44671</c:v>
                </c:pt>
                <c:pt idx="79">
                  <c:v>44672</c:v>
                </c:pt>
                <c:pt idx="80">
                  <c:v>44673</c:v>
                </c:pt>
                <c:pt idx="81">
                  <c:v>44674</c:v>
                </c:pt>
                <c:pt idx="82">
                  <c:v>44675</c:v>
                </c:pt>
                <c:pt idx="83">
                  <c:v>44676</c:v>
                </c:pt>
                <c:pt idx="84">
                  <c:v>44677</c:v>
                </c:pt>
                <c:pt idx="85">
                  <c:v>44678</c:v>
                </c:pt>
                <c:pt idx="86">
                  <c:v>44679</c:v>
                </c:pt>
                <c:pt idx="87">
                  <c:v>44680</c:v>
                </c:pt>
                <c:pt idx="88">
                  <c:v>44681</c:v>
                </c:pt>
                <c:pt idx="89">
                  <c:v>44682</c:v>
                </c:pt>
                <c:pt idx="90">
                  <c:v>44683</c:v>
                </c:pt>
                <c:pt idx="91">
                  <c:v>44684</c:v>
                </c:pt>
                <c:pt idx="92">
                  <c:v>44685</c:v>
                </c:pt>
                <c:pt idx="93">
                  <c:v>44686</c:v>
                </c:pt>
                <c:pt idx="94">
                  <c:v>44687</c:v>
                </c:pt>
                <c:pt idx="95">
                  <c:v>44688</c:v>
                </c:pt>
                <c:pt idx="96">
                  <c:v>44689</c:v>
                </c:pt>
                <c:pt idx="97">
                  <c:v>44690</c:v>
                </c:pt>
                <c:pt idx="98">
                  <c:v>44691</c:v>
                </c:pt>
                <c:pt idx="99">
                  <c:v>44692</c:v>
                </c:pt>
                <c:pt idx="100">
                  <c:v>44693</c:v>
                </c:pt>
                <c:pt idx="101">
                  <c:v>44694</c:v>
                </c:pt>
                <c:pt idx="102">
                  <c:v>44695</c:v>
                </c:pt>
                <c:pt idx="103">
                  <c:v>44696</c:v>
                </c:pt>
                <c:pt idx="104">
                  <c:v>44697</c:v>
                </c:pt>
                <c:pt idx="105">
                  <c:v>44698</c:v>
                </c:pt>
                <c:pt idx="106">
                  <c:v>44699</c:v>
                </c:pt>
                <c:pt idx="107">
                  <c:v>44700</c:v>
                </c:pt>
                <c:pt idx="108">
                  <c:v>44701</c:v>
                </c:pt>
                <c:pt idx="109">
                  <c:v>44702</c:v>
                </c:pt>
                <c:pt idx="110">
                  <c:v>44703</c:v>
                </c:pt>
                <c:pt idx="111">
                  <c:v>44704</c:v>
                </c:pt>
                <c:pt idx="112">
                  <c:v>44705</c:v>
                </c:pt>
                <c:pt idx="113">
                  <c:v>44706</c:v>
                </c:pt>
                <c:pt idx="114">
                  <c:v>44707</c:v>
                </c:pt>
                <c:pt idx="115">
                  <c:v>44708</c:v>
                </c:pt>
                <c:pt idx="116">
                  <c:v>44709</c:v>
                </c:pt>
                <c:pt idx="117">
                  <c:v>44710</c:v>
                </c:pt>
                <c:pt idx="118">
                  <c:v>44711</c:v>
                </c:pt>
                <c:pt idx="119">
                  <c:v>44712</c:v>
                </c:pt>
                <c:pt idx="120">
                  <c:v>44713</c:v>
                </c:pt>
                <c:pt idx="121">
                  <c:v>44714</c:v>
                </c:pt>
                <c:pt idx="122">
                  <c:v>44715</c:v>
                </c:pt>
                <c:pt idx="123">
                  <c:v>44716</c:v>
                </c:pt>
                <c:pt idx="124">
                  <c:v>44717</c:v>
                </c:pt>
                <c:pt idx="125">
                  <c:v>44718</c:v>
                </c:pt>
                <c:pt idx="126">
                  <c:v>44719</c:v>
                </c:pt>
                <c:pt idx="127">
                  <c:v>44720</c:v>
                </c:pt>
                <c:pt idx="128">
                  <c:v>44721</c:v>
                </c:pt>
                <c:pt idx="129">
                  <c:v>44722</c:v>
                </c:pt>
                <c:pt idx="130">
                  <c:v>44723</c:v>
                </c:pt>
                <c:pt idx="131">
                  <c:v>44724</c:v>
                </c:pt>
                <c:pt idx="132">
                  <c:v>44725</c:v>
                </c:pt>
                <c:pt idx="133">
                  <c:v>44726</c:v>
                </c:pt>
                <c:pt idx="134">
                  <c:v>44727</c:v>
                </c:pt>
                <c:pt idx="135">
                  <c:v>44728</c:v>
                </c:pt>
                <c:pt idx="136">
                  <c:v>44729</c:v>
                </c:pt>
                <c:pt idx="137">
                  <c:v>44730</c:v>
                </c:pt>
                <c:pt idx="138">
                  <c:v>44731</c:v>
                </c:pt>
                <c:pt idx="139">
                  <c:v>44732</c:v>
                </c:pt>
                <c:pt idx="140">
                  <c:v>44733</c:v>
                </c:pt>
                <c:pt idx="141">
                  <c:v>44734</c:v>
                </c:pt>
                <c:pt idx="142">
                  <c:v>44735</c:v>
                </c:pt>
                <c:pt idx="143">
                  <c:v>44736</c:v>
                </c:pt>
                <c:pt idx="144">
                  <c:v>44737</c:v>
                </c:pt>
                <c:pt idx="145">
                  <c:v>44738</c:v>
                </c:pt>
                <c:pt idx="146">
                  <c:v>44739</c:v>
                </c:pt>
                <c:pt idx="147">
                  <c:v>44740</c:v>
                </c:pt>
                <c:pt idx="148">
                  <c:v>44741</c:v>
                </c:pt>
                <c:pt idx="149">
                  <c:v>44742</c:v>
                </c:pt>
                <c:pt idx="150">
                  <c:v>44743</c:v>
                </c:pt>
                <c:pt idx="151">
                  <c:v>44744</c:v>
                </c:pt>
                <c:pt idx="152">
                  <c:v>44745</c:v>
                </c:pt>
                <c:pt idx="153">
                  <c:v>44746</c:v>
                </c:pt>
                <c:pt idx="154">
                  <c:v>44747</c:v>
                </c:pt>
                <c:pt idx="155">
                  <c:v>44748</c:v>
                </c:pt>
                <c:pt idx="156">
                  <c:v>44749</c:v>
                </c:pt>
                <c:pt idx="157">
                  <c:v>44750</c:v>
                </c:pt>
                <c:pt idx="158">
                  <c:v>44751</c:v>
                </c:pt>
                <c:pt idx="159">
                  <c:v>44752</c:v>
                </c:pt>
                <c:pt idx="160">
                  <c:v>44753</c:v>
                </c:pt>
                <c:pt idx="161">
                  <c:v>44754</c:v>
                </c:pt>
                <c:pt idx="162">
                  <c:v>44755</c:v>
                </c:pt>
                <c:pt idx="163">
                  <c:v>44756</c:v>
                </c:pt>
                <c:pt idx="164">
                  <c:v>44757</c:v>
                </c:pt>
                <c:pt idx="165">
                  <c:v>44758</c:v>
                </c:pt>
                <c:pt idx="166">
                  <c:v>44759</c:v>
                </c:pt>
                <c:pt idx="167">
                  <c:v>44760</c:v>
                </c:pt>
                <c:pt idx="168">
                  <c:v>44761</c:v>
                </c:pt>
                <c:pt idx="169">
                  <c:v>44762</c:v>
                </c:pt>
                <c:pt idx="170">
                  <c:v>44763</c:v>
                </c:pt>
                <c:pt idx="171">
                  <c:v>44764</c:v>
                </c:pt>
                <c:pt idx="172">
                  <c:v>44765</c:v>
                </c:pt>
                <c:pt idx="173">
                  <c:v>44766</c:v>
                </c:pt>
                <c:pt idx="174">
                  <c:v>44767</c:v>
                </c:pt>
                <c:pt idx="175">
                  <c:v>44768</c:v>
                </c:pt>
                <c:pt idx="176">
                  <c:v>44769</c:v>
                </c:pt>
                <c:pt idx="177">
                  <c:v>44770</c:v>
                </c:pt>
                <c:pt idx="178">
                  <c:v>44771</c:v>
                </c:pt>
                <c:pt idx="179">
                  <c:v>44772</c:v>
                </c:pt>
                <c:pt idx="180">
                  <c:v>44773</c:v>
                </c:pt>
                <c:pt idx="181">
                  <c:v>44774</c:v>
                </c:pt>
                <c:pt idx="182">
                  <c:v>44775</c:v>
                </c:pt>
                <c:pt idx="183">
                  <c:v>44776</c:v>
                </c:pt>
                <c:pt idx="184">
                  <c:v>44777</c:v>
                </c:pt>
                <c:pt idx="185">
                  <c:v>44778</c:v>
                </c:pt>
                <c:pt idx="186">
                  <c:v>44779</c:v>
                </c:pt>
                <c:pt idx="187">
                  <c:v>44780</c:v>
                </c:pt>
                <c:pt idx="188">
                  <c:v>44781</c:v>
                </c:pt>
                <c:pt idx="189">
                  <c:v>44782</c:v>
                </c:pt>
                <c:pt idx="190">
                  <c:v>44783</c:v>
                </c:pt>
                <c:pt idx="191">
                  <c:v>44784</c:v>
                </c:pt>
                <c:pt idx="192">
                  <c:v>44785</c:v>
                </c:pt>
                <c:pt idx="193">
                  <c:v>44786</c:v>
                </c:pt>
                <c:pt idx="194">
                  <c:v>44787</c:v>
                </c:pt>
                <c:pt idx="195">
                  <c:v>44788</c:v>
                </c:pt>
                <c:pt idx="196">
                  <c:v>44789</c:v>
                </c:pt>
                <c:pt idx="197">
                  <c:v>44790</c:v>
                </c:pt>
                <c:pt idx="198">
                  <c:v>44791</c:v>
                </c:pt>
                <c:pt idx="199">
                  <c:v>44792</c:v>
                </c:pt>
                <c:pt idx="200">
                  <c:v>44793</c:v>
                </c:pt>
                <c:pt idx="201">
                  <c:v>44794</c:v>
                </c:pt>
                <c:pt idx="202">
                  <c:v>44795</c:v>
                </c:pt>
                <c:pt idx="203">
                  <c:v>44796</c:v>
                </c:pt>
                <c:pt idx="204">
                  <c:v>44797</c:v>
                </c:pt>
                <c:pt idx="205">
                  <c:v>44798</c:v>
                </c:pt>
                <c:pt idx="206">
                  <c:v>44799</c:v>
                </c:pt>
                <c:pt idx="207">
                  <c:v>44800</c:v>
                </c:pt>
                <c:pt idx="208">
                  <c:v>44801</c:v>
                </c:pt>
                <c:pt idx="209">
                  <c:v>44802</c:v>
                </c:pt>
                <c:pt idx="210">
                  <c:v>44803</c:v>
                </c:pt>
                <c:pt idx="211">
                  <c:v>44804</c:v>
                </c:pt>
                <c:pt idx="212">
                  <c:v>44805</c:v>
                </c:pt>
                <c:pt idx="213">
                  <c:v>44806</c:v>
                </c:pt>
                <c:pt idx="214">
                  <c:v>44807</c:v>
                </c:pt>
                <c:pt idx="215">
                  <c:v>44808</c:v>
                </c:pt>
                <c:pt idx="216">
                  <c:v>44809</c:v>
                </c:pt>
                <c:pt idx="217">
                  <c:v>44810</c:v>
                </c:pt>
                <c:pt idx="218">
                  <c:v>44811</c:v>
                </c:pt>
                <c:pt idx="219">
                  <c:v>44812</c:v>
                </c:pt>
                <c:pt idx="220">
                  <c:v>44813</c:v>
                </c:pt>
                <c:pt idx="221">
                  <c:v>44814</c:v>
                </c:pt>
                <c:pt idx="222">
                  <c:v>44815</c:v>
                </c:pt>
                <c:pt idx="223">
                  <c:v>44816</c:v>
                </c:pt>
                <c:pt idx="224">
                  <c:v>44817</c:v>
                </c:pt>
                <c:pt idx="225">
                  <c:v>44818</c:v>
                </c:pt>
                <c:pt idx="226">
                  <c:v>44819</c:v>
                </c:pt>
                <c:pt idx="227">
                  <c:v>44820</c:v>
                </c:pt>
                <c:pt idx="228">
                  <c:v>44821</c:v>
                </c:pt>
                <c:pt idx="229">
                  <c:v>44822</c:v>
                </c:pt>
                <c:pt idx="230">
                  <c:v>44823</c:v>
                </c:pt>
                <c:pt idx="231">
                  <c:v>44824</c:v>
                </c:pt>
                <c:pt idx="232">
                  <c:v>44825</c:v>
                </c:pt>
                <c:pt idx="233">
                  <c:v>44826</c:v>
                </c:pt>
                <c:pt idx="234">
                  <c:v>44827</c:v>
                </c:pt>
                <c:pt idx="235">
                  <c:v>44828</c:v>
                </c:pt>
                <c:pt idx="236">
                  <c:v>44829</c:v>
                </c:pt>
                <c:pt idx="237">
                  <c:v>44830</c:v>
                </c:pt>
                <c:pt idx="238">
                  <c:v>44831</c:v>
                </c:pt>
                <c:pt idx="239">
                  <c:v>44832</c:v>
                </c:pt>
                <c:pt idx="240">
                  <c:v>44833</c:v>
                </c:pt>
                <c:pt idx="241">
                  <c:v>44834</c:v>
                </c:pt>
                <c:pt idx="242">
                  <c:v>44835</c:v>
                </c:pt>
                <c:pt idx="243">
                  <c:v>44836</c:v>
                </c:pt>
                <c:pt idx="244">
                  <c:v>44837</c:v>
                </c:pt>
                <c:pt idx="245">
                  <c:v>44838</c:v>
                </c:pt>
                <c:pt idx="246">
                  <c:v>44839</c:v>
                </c:pt>
                <c:pt idx="247">
                  <c:v>44840</c:v>
                </c:pt>
                <c:pt idx="248">
                  <c:v>44841</c:v>
                </c:pt>
                <c:pt idx="249">
                  <c:v>44842</c:v>
                </c:pt>
                <c:pt idx="250">
                  <c:v>44843</c:v>
                </c:pt>
                <c:pt idx="251">
                  <c:v>44844</c:v>
                </c:pt>
                <c:pt idx="252">
                  <c:v>44845</c:v>
                </c:pt>
                <c:pt idx="253">
                  <c:v>44846</c:v>
                </c:pt>
                <c:pt idx="254">
                  <c:v>44847</c:v>
                </c:pt>
                <c:pt idx="255">
                  <c:v>44848</c:v>
                </c:pt>
                <c:pt idx="256">
                  <c:v>44849</c:v>
                </c:pt>
                <c:pt idx="257">
                  <c:v>44850</c:v>
                </c:pt>
                <c:pt idx="258">
                  <c:v>44851</c:v>
                </c:pt>
                <c:pt idx="259">
                  <c:v>44852</c:v>
                </c:pt>
                <c:pt idx="260">
                  <c:v>44853</c:v>
                </c:pt>
                <c:pt idx="261">
                  <c:v>44854</c:v>
                </c:pt>
                <c:pt idx="262">
                  <c:v>44855</c:v>
                </c:pt>
                <c:pt idx="263">
                  <c:v>44856</c:v>
                </c:pt>
                <c:pt idx="264">
                  <c:v>44857</c:v>
                </c:pt>
                <c:pt idx="265">
                  <c:v>44858</c:v>
                </c:pt>
                <c:pt idx="266">
                  <c:v>44859</c:v>
                </c:pt>
                <c:pt idx="267">
                  <c:v>44860</c:v>
                </c:pt>
                <c:pt idx="268">
                  <c:v>44861</c:v>
                </c:pt>
                <c:pt idx="269">
                  <c:v>44862</c:v>
                </c:pt>
                <c:pt idx="270">
                  <c:v>44863</c:v>
                </c:pt>
                <c:pt idx="271">
                  <c:v>44864</c:v>
                </c:pt>
                <c:pt idx="272">
                  <c:v>44865</c:v>
                </c:pt>
                <c:pt idx="273">
                  <c:v>44866</c:v>
                </c:pt>
                <c:pt idx="274">
                  <c:v>44867</c:v>
                </c:pt>
                <c:pt idx="275">
                  <c:v>44868</c:v>
                </c:pt>
                <c:pt idx="276">
                  <c:v>44869</c:v>
                </c:pt>
                <c:pt idx="277">
                  <c:v>44870</c:v>
                </c:pt>
                <c:pt idx="278">
                  <c:v>44871</c:v>
                </c:pt>
                <c:pt idx="279">
                  <c:v>44872</c:v>
                </c:pt>
                <c:pt idx="280">
                  <c:v>44873</c:v>
                </c:pt>
                <c:pt idx="281">
                  <c:v>44874</c:v>
                </c:pt>
                <c:pt idx="282">
                  <c:v>44875</c:v>
                </c:pt>
                <c:pt idx="283">
                  <c:v>44876</c:v>
                </c:pt>
                <c:pt idx="284">
                  <c:v>44877</c:v>
                </c:pt>
                <c:pt idx="285">
                  <c:v>44878</c:v>
                </c:pt>
                <c:pt idx="286">
                  <c:v>44879</c:v>
                </c:pt>
                <c:pt idx="287">
                  <c:v>44880</c:v>
                </c:pt>
                <c:pt idx="288">
                  <c:v>44881</c:v>
                </c:pt>
                <c:pt idx="289">
                  <c:v>44882</c:v>
                </c:pt>
                <c:pt idx="290">
                  <c:v>44883</c:v>
                </c:pt>
                <c:pt idx="291">
                  <c:v>44884</c:v>
                </c:pt>
                <c:pt idx="292">
                  <c:v>44885</c:v>
                </c:pt>
                <c:pt idx="293">
                  <c:v>44886</c:v>
                </c:pt>
                <c:pt idx="294">
                  <c:v>44887</c:v>
                </c:pt>
                <c:pt idx="295">
                  <c:v>44888</c:v>
                </c:pt>
                <c:pt idx="296">
                  <c:v>44889</c:v>
                </c:pt>
                <c:pt idx="297">
                  <c:v>44890</c:v>
                </c:pt>
                <c:pt idx="298">
                  <c:v>44891</c:v>
                </c:pt>
                <c:pt idx="299">
                  <c:v>44892</c:v>
                </c:pt>
                <c:pt idx="300">
                  <c:v>44893</c:v>
                </c:pt>
                <c:pt idx="301">
                  <c:v>44894</c:v>
                </c:pt>
                <c:pt idx="302">
                  <c:v>44895</c:v>
                </c:pt>
                <c:pt idx="303">
                  <c:v>44896</c:v>
                </c:pt>
                <c:pt idx="304">
                  <c:v>44897</c:v>
                </c:pt>
                <c:pt idx="305">
                  <c:v>44898</c:v>
                </c:pt>
                <c:pt idx="306">
                  <c:v>44899</c:v>
                </c:pt>
                <c:pt idx="307">
                  <c:v>44900</c:v>
                </c:pt>
                <c:pt idx="308">
                  <c:v>44901</c:v>
                </c:pt>
                <c:pt idx="309">
                  <c:v>44902</c:v>
                </c:pt>
                <c:pt idx="310">
                  <c:v>44903</c:v>
                </c:pt>
                <c:pt idx="311">
                  <c:v>44904</c:v>
                </c:pt>
                <c:pt idx="312">
                  <c:v>44905</c:v>
                </c:pt>
                <c:pt idx="313">
                  <c:v>44906</c:v>
                </c:pt>
                <c:pt idx="314">
                  <c:v>44907</c:v>
                </c:pt>
                <c:pt idx="315">
                  <c:v>44908</c:v>
                </c:pt>
                <c:pt idx="316">
                  <c:v>44909</c:v>
                </c:pt>
                <c:pt idx="317">
                  <c:v>44910</c:v>
                </c:pt>
                <c:pt idx="318">
                  <c:v>44911</c:v>
                </c:pt>
                <c:pt idx="319">
                  <c:v>44912</c:v>
                </c:pt>
                <c:pt idx="320">
                  <c:v>44913</c:v>
                </c:pt>
                <c:pt idx="321">
                  <c:v>44914</c:v>
                </c:pt>
                <c:pt idx="322">
                  <c:v>44915</c:v>
                </c:pt>
                <c:pt idx="323">
                  <c:v>44916</c:v>
                </c:pt>
                <c:pt idx="324">
                  <c:v>44917</c:v>
                </c:pt>
                <c:pt idx="325">
                  <c:v>44918</c:v>
                </c:pt>
                <c:pt idx="326">
                  <c:v>44919</c:v>
                </c:pt>
                <c:pt idx="327">
                  <c:v>44920</c:v>
                </c:pt>
                <c:pt idx="328">
                  <c:v>44921</c:v>
                </c:pt>
                <c:pt idx="329">
                  <c:v>44922</c:v>
                </c:pt>
                <c:pt idx="330">
                  <c:v>44923</c:v>
                </c:pt>
                <c:pt idx="331">
                  <c:v>44924</c:v>
                </c:pt>
                <c:pt idx="332">
                  <c:v>44925</c:v>
                </c:pt>
                <c:pt idx="333">
                  <c:v>44926</c:v>
                </c:pt>
                <c:pt idx="334">
                  <c:v>44927</c:v>
                </c:pt>
                <c:pt idx="335">
                  <c:v>44928</c:v>
                </c:pt>
                <c:pt idx="336">
                  <c:v>44929</c:v>
                </c:pt>
                <c:pt idx="337">
                  <c:v>44930</c:v>
                </c:pt>
                <c:pt idx="338">
                  <c:v>44931</c:v>
                </c:pt>
                <c:pt idx="339">
                  <c:v>44932</c:v>
                </c:pt>
                <c:pt idx="340">
                  <c:v>44933</c:v>
                </c:pt>
                <c:pt idx="341">
                  <c:v>44934</c:v>
                </c:pt>
                <c:pt idx="342">
                  <c:v>44935</c:v>
                </c:pt>
                <c:pt idx="343">
                  <c:v>44936</c:v>
                </c:pt>
                <c:pt idx="344">
                  <c:v>44937</c:v>
                </c:pt>
                <c:pt idx="345">
                  <c:v>44938</c:v>
                </c:pt>
                <c:pt idx="346">
                  <c:v>44939</c:v>
                </c:pt>
                <c:pt idx="347">
                  <c:v>44940</c:v>
                </c:pt>
                <c:pt idx="348">
                  <c:v>44941</c:v>
                </c:pt>
                <c:pt idx="349">
                  <c:v>44942</c:v>
                </c:pt>
                <c:pt idx="350">
                  <c:v>44943</c:v>
                </c:pt>
                <c:pt idx="351">
                  <c:v>44944</c:v>
                </c:pt>
                <c:pt idx="352">
                  <c:v>44945</c:v>
                </c:pt>
                <c:pt idx="353">
                  <c:v>44946</c:v>
                </c:pt>
                <c:pt idx="354">
                  <c:v>44947</c:v>
                </c:pt>
                <c:pt idx="355">
                  <c:v>44948</c:v>
                </c:pt>
                <c:pt idx="356">
                  <c:v>44949</c:v>
                </c:pt>
                <c:pt idx="357">
                  <c:v>44950</c:v>
                </c:pt>
                <c:pt idx="358">
                  <c:v>44951</c:v>
                </c:pt>
                <c:pt idx="359">
                  <c:v>44952</c:v>
                </c:pt>
                <c:pt idx="360">
                  <c:v>44953</c:v>
                </c:pt>
                <c:pt idx="361">
                  <c:v>44954</c:v>
                </c:pt>
                <c:pt idx="362">
                  <c:v>44955</c:v>
                </c:pt>
                <c:pt idx="363">
                  <c:v>44956</c:v>
                </c:pt>
                <c:pt idx="364">
                  <c:v>44957</c:v>
                </c:pt>
                <c:pt idx="365">
                  <c:v>44958</c:v>
                </c:pt>
                <c:pt idx="366">
                  <c:v>44959</c:v>
                </c:pt>
                <c:pt idx="367">
                  <c:v>44960</c:v>
                </c:pt>
                <c:pt idx="368">
                  <c:v>44961</c:v>
                </c:pt>
                <c:pt idx="369">
                  <c:v>44962</c:v>
                </c:pt>
                <c:pt idx="370">
                  <c:v>44963</c:v>
                </c:pt>
                <c:pt idx="371">
                  <c:v>44964</c:v>
                </c:pt>
                <c:pt idx="372">
                  <c:v>44965</c:v>
                </c:pt>
                <c:pt idx="373">
                  <c:v>44966</c:v>
                </c:pt>
                <c:pt idx="374">
                  <c:v>44967</c:v>
                </c:pt>
                <c:pt idx="375">
                  <c:v>44968</c:v>
                </c:pt>
                <c:pt idx="376">
                  <c:v>44969</c:v>
                </c:pt>
                <c:pt idx="377">
                  <c:v>44970</c:v>
                </c:pt>
                <c:pt idx="378">
                  <c:v>44971</c:v>
                </c:pt>
                <c:pt idx="379">
                  <c:v>44972</c:v>
                </c:pt>
                <c:pt idx="380">
                  <c:v>44973</c:v>
                </c:pt>
                <c:pt idx="381">
                  <c:v>44974</c:v>
                </c:pt>
                <c:pt idx="382">
                  <c:v>44975</c:v>
                </c:pt>
                <c:pt idx="383">
                  <c:v>44976</c:v>
                </c:pt>
                <c:pt idx="384">
                  <c:v>44977</c:v>
                </c:pt>
                <c:pt idx="385">
                  <c:v>44978</c:v>
                </c:pt>
                <c:pt idx="386">
                  <c:v>44979</c:v>
                </c:pt>
                <c:pt idx="387">
                  <c:v>44980</c:v>
                </c:pt>
                <c:pt idx="388">
                  <c:v>44981</c:v>
                </c:pt>
                <c:pt idx="389">
                  <c:v>44982</c:v>
                </c:pt>
                <c:pt idx="390">
                  <c:v>44983</c:v>
                </c:pt>
                <c:pt idx="391">
                  <c:v>44984</c:v>
                </c:pt>
                <c:pt idx="392">
                  <c:v>44985</c:v>
                </c:pt>
              </c:numCache>
            </c:numRef>
          </c:cat>
          <c:val>
            <c:numRef>
              <c:f>'ERCOT Market'!$D$32:$D$424</c:f>
              <c:numCache>
                <c:formatCode>#,##0.00</c:formatCode>
                <c:ptCount val="393"/>
                <c:pt idx="0">
                  <c:v>-29051008.989999998</c:v>
                </c:pt>
                <c:pt idx="1">
                  <c:v>-28248397.609999999</c:v>
                </c:pt>
                <c:pt idx="2">
                  <c:v>-24481265.559999999</c:v>
                </c:pt>
                <c:pt idx="3">
                  <c:v>-27826291.359999999</c:v>
                </c:pt>
                <c:pt idx="4">
                  <c:v>-33597869.219999999</c:v>
                </c:pt>
                <c:pt idx="5">
                  <c:v>-34333034.93</c:v>
                </c:pt>
                <c:pt idx="6">
                  <c:v>-34333034.93</c:v>
                </c:pt>
                <c:pt idx="7">
                  <c:v>-30575641.530000001</c:v>
                </c:pt>
                <c:pt idx="8">
                  <c:v>-31372260.050000001</c:v>
                </c:pt>
                <c:pt idx="9">
                  <c:v>-25407459.670000002</c:v>
                </c:pt>
                <c:pt idx="10">
                  <c:v>-41819838.700000003</c:v>
                </c:pt>
                <c:pt idx="11">
                  <c:v>-49578309.479999997</c:v>
                </c:pt>
                <c:pt idx="12">
                  <c:v>-49350962.280000001</c:v>
                </c:pt>
                <c:pt idx="13">
                  <c:v>-49350962.280000001</c:v>
                </c:pt>
                <c:pt idx="14">
                  <c:v>-37800320.890000001</c:v>
                </c:pt>
                <c:pt idx="15">
                  <c:v>65701991.659999996</c:v>
                </c:pt>
                <c:pt idx="16">
                  <c:v>59674909.990000002</c:v>
                </c:pt>
                <c:pt idx="17">
                  <c:v>22996712.09</c:v>
                </c:pt>
                <c:pt idx="18">
                  <c:v>-13033009.17</c:v>
                </c:pt>
                <c:pt idx="19">
                  <c:v>-11528646.9</c:v>
                </c:pt>
                <c:pt idx="20">
                  <c:v>-11528646.9</c:v>
                </c:pt>
                <c:pt idx="21">
                  <c:v>-14800264.550000001</c:v>
                </c:pt>
                <c:pt idx="22">
                  <c:v>-48171961.159999996</c:v>
                </c:pt>
                <c:pt idx="23">
                  <c:v>-43669243.560000002</c:v>
                </c:pt>
                <c:pt idx="24">
                  <c:v>-43905029.630000003</c:v>
                </c:pt>
                <c:pt idx="25">
                  <c:v>-46701866.039999999</c:v>
                </c:pt>
                <c:pt idx="26">
                  <c:v>-35383727.859999999</c:v>
                </c:pt>
                <c:pt idx="27">
                  <c:v>-35383727.859999999</c:v>
                </c:pt>
                <c:pt idx="28">
                  <c:v>-28013719.809999999</c:v>
                </c:pt>
                <c:pt idx="29">
                  <c:v>-25449789.699999999</c:v>
                </c:pt>
                <c:pt idx="30">
                  <c:v>-23328451.66</c:v>
                </c:pt>
                <c:pt idx="31">
                  <c:v>-33044473.829999998</c:v>
                </c:pt>
                <c:pt idx="32">
                  <c:v>-38518657.619999997</c:v>
                </c:pt>
                <c:pt idx="33">
                  <c:v>-35929661.600000001</c:v>
                </c:pt>
                <c:pt idx="34">
                  <c:v>-35929661.600000001</c:v>
                </c:pt>
                <c:pt idx="35">
                  <c:v>-35156054.630000003</c:v>
                </c:pt>
                <c:pt idx="36">
                  <c:v>-32363171.940000001</c:v>
                </c:pt>
                <c:pt idx="37">
                  <c:v>-26651446.41</c:v>
                </c:pt>
                <c:pt idx="38">
                  <c:v>-32998189.68</c:v>
                </c:pt>
                <c:pt idx="39">
                  <c:v>-38654410.619999997</c:v>
                </c:pt>
                <c:pt idx="40">
                  <c:v>-39323443.140000001</c:v>
                </c:pt>
                <c:pt idx="41">
                  <c:v>-39323443.140000001</c:v>
                </c:pt>
                <c:pt idx="42">
                  <c:v>-32416912.039999999</c:v>
                </c:pt>
                <c:pt idx="43">
                  <c:v>54409461.939999998</c:v>
                </c:pt>
                <c:pt idx="44">
                  <c:v>50593550.210000001</c:v>
                </c:pt>
                <c:pt idx="45">
                  <c:v>41339238.549999997</c:v>
                </c:pt>
                <c:pt idx="46">
                  <c:v>-14079166.640000001</c:v>
                </c:pt>
                <c:pt idx="47">
                  <c:v>-13496156.4</c:v>
                </c:pt>
                <c:pt idx="48">
                  <c:v>-13496156.4</c:v>
                </c:pt>
                <c:pt idx="49">
                  <c:v>-6327822.5300000003</c:v>
                </c:pt>
                <c:pt idx="50">
                  <c:v>-11534661.140000001</c:v>
                </c:pt>
                <c:pt idx="51">
                  <c:v>-63423428.5</c:v>
                </c:pt>
                <c:pt idx="52">
                  <c:v>-60682406.240000002</c:v>
                </c:pt>
                <c:pt idx="53">
                  <c:v>-64325792.789999999</c:v>
                </c:pt>
                <c:pt idx="54">
                  <c:v>-61117618.219999999</c:v>
                </c:pt>
                <c:pt idx="55">
                  <c:v>-61117618.219999999</c:v>
                </c:pt>
                <c:pt idx="56">
                  <c:v>-44784614.479999997</c:v>
                </c:pt>
                <c:pt idx="57">
                  <c:v>-39898052.93</c:v>
                </c:pt>
                <c:pt idx="58">
                  <c:v>-43259998.399999999</c:v>
                </c:pt>
                <c:pt idx="59">
                  <c:v>-51278958.509999998</c:v>
                </c:pt>
                <c:pt idx="60">
                  <c:v>-58603841.460000001</c:v>
                </c:pt>
                <c:pt idx="61">
                  <c:v>-49296543.479999997</c:v>
                </c:pt>
                <c:pt idx="62">
                  <c:v>-49296543.479999997</c:v>
                </c:pt>
                <c:pt idx="63">
                  <c:v>-33082379.390000001</c:v>
                </c:pt>
                <c:pt idx="64">
                  <c:v>-34065186.020000003</c:v>
                </c:pt>
                <c:pt idx="65">
                  <c:v>-30881189.32</c:v>
                </c:pt>
                <c:pt idx="66">
                  <c:v>-36590248.229999997</c:v>
                </c:pt>
                <c:pt idx="67">
                  <c:v>-47996949.43</c:v>
                </c:pt>
                <c:pt idx="68">
                  <c:v>-43767830.079999998</c:v>
                </c:pt>
                <c:pt idx="69">
                  <c:v>-43767830.079999998</c:v>
                </c:pt>
                <c:pt idx="70">
                  <c:v>-34596623.009999998</c:v>
                </c:pt>
                <c:pt idx="71">
                  <c:v>-22390922.059999999</c:v>
                </c:pt>
                <c:pt idx="72">
                  <c:v>79325378.019999996</c:v>
                </c:pt>
                <c:pt idx="73">
                  <c:v>71560687.319999993</c:v>
                </c:pt>
                <c:pt idx="74">
                  <c:v>52304690.329999998</c:v>
                </c:pt>
                <c:pt idx="75">
                  <c:v>20598523.350000001</c:v>
                </c:pt>
                <c:pt idx="76">
                  <c:v>20598523.350000001</c:v>
                </c:pt>
                <c:pt idx="77">
                  <c:v>29345986.34</c:v>
                </c:pt>
                <c:pt idx="78">
                  <c:v>37294889.520000003</c:v>
                </c:pt>
                <c:pt idx="79">
                  <c:v>46344211.560000002</c:v>
                </c:pt>
                <c:pt idx="80">
                  <c:v>27766263.760000002</c:v>
                </c:pt>
                <c:pt idx="81">
                  <c:v>-29832310.059999999</c:v>
                </c:pt>
                <c:pt idx="82">
                  <c:v>-17157687.98</c:v>
                </c:pt>
                <c:pt idx="83">
                  <c:v>-17157687.98</c:v>
                </c:pt>
                <c:pt idx="84">
                  <c:v>-22703399.129999999</c:v>
                </c:pt>
                <c:pt idx="85">
                  <c:v>-17350111.109999999</c:v>
                </c:pt>
                <c:pt idx="86">
                  <c:v>19352461.620000001</c:v>
                </c:pt>
                <c:pt idx="87">
                  <c:v>27964084</c:v>
                </c:pt>
                <c:pt idx="88">
                  <c:v>36911227.469999999</c:v>
                </c:pt>
                <c:pt idx="89">
                  <c:v>41807927.630000003</c:v>
                </c:pt>
                <c:pt idx="90">
                  <c:v>41807927.630000003</c:v>
                </c:pt>
                <c:pt idx="91">
                  <c:v>62707164.100000001</c:v>
                </c:pt>
                <c:pt idx="92">
                  <c:v>92604741.159999996</c:v>
                </c:pt>
                <c:pt idx="93">
                  <c:v>75289290.819999993</c:v>
                </c:pt>
                <c:pt idx="94">
                  <c:v>45353757.719999999</c:v>
                </c:pt>
                <c:pt idx="95">
                  <c:v>197906.23</c:v>
                </c:pt>
                <c:pt idx="96">
                  <c:v>10671221.49</c:v>
                </c:pt>
                <c:pt idx="97">
                  <c:v>10671221.49</c:v>
                </c:pt>
                <c:pt idx="98">
                  <c:v>-1053599.04</c:v>
                </c:pt>
                <c:pt idx="99">
                  <c:v>7196779.6799999997</c:v>
                </c:pt>
                <c:pt idx="100">
                  <c:v>4463827.97</c:v>
                </c:pt>
                <c:pt idx="101">
                  <c:v>-8634725.8499999996</c:v>
                </c:pt>
                <c:pt idx="102">
                  <c:v>121448414.16</c:v>
                </c:pt>
                <c:pt idx="103">
                  <c:v>118666302.72</c:v>
                </c:pt>
                <c:pt idx="104">
                  <c:v>118666302.72</c:v>
                </c:pt>
                <c:pt idx="105">
                  <c:v>127070357.03</c:v>
                </c:pt>
                <c:pt idx="106">
                  <c:v>129806686.09</c:v>
                </c:pt>
                <c:pt idx="107">
                  <c:v>143849142.66999999</c:v>
                </c:pt>
                <c:pt idx="108">
                  <c:v>87900135.329999998</c:v>
                </c:pt>
                <c:pt idx="109">
                  <c:v>67179695.730000004</c:v>
                </c:pt>
                <c:pt idx="110">
                  <c:v>66298596.229999997</c:v>
                </c:pt>
                <c:pt idx="111">
                  <c:v>41232138.880000003</c:v>
                </c:pt>
                <c:pt idx="112">
                  <c:v>-49896975.390000001</c:v>
                </c:pt>
                <c:pt idx="113">
                  <c:v>-46795234.729999997</c:v>
                </c:pt>
                <c:pt idx="114">
                  <c:v>-35011039.939999998</c:v>
                </c:pt>
                <c:pt idx="115">
                  <c:v>-36468592.979999997</c:v>
                </c:pt>
                <c:pt idx="116">
                  <c:v>-13688226.77</c:v>
                </c:pt>
                <c:pt idx="117">
                  <c:v>-9543182.8800000008</c:v>
                </c:pt>
                <c:pt idx="118">
                  <c:v>-9543182.8800000008</c:v>
                </c:pt>
                <c:pt idx="119">
                  <c:v>-15024244.33</c:v>
                </c:pt>
                <c:pt idx="120">
                  <c:v>-19773695.52</c:v>
                </c:pt>
                <c:pt idx="121">
                  <c:v>2900598.48</c:v>
                </c:pt>
                <c:pt idx="122">
                  <c:v>5497723.21</c:v>
                </c:pt>
                <c:pt idx="123">
                  <c:v>-26487424.719999999</c:v>
                </c:pt>
                <c:pt idx="124">
                  <c:v>-21655191.219999999</c:v>
                </c:pt>
                <c:pt idx="125">
                  <c:v>-21655191.219999999</c:v>
                </c:pt>
                <c:pt idx="126">
                  <c:v>-17164125.890000001</c:v>
                </c:pt>
                <c:pt idx="127">
                  <c:v>-23283672.539999999</c:v>
                </c:pt>
                <c:pt idx="128">
                  <c:v>-36721553.43</c:v>
                </c:pt>
                <c:pt idx="129">
                  <c:v>-73036555.650000006</c:v>
                </c:pt>
                <c:pt idx="130">
                  <c:v>-89167872.980000004</c:v>
                </c:pt>
                <c:pt idx="131">
                  <c:v>-86726164.590000004</c:v>
                </c:pt>
                <c:pt idx="132">
                  <c:v>-86726164.590000004</c:v>
                </c:pt>
                <c:pt idx="133">
                  <c:v>-75706157.569999993</c:v>
                </c:pt>
                <c:pt idx="134">
                  <c:v>91005083.799999997</c:v>
                </c:pt>
                <c:pt idx="135">
                  <c:v>89537158.530000001</c:v>
                </c:pt>
                <c:pt idx="136">
                  <c:v>67423766.349999994</c:v>
                </c:pt>
                <c:pt idx="137">
                  <c:v>12803594.33</c:v>
                </c:pt>
                <c:pt idx="138">
                  <c:v>16866186.260000002</c:v>
                </c:pt>
                <c:pt idx="139">
                  <c:v>16866186.260000002</c:v>
                </c:pt>
                <c:pt idx="140">
                  <c:v>14934294.439999999</c:v>
                </c:pt>
                <c:pt idx="141">
                  <c:v>22961873.440000001</c:v>
                </c:pt>
                <c:pt idx="142">
                  <c:v>18003355.690000001</c:v>
                </c:pt>
                <c:pt idx="143">
                  <c:v>-59988270.270000003</c:v>
                </c:pt>
                <c:pt idx="144">
                  <c:v>-35291495.82</c:v>
                </c:pt>
                <c:pt idx="145">
                  <c:v>-25051889.370000001</c:v>
                </c:pt>
                <c:pt idx="146">
                  <c:v>-29871990.73</c:v>
                </c:pt>
                <c:pt idx="147">
                  <c:v>-26419308.039999999</c:v>
                </c:pt>
                <c:pt idx="148">
                  <c:v>64169588.729999997</c:v>
                </c:pt>
                <c:pt idx="149">
                  <c:v>50794135.32</c:v>
                </c:pt>
                <c:pt idx="150">
                  <c:v>52187368.130000003</c:v>
                </c:pt>
                <c:pt idx="151">
                  <c:v>29009201.440000001</c:v>
                </c:pt>
                <c:pt idx="152">
                  <c:v>33994733.380000003</c:v>
                </c:pt>
                <c:pt idx="153">
                  <c:v>33994733.380000003</c:v>
                </c:pt>
                <c:pt idx="154">
                  <c:v>30821434.579999998</c:v>
                </c:pt>
                <c:pt idx="155">
                  <c:v>18091536.329999998</c:v>
                </c:pt>
                <c:pt idx="156">
                  <c:v>70476629.079999998</c:v>
                </c:pt>
                <c:pt idx="157">
                  <c:v>-10245215.24</c:v>
                </c:pt>
                <c:pt idx="158">
                  <c:v>9870025.6799999997</c:v>
                </c:pt>
                <c:pt idx="159">
                  <c:v>36127467.299999997</c:v>
                </c:pt>
                <c:pt idx="160">
                  <c:v>36127467.299999997</c:v>
                </c:pt>
                <c:pt idx="161">
                  <c:v>22555775.370000001</c:v>
                </c:pt>
                <c:pt idx="162">
                  <c:v>19253264.059999999</c:v>
                </c:pt>
                <c:pt idx="163">
                  <c:v>37120607.689999998</c:v>
                </c:pt>
                <c:pt idx="164">
                  <c:v>135875996.5</c:v>
                </c:pt>
                <c:pt idx="165">
                  <c:v>128702736.91</c:v>
                </c:pt>
                <c:pt idx="166">
                  <c:v>139149138.13999999</c:v>
                </c:pt>
                <c:pt idx="167">
                  <c:v>139149138.13999999</c:v>
                </c:pt>
                <c:pt idx="168">
                  <c:v>127372777.3</c:v>
                </c:pt>
                <c:pt idx="169">
                  <c:v>122187911.08</c:v>
                </c:pt>
                <c:pt idx="170">
                  <c:v>84301578.620000005</c:v>
                </c:pt>
                <c:pt idx="171">
                  <c:v>83188557.5</c:v>
                </c:pt>
                <c:pt idx="172">
                  <c:v>62446069.960000001</c:v>
                </c:pt>
                <c:pt idx="173">
                  <c:v>48850787.030000001</c:v>
                </c:pt>
                <c:pt idx="174">
                  <c:v>48850787.030000001</c:v>
                </c:pt>
                <c:pt idx="175">
                  <c:v>-42577380.409999996</c:v>
                </c:pt>
                <c:pt idx="176">
                  <c:v>-55569374.539999999</c:v>
                </c:pt>
                <c:pt idx="177">
                  <c:v>-41099174.979999997</c:v>
                </c:pt>
                <c:pt idx="178">
                  <c:v>-52444976.549999997</c:v>
                </c:pt>
                <c:pt idx="179">
                  <c:v>-62889932.659999996</c:v>
                </c:pt>
                <c:pt idx="180">
                  <c:v>-50359522.659999996</c:v>
                </c:pt>
                <c:pt idx="181">
                  <c:v>-50359522.659999996</c:v>
                </c:pt>
                <c:pt idx="182">
                  <c:v>-62865709.329999998</c:v>
                </c:pt>
                <c:pt idx="183">
                  <c:v>-63009859.229999997</c:v>
                </c:pt>
                <c:pt idx="184">
                  <c:v>-52130230.600000001</c:v>
                </c:pt>
                <c:pt idx="185">
                  <c:v>-76433768.969999999</c:v>
                </c:pt>
                <c:pt idx="186">
                  <c:v>-91198616.969999999</c:v>
                </c:pt>
                <c:pt idx="187">
                  <c:v>-90106363.790000007</c:v>
                </c:pt>
                <c:pt idx="188">
                  <c:v>-90106363.790000007</c:v>
                </c:pt>
                <c:pt idx="189">
                  <c:v>-97280494.829999998</c:v>
                </c:pt>
                <c:pt idx="190">
                  <c:v>-98438616.840000004</c:v>
                </c:pt>
                <c:pt idx="191">
                  <c:v>-95046210.640000001</c:v>
                </c:pt>
                <c:pt idx="192">
                  <c:v>-104990845.48999999</c:v>
                </c:pt>
                <c:pt idx="193">
                  <c:v>-109889845.77</c:v>
                </c:pt>
                <c:pt idx="194">
                  <c:v>-101076587.05</c:v>
                </c:pt>
                <c:pt idx="195">
                  <c:v>-101076587.05</c:v>
                </c:pt>
                <c:pt idx="196">
                  <c:v>52560372.829999998</c:v>
                </c:pt>
                <c:pt idx="197">
                  <c:v>53342348.659999996</c:v>
                </c:pt>
                <c:pt idx="198">
                  <c:v>55425449.649999999</c:v>
                </c:pt>
                <c:pt idx="199">
                  <c:v>55401138.049999997</c:v>
                </c:pt>
                <c:pt idx="200">
                  <c:v>-7391859.5300000003</c:v>
                </c:pt>
                <c:pt idx="201">
                  <c:v>-10523394.52</c:v>
                </c:pt>
                <c:pt idx="202">
                  <c:v>-10523394.52</c:v>
                </c:pt>
                <c:pt idx="203">
                  <c:v>-6968904.4900000002</c:v>
                </c:pt>
                <c:pt idx="204">
                  <c:v>-25643535.43</c:v>
                </c:pt>
                <c:pt idx="205">
                  <c:v>-83926761.5</c:v>
                </c:pt>
                <c:pt idx="206">
                  <c:v>-63240963.710000001</c:v>
                </c:pt>
                <c:pt idx="207">
                  <c:v>-68007275.549999997</c:v>
                </c:pt>
                <c:pt idx="208">
                  <c:v>-68365090.560000002</c:v>
                </c:pt>
                <c:pt idx="209">
                  <c:v>-65601601.469999999</c:v>
                </c:pt>
                <c:pt idx="210">
                  <c:v>-71366265.75</c:v>
                </c:pt>
                <c:pt idx="211">
                  <c:v>-59800752.25</c:v>
                </c:pt>
                <c:pt idx="212">
                  <c:v>-59189270.799999997</c:v>
                </c:pt>
                <c:pt idx="213">
                  <c:v>-56247228.810000002</c:v>
                </c:pt>
                <c:pt idx="214">
                  <c:v>-51767431.5</c:v>
                </c:pt>
                <c:pt idx="215">
                  <c:v>-54942201.520000003</c:v>
                </c:pt>
                <c:pt idx="216">
                  <c:v>-54942201.520000003</c:v>
                </c:pt>
                <c:pt idx="217">
                  <c:v>-57118449.369999997</c:v>
                </c:pt>
                <c:pt idx="218">
                  <c:v>-60925264.18</c:v>
                </c:pt>
                <c:pt idx="219">
                  <c:v>-47188983.350000001</c:v>
                </c:pt>
                <c:pt idx="220">
                  <c:v>-55240115.920000002</c:v>
                </c:pt>
                <c:pt idx="221">
                  <c:v>-58211304.850000001</c:v>
                </c:pt>
                <c:pt idx="222">
                  <c:v>-54402990.509999998</c:v>
                </c:pt>
                <c:pt idx="223">
                  <c:v>-54402990.509999998</c:v>
                </c:pt>
                <c:pt idx="224">
                  <c:v>-61288250.030000001</c:v>
                </c:pt>
                <c:pt idx="225">
                  <c:v>-59594415.960000001</c:v>
                </c:pt>
                <c:pt idx="226">
                  <c:v>65725890.079999998</c:v>
                </c:pt>
                <c:pt idx="227">
                  <c:v>56040182</c:v>
                </c:pt>
                <c:pt idx="228">
                  <c:v>10153891.949999999</c:v>
                </c:pt>
                <c:pt idx="229">
                  <c:v>6021383.0499999998</c:v>
                </c:pt>
                <c:pt idx="230">
                  <c:v>6021383.0499999998</c:v>
                </c:pt>
                <c:pt idx="231">
                  <c:v>40122.870000000003</c:v>
                </c:pt>
                <c:pt idx="232">
                  <c:v>-2374805.37</c:v>
                </c:pt>
                <c:pt idx="233">
                  <c:v>-11260369.01</c:v>
                </c:pt>
                <c:pt idx="234">
                  <c:v>-66804205.600000001</c:v>
                </c:pt>
                <c:pt idx="235">
                  <c:v>-64385507.079999998</c:v>
                </c:pt>
                <c:pt idx="236">
                  <c:v>-63681442.719999999</c:v>
                </c:pt>
                <c:pt idx="237">
                  <c:v>-63681442.719999999</c:v>
                </c:pt>
                <c:pt idx="238">
                  <c:v>-71270908.439999998</c:v>
                </c:pt>
                <c:pt idx="239">
                  <c:v>-70557075.939999998</c:v>
                </c:pt>
                <c:pt idx="240">
                  <c:v>-66434537.159999996</c:v>
                </c:pt>
                <c:pt idx="241">
                  <c:v>-65279113.469999999</c:v>
                </c:pt>
                <c:pt idx="242">
                  <c:v>-61713164.060000002</c:v>
                </c:pt>
                <c:pt idx="243">
                  <c:v>-57807659.719999999</c:v>
                </c:pt>
                <c:pt idx="244">
                  <c:v>-57807659.719999999</c:v>
                </c:pt>
                <c:pt idx="245">
                  <c:v>-56547092.979999997</c:v>
                </c:pt>
                <c:pt idx="246">
                  <c:v>-56522357.719999999</c:v>
                </c:pt>
                <c:pt idx="247">
                  <c:v>-52527130.770000003</c:v>
                </c:pt>
                <c:pt idx="248">
                  <c:v>-53134895.140000001</c:v>
                </c:pt>
                <c:pt idx="249">
                  <c:v>-56285268.719999999</c:v>
                </c:pt>
                <c:pt idx="250">
                  <c:v>-51608470.100000001</c:v>
                </c:pt>
                <c:pt idx="251">
                  <c:v>-51608470.100000001</c:v>
                </c:pt>
                <c:pt idx="252">
                  <c:v>-50749548.079999998</c:v>
                </c:pt>
                <c:pt idx="253">
                  <c:v>-48278572.289999999</c:v>
                </c:pt>
                <c:pt idx="254">
                  <c:v>-42454070.329999998</c:v>
                </c:pt>
                <c:pt idx="255">
                  <c:v>51499728.479999997</c:v>
                </c:pt>
                <c:pt idx="256">
                  <c:v>36710342.409999996</c:v>
                </c:pt>
                <c:pt idx="257">
                  <c:v>38565825.899999999</c:v>
                </c:pt>
                <c:pt idx="258">
                  <c:v>38565825.899999999</c:v>
                </c:pt>
                <c:pt idx="259">
                  <c:v>34038509.939999998</c:v>
                </c:pt>
                <c:pt idx="260">
                  <c:v>33524131.93</c:v>
                </c:pt>
                <c:pt idx="261">
                  <c:v>39782380.75</c:v>
                </c:pt>
                <c:pt idx="262">
                  <c:v>-7539554.0499999998</c:v>
                </c:pt>
                <c:pt idx="263">
                  <c:v>-2206358.54</c:v>
                </c:pt>
                <c:pt idx="264">
                  <c:v>-1223601.5900000001</c:v>
                </c:pt>
                <c:pt idx="265">
                  <c:v>-1223601.5900000001</c:v>
                </c:pt>
                <c:pt idx="266">
                  <c:v>-12689548.15</c:v>
                </c:pt>
                <c:pt idx="267">
                  <c:v>-71404265.439999998</c:v>
                </c:pt>
                <c:pt idx="268">
                  <c:v>-69774033.299999997</c:v>
                </c:pt>
                <c:pt idx="269">
                  <c:v>-73645357.560000002</c:v>
                </c:pt>
                <c:pt idx="270">
                  <c:v>-79877198.060000002</c:v>
                </c:pt>
                <c:pt idx="271">
                  <c:v>-76066462.049999997</c:v>
                </c:pt>
                <c:pt idx="272">
                  <c:v>-76066462.049999997</c:v>
                </c:pt>
                <c:pt idx="273">
                  <c:v>-69874752.400000006</c:v>
                </c:pt>
                <c:pt idx="274">
                  <c:v>-70961902.329999998</c:v>
                </c:pt>
                <c:pt idx="275">
                  <c:v>-73117176.439999998</c:v>
                </c:pt>
                <c:pt idx="276">
                  <c:v>-85188824.629999995</c:v>
                </c:pt>
                <c:pt idx="277">
                  <c:v>-100073379.31</c:v>
                </c:pt>
                <c:pt idx="278">
                  <c:v>-93369123.599999994</c:v>
                </c:pt>
                <c:pt idx="279">
                  <c:v>-93369123.599999994</c:v>
                </c:pt>
                <c:pt idx="280">
                  <c:v>-79134613.280000001</c:v>
                </c:pt>
                <c:pt idx="281">
                  <c:v>-72957560.420000002</c:v>
                </c:pt>
                <c:pt idx="282">
                  <c:v>-76132053.709999993</c:v>
                </c:pt>
                <c:pt idx="283">
                  <c:v>-74436442.469999999</c:v>
                </c:pt>
                <c:pt idx="284">
                  <c:v>-82289743.200000003</c:v>
                </c:pt>
                <c:pt idx="285">
                  <c:v>-74906176.489999995</c:v>
                </c:pt>
                <c:pt idx="286">
                  <c:v>-74906176.489999995</c:v>
                </c:pt>
                <c:pt idx="287">
                  <c:v>-64506061.149999999</c:v>
                </c:pt>
                <c:pt idx="288">
                  <c:v>59776887.299999997</c:v>
                </c:pt>
                <c:pt idx="289">
                  <c:v>19280722.57</c:v>
                </c:pt>
                <c:pt idx="290">
                  <c:v>6874465.6699999999</c:v>
                </c:pt>
                <c:pt idx="291">
                  <c:v>-2185047.73</c:v>
                </c:pt>
                <c:pt idx="292">
                  <c:v>-59331475.299999997</c:v>
                </c:pt>
                <c:pt idx="293">
                  <c:v>-59331475.299999997</c:v>
                </c:pt>
                <c:pt idx="294">
                  <c:v>-60654069.229999997</c:v>
                </c:pt>
                <c:pt idx="295">
                  <c:v>-68557896.170000002</c:v>
                </c:pt>
                <c:pt idx="296">
                  <c:v>-71545549.530000001</c:v>
                </c:pt>
                <c:pt idx="297">
                  <c:v>-72530478.829999998</c:v>
                </c:pt>
                <c:pt idx="298">
                  <c:v>-76880169.060000002</c:v>
                </c:pt>
                <c:pt idx="299">
                  <c:v>-72020236.849999994</c:v>
                </c:pt>
                <c:pt idx="300">
                  <c:v>-72020236.849999994</c:v>
                </c:pt>
                <c:pt idx="301">
                  <c:v>-64032963.390000001</c:v>
                </c:pt>
                <c:pt idx="302">
                  <c:v>-67964674.790000007</c:v>
                </c:pt>
                <c:pt idx="303">
                  <c:v>-62173411.039999999</c:v>
                </c:pt>
                <c:pt idx="304">
                  <c:v>-66290358.960000001</c:v>
                </c:pt>
                <c:pt idx="305">
                  <c:v>-69323113.700000003</c:v>
                </c:pt>
                <c:pt idx="306">
                  <c:v>-69407196.099999994</c:v>
                </c:pt>
                <c:pt idx="307">
                  <c:v>-69407196.099999994</c:v>
                </c:pt>
                <c:pt idx="308">
                  <c:v>-66926366.020000003</c:v>
                </c:pt>
                <c:pt idx="309">
                  <c:v>-64034789.57</c:v>
                </c:pt>
                <c:pt idx="310">
                  <c:v>-61397814.380000003</c:v>
                </c:pt>
                <c:pt idx="311">
                  <c:v>-78912104.989999995</c:v>
                </c:pt>
                <c:pt idx="312">
                  <c:v>37615523.240000002</c:v>
                </c:pt>
                <c:pt idx="313">
                  <c:v>38303927.039999999</c:v>
                </c:pt>
                <c:pt idx="314">
                  <c:v>38303927.039999999</c:v>
                </c:pt>
                <c:pt idx="315">
                  <c:v>39334987.090000004</c:v>
                </c:pt>
                <c:pt idx="316">
                  <c:v>129655536.17</c:v>
                </c:pt>
                <c:pt idx="317">
                  <c:v>188735300.40000001</c:v>
                </c:pt>
                <c:pt idx="318">
                  <c:v>195532373.96000001</c:v>
                </c:pt>
                <c:pt idx="319">
                  <c:v>11168084.85</c:v>
                </c:pt>
                <c:pt idx="320">
                  <c:v>7997221.04</c:v>
                </c:pt>
                <c:pt idx="321">
                  <c:v>16296644.67</c:v>
                </c:pt>
                <c:pt idx="322">
                  <c:v>23721961.140000001</c:v>
                </c:pt>
                <c:pt idx="323">
                  <c:v>23593976.57</c:v>
                </c:pt>
                <c:pt idx="324">
                  <c:v>-50959293.270000003</c:v>
                </c:pt>
                <c:pt idx="325">
                  <c:v>-55352196.810000002</c:v>
                </c:pt>
                <c:pt idx="326">
                  <c:v>-62484643.729999997</c:v>
                </c:pt>
                <c:pt idx="327">
                  <c:v>-64301765.990000002</c:v>
                </c:pt>
                <c:pt idx="328">
                  <c:v>-67115258.769999996</c:v>
                </c:pt>
                <c:pt idx="329">
                  <c:v>-69043152.189999998</c:v>
                </c:pt>
                <c:pt idx="330">
                  <c:v>-70827092.510000005</c:v>
                </c:pt>
                <c:pt idx="331">
                  <c:v>-66594277.600000001</c:v>
                </c:pt>
                <c:pt idx="332">
                  <c:v>-55447051.43</c:v>
                </c:pt>
                <c:pt idx="333">
                  <c:v>-59244848.869999997</c:v>
                </c:pt>
                <c:pt idx="334">
                  <c:v>-68351478.329999998</c:v>
                </c:pt>
                <c:pt idx="335">
                  <c:v>-68351478.329999998</c:v>
                </c:pt>
                <c:pt idx="336">
                  <c:v>-68351478.329999998</c:v>
                </c:pt>
                <c:pt idx="337">
                  <c:v>-67999843.980000004</c:v>
                </c:pt>
                <c:pt idx="338">
                  <c:v>-82632906.079999998</c:v>
                </c:pt>
                <c:pt idx="339">
                  <c:v>-78624573.189999998</c:v>
                </c:pt>
                <c:pt idx="340">
                  <c:v>-85655959.180000007</c:v>
                </c:pt>
                <c:pt idx="341">
                  <c:v>-86944524.870000005</c:v>
                </c:pt>
                <c:pt idx="342">
                  <c:v>-91254856.689999998</c:v>
                </c:pt>
                <c:pt idx="343">
                  <c:v>-89563722.459999993</c:v>
                </c:pt>
                <c:pt idx="344">
                  <c:v>-87071886.620000005</c:v>
                </c:pt>
                <c:pt idx="345">
                  <c:v>-86504215.939999998</c:v>
                </c:pt>
                <c:pt idx="346">
                  <c:v>-89167718.239999995</c:v>
                </c:pt>
                <c:pt idx="347">
                  <c:v>42563405.380000003</c:v>
                </c:pt>
                <c:pt idx="348">
                  <c:v>43114812.229999997</c:v>
                </c:pt>
                <c:pt idx="349">
                  <c:v>43114812.229999997</c:v>
                </c:pt>
                <c:pt idx="350">
                  <c:v>41457421.979999997</c:v>
                </c:pt>
                <c:pt idx="351">
                  <c:v>38649218.399999999</c:v>
                </c:pt>
                <c:pt idx="352">
                  <c:v>48985211.689999998</c:v>
                </c:pt>
                <c:pt idx="353">
                  <c:v>7398123.8600000003</c:v>
                </c:pt>
                <c:pt idx="354">
                  <c:v>7325076.7800000003</c:v>
                </c:pt>
                <c:pt idx="355">
                  <c:v>12489718.279999999</c:v>
                </c:pt>
                <c:pt idx="356">
                  <c:v>12489718.279999999</c:v>
                </c:pt>
                <c:pt idx="357">
                  <c:v>16795074.039999999</c:v>
                </c:pt>
                <c:pt idx="358">
                  <c:v>-40596997.579999998</c:v>
                </c:pt>
                <c:pt idx="359">
                  <c:v>-36285102.609999999</c:v>
                </c:pt>
                <c:pt idx="360">
                  <c:v>-60471604.579999998</c:v>
                </c:pt>
                <c:pt idx="361">
                  <c:v>-77446533.280000001</c:v>
                </c:pt>
                <c:pt idx="362">
                  <c:v>-72147021.370000005</c:v>
                </c:pt>
                <c:pt idx="363">
                  <c:v>-72147021.370000005</c:v>
                </c:pt>
                <c:pt idx="364">
                  <c:v>-74393839.120000005</c:v>
                </c:pt>
                <c:pt idx="365">
                  <c:v>-74821967.329999998</c:v>
                </c:pt>
                <c:pt idx="366">
                  <c:v>-65995311.340000004</c:v>
                </c:pt>
                <c:pt idx="367">
                  <c:v>-66175345.600000001</c:v>
                </c:pt>
                <c:pt idx="368">
                  <c:v>-64828733.079999998</c:v>
                </c:pt>
                <c:pt idx="369">
                  <c:v>-65039685.880000003</c:v>
                </c:pt>
                <c:pt idx="370">
                  <c:v>-65039685.880000003</c:v>
                </c:pt>
                <c:pt idx="371">
                  <c:v>-68763837.599999994</c:v>
                </c:pt>
                <c:pt idx="372">
                  <c:v>-67741943.670000002</c:v>
                </c:pt>
                <c:pt idx="373">
                  <c:v>-65983691.57</c:v>
                </c:pt>
                <c:pt idx="374">
                  <c:v>-72023223.390000001</c:v>
                </c:pt>
                <c:pt idx="375">
                  <c:v>-69557344.209999993</c:v>
                </c:pt>
                <c:pt idx="376">
                  <c:v>-70843611.599999994</c:v>
                </c:pt>
                <c:pt idx="377">
                  <c:v>-70881769.670000002</c:v>
                </c:pt>
                <c:pt idx="378">
                  <c:v>-76939495.739999995</c:v>
                </c:pt>
                <c:pt idx="379">
                  <c:v>37319821.899999999</c:v>
                </c:pt>
                <c:pt idx="380">
                  <c:v>43230939.060000002</c:v>
                </c:pt>
                <c:pt idx="381">
                  <c:v>3891155.33</c:v>
                </c:pt>
                <c:pt idx="382">
                  <c:v>-275188.13</c:v>
                </c:pt>
                <c:pt idx="383">
                  <c:v>-6148771.3700000001</c:v>
                </c:pt>
                <c:pt idx="384">
                  <c:v>-6148771.3700000001</c:v>
                </c:pt>
                <c:pt idx="385">
                  <c:v>-14147690.82</c:v>
                </c:pt>
                <c:pt idx="386">
                  <c:v>-69811724.689999998</c:v>
                </c:pt>
                <c:pt idx="387">
                  <c:v>-66515276.509999998</c:v>
                </c:pt>
                <c:pt idx="388">
                  <c:v>-76303283.790000007</c:v>
                </c:pt>
                <c:pt idx="389">
                  <c:v>-78611912.159999996</c:v>
                </c:pt>
                <c:pt idx="390">
                  <c:v>-71334843.739999995</c:v>
                </c:pt>
                <c:pt idx="391">
                  <c:v>-71334843.739999995</c:v>
                </c:pt>
                <c:pt idx="392">
                  <c:v>-64700870.759999998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76F-4025-9BCB-7C094A12E8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90997952"/>
        <c:axId val="890987552"/>
      </c:lineChart>
      <c:dateAx>
        <c:axId val="890997952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87552"/>
        <c:crosses val="autoZero"/>
        <c:auto val="1"/>
        <c:lblOffset val="100"/>
        <c:baseTimeUnit val="days"/>
      </c:dateAx>
      <c:valAx>
        <c:axId val="890987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9795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409965495587661E-2"/>
                <c:y val="0.36243276089012227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Load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Load!$F$1</c:f>
              <c:strCache>
                <c:ptCount val="1"/>
                <c:pt idx="0">
                  <c:v>TPEA</c:v>
                </c:pt>
              </c:strCache>
            </c:strRef>
          </c:tx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cat>
            <c:numRef>
              <c:f>Load!$A$32:$A$424</c:f>
              <c:numCache>
                <c:formatCode>d\-mmm\-yy</c:formatCode>
                <c:ptCount val="393"/>
                <c:pt idx="0">
                  <c:v>44593</c:v>
                </c:pt>
                <c:pt idx="1">
                  <c:v>44594</c:v>
                </c:pt>
                <c:pt idx="2">
                  <c:v>44595</c:v>
                </c:pt>
                <c:pt idx="3">
                  <c:v>44596</c:v>
                </c:pt>
                <c:pt idx="4">
                  <c:v>44597</c:v>
                </c:pt>
                <c:pt idx="5">
                  <c:v>44598</c:v>
                </c:pt>
                <c:pt idx="6">
                  <c:v>44599</c:v>
                </c:pt>
                <c:pt idx="7">
                  <c:v>44600</c:v>
                </c:pt>
                <c:pt idx="8">
                  <c:v>44601</c:v>
                </c:pt>
                <c:pt idx="9">
                  <c:v>44602</c:v>
                </c:pt>
                <c:pt idx="10">
                  <c:v>44603</c:v>
                </c:pt>
                <c:pt idx="11">
                  <c:v>44604</c:v>
                </c:pt>
                <c:pt idx="12">
                  <c:v>44605</c:v>
                </c:pt>
                <c:pt idx="13">
                  <c:v>44606</c:v>
                </c:pt>
                <c:pt idx="14">
                  <c:v>44607</c:v>
                </c:pt>
                <c:pt idx="15">
                  <c:v>44608</c:v>
                </c:pt>
                <c:pt idx="16">
                  <c:v>44609</c:v>
                </c:pt>
                <c:pt idx="17">
                  <c:v>44610</c:v>
                </c:pt>
                <c:pt idx="18">
                  <c:v>44611</c:v>
                </c:pt>
                <c:pt idx="19">
                  <c:v>44612</c:v>
                </c:pt>
                <c:pt idx="20">
                  <c:v>44613</c:v>
                </c:pt>
                <c:pt idx="21">
                  <c:v>44614</c:v>
                </c:pt>
                <c:pt idx="22">
                  <c:v>44615</c:v>
                </c:pt>
                <c:pt idx="23">
                  <c:v>44616</c:v>
                </c:pt>
                <c:pt idx="24">
                  <c:v>44617</c:v>
                </c:pt>
                <c:pt idx="25">
                  <c:v>44618</c:v>
                </c:pt>
                <c:pt idx="26">
                  <c:v>44619</c:v>
                </c:pt>
                <c:pt idx="27">
                  <c:v>44620</c:v>
                </c:pt>
                <c:pt idx="28">
                  <c:v>44621</c:v>
                </c:pt>
                <c:pt idx="29">
                  <c:v>44622</c:v>
                </c:pt>
                <c:pt idx="30">
                  <c:v>44623</c:v>
                </c:pt>
                <c:pt idx="31">
                  <c:v>44624</c:v>
                </c:pt>
                <c:pt idx="32">
                  <c:v>44625</c:v>
                </c:pt>
                <c:pt idx="33">
                  <c:v>44626</c:v>
                </c:pt>
                <c:pt idx="34">
                  <c:v>44627</c:v>
                </c:pt>
                <c:pt idx="35">
                  <c:v>44628</c:v>
                </c:pt>
                <c:pt idx="36">
                  <c:v>44629</c:v>
                </c:pt>
                <c:pt idx="37">
                  <c:v>44630</c:v>
                </c:pt>
                <c:pt idx="38">
                  <c:v>44631</c:v>
                </c:pt>
                <c:pt idx="39">
                  <c:v>44632</c:v>
                </c:pt>
                <c:pt idx="40">
                  <c:v>44633</c:v>
                </c:pt>
                <c:pt idx="41">
                  <c:v>44634</c:v>
                </c:pt>
                <c:pt idx="42">
                  <c:v>44635</c:v>
                </c:pt>
                <c:pt idx="43">
                  <c:v>44636</c:v>
                </c:pt>
                <c:pt idx="44">
                  <c:v>44637</c:v>
                </c:pt>
                <c:pt idx="45">
                  <c:v>44638</c:v>
                </c:pt>
                <c:pt idx="46">
                  <c:v>44639</c:v>
                </c:pt>
                <c:pt idx="47">
                  <c:v>44640</c:v>
                </c:pt>
                <c:pt idx="48">
                  <c:v>44641</c:v>
                </c:pt>
                <c:pt idx="49">
                  <c:v>44642</c:v>
                </c:pt>
                <c:pt idx="50">
                  <c:v>44643</c:v>
                </c:pt>
                <c:pt idx="51">
                  <c:v>44644</c:v>
                </c:pt>
                <c:pt idx="52">
                  <c:v>44645</c:v>
                </c:pt>
                <c:pt idx="53">
                  <c:v>44646</c:v>
                </c:pt>
                <c:pt idx="54">
                  <c:v>44647</c:v>
                </c:pt>
                <c:pt idx="55">
                  <c:v>44648</c:v>
                </c:pt>
                <c:pt idx="56">
                  <c:v>44649</c:v>
                </c:pt>
                <c:pt idx="57">
                  <c:v>44650</c:v>
                </c:pt>
                <c:pt idx="58">
                  <c:v>44651</c:v>
                </c:pt>
                <c:pt idx="59">
                  <c:v>44652</c:v>
                </c:pt>
                <c:pt idx="60">
                  <c:v>44653</c:v>
                </c:pt>
                <c:pt idx="61">
                  <c:v>44654</c:v>
                </c:pt>
                <c:pt idx="62">
                  <c:v>44655</c:v>
                </c:pt>
                <c:pt idx="63">
                  <c:v>44656</c:v>
                </c:pt>
                <c:pt idx="64">
                  <c:v>44657</c:v>
                </c:pt>
                <c:pt idx="65">
                  <c:v>44658</c:v>
                </c:pt>
                <c:pt idx="66">
                  <c:v>44659</c:v>
                </c:pt>
                <c:pt idx="67">
                  <c:v>44660</c:v>
                </c:pt>
                <c:pt idx="68">
                  <c:v>44661</c:v>
                </c:pt>
                <c:pt idx="69">
                  <c:v>44662</c:v>
                </c:pt>
                <c:pt idx="70">
                  <c:v>44663</c:v>
                </c:pt>
                <c:pt idx="71">
                  <c:v>44664</c:v>
                </c:pt>
                <c:pt idx="72">
                  <c:v>44665</c:v>
                </c:pt>
                <c:pt idx="73">
                  <c:v>44666</c:v>
                </c:pt>
                <c:pt idx="74">
                  <c:v>44667</c:v>
                </c:pt>
                <c:pt idx="75">
                  <c:v>44668</c:v>
                </c:pt>
                <c:pt idx="76">
                  <c:v>44669</c:v>
                </c:pt>
                <c:pt idx="77">
                  <c:v>44670</c:v>
                </c:pt>
                <c:pt idx="78">
                  <c:v>44671</c:v>
                </c:pt>
                <c:pt idx="79">
                  <c:v>44672</c:v>
                </c:pt>
                <c:pt idx="80">
                  <c:v>44673</c:v>
                </c:pt>
                <c:pt idx="81">
                  <c:v>44674</c:v>
                </c:pt>
                <c:pt idx="82">
                  <c:v>44675</c:v>
                </c:pt>
                <c:pt idx="83">
                  <c:v>44676</c:v>
                </c:pt>
                <c:pt idx="84">
                  <c:v>44677</c:v>
                </c:pt>
                <c:pt idx="85">
                  <c:v>44678</c:v>
                </c:pt>
                <c:pt idx="86">
                  <c:v>44679</c:v>
                </c:pt>
                <c:pt idx="87">
                  <c:v>44680</c:v>
                </c:pt>
                <c:pt idx="88">
                  <c:v>44681</c:v>
                </c:pt>
                <c:pt idx="89">
                  <c:v>44682</c:v>
                </c:pt>
                <c:pt idx="90">
                  <c:v>44683</c:v>
                </c:pt>
                <c:pt idx="91">
                  <c:v>44684</c:v>
                </c:pt>
                <c:pt idx="92">
                  <c:v>44685</c:v>
                </c:pt>
                <c:pt idx="93">
                  <c:v>44686</c:v>
                </c:pt>
                <c:pt idx="94">
                  <c:v>44687</c:v>
                </c:pt>
                <c:pt idx="95">
                  <c:v>44688</c:v>
                </c:pt>
                <c:pt idx="96">
                  <c:v>44689</c:v>
                </c:pt>
                <c:pt idx="97">
                  <c:v>44690</c:v>
                </c:pt>
                <c:pt idx="98">
                  <c:v>44691</c:v>
                </c:pt>
                <c:pt idx="99">
                  <c:v>44692</c:v>
                </c:pt>
                <c:pt idx="100">
                  <c:v>44693</c:v>
                </c:pt>
                <c:pt idx="101">
                  <c:v>44694</c:v>
                </c:pt>
                <c:pt idx="102">
                  <c:v>44695</c:v>
                </c:pt>
                <c:pt idx="103">
                  <c:v>44696</c:v>
                </c:pt>
                <c:pt idx="104">
                  <c:v>44697</c:v>
                </c:pt>
                <c:pt idx="105">
                  <c:v>44698</c:v>
                </c:pt>
                <c:pt idx="106">
                  <c:v>44699</c:v>
                </c:pt>
                <c:pt idx="107">
                  <c:v>44700</c:v>
                </c:pt>
                <c:pt idx="108">
                  <c:v>44701</c:v>
                </c:pt>
                <c:pt idx="109">
                  <c:v>44702</c:v>
                </c:pt>
                <c:pt idx="110">
                  <c:v>44703</c:v>
                </c:pt>
                <c:pt idx="111">
                  <c:v>44704</c:v>
                </c:pt>
                <c:pt idx="112">
                  <c:v>44705</c:v>
                </c:pt>
                <c:pt idx="113">
                  <c:v>44706</c:v>
                </c:pt>
                <c:pt idx="114">
                  <c:v>44707</c:v>
                </c:pt>
                <c:pt idx="115">
                  <c:v>44708</c:v>
                </c:pt>
                <c:pt idx="116">
                  <c:v>44709</c:v>
                </c:pt>
                <c:pt idx="117">
                  <c:v>44710</c:v>
                </c:pt>
                <c:pt idx="118">
                  <c:v>44711</c:v>
                </c:pt>
                <c:pt idx="119">
                  <c:v>44712</c:v>
                </c:pt>
                <c:pt idx="120">
                  <c:v>44713</c:v>
                </c:pt>
                <c:pt idx="121">
                  <c:v>44714</c:v>
                </c:pt>
                <c:pt idx="122">
                  <c:v>44715</c:v>
                </c:pt>
                <c:pt idx="123">
                  <c:v>44716</c:v>
                </c:pt>
                <c:pt idx="124">
                  <c:v>44717</c:v>
                </c:pt>
                <c:pt idx="125">
                  <c:v>44718</c:v>
                </c:pt>
                <c:pt idx="126">
                  <c:v>44719</c:v>
                </c:pt>
                <c:pt idx="127">
                  <c:v>44720</c:v>
                </c:pt>
                <c:pt idx="128">
                  <c:v>44721</c:v>
                </c:pt>
                <c:pt idx="129">
                  <c:v>44722</c:v>
                </c:pt>
                <c:pt idx="130">
                  <c:v>44723</c:v>
                </c:pt>
                <c:pt idx="131">
                  <c:v>44724</c:v>
                </c:pt>
                <c:pt idx="132">
                  <c:v>44725</c:v>
                </c:pt>
                <c:pt idx="133">
                  <c:v>44726</c:v>
                </c:pt>
                <c:pt idx="134">
                  <c:v>44727</c:v>
                </c:pt>
                <c:pt idx="135">
                  <c:v>44728</c:v>
                </c:pt>
                <c:pt idx="136">
                  <c:v>44729</c:v>
                </c:pt>
                <c:pt idx="137">
                  <c:v>44730</c:v>
                </c:pt>
                <c:pt idx="138">
                  <c:v>44731</c:v>
                </c:pt>
                <c:pt idx="139">
                  <c:v>44732</c:v>
                </c:pt>
                <c:pt idx="140">
                  <c:v>44733</c:v>
                </c:pt>
                <c:pt idx="141">
                  <c:v>44734</c:v>
                </c:pt>
                <c:pt idx="142">
                  <c:v>44735</c:v>
                </c:pt>
                <c:pt idx="143">
                  <c:v>44736</c:v>
                </c:pt>
                <c:pt idx="144">
                  <c:v>44737</c:v>
                </c:pt>
                <c:pt idx="145">
                  <c:v>44738</c:v>
                </c:pt>
                <c:pt idx="146">
                  <c:v>44739</c:v>
                </c:pt>
                <c:pt idx="147">
                  <c:v>44740</c:v>
                </c:pt>
                <c:pt idx="148">
                  <c:v>44741</c:v>
                </c:pt>
                <c:pt idx="149">
                  <c:v>44742</c:v>
                </c:pt>
                <c:pt idx="150">
                  <c:v>44743</c:v>
                </c:pt>
                <c:pt idx="151">
                  <c:v>44744</c:v>
                </c:pt>
                <c:pt idx="152">
                  <c:v>44745</c:v>
                </c:pt>
                <c:pt idx="153">
                  <c:v>44746</c:v>
                </c:pt>
                <c:pt idx="154">
                  <c:v>44747</c:v>
                </c:pt>
                <c:pt idx="155">
                  <c:v>44748</c:v>
                </c:pt>
                <c:pt idx="156">
                  <c:v>44749</c:v>
                </c:pt>
                <c:pt idx="157">
                  <c:v>44750</c:v>
                </c:pt>
                <c:pt idx="158">
                  <c:v>44751</c:v>
                </c:pt>
                <c:pt idx="159">
                  <c:v>44752</c:v>
                </c:pt>
                <c:pt idx="160">
                  <c:v>44753</c:v>
                </c:pt>
                <c:pt idx="161">
                  <c:v>44754</c:v>
                </c:pt>
                <c:pt idx="162">
                  <c:v>44755</c:v>
                </c:pt>
                <c:pt idx="163">
                  <c:v>44756</c:v>
                </c:pt>
                <c:pt idx="164">
                  <c:v>44757</c:v>
                </c:pt>
                <c:pt idx="165">
                  <c:v>44758</c:v>
                </c:pt>
                <c:pt idx="166">
                  <c:v>44759</c:v>
                </c:pt>
                <c:pt idx="167">
                  <c:v>44760</c:v>
                </c:pt>
                <c:pt idx="168">
                  <c:v>44761</c:v>
                </c:pt>
                <c:pt idx="169">
                  <c:v>44762</c:v>
                </c:pt>
                <c:pt idx="170">
                  <c:v>44763</c:v>
                </c:pt>
                <c:pt idx="171">
                  <c:v>44764</c:v>
                </c:pt>
                <c:pt idx="172">
                  <c:v>44765</c:v>
                </c:pt>
                <c:pt idx="173">
                  <c:v>44766</c:v>
                </c:pt>
                <c:pt idx="174">
                  <c:v>44767</c:v>
                </c:pt>
                <c:pt idx="175">
                  <c:v>44768</c:v>
                </c:pt>
                <c:pt idx="176">
                  <c:v>44769</c:v>
                </c:pt>
                <c:pt idx="177">
                  <c:v>44770</c:v>
                </c:pt>
                <c:pt idx="178">
                  <c:v>44771</c:v>
                </c:pt>
                <c:pt idx="179">
                  <c:v>44772</c:v>
                </c:pt>
                <c:pt idx="180">
                  <c:v>44773</c:v>
                </c:pt>
                <c:pt idx="181">
                  <c:v>44774</c:v>
                </c:pt>
                <c:pt idx="182">
                  <c:v>44775</c:v>
                </c:pt>
                <c:pt idx="183">
                  <c:v>44776</c:v>
                </c:pt>
                <c:pt idx="184">
                  <c:v>44777</c:v>
                </c:pt>
                <c:pt idx="185">
                  <c:v>44778</c:v>
                </c:pt>
                <c:pt idx="186">
                  <c:v>44779</c:v>
                </c:pt>
                <c:pt idx="187">
                  <c:v>44780</c:v>
                </c:pt>
                <c:pt idx="188">
                  <c:v>44781</c:v>
                </c:pt>
                <c:pt idx="189">
                  <c:v>44782</c:v>
                </c:pt>
                <c:pt idx="190">
                  <c:v>44783</c:v>
                </c:pt>
                <c:pt idx="191">
                  <c:v>44784</c:v>
                </c:pt>
                <c:pt idx="192">
                  <c:v>44785</c:v>
                </c:pt>
                <c:pt idx="193">
                  <c:v>44786</c:v>
                </c:pt>
                <c:pt idx="194">
                  <c:v>44787</c:v>
                </c:pt>
                <c:pt idx="195">
                  <c:v>44788</c:v>
                </c:pt>
                <c:pt idx="196">
                  <c:v>44789</c:v>
                </c:pt>
                <c:pt idx="197">
                  <c:v>44790</c:v>
                </c:pt>
                <c:pt idx="198">
                  <c:v>44791</c:v>
                </c:pt>
                <c:pt idx="199">
                  <c:v>44792</c:v>
                </c:pt>
                <c:pt idx="200">
                  <c:v>44793</c:v>
                </c:pt>
                <c:pt idx="201">
                  <c:v>44794</c:v>
                </c:pt>
                <c:pt idx="202">
                  <c:v>44795</c:v>
                </c:pt>
                <c:pt idx="203">
                  <c:v>44796</c:v>
                </c:pt>
                <c:pt idx="204">
                  <c:v>44797</c:v>
                </c:pt>
                <c:pt idx="205">
                  <c:v>44798</c:v>
                </c:pt>
                <c:pt idx="206">
                  <c:v>44799</c:v>
                </c:pt>
                <c:pt idx="207">
                  <c:v>44800</c:v>
                </c:pt>
                <c:pt idx="208">
                  <c:v>44801</c:v>
                </c:pt>
                <c:pt idx="209">
                  <c:v>44802</c:v>
                </c:pt>
                <c:pt idx="210">
                  <c:v>44803</c:v>
                </c:pt>
                <c:pt idx="211">
                  <c:v>44804</c:v>
                </c:pt>
                <c:pt idx="212">
                  <c:v>44805</c:v>
                </c:pt>
                <c:pt idx="213">
                  <c:v>44806</c:v>
                </c:pt>
                <c:pt idx="214">
                  <c:v>44807</c:v>
                </c:pt>
                <c:pt idx="215">
                  <c:v>44808</c:v>
                </c:pt>
                <c:pt idx="216">
                  <c:v>44809</c:v>
                </c:pt>
                <c:pt idx="217">
                  <c:v>44810</c:v>
                </c:pt>
                <c:pt idx="218">
                  <c:v>44811</c:v>
                </c:pt>
                <c:pt idx="219">
                  <c:v>44812</c:v>
                </c:pt>
                <c:pt idx="220">
                  <c:v>44813</c:v>
                </c:pt>
                <c:pt idx="221">
                  <c:v>44814</c:v>
                </c:pt>
                <c:pt idx="222">
                  <c:v>44815</c:v>
                </c:pt>
                <c:pt idx="223">
                  <c:v>44816</c:v>
                </c:pt>
                <c:pt idx="224">
                  <c:v>44817</c:v>
                </c:pt>
                <c:pt idx="225">
                  <c:v>44818</c:v>
                </c:pt>
                <c:pt idx="226">
                  <c:v>44819</c:v>
                </c:pt>
                <c:pt idx="227">
                  <c:v>44820</c:v>
                </c:pt>
                <c:pt idx="228">
                  <c:v>44821</c:v>
                </c:pt>
                <c:pt idx="229">
                  <c:v>44822</c:v>
                </c:pt>
                <c:pt idx="230">
                  <c:v>44823</c:v>
                </c:pt>
                <c:pt idx="231">
                  <c:v>44824</c:v>
                </c:pt>
                <c:pt idx="232">
                  <c:v>44825</c:v>
                </c:pt>
                <c:pt idx="233">
                  <c:v>44826</c:v>
                </c:pt>
                <c:pt idx="234">
                  <c:v>44827</c:v>
                </c:pt>
                <c:pt idx="235">
                  <c:v>44828</c:v>
                </c:pt>
                <c:pt idx="236">
                  <c:v>44829</c:v>
                </c:pt>
                <c:pt idx="237">
                  <c:v>44830</c:v>
                </c:pt>
                <c:pt idx="238">
                  <c:v>44831</c:v>
                </c:pt>
                <c:pt idx="239">
                  <c:v>44832</c:v>
                </c:pt>
                <c:pt idx="240">
                  <c:v>44833</c:v>
                </c:pt>
                <c:pt idx="241">
                  <c:v>44834</c:v>
                </c:pt>
                <c:pt idx="242">
                  <c:v>44835</c:v>
                </c:pt>
                <c:pt idx="243">
                  <c:v>44836</c:v>
                </c:pt>
                <c:pt idx="244">
                  <c:v>44837</c:v>
                </c:pt>
                <c:pt idx="245">
                  <c:v>44838</c:v>
                </c:pt>
                <c:pt idx="246">
                  <c:v>44839</c:v>
                </c:pt>
                <c:pt idx="247">
                  <c:v>44840</c:v>
                </c:pt>
                <c:pt idx="248">
                  <c:v>44841</c:v>
                </c:pt>
                <c:pt idx="249">
                  <c:v>44842</c:v>
                </c:pt>
                <c:pt idx="250">
                  <c:v>44843</c:v>
                </c:pt>
                <c:pt idx="251">
                  <c:v>44844</c:v>
                </c:pt>
                <c:pt idx="252">
                  <c:v>44845</c:v>
                </c:pt>
                <c:pt idx="253">
                  <c:v>44846</c:v>
                </c:pt>
                <c:pt idx="254">
                  <c:v>44847</c:v>
                </c:pt>
                <c:pt idx="255">
                  <c:v>44848</c:v>
                </c:pt>
                <c:pt idx="256">
                  <c:v>44849</c:v>
                </c:pt>
                <c:pt idx="257">
                  <c:v>44850</c:v>
                </c:pt>
                <c:pt idx="258">
                  <c:v>44851</c:v>
                </c:pt>
                <c:pt idx="259">
                  <c:v>44852</c:v>
                </c:pt>
                <c:pt idx="260">
                  <c:v>44853</c:v>
                </c:pt>
                <c:pt idx="261">
                  <c:v>44854</c:v>
                </c:pt>
                <c:pt idx="262">
                  <c:v>44855</c:v>
                </c:pt>
                <c:pt idx="263">
                  <c:v>44856</c:v>
                </c:pt>
                <c:pt idx="264">
                  <c:v>44857</c:v>
                </c:pt>
                <c:pt idx="265">
                  <c:v>44858</c:v>
                </c:pt>
                <c:pt idx="266">
                  <c:v>44859</c:v>
                </c:pt>
                <c:pt idx="267">
                  <c:v>44860</c:v>
                </c:pt>
                <c:pt idx="268">
                  <c:v>44861</c:v>
                </c:pt>
                <c:pt idx="269">
                  <c:v>44862</c:v>
                </c:pt>
                <c:pt idx="270">
                  <c:v>44863</c:v>
                </c:pt>
                <c:pt idx="271">
                  <c:v>44864</c:v>
                </c:pt>
                <c:pt idx="272">
                  <c:v>44865</c:v>
                </c:pt>
                <c:pt idx="273">
                  <c:v>44866</c:v>
                </c:pt>
                <c:pt idx="274">
                  <c:v>44867</c:v>
                </c:pt>
                <c:pt idx="275">
                  <c:v>44868</c:v>
                </c:pt>
                <c:pt idx="276">
                  <c:v>44869</c:v>
                </c:pt>
                <c:pt idx="277">
                  <c:v>44870</c:v>
                </c:pt>
                <c:pt idx="278">
                  <c:v>44871</c:v>
                </c:pt>
                <c:pt idx="279">
                  <c:v>44872</c:v>
                </c:pt>
                <c:pt idx="280">
                  <c:v>44873</c:v>
                </c:pt>
                <c:pt idx="281">
                  <c:v>44874</c:v>
                </c:pt>
                <c:pt idx="282">
                  <c:v>44875</c:v>
                </c:pt>
                <c:pt idx="283">
                  <c:v>44876</c:v>
                </c:pt>
                <c:pt idx="284">
                  <c:v>44877</c:v>
                </c:pt>
                <c:pt idx="285">
                  <c:v>44878</c:v>
                </c:pt>
                <c:pt idx="286">
                  <c:v>44879</c:v>
                </c:pt>
                <c:pt idx="287">
                  <c:v>44880</c:v>
                </c:pt>
                <c:pt idx="288">
                  <c:v>44881</c:v>
                </c:pt>
                <c:pt idx="289">
                  <c:v>44882</c:v>
                </c:pt>
                <c:pt idx="290">
                  <c:v>44883</c:v>
                </c:pt>
                <c:pt idx="291">
                  <c:v>44884</c:v>
                </c:pt>
                <c:pt idx="292">
                  <c:v>44885</c:v>
                </c:pt>
                <c:pt idx="293">
                  <c:v>44886</c:v>
                </c:pt>
                <c:pt idx="294">
                  <c:v>44887</c:v>
                </c:pt>
                <c:pt idx="295">
                  <c:v>44888</c:v>
                </c:pt>
                <c:pt idx="296">
                  <c:v>44889</c:v>
                </c:pt>
                <c:pt idx="297">
                  <c:v>44890</c:v>
                </c:pt>
                <c:pt idx="298">
                  <c:v>44891</c:v>
                </c:pt>
                <c:pt idx="299">
                  <c:v>44892</c:v>
                </c:pt>
                <c:pt idx="300">
                  <c:v>44893</c:v>
                </c:pt>
                <c:pt idx="301">
                  <c:v>44894</c:v>
                </c:pt>
                <c:pt idx="302">
                  <c:v>44895</c:v>
                </c:pt>
                <c:pt idx="303">
                  <c:v>44896</c:v>
                </c:pt>
                <c:pt idx="304">
                  <c:v>44897</c:v>
                </c:pt>
                <c:pt idx="305">
                  <c:v>44898</c:v>
                </c:pt>
                <c:pt idx="306">
                  <c:v>44899</c:v>
                </c:pt>
                <c:pt idx="307">
                  <c:v>44900</c:v>
                </c:pt>
                <c:pt idx="308">
                  <c:v>44901</c:v>
                </c:pt>
                <c:pt idx="309">
                  <c:v>44902</c:v>
                </c:pt>
                <c:pt idx="310">
                  <c:v>44903</c:v>
                </c:pt>
                <c:pt idx="311">
                  <c:v>44904</c:v>
                </c:pt>
                <c:pt idx="312">
                  <c:v>44905</c:v>
                </c:pt>
                <c:pt idx="313">
                  <c:v>44906</c:v>
                </c:pt>
                <c:pt idx="314">
                  <c:v>44907</c:v>
                </c:pt>
                <c:pt idx="315">
                  <c:v>44908</c:v>
                </c:pt>
                <c:pt idx="316">
                  <c:v>44909</c:v>
                </c:pt>
                <c:pt idx="317">
                  <c:v>44910</c:v>
                </c:pt>
                <c:pt idx="318">
                  <c:v>44911</c:v>
                </c:pt>
                <c:pt idx="319">
                  <c:v>44912</c:v>
                </c:pt>
                <c:pt idx="320">
                  <c:v>44913</c:v>
                </c:pt>
                <c:pt idx="321">
                  <c:v>44914</c:v>
                </c:pt>
                <c:pt idx="322">
                  <c:v>44915</c:v>
                </c:pt>
                <c:pt idx="323">
                  <c:v>44916</c:v>
                </c:pt>
                <c:pt idx="324">
                  <c:v>44917</c:v>
                </c:pt>
                <c:pt idx="325">
                  <c:v>44918</c:v>
                </c:pt>
                <c:pt idx="326">
                  <c:v>44919</c:v>
                </c:pt>
                <c:pt idx="327">
                  <c:v>44920</c:v>
                </c:pt>
                <c:pt idx="328">
                  <c:v>44921</c:v>
                </c:pt>
                <c:pt idx="329">
                  <c:v>44922</c:v>
                </c:pt>
                <c:pt idx="330">
                  <c:v>44923</c:v>
                </c:pt>
                <c:pt idx="331">
                  <c:v>44924</c:v>
                </c:pt>
                <c:pt idx="332">
                  <c:v>44925</c:v>
                </c:pt>
                <c:pt idx="333">
                  <c:v>44926</c:v>
                </c:pt>
                <c:pt idx="334">
                  <c:v>44927</c:v>
                </c:pt>
                <c:pt idx="335">
                  <c:v>44928</c:v>
                </c:pt>
                <c:pt idx="336">
                  <c:v>44929</c:v>
                </c:pt>
                <c:pt idx="337">
                  <c:v>44930</c:v>
                </c:pt>
                <c:pt idx="338">
                  <c:v>44931</c:v>
                </c:pt>
                <c:pt idx="339">
                  <c:v>44932</c:v>
                </c:pt>
                <c:pt idx="340">
                  <c:v>44933</c:v>
                </c:pt>
                <c:pt idx="341">
                  <c:v>44934</c:v>
                </c:pt>
                <c:pt idx="342">
                  <c:v>44935</c:v>
                </c:pt>
                <c:pt idx="343">
                  <c:v>44936</c:v>
                </c:pt>
                <c:pt idx="344">
                  <c:v>44937</c:v>
                </c:pt>
                <c:pt idx="345">
                  <c:v>44938</c:v>
                </c:pt>
                <c:pt idx="346">
                  <c:v>44939</c:v>
                </c:pt>
                <c:pt idx="347">
                  <c:v>44940</c:v>
                </c:pt>
                <c:pt idx="348">
                  <c:v>44941</c:v>
                </c:pt>
                <c:pt idx="349">
                  <c:v>44942</c:v>
                </c:pt>
                <c:pt idx="350">
                  <c:v>44943</c:v>
                </c:pt>
                <c:pt idx="351">
                  <c:v>44944</c:v>
                </c:pt>
                <c:pt idx="352">
                  <c:v>44945</c:v>
                </c:pt>
                <c:pt idx="353">
                  <c:v>44946</c:v>
                </c:pt>
                <c:pt idx="354">
                  <c:v>44947</c:v>
                </c:pt>
                <c:pt idx="355">
                  <c:v>44948</c:v>
                </c:pt>
                <c:pt idx="356">
                  <c:v>44949</c:v>
                </c:pt>
                <c:pt idx="357">
                  <c:v>44950</c:v>
                </c:pt>
                <c:pt idx="358">
                  <c:v>44951</c:v>
                </c:pt>
                <c:pt idx="359">
                  <c:v>44952</c:v>
                </c:pt>
                <c:pt idx="360">
                  <c:v>44953</c:v>
                </c:pt>
                <c:pt idx="361">
                  <c:v>44954</c:v>
                </c:pt>
                <c:pt idx="362">
                  <c:v>44955</c:v>
                </c:pt>
                <c:pt idx="363">
                  <c:v>44956</c:v>
                </c:pt>
                <c:pt idx="364">
                  <c:v>44957</c:v>
                </c:pt>
                <c:pt idx="365">
                  <c:v>44958</c:v>
                </c:pt>
                <c:pt idx="366">
                  <c:v>44959</c:v>
                </c:pt>
                <c:pt idx="367">
                  <c:v>44960</c:v>
                </c:pt>
                <c:pt idx="368">
                  <c:v>44961</c:v>
                </c:pt>
                <c:pt idx="369">
                  <c:v>44962</c:v>
                </c:pt>
                <c:pt idx="370">
                  <c:v>44963</c:v>
                </c:pt>
                <c:pt idx="371">
                  <c:v>44964</c:v>
                </c:pt>
                <c:pt idx="372">
                  <c:v>44965</c:v>
                </c:pt>
                <c:pt idx="373">
                  <c:v>44966</c:v>
                </c:pt>
                <c:pt idx="374">
                  <c:v>44967</c:v>
                </c:pt>
                <c:pt idx="375">
                  <c:v>44968</c:v>
                </c:pt>
                <c:pt idx="376">
                  <c:v>44969</c:v>
                </c:pt>
                <c:pt idx="377">
                  <c:v>44970</c:v>
                </c:pt>
                <c:pt idx="378">
                  <c:v>44971</c:v>
                </c:pt>
                <c:pt idx="379">
                  <c:v>44972</c:v>
                </c:pt>
                <c:pt idx="380">
                  <c:v>44973</c:v>
                </c:pt>
                <c:pt idx="381">
                  <c:v>44974</c:v>
                </c:pt>
                <c:pt idx="382">
                  <c:v>44975</c:v>
                </c:pt>
                <c:pt idx="383">
                  <c:v>44976</c:v>
                </c:pt>
                <c:pt idx="384">
                  <c:v>44977</c:v>
                </c:pt>
                <c:pt idx="385">
                  <c:v>44978</c:v>
                </c:pt>
                <c:pt idx="386">
                  <c:v>44979</c:v>
                </c:pt>
                <c:pt idx="387">
                  <c:v>44980</c:v>
                </c:pt>
                <c:pt idx="388">
                  <c:v>44981</c:v>
                </c:pt>
                <c:pt idx="389">
                  <c:v>44982</c:v>
                </c:pt>
                <c:pt idx="390">
                  <c:v>44983</c:v>
                </c:pt>
                <c:pt idx="391">
                  <c:v>44984</c:v>
                </c:pt>
                <c:pt idx="392">
                  <c:v>44985</c:v>
                </c:pt>
              </c:numCache>
            </c:numRef>
          </c:cat>
          <c:val>
            <c:numRef>
              <c:f>Load!$F$32:$F$424</c:f>
              <c:numCache>
                <c:formatCode>#,##0.00</c:formatCode>
                <c:ptCount val="393"/>
                <c:pt idx="0">
                  <c:v>216978075.41999999</c:v>
                </c:pt>
                <c:pt idx="1">
                  <c:v>180554085.41</c:v>
                </c:pt>
                <c:pt idx="2">
                  <c:v>177587376.45999998</c:v>
                </c:pt>
                <c:pt idx="3">
                  <c:v>129566811.26000004</c:v>
                </c:pt>
                <c:pt idx="4">
                  <c:v>109592483.31999999</c:v>
                </c:pt>
                <c:pt idx="5">
                  <c:v>109753253.47</c:v>
                </c:pt>
                <c:pt idx="6">
                  <c:v>107459412.42</c:v>
                </c:pt>
                <c:pt idx="7">
                  <c:v>98218271.299999997</c:v>
                </c:pt>
                <c:pt idx="8">
                  <c:v>78065697.700000003</c:v>
                </c:pt>
                <c:pt idx="9">
                  <c:v>72505383.230000004</c:v>
                </c:pt>
                <c:pt idx="10">
                  <c:v>71879056.499999985</c:v>
                </c:pt>
                <c:pt idx="11">
                  <c:v>73283091.260000005</c:v>
                </c:pt>
                <c:pt idx="12">
                  <c:v>74695434.670000017</c:v>
                </c:pt>
                <c:pt idx="13">
                  <c:v>72700481.890000001</c:v>
                </c:pt>
                <c:pt idx="14">
                  <c:v>75284692.839999989</c:v>
                </c:pt>
                <c:pt idx="15">
                  <c:v>78891012.459999993</c:v>
                </c:pt>
                <c:pt idx="16">
                  <c:v>90898178.390000001</c:v>
                </c:pt>
                <c:pt idx="17">
                  <c:v>99622064.249999985</c:v>
                </c:pt>
                <c:pt idx="18">
                  <c:v>98713718.230000004</c:v>
                </c:pt>
                <c:pt idx="19">
                  <c:v>99855031.129999995</c:v>
                </c:pt>
                <c:pt idx="20">
                  <c:v>98273785.110000014</c:v>
                </c:pt>
                <c:pt idx="21">
                  <c:v>101346291.39000002</c:v>
                </c:pt>
                <c:pt idx="22">
                  <c:v>91358408.099999994</c:v>
                </c:pt>
                <c:pt idx="23">
                  <c:v>101702306.33</c:v>
                </c:pt>
                <c:pt idx="24">
                  <c:v>155857488.83000001</c:v>
                </c:pt>
                <c:pt idx="25">
                  <c:v>156633395.07999998</c:v>
                </c:pt>
                <c:pt idx="26">
                  <c:v>158505149.40999997</c:v>
                </c:pt>
                <c:pt idx="27">
                  <c:v>158423763.23999995</c:v>
                </c:pt>
                <c:pt idx="28">
                  <c:v>159032053.91</c:v>
                </c:pt>
                <c:pt idx="29">
                  <c:v>137086152.79999998</c:v>
                </c:pt>
                <c:pt idx="30">
                  <c:v>117695476.00000004</c:v>
                </c:pt>
                <c:pt idx="31">
                  <c:v>126100566.47</c:v>
                </c:pt>
                <c:pt idx="32">
                  <c:v>130033351.75000004</c:v>
                </c:pt>
                <c:pt idx="33">
                  <c:v>130968829.93000001</c:v>
                </c:pt>
                <c:pt idx="34">
                  <c:v>128383500.66000004</c:v>
                </c:pt>
                <c:pt idx="35">
                  <c:v>130118364</c:v>
                </c:pt>
                <c:pt idx="36">
                  <c:v>112068768.43000001</c:v>
                </c:pt>
                <c:pt idx="37">
                  <c:v>98757232.519999981</c:v>
                </c:pt>
                <c:pt idx="38">
                  <c:v>100981702.53</c:v>
                </c:pt>
                <c:pt idx="39">
                  <c:v>110302200.05999996</c:v>
                </c:pt>
                <c:pt idx="40">
                  <c:v>110631336.93000002</c:v>
                </c:pt>
                <c:pt idx="41">
                  <c:v>108751049.84</c:v>
                </c:pt>
                <c:pt idx="42">
                  <c:v>107943585.70999999</c:v>
                </c:pt>
                <c:pt idx="43">
                  <c:v>124206737.12</c:v>
                </c:pt>
                <c:pt idx="44">
                  <c:v>117174075.01999997</c:v>
                </c:pt>
                <c:pt idx="45">
                  <c:v>127266987.56</c:v>
                </c:pt>
                <c:pt idx="46">
                  <c:v>132996479.09000002</c:v>
                </c:pt>
                <c:pt idx="47">
                  <c:v>135300830.63000005</c:v>
                </c:pt>
                <c:pt idx="48">
                  <c:v>135236988.86000001</c:v>
                </c:pt>
                <c:pt idx="49">
                  <c:v>137005640.23999998</c:v>
                </c:pt>
                <c:pt idx="50">
                  <c:v>146097925.30000001</c:v>
                </c:pt>
                <c:pt idx="51">
                  <c:v>142916605.65000001</c:v>
                </c:pt>
                <c:pt idx="52">
                  <c:v>150525466.19999999</c:v>
                </c:pt>
                <c:pt idx="53">
                  <c:v>149476816.59000003</c:v>
                </c:pt>
                <c:pt idx="54">
                  <c:v>149458298.47</c:v>
                </c:pt>
                <c:pt idx="55">
                  <c:v>144615840.80000001</c:v>
                </c:pt>
                <c:pt idx="56">
                  <c:v>158006826.59</c:v>
                </c:pt>
                <c:pt idx="57">
                  <c:v>156683379.13000005</c:v>
                </c:pt>
                <c:pt idx="58">
                  <c:v>164536206.90000004</c:v>
                </c:pt>
                <c:pt idx="59">
                  <c:v>158301439.66999999</c:v>
                </c:pt>
                <c:pt idx="60">
                  <c:v>167238598.00999999</c:v>
                </c:pt>
                <c:pt idx="61">
                  <c:v>165175390.05000001</c:v>
                </c:pt>
                <c:pt idx="62">
                  <c:v>154551973.37999997</c:v>
                </c:pt>
                <c:pt idx="63">
                  <c:v>150045898.10000002</c:v>
                </c:pt>
                <c:pt idx="64">
                  <c:v>154935463.91</c:v>
                </c:pt>
                <c:pt idx="65">
                  <c:v>145915487.44</c:v>
                </c:pt>
                <c:pt idx="66">
                  <c:v>157121658.92999998</c:v>
                </c:pt>
                <c:pt idx="67">
                  <c:v>163393277.46000001</c:v>
                </c:pt>
                <c:pt idx="68">
                  <c:v>164300045.70999998</c:v>
                </c:pt>
                <c:pt idx="69">
                  <c:v>170872120.98000002</c:v>
                </c:pt>
                <c:pt idx="70">
                  <c:v>153605770.31</c:v>
                </c:pt>
                <c:pt idx="71">
                  <c:v>158048030.11000004</c:v>
                </c:pt>
                <c:pt idx="72">
                  <c:v>154430103.16</c:v>
                </c:pt>
                <c:pt idx="73">
                  <c:v>149304566.25999999</c:v>
                </c:pt>
                <c:pt idx="74">
                  <c:v>164511394.16999999</c:v>
                </c:pt>
                <c:pt idx="75">
                  <c:v>165242745.84</c:v>
                </c:pt>
                <c:pt idx="76">
                  <c:v>158497325.22</c:v>
                </c:pt>
                <c:pt idx="77">
                  <c:v>158120765.09</c:v>
                </c:pt>
                <c:pt idx="78">
                  <c:v>142166865.46000001</c:v>
                </c:pt>
                <c:pt idx="79">
                  <c:v>136653026.34999999</c:v>
                </c:pt>
                <c:pt idx="80">
                  <c:v>135696537.22</c:v>
                </c:pt>
                <c:pt idx="81">
                  <c:v>141231927.34</c:v>
                </c:pt>
                <c:pt idx="82">
                  <c:v>125525300.09999999</c:v>
                </c:pt>
                <c:pt idx="83">
                  <c:v>121334501.02000004</c:v>
                </c:pt>
                <c:pt idx="84">
                  <c:v>141170750.93000001</c:v>
                </c:pt>
                <c:pt idx="85">
                  <c:v>132230954.91</c:v>
                </c:pt>
                <c:pt idx="86">
                  <c:v>136473725.75999996</c:v>
                </c:pt>
                <c:pt idx="87">
                  <c:v>131707947.89000005</c:v>
                </c:pt>
                <c:pt idx="88">
                  <c:v>147789142.56</c:v>
                </c:pt>
                <c:pt idx="89">
                  <c:v>148922611.81</c:v>
                </c:pt>
                <c:pt idx="90">
                  <c:v>144847191.84999999</c:v>
                </c:pt>
                <c:pt idx="91">
                  <c:v>209262322.04999995</c:v>
                </c:pt>
                <c:pt idx="92">
                  <c:v>235901203.46000001</c:v>
                </c:pt>
                <c:pt idx="93">
                  <c:v>270565806.31000006</c:v>
                </c:pt>
                <c:pt idx="94">
                  <c:v>254917254.06999999</c:v>
                </c:pt>
                <c:pt idx="95">
                  <c:v>217464085.16999999</c:v>
                </c:pt>
                <c:pt idx="96">
                  <c:v>223233491.44999999</c:v>
                </c:pt>
                <c:pt idx="97">
                  <c:v>219962703.22000009</c:v>
                </c:pt>
                <c:pt idx="98">
                  <c:v>225588628.93000001</c:v>
                </c:pt>
                <c:pt idx="99">
                  <c:v>242779421.08000001</c:v>
                </c:pt>
                <c:pt idx="100">
                  <c:v>232186452.63</c:v>
                </c:pt>
                <c:pt idx="101">
                  <c:v>239318882.41</c:v>
                </c:pt>
                <c:pt idx="102">
                  <c:v>276632345.92000002</c:v>
                </c:pt>
                <c:pt idx="103">
                  <c:v>283880527.11000001</c:v>
                </c:pt>
                <c:pt idx="104">
                  <c:v>282126827.55999994</c:v>
                </c:pt>
                <c:pt idx="105">
                  <c:v>279287902.86000001</c:v>
                </c:pt>
                <c:pt idx="106">
                  <c:v>245908847.86000001</c:v>
                </c:pt>
                <c:pt idx="107">
                  <c:v>255922952.38999999</c:v>
                </c:pt>
                <c:pt idx="108">
                  <c:v>226207036.56999993</c:v>
                </c:pt>
                <c:pt idx="109">
                  <c:v>217808638.13000005</c:v>
                </c:pt>
                <c:pt idx="110">
                  <c:v>224289395.36000001</c:v>
                </c:pt>
                <c:pt idx="111">
                  <c:v>223939292.53</c:v>
                </c:pt>
                <c:pt idx="112">
                  <c:v>236185393.46000001</c:v>
                </c:pt>
                <c:pt idx="113">
                  <c:v>264912977.20000008</c:v>
                </c:pt>
                <c:pt idx="114">
                  <c:v>264806093.65000004</c:v>
                </c:pt>
                <c:pt idx="115">
                  <c:v>282884208.77000004</c:v>
                </c:pt>
                <c:pt idx="116">
                  <c:v>286918331.15999997</c:v>
                </c:pt>
                <c:pt idx="117">
                  <c:v>290933822.85999995</c:v>
                </c:pt>
                <c:pt idx="118">
                  <c:v>291334194.77999997</c:v>
                </c:pt>
                <c:pt idx="119">
                  <c:v>288471307.85000002</c:v>
                </c:pt>
                <c:pt idx="120">
                  <c:v>270118836.49000001</c:v>
                </c:pt>
                <c:pt idx="121">
                  <c:v>286325071.97000003</c:v>
                </c:pt>
                <c:pt idx="122">
                  <c:v>358579675.80000001</c:v>
                </c:pt>
                <c:pt idx="123">
                  <c:v>371974794.5</c:v>
                </c:pt>
                <c:pt idx="124">
                  <c:v>381399878.79000002</c:v>
                </c:pt>
                <c:pt idx="125">
                  <c:v>388218672.9600001</c:v>
                </c:pt>
                <c:pt idx="126">
                  <c:v>425636555.58999991</c:v>
                </c:pt>
                <c:pt idx="127">
                  <c:v>361943789.38</c:v>
                </c:pt>
                <c:pt idx="128">
                  <c:v>356420881.57000005</c:v>
                </c:pt>
                <c:pt idx="129">
                  <c:v>343850769.47000009</c:v>
                </c:pt>
                <c:pt idx="130">
                  <c:v>350012369.89999998</c:v>
                </c:pt>
                <c:pt idx="131">
                  <c:v>356658465.36999989</c:v>
                </c:pt>
                <c:pt idx="132">
                  <c:v>353595657.60000008</c:v>
                </c:pt>
                <c:pt idx="133">
                  <c:v>387428026.43999994</c:v>
                </c:pt>
                <c:pt idx="134">
                  <c:v>354799218.36000001</c:v>
                </c:pt>
                <c:pt idx="135">
                  <c:v>342415786.75</c:v>
                </c:pt>
                <c:pt idx="136">
                  <c:v>360510250.81999999</c:v>
                </c:pt>
                <c:pt idx="137">
                  <c:v>367261740.45999998</c:v>
                </c:pt>
                <c:pt idx="138">
                  <c:v>368663011.23999989</c:v>
                </c:pt>
                <c:pt idx="139">
                  <c:v>366937262.79999989</c:v>
                </c:pt>
                <c:pt idx="140">
                  <c:v>373774056.56999981</c:v>
                </c:pt>
                <c:pt idx="141">
                  <c:v>358760791.24000001</c:v>
                </c:pt>
                <c:pt idx="142">
                  <c:v>338467184.07000005</c:v>
                </c:pt>
                <c:pt idx="143">
                  <c:v>308267122.78000003</c:v>
                </c:pt>
                <c:pt idx="144">
                  <c:v>294391158.31999999</c:v>
                </c:pt>
                <c:pt idx="145">
                  <c:v>299576724.96999997</c:v>
                </c:pt>
                <c:pt idx="146">
                  <c:v>298163979.22000003</c:v>
                </c:pt>
                <c:pt idx="147">
                  <c:v>300891365.69</c:v>
                </c:pt>
                <c:pt idx="148">
                  <c:v>291557693.80999994</c:v>
                </c:pt>
                <c:pt idx="149">
                  <c:v>276810515.36999995</c:v>
                </c:pt>
                <c:pt idx="150">
                  <c:v>270017727.56</c:v>
                </c:pt>
                <c:pt idx="151">
                  <c:v>301377676.31999993</c:v>
                </c:pt>
                <c:pt idx="152">
                  <c:v>303891706.29000002</c:v>
                </c:pt>
                <c:pt idx="153">
                  <c:v>300818268.18999994</c:v>
                </c:pt>
                <c:pt idx="154">
                  <c:v>293738572.31</c:v>
                </c:pt>
                <c:pt idx="155">
                  <c:v>313336406.79000002</c:v>
                </c:pt>
                <c:pt idx="156">
                  <c:v>312010798.81</c:v>
                </c:pt>
                <c:pt idx="157">
                  <c:v>258225932.46000001</c:v>
                </c:pt>
                <c:pt idx="158">
                  <c:v>265005862.02000001</c:v>
                </c:pt>
                <c:pt idx="159">
                  <c:v>235114609.67999995</c:v>
                </c:pt>
                <c:pt idx="160">
                  <c:v>261358614.09999999</c:v>
                </c:pt>
                <c:pt idx="161">
                  <c:v>263027138.87</c:v>
                </c:pt>
                <c:pt idx="162">
                  <c:v>271580819.19</c:v>
                </c:pt>
                <c:pt idx="163">
                  <c:v>390349876.63999999</c:v>
                </c:pt>
                <c:pt idx="164">
                  <c:v>335835152.96000004</c:v>
                </c:pt>
                <c:pt idx="165">
                  <c:v>354639419.11000001</c:v>
                </c:pt>
                <c:pt idx="166">
                  <c:v>349402665.12</c:v>
                </c:pt>
                <c:pt idx="167">
                  <c:v>349616804.52999997</c:v>
                </c:pt>
                <c:pt idx="168">
                  <c:v>329554636.5399999</c:v>
                </c:pt>
                <c:pt idx="169">
                  <c:v>257368327.93000001</c:v>
                </c:pt>
                <c:pt idx="170">
                  <c:v>238812349.72999999</c:v>
                </c:pt>
                <c:pt idx="171">
                  <c:v>241867629.44999999</c:v>
                </c:pt>
                <c:pt idx="172">
                  <c:v>250000746.00999999</c:v>
                </c:pt>
                <c:pt idx="173">
                  <c:v>252394915.20999995</c:v>
                </c:pt>
                <c:pt idx="174">
                  <c:v>236871861.38999999</c:v>
                </c:pt>
                <c:pt idx="175">
                  <c:v>256854434.84</c:v>
                </c:pt>
                <c:pt idx="176">
                  <c:v>259466758.12000003</c:v>
                </c:pt>
                <c:pt idx="177">
                  <c:v>269905953.86000001</c:v>
                </c:pt>
                <c:pt idx="178">
                  <c:v>293011910.58999997</c:v>
                </c:pt>
                <c:pt idx="179">
                  <c:v>314466239.50000006</c:v>
                </c:pt>
                <c:pt idx="180">
                  <c:v>321029928.34999996</c:v>
                </c:pt>
                <c:pt idx="181">
                  <c:v>310468653.52999997</c:v>
                </c:pt>
                <c:pt idx="182">
                  <c:v>372917335.31</c:v>
                </c:pt>
                <c:pt idx="183">
                  <c:v>388777331.13999999</c:v>
                </c:pt>
                <c:pt idx="184">
                  <c:v>402299067.81999993</c:v>
                </c:pt>
                <c:pt idx="185">
                  <c:v>415720764.17000002</c:v>
                </c:pt>
                <c:pt idx="186">
                  <c:v>423117084.82999992</c:v>
                </c:pt>
                <c:pt idx="187">
                  <c:v>429979980.79000008</c:v>
                </c:pt>
                <c:pt idx="188">
                  <c:v>430191035.3599999</c:v>
                </c:pt>
                <c:pt idx="189">
                  <c:v>436010932.68000001</c:v>
                </c:pt>
                <c:pt idx="190">
                  <c:v>421612871.62</c:v>
                </c:pt>
                <c:pt idx="191">
                  <c:v>406542547.11000001</c:v>
                </c:pt>
                <c:pt idx="192">
                  <c:v>360176081.08999985</c:v>
                </c:pt>
                <c:pt idx="193">
                  <c:v>361111803.29999989</c:v>
                </c:pt>
                <c:pt idx="194">
                  <c:v>357953132.21999991</c:v>
                </c:pt>
                <c:pt idx="195">
                  <c:v>352607316.07999986</c:v>
                </c:pt>
                <c:pt idx="196">
                  <c:v>300579349.21999997</c:v>
                </c:pt>
                <c:pt idx="197">
                  <c:v>278669375.38000005</c:v>
                </c:pt>
                <c:pt idx="198">
                  <c:v>251904826.41</c:v>
                </c:pt>
                <c:pt idx="199">
                  <c:v>259274524.73000005</c:v>
                </c:pt>
                <c:pt idx="200">
                  <c:v>265578375.69999996</c:v>
                </c:pt>
                <c:pt idx="201">
                  <c:v>266769512.07000008</c:v>
                </c:pt>
                <c:pt idx="202">
                  <c:v>259025464.09999999</c:v>
                </c:pt>
                <c:pt idx="203">
                  <c:v>248801260.26000005</c:v>
                </c:pt>
                <c:pt idx="204">
                  <c:v>243963001.75</c:v>
                </c:pt>
                <c:pt idx="205">
                  <c:v>252522147.65000004</c:v>
                </c:pt>
                <c:pt idx="206">
                  <c:v>245923018.68000004</c:v>
                </c:pt>
                <c:pt idx="207">
                  <c:v>239150543.81999999</c:v>
                </c:pt>
                <c:pt idx="208">
                  <c:v>240236540.11000001</c:v>
                </c:pt>
                <c:pt idx="209">
                  <c:v>239805585.53999999</c:v>
                </c:pt>
                <c:pt idx="210">
                  <c:v>237636956.58000001</c:v>
                </c:pt>
                <c:pt idx="211">
                  <c:v>230933527.28000003</c:v>
                </c:pt>
                <c:pt idx="212">
                  <c:v>229400061.44</c:v>
                </c:pt>
                <c:pt idx="213">
                  <c:v>263975936.31999993</c:v>
                </c:pt>
                <c:pt idx="214">
                  <c:v>270350980.04999995</c:v>
                </c:pt>
                <c:pt idx="215">
                  <c:v>268422021.62000003</c:v>
                </c:pt>
                <c:pt idx="216">
                  <c:v>253275982.64000005</c:v>
                </c:pt>
                <c:pt idx="217">
                  <c:v>228758952.34999999</c:v>
                </c:pt>
                <c:pt idx="218">
                  <c:v>232377431.79999989</c:v>
                </c:pt>
                <c:pt idx="219">
                  <c:v>188703452.15999991</c:v>
                </c:pt>
                <c:pt idx="220">
                  <c:v>173860388.78999999</c:v>
                </c:pt>
                <c:pt idx="221">
                  <c:v>124609910.15000002</c:v>
                </c:pt>
                <c:pt idx="222">
                  <c:v>125521495.5</c:v>
                </c:pt>
                <c:pt idx="223">
                  <c:v>122652549.68000001</c:v>
                </c:pt>
                <c:pt idx="224">
                  <c:v>124015118.44</c:v>
                </c:pt>
                <c:pt idx="225">
                  <c:v>114129620.40000002</c:v>
                </c:pt>
                <c:pt idx="226">
                  <c:v>125470503.79000001</c:v>
                </c:pt>
                <c:pt idx="227">
                  <c:v>119962064.81000002</c:v>
                </c:pt>
                <c:pt idx="228">
                  <c:v>120777004.54000001</c:v>
                </c:pt>
                <c:pt idx="229">
                  <c:v>121932967.20999999</c:v>
                </c:pt>
                <c:pt idx="230">
                  <c:v>119203276.19000004</c:v>
                </c:pt>
                <c:pt idx="231">
                  <c:v>118903523.37999998</c:v>
                </c:pt>
                <c:pt idx="232">
                  <c:v>117403477.70000003</c:v>
                </c:pt>
                <c:pt idx="233">
                  <c:v>113388090.93000001</c:v>
                </c:pt>
                <c:pt idx="234">
                  <c:v>113834133.48000002</c:v>
                </c:pt>
                <c:pt idx="235">
                  <c:v>116890429.31</c:v>
                </c:pt>
                <c:pt idx="236">
                  <c:v>119763890.09999996</c:v>
                </c:pt>
                <c:pt idx="237">
                  <c:v>114888306.05999996</c:v>
                </c:pt>
                <c:pt idx="238">
                  <c:v>110787345.33</c:v>
                </c:pt>
                <c:pt idx="239">
                  <c:v>113081473.43000002</c:v>
                </c:pt>
                <c:pt idx="240">
                  <c:v>110569356.23999999</c:v>
                </c:pt>
                <c:pt idx="241">
                  <c:v>104237901.48000002</c:v>
                </c:pt>
                <c:pt idx="242">
                  <c:v>100284383.53000002</c:v>
                </c:pt>
                <c:pt idx="243">
                  <c:v>101180078.86</c:v>
                </c:pt>
                <c:pt idx="244">
                  <c:v>99270358.489999995</c:v>
                </c:pt>
                <c:pt idx="245">
                  <c:v>96442945.760000035</c:v>
                </c:pt>
                <c:pt idx="246">
                  <c:v>90051338.839999989</c:v>
                </c:pt>
                <c:pt idx="247">
                  <c:v>93356152.929999977</c:v>
                </c:pt>
                <c:pt idx="248">
                  <c:v>99620460.680000007</c:v>
                </c:pt>
                <c:pt idx="249">
                  <c:v>101380860.87000002</c:v>
                </c:pt>
                <c:pt idx="250">
                  <c:v>100990073.34999999</c:v>
                </c:pt>
                <c:pt idx="251">
                  <c:v>100830771.32999998</c:v>
                </c:pt>
                <c:pt idx="252">
                  <c:v>105004696.05</c:v>
                </c:pt>
                <c:pt idx="253">
                  <c:v>102758777.01000001</c:v>
                </c:pt>
                <c:pt idx="254">
                  <c:v>92109789.250000045</c:v>
                </c:pt>
                <c:pt idx="255">
                  <c:v>91647491.569999993</c:v>
                </c:pt>
                <c:pt idx="256">
                  <c:v>98142708.959999993</c:v>
                </c:pt>
                <c:pt idx="257">
                  <c:v>100028888.17000002</c:v>
                </c:pt>
                <c:pt idx="258">
                  <c:v>95874978.290000007</c:v>
                </c:pt>
                <c:pt idx="259">
                  <c:v>99059121.390000015</c:v>
                </c:pt>
                <c:pt idx="260">
                  <c:v>91582105.079999983</c:v>
                </c:pt>
                <c:pt idx="261">
                  <c:v>86962545.700000033</c:v>
                </c:pt>
                <c:pt idx="262">
                  <c:v>80746686.459999993</c:v>
                </c:pt>
                <c:pt idx="263">
                  <c:v>77353291.840000033</c:v>
                </c:pt>
                <c:pt idx="264">
                  <c:v>77105085.609999985</c:v>
                </c:pt>
                <c:pt idx="265">
                  <c:v>73422285.479999974</c:v>
                </c:pt>
                <c:pt idx="266">
                  <c:v>73438662.279999986</c:v>
                </c:pt>
                <c:pt idx="267">
                  <c:v>77950142.629999995</c:v>
                </c:pt>
                <c:pt idx="268">
                  <c:v>74793398.569999993</c:v>
                </c:pt>
                <c:pt idx="269">
                  <c:v>79720229.590000004</c:v>
                </c:pt>
                <c:pt idx="270">
                  <c:v>83764083.970000014</c:v>
                </c:pt>
                <c:pt idx="271">
                  <c:v>83927117.870000005</c:v>
                </c:pt>
                <c:pt idx="272">
                  <c:v>81585586.689999998</c:v>
                </c:pt>
                <c:pt idx="273">
                  <c:v>87426288.779999986</c:v>
                </c:pt>
                <c:pt idx="274">
                  <c:v>70603226.740000024</c:v>
                </c:pt>
                <c:pt idx="275">
                  <c:v>73622847.140000015</c:v>
                </c:pt>
                <c:pt idx="276">
                  <c:v>92129753.359999985</c:v>
                </c:pt>
                <c:pt idx="277">
                  <c:v>95550418</c:v>
                </c:pt>
                <c:pt idx="278">
                  <c:v>96330208.310000047</c:v>
                </c:pt>
                <c:pt idx="279">
                  <c:v>93443054.62999998</c:v>
                </c:pt>
                <c:pt idx="280">
                  <c:v>95056873.75</c:v>
                </c:pt>
                <c:pt idx="281">
                  <c:v>95153748.140000001</c:v>
                </c:pt>
                <c:pt idx="282">
                  <c:v>107347535.58999996</c:v>
                </c:pt>
                <c:pt idx="283">
                  <c:v>118847260.62999998</c:v>
                </c:pt>
                <c:pt idx="284">
                  <c:v>122467830.22999996</c:v>
                </c:pt>
                <c:pt idx="285">
                  <c:v>122890319.91</c:v>
                </c:pt>
                <c:pt idx="286">
                  <c:v>121679930.76000001</c:v>
                </c:pt>
                <c:pt idx="287">
                  <c:v>103690503.31</c:v>
                </c:pt>
                <c:pt idx="288">
                  <c:v>101379142.19000004</c:v>
                </c:pt>
                <c:pt idx="289">
                  <c:v>103399202.63</c:v>
                </c:pt>
                <c:pt idx="290">
                  <c:v>109919141.40999994</c:v>
                </c:pt>
                <c:pt idx="291">
                  <c:v>108975512.62</c:v>
                </c:pt>
                <c:pt idx="292">
                  <c:v>109577517.17</c:v>
                </c:pt>
                <c:pt idx="293">
                  <c:v>106391576.59999999</c:v>
                </c:pt>
                <c:pt idx="294">
                  <c:v>104987760.25000004</c:v>
                </c:pt>
                <c:pt idx="295">
                  <c:v>96993389.25</c:v>
                </c:pt>
                <c:pt idx="296">
                  <c:v>102280667.94000004</c:v>
                </c:pt>
                <c:pt idx="297">
                  <c:v>104145725.93000001</c:v>
                </c:pt>
                <c:pt idx="298">
                  <c:v>103788493.04000001</c:v>
                </c:pt>
                <c:pt idx="299">
                  <c:v>107819791.98999999</c:v>
                </c:pt>
                <c:pt idx="300">
                  <c:v>98139727.460000038</c:v>
                </c:pt>
                <c:pt idx="301">
                  <c:v>99775554.019999996</c:v>
                </c:pt>
                <c:pt idx="302">
                  <c:v>87881270.960000023</c:v>
                </c:pt>
                <c:pt idx="303">
                  <c:v>83562197.150000021</c:v>
                </c:pt>
                <c:pt idx="304">
                  <c:v>104511304.78000005</c:v>
                </c:pt>
                <c:pt idx="305">
                  <c:v>106610285.35999998</c:v>
                </c:pt>
                <c:pt idx="306">
                  <c:v>108486413.27</c:v>
                </c:pt>
                <c:pt idx="307">
                  <c:v>106199806.50000004</c:v>
                </c:pt>
                <c:pt idx="308">
                  <c:v>106595341.49000004</c:v>
                </c:pt>
                <c:pt idx="309">
                  <c:v>81203133.310000017</c:v>
                </c:pt>
                <c:pt idx="310">
                  <c:v>90403404.760000005</c:v>
                </c:pt>
                <c:pt idx="311">
                  <c:v>95389422.01000002</c:v>
                </c:pt>
                <c:pt idx="312">
                  <c:v>106045441.69000004</c:v>
                </c:pt>
                <c:pt idx="313">
                  <c:v>108103609.45</c:v>
                </c:pt>
                <c:pt idx="314">
                  <c:v>107412201.31999999</c:v>
                </c:pt>
                <c:pt idx="315">
                  <c:v>130380685.06999996</c:v>
                </c:pt>
                <c:pt idx="316">
                  <c:v>174439914.61999995</c:v>
                </c:pt>
                <c:pt idx="317">
                  <c:v>129601296.61999996</c:v>
                </c:pt>
                <c:pt idx="318">
                  <c:v>133478056.59999998</c:v>
                </c:pt>
                <c:pt idx="319">
                  <c:v>132182273.78000002</c:v>
                </c:pt>
                <c:pt idx="320">
                  <c:v>131998545.66000006</c:v>
                </c:pt>
                <c:pt idx="321">
                  <c:v>132445315.45</c:v>
                </c:pt>
                <c:pt idx="322">
                  <c:v>144351799.58000007</c:v>
                </c:pt>
                <c:pt idx="323">
                  <c:v>124313756.90999998</c:v>
                </c:pt>
                <c:pt idx="324">
                  <c:v>134397236.72999996</c:v>
                </c:pt>
                <c:pt idx="325">
                  <c:v>129416405.83000004</c:v>
                </c:pt>
                <c:pt idx="326">
                  <c:v>182244006.71000004</c:v>
                </c:pt>
                <c:pt idx="327">
                  <c:v>179172840.25999999</c:v>
                </c:pt>
                <c:pt idx="328">
                  <c:v>182814390.22999996</c:v>
                </c:pt>
                <c:pt idx="329">
                  <c:v>180847812.58000001</c:v>
                </c:pt>
                <c:pt idx="330">
                  <c:v>180678249.89999995</c:v>
                </c:pt>
                <c:pt idx="331">
                  <c:v>178917147.72000012</c:v>
                </c:pt>
                <c:pt idx="332">
                  <c:v>188792735.96000001</c:v>
                </c:pt>
                <c:pt idx="333">
                  <c:v>126828855.22</c:v>
                </c:pt>
                <c:pt idx="334">
                  <c:v>129025562.44</c:v>
                </c:pt>
                <c:pt idx="335">
                  <c:v>129699645.73999998</c:v>
                </c:pt>
                <c:pt idx="336">
                  <c:v>114565607.41</c:v>
                </c:pt>
                <c:pt idx="337">
                  <c:v>104599987.57999995</c:v>
                </c:pt>
                <c:pt idx="338">
                  <c:v>101210311.11000004</c:v>
                </c:pt>
                <c:pt idx="339">
                  <c:v>99406020.180000007</c:v>
                </c:pt>
                <c:pt idx="340">
                  <c:v>94101517.860000029</c:v>
                </c:pt>
                <c:pt idx="341">
                  <c:v>95399178.040000036</c:v>
                </c:pt>
                <c:pt idx="342">
                  <c:v>96759089.410000011</c:v>
                </c:pt>
                <c:pt idx="343">
                  <c:v>99324013.470000029</c:v>
                </c:pt>
                <c:pt idx="344">
                  <c:v>99302927.959999993</c:v>
                </c:pt>
                <c:pt idx="345">
                  <c:v>182299522.85000008</c:v>
                </c:pt>
                <c:pt idx="346">
                  <c:v>254622358.44999999</c:v>
                </c:pt>
                <c:pt idx="347">
                  <c:v>231710699.24000004</c:v>
                </c:pt>
                <c:pt idx="348">
                  <c:v>240132924.47999999</c:v>
                </c:pt>
                <c:pt idx="349">
                  <c:v>249122352.56999996</c:v>
                </c:pt>
                <c:pt idx="350">
                  <c:v>261072627.15000001</c:v>
                </c:pt>
                <c:pt idx="351">
                  <c:v>252534571.40000004</c:v>
                </c:pt>
                <c:pt idx="352">
                  <c:v>240955217.77000007</c:v>
                </c:pt>
                <c:pt idx="353">
                  <c:v>215920344.49000007</c:v>
                </c:pt>
                <c:pt idx="354">
                  <c:v>228559215.26000005</c:v>
                </c:pt>
                <c:pt idx="355">
                  <c:v>233500673.50999999</c:v>
                </c:pt>
                <c:pt idx="356">
                  <c:v>238152266.72000003</c:v>
                </c:pt>
                <c:pt idx="357">
                  <c:v>260139830.13999996</c:v>
                </c:pt>
                <c:pt idx="358">
                  <c:v>246084493.16</c:v>
                </c:pt>
                <c:pt idx="359">
                  <c:v>228181238.97999996</c:v>
                </c:pt>
                <c:pt idx="360">
                  <c:v>206057945.13000005</c:v>
                </c:pt>
                <c:pt idx="361">
                  <c:v>192512963.43000004</c:v>
                </c:pt>
                <c:pt idx="362">
                  <c:v>196033489.10000005</c:v>
                </c:pt>
                <c:pt idx="363">
                  <c:v>199190621.24999997</c:v>
                </c:pt>
                <c:pt idx="364">
                  <c:v>219343379.06</c:v>
                </c:pt>
                <c:pt idx="365">
                  <c:v>184591761.70999998</c:v>
                </c:pt>
                <c:pt idx="366">
                  <c:v>173303645.12999994</c:v>
                </c:pt>
                <c:pt idx="367">
                  <c:v>169356898.74999997</c:v>
                </c:pt>
                <c:pt idx="368">
                  <c:v>161078201.73000002</c:v>
                </c:pt>
                <c:pt idx="369">
                  <c:v>163330732.45999998</c:v>
                </c:pt>
                <c:pt idx="370">
                  <c:v>163933105.09999996</c:v>
                </c:pt>
                <c:pt idx="371">
                  <c:v>122026661.75999996</c:v>
                </c:pt>
                <c:pt idx="372">
                  <c:v>119125426.21999997</c:v>
                </c:pt>
                <c:pt idx="373">
                  <c:v>117637463.71000001</c:v>
                </c:pt>
                <c:pt idx="374">
                  <c:v>125011355.60000002</c:v>
                </c:pt>
                <c:pt idx="375">
                  <c:v>120644887.38999999</c:v>
                </c:pt>
                <c:pt idx="376">
                  <c:v>118468446.39999999</c:v>
                </c:pt>
                <c:pt idx="377">
                  <c:v>118214178.99999999</c:v>
                </c:pt>
                <c:pt idx="378">
                  <c:v>108503235.53999999</c:v>
                </c:pt>
                <c:pt idx="379">
                  <c:v>111376085.71000001</c:v>
                </c:pt>
                <c:pt idx="380">
                  <c:v>106685923.91000006</c:v>
                </c:pt>
                <c:pt idx="381">
                  <c:v>101764113.27000003</c:v>
                </c:pt>
                <c:pt idx="382">
                  <c:v>98242024.980000019</c:v>
                </c:pt>
                <c:pt idx="383">
                  <c:v>98461145.150000051</c:v>
                </c:pt>
                <c:pt idx="384">
                  <c:v>54595606.350000001</c:v>
                </c:pt>
                <c:pt idx="385">
                  <c:v>60162109.18</c:v>
                </c:pt>
                <c:pt idx="386">
                  <c:v>57537726.689999998</c:v>
                </c:pt>
                <c:pt idx="387">
                  <c:v>57261232.530000009</c:v>
                </c:pt>
                <c:pt idx="388">
                  <c:v>56522051.870000012</c:v>
                </c:pt>
                <c:pt idx="389">
                  <c:v>63579342.940000005</c:v>
                </c:pt>
                <c:pt idx="390">
                  <c:v>64079040.510000013</c:v>
                </c:pt>
                <c:pt idx="391">
                  <c:v>63624365.170000002</c:v>
                </c:pt>
                <c:pt idx="392">
                  <c:v>68146381.409999996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2D0-4838-A475-46364E89296F}"/>
            </c:ext>
          </c:extLst>
        </c:ser>
        <c:ser>
          <c:idx val="1"/>
          <c:order val="1"/>
          <c:tx>
            <c:strRef>
              <c:f>Load!$N$1</c:f>
              <c:strCache>
                <c:ptCount val="1"/>
                <c:pt idx="0">
                  <c:v>Existing_Invoice_Exposure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Load!$A$32:$A$424</c:f>
              <c:numCache>
                <c:formatCode>d\-mmm\-yy</c:formatCode>
                <c:ptCount val="393"/>
                <c:pt idx="0">
                  <c:v>44593</c:v>
                </c:pt>
                <c:pt idx="1">
                  <c:v>44594</c:v>
                </c:pt>
                <c:pt idx="2">
                  <c:v>44595</c:v>
                </c:pt>
                <c:pt idx="3">
                  <c:v>44596</c:v>
                </c:pt>
                <c:pt idx="4">
                  <c:v>44597</c:v>
                </c:pt>
                <c:pt idx="5">
                  <c:v>44598</c:v>
                </c:pt>
                <c:pt idx="6">
                  <c:v>44599</c:v>
                </c:pt>
                <c:pt idx="7">
                  <c:v>44600</c:v>
                </c:pt>
                <c:pt idx="8">
                  <c:v>44601</c:v>
                </c:pt>
                <c:pt idx="9">
                  <c:v>44602</c:v>
                </c:pt>
                <c:pt idx="10">
                  <c:v>44603</c:v>
                </c:pt>
                <c:pt idx="11">
                  <c:v>44604</c:v>
                </c:pt>
                <c:pt idx="12">
                  <c:v>44605</c:v>
                </c:pt>
                <c:pt idx="13">
                  <c:v>44606</c:v>
                </c:pt>
                <c:pt idx="14">
                  <c:v>44607</c:v>
                </c:pt>
                <c:pt idx="15">
                  <c:v>44608</c:v>
                </c:pt>
                <c:pt idx="16">
                  <c:v>44609</c:v>
                </c:pt>
                <c:pt idx="17">
                  <c:v>44610</c:v>
                </c:pt>
                <c:pt idx="18">
                  <c:v>44611</c:v>
                </c:pt>
                <c:pt idx="19">
                  <c:v>44612</c:v>
                </c:pt>
                <c:pt idx="20">
                  <c:v>44613</c:v>
                </c:pt>
                <c:pt idx="21">
                  <c:v>44614</c:v>
                </c:pt>
                <c:pt idx="22">
                  <c:v>44615</c:v>
                </c:pt>
                <c:pt idx="23">
                  <c:v>44616</c:v>
                </c:pt>
                <c:pt idx="24">
                  <c:v>44617</c:v>
                </c:pt>
                <c:pt idx="25">
                  <c:v>44618</c:v>
                </c:pt>
                <c:pt idx="26">
                  <c:v>44619</c:v>
                </c:pt>
                <c:pt idx="27">
                  <c:v>44620</c:v>
                </c:pt>
                <c:pt idx="28">
                  <c:v>44621</c:v>
                </c:pt>
                <c:pt idx="29">
                  <c:v>44622</c:v>
                </c:pt>
                <c:pt idx="30">
                  <c:v>44623</c:v>
                </c:pt>
                <c:pt idx="31">
                  <c:v>44624</c:v>
                </c:pt>
                <c:pt idx="32">
                  <c:v>44625</c:v>
                </c:pt>
                <c:pt idx="33">
                  <c:v>44626</c:v>
                </c:pt>
                <c:pt idx="34">
                  <c:v>44627</c:v>
                </c:pt>
                <c:pt idx="35">
                  <c:v>44628</c:v>
                </c:pt>
                <c:pt idx="36">
                  <c:v>44629</c:v>
                </c:pt>
                <c:pt idx="37">
                  <c:v>44630</c:v>
                </c:pt>
                <c:pt idx="38">
                  <c:v>44631</c:v>
                </c:pt>
                <c:pt idx="39">
                  <c:v>44632</c:v>
                </c:pt>
                <c:pt idx="40">
                  <c:v>44633</c:v>
                </c:pt>
                <c:pt idx="41">
                  <c:v>44634</c:v>
                </c:pt>
                <c:pt idx="42">
                  <c:v>44635</c:v>
                </c:pt>
                <c:pt idx="43">
                  <c:v>44636</c:v>
                </c:pt>
                <c:pt idx="44">
                  <c:v>44637</c:v>
                </c:pt>
                <c:pt idx="45">
                  <c:v>44638</c:v>
                </c:pt>
                <c:pt idx="46">
                  <c:v>44639</c:v>
                </c:pt>
                <c:pt idx="47">
                  <c:v>44640</c:v>
                </c:pt>
                <c:pt idx="48">
                  <c:v>44641</c:v>
                </c:pt>
                <c:pt idx="49">
                  <c:v>44642</c:v>
                </c:pt>
                <c:pt idx="50">
                  <c:v>44643</c:v>
                </c:pt>
                <c:pt idx="51">
                  <c:v>44644</c:v>
                </c:pt>
                <c:pt idx="52">
                  <c:v>44645</c:v>
                </c:pt>
                <c:pt idx="53">
                  <c:v>44646</c:v>
                </c:pt>
                <c:pt idx="54">
                  <c:v>44647</c:v>
                </c:pt>
                <c:pt idx="55">
                  <c:v>44648</c:v>
                </c:pt>
                <c:pt idx="56">
                  <c:v>44649</c:v>
                </c:pt>
                <c:pt idx="57">
                  <c:v>44650</c:v>
                </c:pt>
                <c:pt idx="58">
                  <c:v>44651</c:v>
                </c:pt>
                <c:pt idx="59">
                  <c:v>44652</c:v>
                </c:pt>
                <c:pt idx="60">
                  <c:v>44653</c:v>
                </c:pt>
                <c:pt idx="61">
                  <c:v>44654</c:v>
                </c:pt>
                <c:pt idx="62">
                  <c:v>44655</c:v>
                </c:pt>
                <c:pt idx="63">
                  <c:v>44656</c:v>
                </c:pt>
                <c:pt idx="64">
                  <c:v>44657</c:v>
                </c:pt>
                <c:pt idx="65">
                  <c:v>44658</c:v>
                </c:pt>
                <c:pt idx="66">
                  <c:v>44659</c:v>
                </c:pt>
                <c:pt idx="67">
                  <c:v>44660</c:v>
                </c:pt>
                <c:pt idx="68">
                  <c:v>44661</c:v>
                </c:pt>
                <c:pt idx="69">
                  <c:v>44662</c:v>
                </c:pt>
                <c:pt idx="70">
                  <c:v>44663</c:v>
                </c:pt>
                <c:pt idx="71">
                  <c:v>44664</c:v>
                </c:pt>
                <c:pt idx="72">
                  <c:v>44665</c:v>
                </c:pt>
                <c:pt idx="73">
                  <c:v>44666</c:v>
                </c:pt>
                <c:pt idx="74">
                  <c:v>44667</c:v>
                </c:pt>
                <c:pt idx="75">
                  <c:v>44668</c:v>
                </c:pt>
                <c:pt idx="76">
                  <c:v>44669</c:v>
                </c:pt>
                <c:pt idx="77">
                  <c:v>44670</c:v>
                </c:pt>
                <c:pt idx="78">
                  <c:v>44671</c:v>
                </c:pt>
                <c:pt idx="79">
                  <c:v>44672</c:v>
                </c:pt>
                <c:pt idx="80">
                  <c:v>44673</c:v>
                </c:pt>
                <c:pt idx="81">
                  <c:v>44674</c:v>
                </c:pt>
                <c:pt idx="82">
                  <c:v>44675</c:v>
                </c:pt>
                <c:pt idx="83">
                  <c:v>44676</c:v>
                </c:pt>
                <c:pt idx="84">
                  <c:v>44677</c:v>
                </c:pt>
                <c:pt idx="85">
                  <c:v>44678</c:v>
                </c:pt>
                <c:pt idx="86">
                  <c:v>44679</c:v>
                </c:pt>
                <c:pt idx="87">
                  <c:v>44680</c:v>
                </c:pt>
                <c:pt idx="88">
                  <c:v>44681</c:v>
                </c:pt>
                <c:pt idx="89">
                  <c:v>44682</c:v>
                </c:pt>
                <c:pt idx="90">
                  <c:v>44683</c:v>
                </c:pt>
                <c:pt idx="91">
                  <c:v>44684</c:v>
                </c:pt>
                <c:pt idx="92">
                  <c:v>44685</c:v>
                </c:pt>
                <c:pt idx="93">
                  <c:v>44686</c:v>
                </c:pt>
                <c:pt idx="94">
                  <c:v>44687</c:v>
                </c:pt>
                <c:pt idx="95">
                  <c:v>44688</c:v>
                </c:pt>
                <c:pt idx="96">
                  <c:v>44689</c:v>
                </c:pt>
                <c:pt idx="97">
                  <c:v>44690</c:v>
                </c:pt>
                <c:pt idx="98">
                  <c:v>44691</c:v>
                </c:pt>
                <c:pt idx="99">
                  <c:v>44692</c:v>
                </c:pt>
                <c:pt idx="100">
                  <c:v>44693</c:v>
                </c:pt>
                <c:pt idx="101">
                  <c:v>44694</c:v>
                </c:pt>
                <c:pt idx="102">
                  <c:v>44695</c:v>
                </c:pt>
                <c:pt idx="103">
                  <c:v>44696</c:v>
                </c:pt>
                <c:pt idx="104">
                  <c:v>44697</c:v>
                </c:pt>
                <c:pt idx="105">
                  <c:v>44698</c:v>
                </c:pt>
                <c:pt idx="106">
                  <c:v>44699</c:v>
                </c:pt>
                <c:pt idx="107">
                  <c:v>44700</c:v>
                </c:pt>
                <c:pt idx="108">
                  <c:v>44701</c:v>
                </c:pt>
                <c:pt idx="109">
                  <c:v>44702</c:v>
                </c:pt>
                <c:pt idx="110">
                  <c:v>44703</c:v>
                </c:pt>
                <c:pt idx="111">
                  <c:v>44704</c:v>
                </c:pt>
                <c:pt idx="112">
                  <c:v>44705</c:v>
                </c:pt>
                <c:pt idx="113">
                  <c:v>44706</c:v>
                </c:pt>
                <c:pt idx="114">
                  <c:v>44707</c:v>
                </c:pt>
                <c:pt idx="115">
                  <c:v>44708</c:v>
                </c:pt>
                <c:pt idx="116">
                  <c:v>44709</c:v>
                </c:pt>
                <c:pt idx="117">
                  <c:v>44710</c:v>
                </c:pt>
                <c:pt idx="118">
                  <c:v>44711</c:v>
                </c:pt>
                <c:pt idx="119">
                  <c:v>44712</c:v>
                </c:pt>
                <c:pt idx="120">
                  <c:v>44713</c:v>
                </c:pt>
                <c:pt idx="121">
                  <c:v>44714</c:v>
                </c:pt>
                <c:pt idx="122">
                  <c:v>44715</c:v>
                </c:pt>
                <c:pt idx="123">
                  <c:v>44716</c:v>
                </c:pt>
                <c:pt idx="124">
                  <c:v>44717</c:v>
                </c:pt>
                <c:pt idx="125">
                  <c:v>44718</c:v>
                </c:pt>
                <c:pt idx="126">
                  <c:v>44719</c:v>
                </c:pt>
                <c:pt idx="127">
                  <c:v>44720</c:v>
                </c:pt>
                <c:pt idx="128">
                  <c:v>44721</c:v>
                </c:pt>
                <c:pt idx="129">
                  <c:v>44722</c:v>
                </c:pt>
                <c:pt idx="130">
                  <c:v>44723</c:v>
                </c:pt>
                <c:pt idx="131">
                  <c:v>44724</c:v>
                </c:pt>
                <c:pt idx="132">
                  <c:v>44725</c:v>
                </c:pt>
                <c:pt idx="133">
                  <c:v>44726</c:v>
                </c:pt>
                <c:pt idx="134">
                  <c:v>44727</c:v>
                </c:pt>
                <c:pt idx="135">
                  <c:v>44728</c:v>
                </c:pt>
                <c:pt idx="136">
                  <c:v>44729</c:v>
                </c:pt>
                <c:pt idx="137">
                  <c:v>44730</c:v>
                </c:pt>
                <c:pt idx="138">
                  <c:v>44731</c:v>
                </c:pt>
                <c:pt idx="139">
                  <c:v>44732</c:v>
                </c:pt>
                <c:pt idx="140">
                  <c:v>44733</c:v>
                </c:pt>
                <c:pt idx="141">
                  <c:v>44734</c:v>
                </c:pt>
                <c:pt idx="142">
                  <c:v>44735</c:v>
                </c:pt>
                <c:pt idx="143">
                  <c:v>44736</c:v>
                </c:pt>
                <c:pt idx="144">
                  <c:v>44737</c:v>
                </c:pt>
                <c:pt idx="145">
                  <c:v>44738</c:v>
                </c:pt>
                <c:pt idx="146">
                  <c:v>44739</c:v>
                </c:pt>
                <c:pt idx="147">
                  <c:v>44740</c:v>
                </c:pt>
                <c:pt idx="148">
                  <c:v>44741</c:v>
                </c:pt>
                <c:pt idx="149">
                  <c:v>44742</c:v>
                </c:pt>
                <c:pt idx="150">
                  <c:v>44743</c:v>
                </c:pt>
                <c:pt idx="151">
                  <c:v>44744</c:v>
                </c:pt>
                <c:pt idx="152">
                  <c:v>44745</c:v>
                </c:pt>
                <c:pt idx="153">
                  <c:v>44746</c:v>
                </c:pt>
                <c:pt idx="154">
                  <c:v>44747</c:v>
                </c:pt>
                <c:pt idx="155">
                  <c:v>44748</c:v>
                </c:pt>
                <c:pt idx="156">
                  <c:v>44749</c:v>
                </c:pt>
                <c:pt idx="157">
                  <c:v>44750</c:v>
                </c:pt>
                <c:pt idx="158">
                  <c:v>44751</c:v>
                </c:pt>
                <c:pt idx="159">
                  <c:v>44752</c:v>
                </c:pt>
                <c:pt idx="160">
                  <c:v>44753</c:v>
                </c:pt>
                <c:pt idx="161">
                  <c:v>44754</c:v>
                </c:pt>
                <c:pt idx="162">
                  <c:v>44755</c:v>
                </c:pt>
                <c:pt idx="163">
                  <c:v>44756</c:v>
                </c:pt>
                <c:pt idx="164">
                  <c:v>44757</c:v>
                </c:pt>
                <c:pt idx="165">
                  <c:v>44758</c:v>
                </c:pt>
                <c:pt idx="166">
                  <c:v>44759</c:v>
                </c:pt>
                <c:pt idx="167">
                  <c:v>44760</c:v>
                </c:pt>
                <c:pt idx="168">
                  <c:v>44761</c:v>
                </c:pt>
                <c:pt idx="169">
                  <c:v>44762</c:v>
                </c:pt>
                <c:pt idx="170">
                  <c:v>44763</c:v>
                </c:pt>
                <c:pt idx="171">
                  <c:v>44764</c:v>
                </c:pt>
                <c:pt idx="172">
                  <c:v>44765</c:v>
                </c:pt>
                <c:pt idx="173">
                  <c:v>44766</c:v>
                </c:pt>
                <c:pt idx="174">
                  <c:v>44767</c:v>
                </c:pt>
                <c:pt idx="175">
                  <c:v>44768</c:v>
                </c:pt>
                <c:pt idx="176">
                  <c:v>44769</c:v>
                </c:pt>
                <c:pt idx="177">
                  <c:v>44770</c:v>
                </c:pt>
                <c:pt idx="178">
                  <c:v>44771</c:v>
                </c:pt>
                <c:pt idx="179">
                  <c:v>44772</c:v>
                </c:pt>
                <c:pt idx="180">
                  <c:v>44773</c:v>
                </c:pt>
                <c:pt idx="181">
                  <c:v>44774</c:v>
                </c:pt>
                <c:pt idx="182">
                  <c:v>44775</c:v>
                </c:pt>
                <c:pt idx="183">
                  <c:v>44776</c:v>
                </c:pt>
                <c:pt idx="184">
                  <c:v>44777</c:v>
                </c:pt>
                <c:pt idx="185">
                  <c:v>44778</c:v>
                </c:pt>
                <c:pt idx="186">
                  <c:v>44779</c:v>
                </c:pt>
                <c:pt idx="187">
                  <c:v>44780</c:v>
                </c:pt>
                <c:pt idx="188">
                  <c:v>44781</c:v>
                </c:pt>
                <c:pt idx="189">
                  <c:v>44782</c:v>
                </c:pt>
                <c:pt idx="190">
                  <c:v>44783</c:v>
                </c:pt>
                <c:pt idx="191">
                  <c:v>44784</c:v>
                </c:pt>
                <c:pt idx="192">
                  <c:v>44785</c:v>
                </c:pt>
                <c:pt idx="193">
                  <c:v>44786</c:v>
                </c:pt>
                <c:pt idx="194">
                  <c:v>44787</c:v>
                </c:pt>
                <c:pt idx="195">
                  <c:v>44788</c:v>
                </c:pt>
                <c:pt idx="196">
                  <c:v>44789</c:v>
                </c:pt>
                <c:pt idx="197">
                  <c:v>44790</c:v>
                </c:pt>
                <c:pt idx="198">
                  <c:v>44791</c:v>
                </c:pt>
                <c:pt idx="199">
                  <c:v>44792</c:v>
                </c:pt>
                <c:pt idx="200">
                  <c:v>44793</c:v>
                </c:pt>
                <c:pt idx="201">
                  <c:v>44794</c:v>
                </c:pt>
                <c:pt idx="202">
                  <c:v>44795</c:v>
                </c:pt>
                <c:pt idx="203">
                  <c:v>44796</c:v>
                </c:pt>
                <c:pt idx="204">
                  <c:v>44797</c:v>
                </c:pt>
                <c:pt idx="205">
                  <c:v>44798</c:v>
                </c:pt>
                <c:pt idx="206">
                  <c:v>44799</c:v>
                </c:pt>
                <c:pt idx="207">
                  <c:v>44800</c:v>
                </c:pt>
                <c:pt idx="208">
                  <c:v>44801</c:v>
                </c:pt>
                <c:pt idx="209">
                  <c:v>44802</c:v>
                </c:pt>
                <c:pt idx="210">
                  <c:v>44803</c:v>
                </c:pt>
                <c:pt idx="211">
                  <c:v>44804</c:v>
                </c:pt>
                <c:pt idx="212">
                  <c:v>44805</c:v>
                </c:pt>
                <c:pt idx="213">
                  <c:v>44806</c:v>
                </c:pt>
                <c:pt idx="214">
                  <c:v>44807</c:v>
                </c:pt>
                <c:pt idx="215">
                  <c:v>44808</c:v>
                </c:pt>
                <c:pt idx="216">
                  <c:v>44809</c:v>
                </c:pt>
                <c:pt idx="217">
                  <c:v>44810</c:v>
                </c:pt>
                <c:pt idx="218">
                  <c:v>44811</c:v>
                </c:pt>
                <c:pt idx="219">
                  <c:v>44812</c:v>
                </c:pt>
                <c:pt idx="220">
                  <c:v>44813</c:v>
                </c:pt>
                <c:pt idx="221">
                  <c:v>44814</c:v>
                </c:pt>
                <c:pt idx="222">
                  <c:v>44815</c:v>
                </c:pt>
                <c:pt idx="223">
                  <c:v>44816</c:v>
                </c:pt>
                <c:pt idx="224">
                  <c:v>44817</c:v>
                </c:pt>
                <c:pt idx="225">
                  <c:v>44818</c:v>
                </c:pt>
                <c:pt idx="226">
                  <c:v>44819</c:v>
                </c:pt>
                <c:pt idx="227">
                  <c:v>44820</c:v>
                </c:pt>
                <c:pt idx="228">
                  <c:v>44821</c:v>
                </c:pt>
                <c:pt idx="229">
                  <c:v>44822</c:v>
                </c:pt>
                <c:pt idx="230">
                  <c:v>44823</c:v>
                </c:pt>
                <c:pt idx="231">
                  <c:v>44824</c:v>
                </c:pt>
                <c:pt idx="232">
                  <c:v>44825</c:v>
                </c:pt>
                <c:pt idx="233">
                  <c:v>44826</c:v>
                </c:pt>
                <c:pt idx="234">
                  <c:v>44827</c:v>
                </c:pt>
                <c:pt idx="235">
                  <c:v>44828</c:v>
                </c:pt>
                <c:pt idx="236">
                  <c:v>44829</c:v>
                </c:pt>
                <c:pt idx="237">
                  <c:v>44830</c:v>
                </c:pt>
                <c:pt idx="238">
                  <c:v>44831</c:v>
                </c:pt>
                <c:pt idx="239">
                  <c:v>44832</c:v>
                </c:pt>
                <c:pt idx="240">
                  <c:v>44833</c:v>
                </c:pt>
                <c:pt idx="241">
                  <c:v>44834</c:v>
                </c:pt>
                <c:pt idx="242">
                  <c:v>44835</c:v>
                </c:pt>
                <c:pt idx="243">
                  <c:v>44836</c:v>
                </c:pt>
                <c:pt idx="244">
                  <c:v>44837</c:v>
                </c:pt>
                <c:pt idx="245">
                  <c:v>44838</c:v>
                </c:pt>
                <c:pt idx="246">
                  <c:v>44839</c:v>
                </c:pt>
                <c:pt idx="247">
                  <c:v>44840</c:v>
                </c:pt>
                <c:pt idx="248">
                  <c:v>44841</c:v>
                </c:pt>
                <c:pt idx="249">
                  <c:v>44842</c:v>
                </c:pt>
                <c:pt idx="250">
                  <c:v>44843</c:v>
                </c:pt>
                <c:pt idx="251">
                  <c:v>44844</c:v>
                </c:pt>
                <c:pt idx="252">
                  <c:v>44845</c:v>
                </c:pt>
                <c:pt idx="253">
                  <c:v>44846</c:v>
                </c:pt>
                <c:pt idx="254">
                  <c:v>44847</c:v>
                </c:pt>
                <c:pt idx="255">
                  <c:v>44848</c:v>
                </c:pt>
                <c:pt idx="256">
                  <c:v>44849</c:v>
                </c:pt>
                <c:pt idx="257">
                  <c:v>44850</c:v>
                </c:pt>
                <c:pt idx="258">
                  <c:v>44851</c:v>
                </c:pt>
                <c:pt idx="259">
                  <c:v>44852</c:v>
                </c:pt>
                <c:pt idx="260">
                  <c:v>44853</c:v>
                </c:pt>
                <c:pt idx="261">
                  <c:v>44854</c:v>
                </c:pt>
                <c:pt idx="262">
                  <c:v>44855</c:v>
                </c:pt>
                <c:pt idx="263">
                  <c:v>44856</c:v>
                </c:pt>
                <c:pt idx="264">
                  <c:v>44857</c:v>
                </c:pt>
                <c:pt idx="265">
                  <c:v>44858</c:v>
                </c:pt>
                <c:pt idx="266">
                  <c:v>44859</c:v>
                </c:pt>
                <c:pt idx="267">
                  <c:v>44860</c:v>
                </c:pt>
                <c:pt idx="268">
                  <c:v>44861</c:v>
                </c:pt>
                <c:pt idx="269">
                  <c:v>44862</c:v>
                </c:pt>
                <c:pt idx="270">
                  <c:v>44863</c:v>
                </c:pt>
                <c:pt idx="271">
                  <c:v>44864</c:v>
                </c:pt>
                <c:pt idx="272">
                  <c:v>44865</c:v>
                </c:pt>
                <c:pt idx="273">
                  <c:v>44866</c:v>
                </c:pt>
                <c:pt idx="274">
                  <c:v>44867</c:v>
                </c:pt>
                <c:pt idx="275">
                  <c:v>44868</c:v>
                </c:pt>
                <c:pt idx="276">
                  <c:v>44869</c:v>
                </c:pt>
                <c:pt idx="277">
                  <c:v>44870</c:v>
                </c:pt>
                <c:pt idx="278">
                  <c:v>44871</c:v>
                </c:pt>
                <c:pt idx="279">
                  <c:v>44872</c:v>
                </c:pt>
                <c:pt idx="280">
                  <c:v>44873</c:v>
                </c:pt>
                <c:pt idx="281">
                  <c:v>44874</c:v>
                </c:pt>
                <c:pt idx="282">
                  <c:v>44875</c:v>
                </c:pt>
                <c:pt idx="283">
                  <c:v>44876</c:v>
                </c:pt>
                <c:pt idx="284">
                  <c:v>44877</c:v>
                </c:pt>
                <c:pt idx="285">
                  <c:v>44878</c:v>
                </c:pt>
                <c:pt idx="286">
                  <c:v>44879</c:v>
                </c:pt>
                <c:pt idx="287">
                  <c:v>44880</c:v>
                </c:pt>
                <c:pt idx="288">
                  <c:v>44881</c:v>
                </c:pt>
                <c:pt idx="289">
                  <c:v>44882</c:v>
                </c:pt>
                <c:pt idx="290">
                  <c:v>44883</c:v>
                </c:pt>
                <c:pt idx="291">
                  <c:v>44884</c:v>
                </c:pt>
                <c:pt idx="292">
                  <c:v>44885</c:v>
                </c:pt>
                <c:pt idx="293">
                  <c:v>44886</c:v>
                </c:pt>
                <c:pt idx="294">
                  <c:v>44887</c:v>
                </c:pt>
                <c:pt idx="295">
                  <c:v>44888</c:v>
                </c:pt>
                <c:pt idx="296">
                  <c:v>44889</c:v>
                </c:pt>
                <c:pt idx="297">
                  <c:v>44890</c:v>
                </c:pt>
                <c:pt idx="298">
                  <c:v>44891</c:v>
                </c:pt>
                <c:pt idx="299">
                  <c:v>44892</c:v>
                </c:pt>
                <c:pt idx="300">
                  <c:v>44893</c:v>
                </c:pt>
                <c:pt idx="301">
                  <c:v>44894</c:v>
                </c:pt>
                <c:pt idx="302">
                  <c:v>44895</c:v>
                </c:pt>
                <c:pt idx="303">
                  <c:v>44896</c:v>
                </c:pt>
                <c:pt idx="304">
                  <c:v>44897</c:v>
                </c:pt>
                <c:pt idx="305">
                  <c:v>44898</c:v>
                </c:pt>
                <c:pt idx="306">
                  <c:v>44899</c:v>
                </c:pt>
                <c:pt idx="307">
                  <c:v>44900</c:v>
                </c:pt>
                <c:pt idx="308">
                  <c:v>44901</c:v>
                </c:pt>
                <c:pt idx="309">
                  <c:v>44902</c:v>
                </c:pt>
                <c:pt idx="310">
                  <c:v>44903</c:v>
                </c:pt>
                <c:pt idx="311">
                  <c:v>44904</c:v>
                </c:pt>
                <c:pt idx="312">
                  <c:v>44905</c:v>
                </c:pt>
                <c:pt idx="313">
                  <c:v>44906</c:v>
                </c:pt>
                <c:pt idx="314">
                  <c:v>44907</c:v>
                </c:pt>
                <c:pt idx="315">
                  <c:v>44908</c:v>
                </c:pt>
                <c:pt idx="316">
                  <c:v>44909</c:v>
                </c:pt>
                <c:pt idx="317">
                  <c:v>44910</c:v>
                </c:pt>
                <c:pt idx="318">
                  <c:v>44911</c:v>
                </c:pt>
                <c:pt idx="319">
                  <c:v>44912</c:v>
                </c:pt>
                <c:pt idx="320">
                  <c:v>44913</c:v>
                </c:pt>
                <c:pt idx="321">
                  <c:v>44914</c:v>
                </c:pt>
                <c:pt idx="322">
                  <c:v>44915</c:v>
                </c:pt>
                <c:pt idx="323">
                  <c:v>44916</c:v>
                </c:pt>
                <c:pt idx="324">
                  <c:v>44917</c:v>
                </c:pt>
                <c:pt idx="325">
                  <c:v>44918</c:v>
                </c:pt>
                <c:pt idx="326">
                  <c:v>44919</c:v>
                </c:pt>
                <c:pt idx="327">
                  <c:v>44920</c:v>
                </c:pt>
                <c:pt idx="328">
                  <c:v>44921</c:v>
                </c:pt>
                <c:pt idx="329">
                  <c:v>44922</c:v>
                </c:pt>
                <c:pt idx="330">
                  <c:v>44923</c:v>
                </c:pt>
                <c:pt idx="331">
                  <c:v>44924</c:v>
                </c:pt>
                <c:pt idx="332">
                  <c:v>44925</c:v>
                </c:pt>
                <c:pt idx="333">
                  <c:v>44926</c:v>
                </c:pt>
                <c:pt idx="334">
                  <c:v>44927</c:v>
                </c:pt>
                <c:pt idx="335">
                  <c:v>44928</c:v>
                </c:pt>
                <c:pt idx="336">
                  <c:v>44929</c:v>
                </c:pt>
                <c:pt idx="337">
                  <c:v>44930</c:v>
                </c:pt>
                <c:pt idx="338">
                  <c:v>44931</c:v>
                </c:pt>
                <c:pt idx="339">
                  <c:v>44932</c:v>
                </c:pt>
                <c:pt idx="340">
                  <c:v>44933</c:v>
                </c:pt>
                <c:pt idx="341">
                  <c:v>44934</c:v>
                </c:pt>
                <c:pt idx="342">
                  <c:v>44935</c:v>
                </c:pt>
                <c:pt idx="343">
                  <c:v>44936</c:v>
                </c:pt>
                <c:pt idx="344">
                  <c:v>44937</c:v>
                </c:pt>
                <c:pt idx="345">
                  <c:v>44938</c:v>
                </c:pt>
                <c:pt idx="346">
                  <c:v>44939</c:v>
                </c:pt>
                <c:pt idx="347">
                  <c:v>44940</c:v>
                </c:pt>
                <c:pt idx="348">
                  <c:v>44941</c:v>
                </c:pt>
                <c:pt idx="349">
                  <c:v>44942</c:v>
                </c:pt>
                <c:pt idx="350">
                  <c:v>44943</c:v>
                </c:pt>
                <c:pt idx="351">
                  <c:v>44944</c:v>
                </c:pt>
                <c:pt idx="352">
                  <c:v>44945</c:v>
                </c:pt>
                <c:pt idx="353">
                  <c:v>44946</c:v>
                </c:pt>
                <c:pt idx="354">
                  <c:v>44947</c:v>
                </c:pt>
                <c:pt idx="355">
                  <c:v>44948</c:v>
                </c:pt>
                <c:pt idx="356">
                  <c:v>44949</c:v>
                </c:pt>
                <c:pt idx="357">
                  <c:v>44950</c:v>
                </c:pt>
                <c:pt idx="358">
                  <c:v>44951</c:v>
                </c:pt>
                <c:pt idx="359">
                  <c:v>44952</c:v>
                </c:pt>
                <c:pt idx="360">
                  <c:v>44953</c:v>
                </c:pt>
                <c:pt idx="361">
                  <c:v>44954</c:v>
                </c:pt>
                <c:pt idx="362">
                  <c:v>44955</c:v>
                </c:pt>
                <c:pt idx="363">
                  <c:v>44956</c:v>
                </c:pt>
                <c:pt idx="364">
                  <c:v>44957</c:v>
                </c:pt>
                <c:pt idx="365">
                  <c:v>44958</c:v>
                </c:pt>
                <c:pt idx="366">
                  <c:v>44959</c:v>
                </c:pt>
                <c:pt idx="367">
                  <c:v>44960</c:v>
                </c:pt>
                <c:pt idx="368">
                  <c:v>44961</c:v>
                </c:pt>
                <c:pt idx="369">
                  <c:v>44962</c:v>
                </c:pt>
                <c:pt idx="370">
                  <c:v>44963</c:v>
                </c:pt>
                <c:pt idx="371">
                  <c:v>44964</c:v>
                </c:pt>
                <c:pt idx="372">
                  <c:v>44965</c:v>
                </c:pt>
                <c:pt idx="373">
                  <c:v>44966</c:v>
                </c:pt>
                <c:pt idx="374">
                  <c:v>44967</c:v>
                </c:pt>
                <c:pt idx="375">
                  <c:v>44968</c:v>
                </c:pt>
                <c:pt idx="376">
                  <c:v>44969</c:v>
                </c:pt>
                <c:pt idx="377">
                  <c:v>44970</c:v>
                </c:pt>
                <c:pt idx="378">
                  <c:v>44971</c:v>
                </c:pt>
                <c:pt idx="379">
                  <c:v>44972</c:v>
                </c:pt>
                <c:pt idx="380">
                  <c:v>44973</c:v>
                </c:pt>
                <c:pt idx="381">
                  <c:v>44974</c:v>
                </c:pt>
                <c:pt idx="382">
                  <c:v>44975</c:v>
                </c:pt>
                <c:pt idx="383">
                  <c:v>44976</c:v>
                </c:pt>
                <c:pt idx="384">
                  <c:v>44977</c:v>
                </c:pt>
                <c:pt idx="385">
                  <c:v>44978</c:v>
                </c:pt>
                <c:pt idx="386">
                  <c:v>44979</c:v>
                </c:pt>
                <c:pt idx="387">
                  <c:v>44980</c:v>
                </c:pt>
                <c:pt idx="388">
                  <c:v>44981</c:v>
                </c:pt>
                <c:pt idx="389">
                  <c:v>44982</c:v>
                </c:pt>
                <c:pt idx="390">
                  <c:v>44983</c:v>
                </c:pt>
                <c:pt idx="391">
                  <c:v>44984</c:v>
                </c:pt>
                <c:pt idx="392">
                  <c:v>44985</c:v>
                </c:pt>
              </c:numCache>
            </c:numRef>
          </c:cat>
          <c:val>
            <c:numRef>
              <c:f>Load!$N$32:$N$424</c:f>
              <c:numCache>
                <c:formatCode>#,##0.00</c:formatCode>
                <c:ptCount val="393"/>
                <c:pt idx="0">
                  <c:v>78164634.209999979</c:v>
                </c:pt>
                <c:pt idx="1">
                  <c:v>77706039.640000001</c:v>
                </c:pt>
                <c:pt idx="2">
                  <c:v>72580553.450000018</c:v>
                </c:pt>
                <c:pt idx="3">
                  <c:v>50840192.159999996</c:v>
                </c:pt>
                <c:pt idx="4">
                  <c:v>55905479.710000031</c:v>
                </c:pt>
                <c:pt idx="5">
                  <c:v>57624112.330000006</c:v>
                </c:pt>
                <c:pt idx="6">
                  <c:v>52405350.080000006</c:v>
                </c:pt>
                <c:pt idx="7">
                  <c:v>39381382.990000002</c:v>
                </c:pt>
                <c:pt idx="8">
                  <c:v>38565629.359999985</c:v>
                </c:pt>
                <c:pt idx="9">
                  <c:v>37470169.640000008</c:v>
                </c:pt>
                <c:pt idx="10">
                  <c:v>36458029.989999995</c:v>
                </c:pt>
                <c:pt idx="11">
                  <c:v>38864689.12999998</c:v>
                </c:pt>
                <c:pt idx="12">
                  <c:v>42214001.780000001</c:v>
                </c:pt>
                <c:pt idx="13">
                  <c:v>35769025.310000002</c:v>
                </c:pt>
                <c:pt idx="14">
                  <c:v>38704864.220000006</c:v>
                </c:pt>
                <c:pt idx="15">
                  <c:v>51661961.559999995</c:v>
                </c:pt>
                <c:pt idx="16">
                  <c:v>50356411.109999999</c:v>
                </c:pt>
                <c:pt idx="17">
                  <c:v>54448245.609999999</c:v>
                </c:pt>
                <c:pt idx="18">
                  <c:v>84115512.659999996</c:v>
                </c:pt>
                <c:pt idx="19">
                  <c:v>85914192.609999999</c:v>
                </c:pt>
                <c:pt idx="20">
                  <c:v>83358626.289999977</c:v>
                </c:pt>
                <c:pt idx="21">
                  <c:v>90435812.779999986</c:v>
                </c:pt>
                <c:pt idx="22">
                  <c:v>95460123.219999999</c:v>
                </c:pt>
                <c:pt idx="23">
                  <c:v>99240871.359999999</c:v>
                </c:pt>
                <c:pt idx="24">
                  <c:v>112364397.34999999</c:v>
                </c:pt>
                <c:pt idx="25">
                  <c:v>120656961</c:v>
                </c:pt>
                <c:pt idx="26">
                  <c:v>125096766.06999999</c:v>
                </c:pt>
                <c:pt idx="27">
                  <c:v>111993908.59</c:v>
                </c:pt>
                <c:pt idx="28">
                  <c:v>85981329.260000005</c:v>
                </c:pt>
                <c:pt idx="29">
                  <c:v>80709327.579999968</c:v>
                </c:pt>
                <c:pt idx="30">
                  <c:v>78413237.780000001</c:v>
                </c:pt>
                <c:pt idx="31">
                  <c:v>56491963.420000002</c:v>
                </c:pt>
                <c:pt idx="32">
                  <c:v>58737573.460000008</c:v>
                </c:pt>
                <c:pt idx="33">
                  <c:v>59269957.900000006</c:v>
                </c:pt>
                <c:pt idx="34">
                  <c:v>53442868.25</c:v>
                </c:pt>
                <c:pt idx="35">
                  <c:v>50219698.860000007</c:v>
                </c:pt>
                <c:pt idx="36">
                  <c:v>54611482.590000004</c:v>
                </c:pt>
                <c:pt idx="37">
                  <c:v>53422980.889999986</c:v>
                </c:pt>
                <c:pt idx="38">
                  <c:v>53353783.779999986</c:v>
                </c:pt>
                <c:pt idx="39">
                  <c:v>57125861.799999997</c:v>
                </c:pt>
                <c:pt idx="40">
                  <c:v>57915081.630000018</c:v>
                </c:pt>
                <c:pt idx="41">
                  <c:v>46952349.090000011</c:v>
                </c:pt>
                <c:pt idx="42">
                  <c:v>34110309.199999981</c:v>
                </c:pt>
                <c:pt idx="43">
                  <c:v>45706314.990000017</c:v>
                </c:pt>
                <c:pt idx="44">
                  <c:v>46744778.32</c:v>
                </c:pt>
                <c:pt idx="45">
                  <c:v>45506932.729999997</c:v>
                </c:pt>
                <c:pt idx="46">
                  <c:v>55450380.690000005</c:v>
                </c:pt>
                <c:pt idx="47">
                  <c:v>59148607.600000009</c:v>
                </c:pt>
                <c:pt idx="48">
                  <c:v>50453340.520000018</c:v>
                </c:pt>
                <c:pt idx="49">
                  <c:v>55472684.409999982</c:v>
                </c:pt>
                <c:pt idx="50">
                  <c:v>61706728.719999991</c:v>
                </c:pt>
                <c:pt idx="51">
                  <c:v>60621145.239999995</c:v>
                </c:pt>
                <c:pt idx="52">
                  <c:v>68186767.159999996</c:v>
                </c:pt>
                <c:pt idx="53">
                  <c:v>74916971.049999982</c:v>
                </c:pt>
                <c:pt idx="54">
                  <c:v>81456145.150000006</c:v>
                </c:pt>
                <c:pt idx="55">
                  <c:v>76464272.859999999</c:v>
                </c:pt>
                <c:pt idx="56">
                  <c:v>75579590.249999985</c:v>
                </c:pt>
                <c:pt idx="57">
                  <c:v>77844192.510000005</c:v>
                </c:pt>
                <c:pt idx="58">
                  <c:v>76707660.790000007</c:v>
                </c:pt>
                <c:pt idx="59">
                  <c:v>73909855.440000013</c:v>
                </c:pt>
                <c:pt idx="60">
                  <c:v>83040326.430000007</c:v>
                </c:pt>
                <c:pt idx="61">
                  <c:v>86052321.640000015</c:v>
                </c:pt>
                <c:pt idx="62">
                  <c:v>75263457.75</c:v>
                </c:pt>
                <c:pt idx="63">
                  <c:v>79016246</c:v>
                </c:pt>
                <c:pt idx="64">
                  <c:v>87978620.779999986</c:v>
                </c:pt>
                <c:pt idx="65">
                  <c:v>85465786.790000007</c:v>
                </c:pt>
                <c:pt idx="66">
                  <c:v>89303211.140000001</c:v>
                </c:pt>
                <c:pt idx="67">
                  <c:v>92753563.139999986</c:v>
                </c:pt>
                <c:pt idx="68">
                  <c:v>95899629.319999978</c:v>
                </c:pt>
                <c:pt idx="69">
                  <c:v>84904559.079999968</c:v>
                </c:pt>
                <c:pt idx="70">
                  <c:v>80472798.079999998</c:v>
                </c:pt>
                <c:pt idx="71">
                  <c:v>83929759.439999953</c:v>
                </c:pt>
                <c:pt idx="72">
                  <c:v>87039648.850000039</c:v>
                </c:pt>
                <c:pt idx="73">
                  <c:v>82618378.310000002</c:v>
                </c:pt>
                <c:pt idx="74">
                  <c:v>85560241.610000014</c:v>
                </c:pt>
                <c:pt idx="75">
                  <c:v>88386967.189999983</c:v>
                </c:pt>
                <c:pt idx="76">
                  <c:v>79550711.519999981</c:v>
                </c:pt>
                <c:pt idx="77">
                  <c:v>72882721.349999979</c:v>
                </c:pt>
                <c:pt idx="78">
                  <c:v>81984519.170000002</c:v>
                </c:pt>
                <c:pt idx="79">
                  <c:v>81975551.010000005</c:v>
                </c:pt>
                <c:pt idx="80">
                  <c:v>83204211.429999977</c:v>
                </c:pt>
                <c:pt idx="81">
                  <c:v>106859735</c:v>
                </c:pt>
                <c:pt idx="82">
                  <c:v>109932725.94</c:v>
                </c:pt>
                <c:pt idx="83">
                  <c:v>96579777.569999993</c:v>
                </c:pt>
                <c:pt idx="84">
                  <c:v>97280796.940000013</c:v>
                </c:pt>
                <c:pt idx="85">
                  <c:v>108565484.89</c:v>
                </c:pt>
                <c:pt idx="86">
                  <c:v>107440483.5</c:v>
                </c:pt>
                <c:pt idx="87">
                  <c:v>115745609.54999998</c:v>
                </c:pt>
                <c:pt idx="88">
                  <c:v>133045994.14999998</c:v>
                </c:pt>
                <c:pt idx="89">
                  <c:v>139131587.54999995</c:v>
                </c:pt>
                <c:pt idx="90">
                  <c:v>128479152.16999996</c:v>
                </c:pt>
                <c:pt idx="91">
                  <c:v>144146605.73000002</c:v>
                </c:pt>
                <c:pt idx="92">
                  <c:v>165072822.25000006</c:v>
                </c:pt>
                <c:pt idx="93">
                  <c:v>187741535.18999997</c:v>
                </c:pt>
                <c:pt idx="94">
                  <c:v>180668496.21000001</c:v>
                </c:pt>
                <c:pt idx="95">
                  <c:v>207499442.02000001</c:v>
                </c:pt>
                <c:pt idx="96">
                  <c:v>213338206.25999993</c:v>
                </c:pt>
                <c:pt idx="97">
                  <c:v>194721236.84000003</c:v>
                </c:pt>
                <c:pt idx="98">
                  <c:v>194229267.34000003</c:v>
                </c:pt>
                <c:pt idx="99">
                  <c:v>203985362.84999999</c:v>
                </c:pt>
                <c:pt idx="100">
                  <c:v>198196409.36999995</c:v>
                </c:pt>
                <c:pt idx="101">
                  <c:v>203073066.22</c:v>
                </c:pt>
                <c:pt idx="102">
                  <c:v>256129834.78999996</c:v>
                </c:pt>
                <c:pt idx="103">
                  <c:v>260557648.62999991</c:v>
                </c:pt>
                <c:pt idx="104">
                  <c:v>227561770.24000001</c:v>
                </c:pt>
                <c:pt idx="105">
                  <c:v>174165157.83999991</c:v>
                </c:pt>
                <c:pt idx="106">
                  <c:v>144645952.86000004</c:v>
                </c:pt>
                <c:pt idx="107">
                  <c:v>117358149.38999996</c:v>
                </c:pt>
                <c:pt idx="108">
                  <c:v>114693656</c:v>
                </c:pt>
                <c:pt idx="109">
                  <c:v>138136280.64000002</c:v>
                </c:pt>
                <c:pt idx="110">
                  <c:v>146626690.94999999</c:v>
                </c:pt>
                <c:pt idx="111">
                  <c:v>139959629.82000002</c:v>
                </c:pt>
                <c:pt idx="112">
                  <c:v>123029613.09999999</c:v>
                </c:pt>
                <c:pt idx="113">
                  <c:v>118389619.75</c:v>
                </c:pt>
                <c:pt idx="114">
                  <c:v>116244113.15000001</c:v>
                </c:pt>
                <c:pt idx="115">
                  <c:v>119757552.64</c:v>
                </c:pt>
                <c:pt idx="116">
                  <c:v>130544929.11999996</c:v>
                </c:pt>
                <c:pt idx="117">
                  <c:v>140894701.52999991</c:v>
                </c:pt>
                <c:pt idx="118">
                  <c:v>140068791.45000002</c:v>
                </c:pt>
                <c:pt idx="119">
                  <c:v>125614872.80000004</c:v>
                </c:pt>
                <c:pt idx="120">
                  <c:v>117408512.45999996</c:v>
                </c:pt>
                <c:pt idx="121">
                  <c:v>112498320.87000003</c:v>
                </c:pt>
                <c:pt idx="122">
                  <c:v>98498402.600000009</c:v>
                </c:pt>
                <c:pt idx="123">
                  <c:v>106859197.16</c:v>
                </c:pt>
                <c:pt idx="124">
                  <c:v>112918358.64</c:v>
                </c:pt>
                <c:pt idx="125">
                  <c:v>101402919.64000002</c:v>
                </c:pt>
                <c:pt idx="126">
                  <c:v>94700714.560000017</c:v>
                </c:pt>
                <c:pt idx="127">
                  <c:v>103395962.64000005</c:v>
                </c:pt>
                <c:pt idx="128">
                  <c:v>102426838.59</c:v>
                </c:pt>
                <c:pt idx="129">
                  <c:v>103422832.84999999</c:v>
                </c:pt>
                <c:pt idx="130">
                  <c:v>111349139.07000004</c:v>
                </c:pt>
                <c:pt idx="131">
                  <c:v>112410247.97000004</c:v>
                </c:pt>
                <c:pt idx="132">
                  <c:v>94205667.939999998</c:v>
                </c:pt>
                <c:pt idx="133">
                  <c:v>77767979.030000001</c:v>
                </c:pt>
                <c:pt idx="134">
                  <c:v>81856897.409999982</c:v>
                </c:pt>
                <c:pt idx="135">
                  <c:v>80678929.340000018</c:v>
                </c:pt>
                <c:pt idx="136">
                  <c:v>85906349.76000002</c:v>
                </c:pt>
                <c:pt idx="137">
                  <c:v>97318469.620000005</c:v>
                </c:pt>
                <c:pt idx="138">
                  <c:v>100680999.97</c:v>
                </c:pt>
                <c:pt idx="139">
                  <c:v>93861924.020000011</c:v>
                </c:pt>
                <c:pt idx="140">
                  <c:v>85542697.959999979</c:v>
                </c:pt>
                <c:pt idx="141">
                  <c:v>93755269.639999986</c:v>
                </c:pt>
                <c:pt idx="142">
                  <c:v>101409273.71000004</c:v>
                </c:pt>
                <c:pt idx="143">
                  <c:v>97003966.210000023</c:v>
                </c:pt>
                <c:pt idx="144">
                  <c:v>103319977.62</c:v>
                </c:pt>
                <c:pt idx="145">
                  <c:v>106961914.51999997</c:v>
                </c:pt>
                <c:pt idx="146">
                  <c:v>98400715.399999961</c:v>
                </c:pt>
                <c:pt idx="147">
                  <c:v>82399922.339999989</c:v>
                </c:pt>
                <c:pt idx="148">
                  <c:v>94565802.810000047</c:v>
                </c:pt>
                <c:pt idx="149">
                  <c:v>111409879.68999998</c:v>
                </c:pt>
                <c:pt idx="150">
                  <c:v>122673469.10000002</c:v>
                </c:pt>
                <c:pt idx="151">
                  <c:v>144377391.63999999</c:v>
                </c:pt>
                <c:pt idx="152">
                  <c:v>176397964.89999995</c:v>
                </c:pt>
                <c:pt idx="153">
                  <c:v>178474878.34999993</c:v>
                </c:pt>
                <c:pt idx="154">
                  <c:v>170944793.90000001</c:v>
                </c:pt>
                <c:pt idx="155">
                  <c:v>164864379.11000001</c:v>
                </c:pt>
                <c:pt idx="156">
                  <c:v>164724407.37000003</c:v>
                </c:pt>
                <c:pt idx="157">
                  <c:v>190302370.93000004</c:v>
                </c:pt>
                <c:pt idx="158">
                  <c:v>216442206.94999993</c:v>
                </c:pt>
                <c:pt idx="159">
                  <c:v>241546742.11000001</c:v>
                </c:pt>
                <c:pt idx="160">
                  <c:v>244552026.41999999</c:v>
                </c:pt>
                <c:pt idx="161">
                  <c:v>260470193.78</c:v>
                </c:pt>
                <c:pt idx="162">
                  <c:v>248684904.36000007</c:v>
                </c:pt>
                <c:pt idx="163">
                  <c:v>251528459.97000003</c:v>
                </c:pt>
                <c:pt idx="164">
                  <c:v>221800889.88000005</c:v>
                </c:pt>
                <c:pt idx="165">
                  <c:v>215690327.49000001</c:v>
                </c:pt>
                <c:pt idx="166">
                  <c:v>221319235.47999996</c:v>
                </c:pt>
                <c:pt idx="167">
                  <c:v>172716694.40000004</c:v>
                </c:pt>
                <c:pt idx="168">
                  <c:v>139536413.42000005</c:v>
                </c:pt>
                <c:pt idx="169">
                  <c:v>140301425.51999995</c:v>
                </c:pt>
                <c:pt idx="170">
                  <c:v>136528332.20000002</c:v>
                </c:pt>
                <c:pt idx="171">
                  <c:v>118525629.55</c:v>
                </c:pt>
                <c:pt idx="172">
                  <c:v>118389039.01999998</c:v>
                </c:pt>
                <c:pt idx="173">
                  <c:v>124501031.58</c:v>
                </c:pt>
                <c:pt idx="174">
                  <c:v>96602603.830000028</c:v>
                </c:pt>
                <c:pt idx="175">
                  <c:v>76215504.450000018</c:v>
                </c:pt>
                <c:pt idx="176">
                  <c:v>81150138.640000045</c:v>
                </c:pt>
                <c:pt idx="177">
                  <c:v>77735373.650000006</c:v>
                </c:pt>
                <c:pt idx="178">
                  <c:v>79056910.850000054</c:v>
                </c:pt>
                <c:pt idx="179">
                  <c:v>82678141.609999985</c:v>
                </c:pt>
                <c:pt idx="180">
                  <c:v>87776848.640000001</c:v>
                </c:pt>
                <c:pt idx="181">
                  <c:v>77375734.120000005</c:v>
                </c:pt>
                <c:pt idx="182">
                  <c:v>74148465.730000004</c:v>
                </c:pt>
                <c:pt idx="183">
                  <c:v>79295311.169999987</c:v>
                </c:pt>
                <c:pt idx="184">
                  <c:v>77326836.109999999</c:v>
                </c:pt>
                <c:pt idx="185">
                  <c:v>72660923.639999986</c:v>
                </c:pt>
                <c:pt idx="186">
                  <c:v>82310473.900000021</c:v>
                </c:pt>
                <c:pt idx="187">
                  <c:v>87907897.749999985</c:v>
                </c:pt>
                <c:pt idx="188">
                  <c:v>79636479.399999991</c:v>
                </c:pt>
                <c:pt idx="189">
                  <c:v>74600301.229999989</c:v>
                </c:pt>
                <c:pt idx="190">
                  <c:v>76803913.209999979</c:v>
                </c:pt>
                <c:pt idx="191">
                  <c:v>71188256.129999995</c:v>
                </c:pt>
                <c:pt idx="192">
                  <c:v>69307110.420000017</c:v>
                </c:pt>
                <c:pt idx="193">
                  <c:v>72736145.430000007</c:v>
                </c:pt>
                <c:pt idx="194">
                  <c:v>77554024.690000013</c:v>
                </c:pt>
                <c:pt idx="195">
                  <c:v>67667864.569999993</c:v>
                </c:pt>
                <c:pt idx="196">
                  <c:v>62952891.179999985</c:v>
                </c:pt>
                <c:pt idx="197">
                  <c:v>64616025.479999989</c:v>
                </c:pt>
                <c:pt idx="198">
                  <c:v>58670877.649999999</c:v>
                </c:pt>
                <c:pt idx="199">
                  <c:v>54800941.869999997</c:v>
                </c:pt>
                <c:pt idx="200">
                  <c:v>93020706.569999993</c:v>
                </c:pt>
                <c:pt idx="201">
                  <c:v>95387133.389999986</c:v>
                </c:pt>
                <c:pt idx="202">
                  <c:v>90891771.049999997</c:v>
                </c:pt>
                <c:pt idx="203">
                  <c:v>88645873.150000021</c:v>
                </c:pt>
                <c:pt idx="204">
                  <c:v>91797936.080000028</c:v>
                </c:pt>
                <c:pt idx="205">
                  <c:v>92008992.600000009</c:v>
                </c:pt>
                <c:pt idx="206">
                  <c:v>91907428.420000017</c:v>
                </c:pt>
                <c:pt idx="207">
                  <c:v>94557211.580000013</c:v>
                </c:pt>
                <c:pt idx="208">
                  <c:v>98496671.430000007</c:v>
                </c:pt>
                <c:pt idx="209">
                  <c:v>104681115.79000001</c:v>
                </c:pt>
                <c:pt idx="210">
                  <c:v>100790088.68000001</c:v>
                </c:pt>
                <c:pt idx="211">
                  <c:v>99826376.899999991</c:v>
                </c:pt>
                <c:pt idx="212">
                  <c:v>96299621.969999999</c:v>
                </c:pt>
                <c:pt idx="213">
                  <c:v>55612580.640000001</c:v>
                </c:pt>
                <c:pt idx="214">
                  <c:v>55556782.940000005</c:v>
                </c:pt>
                <c:pt idx="215">
                  <c:v>63635150.720000021</c:v>
                </c:pt>
                <c:pt idx="216">
                  <c:v>65979012.039999999</c:v>
                </c:pt>
                <c:pt idx="217">
                  <c:v>61773623.540000007</c:v>
                </c:pt>
                <c:pt idx="218">
                  <c:v>67827368.039999992</c:v>
                </c:pt>
                <c:pt idx="219">
                  <c:v>63606199.159999989</c:v>
                </c:pt>
                <c:pt idx="220">
                  <c:v>60111686.649999976</c:v>
                </c:pt>
                <c:pt idx="221">
                  <c:v>68466787.329999998</c:v>
                </c:pt>
                <c:pt idx="222">
                  <c:v>70679184.189999968</c:v>
                </c:pt>
                <c:pt idx="223">
                  <c:v>57881946.390000001</c:v>
                </c:pt>
                <c:pt idx="224">
                  <c:v>51096164.12000002</c:v>
                </c:pt>
                <c:pt idx="225">
                  <c:v>57400230.479999982</c:v>
                </c:pt>
                <c:pt idx="226">
                  <c:v>54264963.110000029</c:v>
                </c:pt>
                <c:pt idx="227">
                  <c:v>53212636.469999999</c:v>
                </c:pt>
                <c:pt idx="228">
                  <c:v>55896041.080000006</c:v>
                </c:pt>
                <c:pt idx="229">
                  <c:v>58641528.970000006</c:v>
                </c:pt>
                <c:pt idx="230">
                  <c:v>55697647.409999996</c:v>
                </c:pt>
                <c:pt idx="231">
                  <c:v>52868148.180000007</c:v>
                </c:pt>
                <c:pt idx="232">
                  <c:v>52437486.939999998</c:v>
                </c:pt>
                <c:pt idx="233">
                  <c:v>48178243.389999986</c:v>
                </c:pt>
                <c:pt idx="234">
                  <c:v>42914540.50999999</c:v>
                </c:pt>
                <c:pt idx="235">
                  <c:v>50078881.780000009</c:v>
                </c:pt>
                <c:pt idx="236">
                  <c:v>51927857.750000022</c:v>
                </c:pt>
                <c:pt idx="237">
                  <c:v>46115961.009999976</c:v>
                </c:pt>
                <c:pt idx="238">
                  <c:v>42559507.820000008</c:v>
                </c:pt>
                <c:pt idx="239">
                  <c:v>47902303.25</c:v>
                </c:pt>
                <c:pt idx="240">
                  <c:v>49286441.319999985</c:v>
                </c:pt>
                <c:pt idx="241">
                  <c:v>52123417.180000022</c:v>
                </c:pt>
                <c:pt idx="242">
                  <c:v>55289476.690000035</c:v>
                </c:pt>
                <c:pt idx="243">
                  <c:v>58738936.020000003</c:v>
                </c:pt>
                <c:pt idx="244">
                  <c:v>55774546.529999986</c:v>
                </c:pt>
                <c:pt idx="245">
                  <c:v>59730595.079999998</c:v>
                </c:pt>
                <c:pt idx="246">
                  <c:v>63158656.479999989</c:v>
                </c:pt>
                <c:pt idx="247">
                  <c:v>63658337.590000004</c:v>
                </c:pt>
                <c:pt idx="248">
                  <c:v>61133724.099999994</c:v>
                </c:pt>
                <c:pt idx="249">
                  <c:v>63335536.530000001</c:v>
                </c:pt>
                <c:pt idx="250">
                  <c:v>65999346.660000011</c:v>
                </c:pt>
                <c:pt idx="251">
                  <c:v>61654478.170000009</c:v>
                </c:pt>
                <c:pt idx="252">
                  <c:v>55206103.650000021</c:v>
                </c:pt>
                <c:pt idx="253">
                  <c:v>55347861.060000002</c:v>
                </c:pt>
                <c:pt idx="254">
                  <c:v>54828174.659999982</c:v>
                </c:pt>
                <c:pt idx="255">
                  <c:v>51246282.669999965</c:v>
                </c:pt>
                <c:pt idx="256">
                  <c:v>52045269.080000006</c:v>
                </c:pt>
                <c:pt idx="257">
                  <c:v>56566721.950000003</c:v>
                </c:pt>
                <c:pt idx="258">
                  <c:v>49163864.709999993</c:v>
                </c:pt>
                <c:pt idx="259">
                  <c:v>40769326.349999994</c:v>
                </c:pt>
                <c:pt idx="260">
                  <c:v>41022087.610000007</c:v>
                </c:pt>
                <c:pt idx="261">
                  <c:v>38525438.580000013</c:v>
                </c:pt>
                <c:pt idx="262">
                  <c:v>34914124.950000003</c:v>
                </c:pt>
                <c:pt idx="263">
                  <c:v>51467247.840000011</c:v>
                </c:pt>
                <c:pt idx="264">
                  <c:v>50065723.309999995</c:v>
                </c:pt>
                <c:pt idx="265">
                  <c:v>43516993.989999995</c:v>
                </c:pt>
                <c:pt idx="266">
                  <c:v>38925266.519999981</c:v>
                </c:pt>
                <c:pt idx="267">
                  <c:v>45235650.890000015</c:v>
                </c:pt>
                <c:pt idx="268">
                  <c:v>44247745.760000013</c:v>
                </c:pt>
                <c:pt idx="269">
                  <c:v>45384964.140000015</c:v>
                </c:pt>
                <c:pt idx="270">
                  <c:v>52362159.679999992</c:v>
                </c:pt>
                <c:pt idx="271">
                  <c:v>55843772.190000005</c:v>
                </c:pt>
                <c:pt idx="272">
                  <c:v>53526873.350000031</c:v>
                </c:pt>
                <c:pt idx="273">
                  <c:v>55341332.159999974</c:v>
                </c:pt>
                <c:pt idx="274">
                  <c:v>58430412.909999996</c:v>
                </c:pt>
                <c:pt idx="275">
                  <c:v>53203919.170000002</c:v>
                </c:pt>
                <c:pt idx="276">
                  <c:v>30850271.519999992</c:v>
                </c:pt>
                <c:pt idx="277">
                  <c:v>33196867.13000001</c:v>
                </c:pt>
                <c:pt idx="278">
                  <c:v>35066281.660000004</c:v>
                </c:pt>
                <c:pt idx="279">
                  <c:v>33180772.119999997</c:v>
                </c:pt>
                <c:pt idx="280">
                  <c:v>37926734.970000006</c:v>
                </c:pt>
                <c:pt idx="281">
                  <c:v>44624475.469999991</c:v>
                </c:pt>
                <c:pt idx="282">
                  <c:v>41977606.399999999</c:v>
                </c:pt>
                <c:pt idx="283">
                  <c:v>37050769.13000001</c:v>
                </c:pt>
                <c:pt idx="284">
                  <c:v>37117359.849999994</c:v>
                </c:pt>
                <c:pt idx="285">
                  <c:v>39103458.549999997</c:v>
                </c:pt>
                <c:pt idx="286">
                  <c:v>35886878.880000018</c:v>
                </c:pt>
                <c:pt idx="287">
                  <c:v>41413014.649999999</c:v>
                </c:pt>
                <c:pt idx="288">
                  <c:v>49955546.630000003</c:v>
                </c:pt>
                <c:pt idx="289">
                  <c:v>59635513.490000017</c:v>
                </c:pt>
                <c:pt idx="290">
                  <c:v>81159450.520000011</c:v>
                </c:pt>
                <c:pt idx="291">
                  <c:v>87807270.920000002</c:v>
                </c:pt>
                <c:pt idx="292">
                  <c:v>94965733.969999999</c:v>
                </c:pt>
                <c:pt idx="293">
                  <c:v>90550740.569999993</c:v>
                </c:pt>
                <c:pt idx="294">
                  <c:v>85986951.420000017</c:v>
                </c:pt>
                <c:pt idx="295">
                  <c:v>85862792.460000023</c:v>
                </c:pt>
                <c:pt idx="296">
                  <c:v>88340380.069999993</c:v>
                </c:pt>
                <c:pt idx="297">
                  <c:v>91018984.419999987</c:v>
                </c:pt>
                <c:pt idx="298">
                  <c:v>91702515.310000002</c:v>
                </c:pt>
                <c:pt idx="299">
                  <c:v>95785255.240000039</c:v>
                </c:pt>
                <c:pt idx="300">
                  <c:v>86424993.350000039</c:v>
                </c:pt>
                <c:pt idx="301">
                  <c:v>73558698.100000009</c:v>
                </c:pt>
                <c:pt idx="302">
                  <c:v>70565414.689999968</c:v>
                </c:pt>
                <c:pt idx="303">
                  <c:v>67273101.390000015</c:v>
                </c:pt>
                <c:pt idx="304">
                  <c:v>43158426.740000002</c:v>
                </c:pt>
                <c:pt idx="305">
                  <c:v>46904075.310000017</c:v>
                </c:pt>
                <c:pt idx="306">
                  <c:v>50908862.320000008</c:v>
                </c:pt>
                <c:pt idx="307">
                  <c:v>45587736.350000001</c:v>
                </c:pt>
                <c:pt idx="308">
                  <c:v>44420728.299999997</c:v>
                </c:pt>
                <c:pt idx="309">
                  <c:v>44607950.409999996</c:v>
                </c:pt>
                <c:pt idx="310">
                  <c:v>43831075.480000019</c:v>
                </c:pt>
                <c:pt idx="311">
                  <c:v>43110624.090000011</c:v>
                </c:pt>
                <c:pt idx="312">
                  <c:v>42956560.780000001</c:v>
                </c:pt>
                <c:pt idx="313">
                  <c:v>45825605.570000008</c:v>
                </c:pt>
                <c:pt idx="314">
                  <c:v>42759938.590000004</c:v>
                </c:pt>
                <c:pt idx="315">
                  <c:v>35901286.710000001</c:v>
                </c:pt>
                <c:pt idx="316">
                  <c:v>48682600.430000022</c:v>
                </c:pt>
                <c:pt idx="317">
                  <c:v>71297967.210000008</c:v>
                </c:pt>
                <c:pt idx="318">
                  <c:v>128530031.20999999</c:v>
                </c:pt>
                <c:pt idx="319">
                  <c:v>127642860.27</c:v>
                </c:pt>
                <c:pt idx="320">
                  <c:v>131989289.52</c:v>
                </c:pt>
                <c:pt idx="321">
                  <c:v>132055847.59</c:v>
                </c:pt>
                <c:pt idx="322">
                  <c:v>130962746.20999999</c:v>
                </c:pt>
                <c:pt idx="323">
                  <c:v>130581804.64000002</c:v>
                </c:pt>
                <c:pt idx="324">
                  <c:v>126206689.69000004</c:v>
                </c:pt>
                <c:pt idx="325">
                  <c:v>122368818.41000004</c:v>
                </c:pt>
                <c:pt idx="326">
                  <c:v>163435205.96000001</c:v>
                </c:pt>
                <c:pt idx="327">
                  <c:v>172599759.91999999</c:v>
                </c:pt>
                <c:pt idx="328">
                  <c:v>178724171.58999997</c:v>
                </c:pt>
                <c:pt idx="329">
                  <c:v>173336279.38999996</c:v>
                </c:pt>
                <c:pt idx="330">
                  <c:v>139560421.36000004</c:v>
                </c:pt>
                <c:pt idx="331">
                  <c:v>89962548.829999998</c:v>
                </c:pt>
                <c:pt idx="332">
                  <c:v>31604620.949999992</c:v>
                </c:pt>
                <c:pt idx="333">
                  <c:v>29955865.340000004</c:v>
                </c:pt>
                <c:pt idx="334">
                  <c:v>31090973.440000001</c:v>
                </c:pt>
                <c:pt idx="335">
                  <c:v>31258972.449999999</c:v>
                </c:pt>
                <c:pt idx="336">
                  <c:v>27400502.130000003</c:v>
                </c:pt>
                <c:pt idx="337">
                  <c:v>23277025.210000001</c:v>
                </c:pt>
                <c:pt idx="338">
                  <c:v>24253005.570000011</c:v>
                </c:pt>
                <c:pt idx="339">
                  <c:v>23746667.639999993</c:v>
                </c:pt>
                <c:pt idx="340">
                  <c:v>26015807.880000006</c:v>
                </c:pt>
                <c:pt idx="341">
                  <c:v>27745942.200000007</c:v>
                </c:pt>
                <c:pt idx="342">
                  <c:v>28660874.859999999</c:v>
                </c:pt>
                <c:pt idx="343">
                  <c:v>27750927.849999987</c:v>
                </c:pt>
                <c:pt idx="344">
                  <c:v>26152334.690000001</c:v>
                </c:pt>
                <c:pt idx="345">
                  <c:v>25261461.09999999</c:v>
                </c:pt>
                <c:pt idx="346">
                  <c:v>24361050.77</c:v>
                </c:pt>
                <c:pt idx="347">
                  <c:v>24473228.260000002</c:v>
                </c:pt>
                <c:pt idx="348">
                  <c:v>27889694.960000001</c:v>
                </c:pt>
                <c:pt idx="349">
                  <c:v>27585368.690000001</c:v>
                </c:pt>
                <c:pt idx="350">
                  <c:v>24909362.859999999</c:v>
                </c:pt>
                <c:pt idx="351">
                  <c:v>23514298.899999999</c:v>
                </c:pt>
                <c:pt idx="352">
                  <c:v>25896916.280000005</c:v>
                </c:pt>
                <c:pt idx="353">
                  <c:v>29058227.500000007</c:v>
                </c:pt>
                <c:pt idx="354">
                  <c:v>38503185.970000006</c:v>
                </c:pt>
                <c:pt idx="355">
                  <c:v>40776242.829999991</c:v>
                </c:pt>
                <c:pt idx="356">
                  <c:v>37081590.519999981</c:v>
                </c:pt>
                <c:pt idx="357">
                  <c:v>44917344.809999987</c:v>
                </c:pt>
                <c:pt idx="358">
                  <c:v>49516711.210000008</c:v>
                </c:pt>
                <c:pt idx="359">
                  <c:v>50464943.739999995</c:v>
                </c:pt>
                <c:pt idx="360">
                  <c:v>50345191</c:v>
                </c:pt>
                <c:pt idx="361">
                  <c:v>51409649.389999986</c:v>
                </c:pt>
                <c:pt idx="362">
                  <c:v>52716015.43</c:v>
                </c:pt>
                <c:pt idx="363">
                  <c:v>49425651.259999998</c:v>
                </c:pt>
                <c:pt idx="364">
                  <c:v>49780309.169999979</c:v>
                </c:pt>
                <c:pt idx="365">
                  <c:v>52791832.949999996</c:v>
                </c:pt>
                <c:pt idx="366">
                  <c:v>50918138.489999987</c:v>
                </c:pt>
                <c:pt idx="367">
                  <c:v>43850689.289999999</c:v>
                </c:pt>
                <c:pt idx="368">
                  <c:v>46663582.569999993</c:v>
                </c:pt>
                <c:pt idx="369">
                  <c:v>47083175.979999989</c:v>
                </c:pt>
                <c:pt idx="370">
                  <c:v>33557673.450000003</c:v>
                </c:pt>
                <c:pt idx="371">
                  <c:v>22349297.129999992</c:v>
                </c:pt>
                <c:pt idx="372">
                  <c:v>23338768.519999988</c:v>
                </c:pt>
                <c:pt idx="373">
                  <c:v>23452600.250000004</c:v>
                </c:pt>
                <c:pt idx="374">
                  <c:v>24107160.899999999</c:v>
                </c:pt>
                <c:pt idx="375">
                  <c:v>25790215.140000008</c:v>
                </c:pt>
                <c:pt idx="376">
                  <c:v>27136466.57</c:v>
                </c:pt>
                <c:pt idx="377">
                  <c:v>25304719.91</c:v>
                </c:pt>
                <c:pt idx="378">
                  <c:v>24113240.34</c:v>
                </c:pt>
                <c:pt idx="379">
                  <c:v>26427612.170000006</c:v>
                </c:pt>
                <c:pt idx="380">
                  <c:v>24759572.810000002</c:v>
                </c:pt>
                <c:pt idx="381">
                  <c:v>23389725.400000002</c:v>
                </c:pt>
                <c:pt idx="382">
                  <c:v>29731070.149999999</c:v>
                </c:pt>
                <c:pt idx="383">
                  <c:v>30565058.769999992</c:v>
                </c:pt>
                <c:pt idx="384">
                  <c:v>28452789.109999992</c:v>
                </c:pt>
                <c:pt idx="385">
                  <c:v>27678716.770000011</c:v>
                </c:pt>
                <c:pt idx="386">
                  <c:v>29962326.000000007</c:v>
                </c:pt>
                <c:pt idx="387">
                  <c:v>31069243.349999998</c:v>
                </c:pt>
                <c:pt idx="388">
                  <c:v>31623112.870000001</c:v>
                </c:pt>
                <c:pt idx="389">
                  <c:v>33965625.75999999</c:v>
                </c:pt>
                <c:pt idx="390">
                  <c:v>35798085.979999997</c:v>
                </c:pt>
                <c:pt idx="391">
                  <c:v>33124410.199999992</c:v>
                </c:pt>
                <c:pt idx="392">
                  <c:v>35967214.600000009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D0-4838-A475-46364E89296F}"/>
            </c:ext>
          </c:extLst>
        </c:ser>
        <c:ser>
          <c:idx val="2"/>
          <c:order val="2"/>
          <c:tx>
            <c:strRef>
              <c:f>Load!$O$1</c:f>
              <c:strCache>
                <c:ptCount val="1"/>
                <c:pt idx="0">
                  <c:v>New_Invoice_Exposure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Load!$A$32:$A$424</c:f>
              <c:numCache>
                <c:formatCode>d\-mmm\-yy</c:formatCode>
                <c:ptCount val="393"/>
                <c:pt idx="0">
                  <c:v>44593</c:v>
                </c:pt>
                <c:pt idx="1">
                  <c:v>44594</c:v>
                </c:pt>
                <c:pt idx="2">
                  <c:v>44595</c:v>
                </c:pt>
                <c:pt idx="3">
                  <c:v>44596</c:v>
                </c:pt>
                <c:pt idx="4">
                  <c:v>44597</c:v>
                </c:pt>
                <c:pt idx="5">
                  <c:v>44598</c:v>
                </c:pt>
                <c:pt idx="6">
                  <c:v>44599</c:v>
                </c:pt>
                <c:pt idx="7">
                  <c:v>44600</c:v>
                </c:pt>
                <c:pt idx="8">
                  <c:v>44601</c:v>
                </c:pt>
                <c:pt idx="9">
                  <c:v>44602</c:v>
                </c:pt>
                <c:pt idx="10">
                  <c:v>44603</c:v>
                </c:pt>
                <c:pt idx="11">
                  <c:v>44604</c:v>
                </c:pt>
                <c:pt idx="12">
                  <c:v>44605</c:v>
                </c:pt>
                <c:pt idx="13">
                  <c:v>44606</c:v>
                </c:pt>
                <c:pt idx="14">
                  <c:v>44607</c:v>
                </c:pt>
                <c:pt idx="15">
                  <c:v>44608</c:v>
                </c:pt>
                <c:pt idx="16">
                  <c:v>44609</c:v>
                </c:pt>
                <c:pt idx="17">
                  <c:v>44610</c:v>
                </c:pt>
                <c:pt idx="18">
                  <c:v>44611</c:v>
                </c:pt>
                <c:pt idx="19">
                  <c:v>44612</c:v>
                </c:pt>
                <c:pt idx="20">
                  <c:v>44613</c:v>
                </c:pt>
                <c:pt idx="21">
                  <c:v>44614</c:v>
                </c:pt>
                <c:pt idx="22">
                  <c:v>44615</c:v>
                </c:pt>
                <c:pt idx="23">
                  <c:v>44616</c:v>
                </c:pt>
                <c:pt idx="24">
                  <c:v>44617</c:v>
                </c:pt>
                <c:pt idx="25">
                  <c:v>44618</c:v>
                </c:pt>
                <c:pt idx="26">
                  <c:v>44619</c:v>
                </c:pt>
                <c:pt idx="27">
                  <c:v>44620</c:v>
                </c:pt>
                <c:pt idx="28">
                  <c:v>44621</c:v>
                </c:pt>
                <c:pt idx="29">
                  <c:v>44622</c:v>
                </c:pt>
                <c:pt idx="30">
                  <c:v>44623</c:v>
                </c:pt>
                <c:pt idx="31">
                  <c:v>44624</c:v>
                </c:pt>
                <c:pt idx="32">
                  <c:v>44625</c:v>
                </c:pt>
                <c:pt idx="33">
                  <c:v>44626</c:v>
                </c:pt>
                <c:pt idx="34">
                  <c:v>44627</c:v>
                </c:pt>
                <c:pt idx="35">
                  <c:v>44628</c:v>
                </c:pt>
                <c:pt idx="36">
                  <c:v>44629</c:v>
                </c:pt>
                <c:pt idx="37">
                  <c:v>44630</c:v>
                </c:pt>
                <c:pt idx="38">
                  <c:v>44631</c:v>
                </c:pt>
                <c:pt idx="39">
                  <c:v>44632</c:v>
                </c:pt>
                <c:pt idx="40">
                  <c:v>44633</c:v>
                </c:pt>
                <c:pt idx="41">
                  <c:v>44634</c:v>
                </c:pt>
                <c:pt idx="42">
                  <c:v>44635</c:v>
                </c:pt>
                <c:pt idx="43">
                  <c:v>44636</c:v>
                </c:pt>
                <c:pt idx="44">
                  <c:v>44637</c:v>
                </c:pt>
                <c:pt idx="45">
                  <c:v>44638</c:v>
                </c:pt>
                <c:pt idx="46">
                  <c:v>44639</c:v>
                </c:pt>
                <c:pt idx="47">
                  <c:v>44640</c:v>
                </c:pt>
                <c:pt idx="48">
                  <c:v>44641</c:v>
                </c:pt>
                <c:pt idx="49">
                  <c:v>44642</c:v>
                </c:pt>
                <c:pt idx="50">
                  <c:v>44643</c:v>
                </c:pt>
                <c:pt idx="51">
                  <c:v>44644</c:v>
                </c:pt>
                <c:pt idx="52">
                  <c:v>44645</c:v>
                </c:pt>
                <c:pt idx="53">
                  <c:v>44646</c:v>
                </c:pt>
                <c:pt idx="54">
                  <c:v>44647</c:v>
                </c:pt>
                <c:pt idx="55">
                  <c:v>44648</c:v>
                </c:pt>
                <c:pt idx="56">
                  <c:v>44649</c:v>
                </c:pt>
                <c:pt idx="57">
                  <c:v>44650</c:v>
                </c:pt>
                <c:pt idx="58">
                  <c:v>44651</c:v>
                </c:pt>
                <c:pt idx="59">
                  <c:v>44652</c:v>
                </c:pt>
                <c:pt idx="60">
                  <c:v>44653</c:v>
                </c:pt>
                <c:pt idx="61">
                  <c:v>44654</c:v>
                </c:pt>
                <c:pt idx="62">
                  <c:v>44655</c:v>
                </c:pt>
                <c:pt idx="63">
                  <c:v>44656</c:v>
                </c:pt>
                <c:pt idx="64">
                  <c:v>44657</c:v>
                </c:pt>
                <c:pt idx="65">
                  <c:v>44658</c:v>
                </c:pt>
                <c:pt idx="66">
                  <c:v>44659</c:v>
                </c:pt>
                <c:pt idx="67">
                  <c:v>44660</c:v>
                </c:pt>
                <c:pt idx="68">
                  <c:v>44661</c:v>
                </c:pt>
                <c:pt idx="69">
                  <c:v>44662</c:v>
                </c:pt>
                <c:pt idx="70">
                  <c:v>44663</c:v>
                </c:pt>
                <c:pt idx="71">
                  <c:v>44664</c:v>
                </c:pt>
                <c:pt idx="72">
                  <c:v>44665</c:v>
                </c:pt>
                <c:pt idx="73">
                  <c:v>44666</c:v>
                </c:pt>
                <c:pt idx="74">
                  <c:v>44667</c:v>
                </c:pt>
                <c:pt idx="75">
                  <c:v>44668</c:v>
                </c:pt>
                <c:pt idx="76">
                  <c:v>44669</c:v>
                </c:pt>
                <c:pt idx="77">
                  <c:v>44670</c:v>
                </c:pt>
                <c:pt idx="78">
                  <c:v>44671</c:v>
                </c:pt>
                <c:pt idx="79">
                  <c:v>44672</c:v>
                </c:pt>
                <c:pt idx="80">
                  <c:v>44673</c:v>
                </c:pt>
                <c:pt idx="81">
                  <c:v>44674</c:v>
                </c:pt>
                <c:pt idx="82">
                  <c:v>44675</c:v>
                </c:pt>
                <c:pt idx="83">
                  <c:v>44676</c:v>
                </c:pt>
                <c:pt idx="84">
                  <c:v>44677</c:v>
                </c:pt>
                <c:pt idx="85">
                  <c:v>44678</c:v>
                </c:pt>
                <c:pt idx="86">
                  <c:v>44679</c:v>
                </c:pt>
                <c:pt idx="87">
                  <c:v>44680</c:v>
                </c:pt>
                <c:pt idx="88">
                  <c:v>44681</c:v>
                </c:pt>
                <c:pt idx="89">
                  <c:v>44682</c:v>
                </c:pt>
                <c:pt idx="90">
                  <c:v>44683</c:v>
                </c:pt>
                <c:pt idx="91">
                  <c:v>44684</c:v>
                </c:pt>
                <c:pt idx="92">
                  <c:v>44685</c:v>
                </c:pt>
                <c:pt idx="93">
                  <c:v>44686</c:v>
                </c:pt>
                <c:pt idx="94">
                  <c:v>44687</c:v>
                </c:pt>
                <c:pt idx="95">
                  <c:v>44688</c:v>
                </c:pt>
                <c:pt idx="96">
                  <c:v>44689</c:v>
                </c:pt>
                <c:pt idx="97">
                  <c:v>44690</c:v>
                </c:pt>
                <c:pt idx="98">
                  <c:v>44691</c:v>
                </c:pt>
                <c:pt idx="99">
                  <c:v>44692</c:v>
                </c:pt>
                <c:pt idx="100">
                  <c:v>44693</c:v>
                </c:pt>
                <c:pt idx="101">
                  <c:v>44694</c:v>
                </c:pt>
                <c:pt idx="102">
                  <c:v>44695</c:v>
                </c:pt>
                <c:pt idx="103">
                  <c:v>44696</c:v>
                </c:pt>
                <c:pt idx="104">
                  <c:v>44697</c:v>
                </c:pt>
                <c:pt idx="105">
                  <c:v>44698</c:v>
                </c:pt>
                <c:pt idx="106">
                  <c:v>44699</c:v>
                </c:pt>
                <c:pt idx="107">
                  <c:v>44700</c:v>
                </c:pt>
                <c:pt idx="108">
                  <c:v>44701</c:v>
                </c:pt>
                <c:pt idx="109">
                  <c:v>44702</c:v>
                </c:pt>
                <c:pt idx="110">
                  <c:v>44703</c:v>
                </c:pt>
                <c:pt idx="111">
                  <c:v>44704</c:v>
                </c:pt>
                <c:pt idx="112">
                  <c:v>44705</c:v>
                </c:pt>
                <c:pt idx="113">
                  <c:v>44706</c:v>
                </c:pt>
                <c:pt idx="114">
                  <c:v>44707</c:v>
                </c:pt>
                <c:pt idx="115">
                  <c:v>44708</c:v>
                </c:pt>
                <c:pt idx="116">
                  <c:v>44709</c:v>
                </c:pt>
                <c:pt idx="117">
                  <c:v>44710</c:v>
                </c:pt>
                <c:pt idx="118">
                  <c:v>44711</c:v>
                </c:pt>
                <c:pt idx="119">
                  <c:v>44712</c:v>
                </c:pt>
                <c:pt idx="120">
                  <c:v>44713</c:v>
                </c:pt>
                <c:pt idx="121">
                  <c:v>44714</c:v>
                </c:pt>
                <c:pt idx="122">
                  <c:v>44715</c:v>
                </c:pt>
                <c:pt idx="123">
                  <c:v>44716</c:v>
                </c:pt>
                <c:pt idx="124">
                  <c:v>44717</c:v>
                </c:pt>
                <c:pt idx="125">
                  <c:v>44718</c:v>
                </c:pt>
                <c:pt idx="126">
                  <c:v>44719</c:v>
                </c:pt>
                <c:pt idx="127">
                  <c:v>44720</c:v>
                </c:pt>
                <c:pt idx="128">
                  <c:v>44721</c:v>
                </c:pt>
                <c:pt idx="129">
                  <c:v>44722</c:v>
                </c:pt>
                <c:pt idx="130">
                  <c:v>44723</c:v>
                </c:pt>
                <c:pt idx="131">
                  <c:v>44724</c:v>
                </c:pt>
                <c:pt idx="132">
                  <c:v>44725</c:v>
                </c:pt>
                <c:pt idx="133">
                  <c:v>44726</c:v>
                </c:pt>
                <c:pt idx="134">
                  <c:v>44727</c:v>
                </c:pt>
                <c:pt idx="135">
                  <c:v>44728</c:v>
                </c:pt>
                <c:pt idx="136">
                  <c:v>44729</c:v>
                </c:pt>
                <c:pt idx="137">
                  <c:v>44730</c:v>
                </c:pt>
                <c:pt idx="138">
                  <c:v>44731</c:v>
                </c:pt>
                <c:pt idx="139">
                  <c:v>44732</c:v>
                </c:pt>
                <c:pt idx="140">
                  <c:v>44733</c:v>
                </c:pt>
                <c:pt idx="141">
                  <c:v>44734</c:v>
                </c:pt>
                <c:pt idx="142">
                  <c:v>44735</c:v>
                </c:pt>
                <c:pt idx="143">
                  <c:v>44736</c:v>
                </c:pt>
                <c:pt idx="144">
                  <c:v>44737</c:v>
                </c:pt>
                <c:pt idx="145">
                  <c:v>44738</c:v>
                </c:pt>
                <c:pt idx="146">
                  <c:v>44739</c:v>
                </c:pt>
                <c:pt idx="147">
                  <c:v>44740</c:v>
                </c:pt>
                <c:pt idx="148">
                  <c:v>44741</c:v>
                </c:pt>
                <c:pt idx="149">
                  <c:v>44742</c:v>
                </c:pt>
                <c:pt idx="150">
                  <c:v>44743</c:v>
                </c:pt>
                <c:pt idx="151">
                  <c:v>44744</c:v>
                </c:pt>
                <c:pt idx="152">
                  <c:v>44745</c:v>
                </c:pt>
                <c:pt idx="153">
                  <c:v>44746</c:v>
                </c:pt>
                <c:pt idx="154">
                  <c:v>44747</c:v>
                </c:pt>
                <c:pt idx="155">
                  <c:v>44748</c:v>
                </c:pt>
                <c:pt idx="156">
                  <c:v>44749</c:v>
                </c:pt>
                <c:pt idx="157">
                  <c:v>44750</c:v>
                </c:pt>
                <c:pt idx="158">
                  <c:v>44751</c:v>
                </c:pt>
                <c:pt idx="159">
                  <c:v>44752</c:v>
                </c:pt>
                <c:pt idx="160">
                  <c:v>44753</c:v>
                </c:pt>
                <c:pt idx="161">
                  <c:v>44754</c:v>
                </c:pt>
                <c:pt idx="162">
                  <c:v>44755</c:v>
                </c:pt>
                <c:pt idx="163">
                  <c:v>44756</c:v>
                </c:pt>
                <c:pt idx="164">
                  <c:v>44757</c:v>
                </c:pt>
                <c:pt idx="165">
                  <c:v>44758</c:v>
                </c:pt>
                <c:pt idx="166">
                  <c:v>44759</c:v>
                </c:pt>
                <c:pt idx="167">
                  <c:v>44760</c:v>
                </c:pt>
                <c:pt idx="168">
                  <c:v>44761</c:v>
                </c:pt>
                <c:pt idx="169">
                  <c:v>44762</c:v>
                </c:pt>
                <c:pt idx="170">
                  <c:v>44763</c:v>
                </c:pt>
                <c:pt idx="171">
                  <c:v>44764</c:v>
                </c:pt>
                <c:pt idx="172">
                  <c:v>44765</c:v>
                </c:pt>
                <c:pt idx="173">
                  <c:v>44766</c:v>
                </c:pt>
                <c:pt idx="174">
                  <c:v>44767</c:v>
                </c:pt>
                <c:pt idx="175">
                  <c:v>44768</c:v>
                </c:pt>
                <c:pt idx="176">
                  <c:v>44769</c:v>
                </c:pt>
                <c:pt idx="177">
                  <c:v>44770</c:v>
                </c:pt>
                <c:pt idx="178">
                  <c:v>44771</c:v>
                </c:pt>
                <c:pt idx="179">
                  <c:v>44772</c:v>
                </c:pt>
                <c:pt idx="180">
                  <c:v>44773</c:v>
                </c:pt>
                <c:pt idx="181">
                  <c:v>44774</c:v>
                </c:pt>
                <c:pt idx="182">
                  <c:v>44775</c:v>
                </c:pt>
                <c:pt idx="183">
                  <c:v>44776</c:v>
                </c:pt>
                <c:pt idx="184">
                  <c:v>44777</c:v>
                </c:pt>
                <c:pt idx="185">
                  <c:v>44778</c:v>
                </c:pt>
                <c:pt idx="186">
                  <c:v>44779</c:v>
                </c:pt>
                <c:pt idx="187">
                  <c:v>44780</c:v>
                </c:pt>
                <c:pt idx="188">
                  <c:v>44781</c:v>
                </c:pt>
                <c:pt idx="189">
                  <c:v>44782</c:v>
                </c:pt>
                <c:pt idx="190">
                  <c:v>44783</c:v>
                </c:pt>
                <c:pt idx="191">
                  <c:v>44784</c:v>
                </c:pt>
                <c:pt idx="192">
                  <c:v>44785</c:v>
                </c:pt>
                <c:pt idx="193">
                  <c:v>44786</c:v>
                </c:pt>
                <c:pt idx="194">
                  <c:v>44787</c:v>
                </c:pt>
                <c:pt idx="195">
                  <c:v>44788</c:v>
                </c:pt>
                <c:pt idx="196">
                  <c:v>44789</c:v>
                </c:pt>
                <c:pt idx="197">
                  <c:v>44790</c:v>
                </c:pt>
                <c:pt idx="198">
                  <c:v>44791</c:v>
                </c:pt>
                <c:pt idx="199">
                  <c:v>44792</c:v>
                </c:pt>
                <c:pt idx="200">
                  <c:v>44793</c:v>
                </c:pt>
                <c:pt idx="201">
                  <c:v>44794</c:v>
                </c:pt>
                <c:pt idx="202">
                  <c:v>44795</c:v>
                </c:pt>
                <c:pt idx="203">
                  <c:v>44796</c:v>
                </c:pt>
                <c:pt idx="204">
                  <c:v>44797</c:v>
                </c:pt>
                <c:pt idx="205">
                  <c:v>44798</c:v>
                </c:pt>
                <c:pt idx="206">
                  <c:v>44799</c:v>
                </c:pt>
                <c:pt idx="207">
                  <c:v>44800</c:v>
                </c:pt>
                <c:pt idx="208">
                  <c:v>44801</c:v>
                </c:pt>
                <c:pt idx="209">
                  <c:v>44802</c:v>
                </c:pt>
                <c:pt idx="210">
                  <c:v>44803</c:v>
                </c:pt>
                <c:pt idx="211">
                  <c:v>44804</c:v>
                </c:pt>
                <c:pt idx="212">
                  <c:v>44805</c:v>
                </c:pt>
                <c:pt idx="213">
                  <c:v>44806</c:v>
                </c:pt>
                <c:pt idx="214">
                  <c:v>44807</c:v>
                </c:pt>
                <c:pt idx="215">
                  <c:v>44808</c:v>
                </c:pt>
                <c:pt idx="216">
                  <c:v>44809</c:v>
                </c:pt>
                <c:pt idx="217">
                  <c:v>44810</c:v>
                </c:pt>
                <c:pt idx="218">
                  <c:v>44811</c:v>
                </c:pt>
                <c:pt idx="219">
                  <c:v>44812</c:v>
                </c:pt>
                <c:pt idx="220">
                  <c:v>44813</c:v>
                </c:pt>
                <c:pt idx="221">
                  <c:v>44814</c:v>
                </c:pt>
                <c:pt idx="222">
                  <c:v>44815</c:v>
                </c:pt>
                <c:pt idx="223">
                  <c:v>44816</c:v>
                </c:pt>
                <c:pt idx="224">
                  <c:v>44817</c:v>
                </c:pt>
                <c:pt idx="225">
                  <c:v>44818</c:v>
                </c:pt>
                <c:pt idx="226">
                  <c:v>44819</c:v>
                </c:pt>
                <c:pt idx="227">
                  <c:v>44820</c:v>
                </c:pt>
                <c:pt idx="228">
                  <c:v>44821</c:v>
                </c:pt>
                <c:pt idx="229">
                  <c:v>44822</c:v>
                </c:pt>
                <c:pt idx="230">
                  <c:v>44823</c:v>
                </c:pt>
                <c:pt idx="231">
                  <c:v>44824</c:v>
                </c:pt>
                <c:pt idx="232">
                  <c:v>44825</c:v>
                </c:pt>
                <c:pt idx="233">
                  <c:v>44826</c:v>
                </c:pt>
                <c:pt idx="234">
                  <c:v>44827</c:v>
                </c:pt>
                <c:pt idx="235">
                  <c:v>44828</c:v>
                </c:pt>
                <c:pt idx="236">
                  <c:v>44829</c:v>
                </c:pt>
                <c:pt idx="237">
                  <c:v>44830</c:v>
                </c:pt>
                <c:pt idx="238">
                  <c:v>44831</c:v>
                </c:pt>
                <c:pt idx="239">
                  <c:v>44832</c:v>
                </c:pt>
                <c:pt idx="240">
                  <c:v>44833</c:v>
                </c:pt>
                <c:pt idx="241">
                  <c:v>44834</c:v>
                </c:pt>
                <c:pt idx="242">
                  <c:v>44835</c:v>
                </c:pt>
                <c:pt idx="243">
                  <c:v>44836</c:v>
                </c:pt>
                <c:pt idx="244">
                  <c:v>44837</c:v>
                </c:pt>
                <c:pt idx="245">
                  <c:v>44838</c:v>
                </c:pt>
                <c:pt idx="246">
                  <c:v>44839</c:v>
                </c:pt>
                <c:pt idx="247">
                  <c:v>44840</c:v>
                </c:pt>
                <c:pt idx="248">
                  <c:v>44841</c:v>
                </c:pt>
                <c:pt idx="249">
                  <c:v>44842</c:v>
                </c:pt>
                <c:pt idx="250">
                  <c:v>44843</c:v>
                </c:pt>
                <c:pt idx="251">
                  <c:v>44844</c:v>
                </c:pt>
                <c:pt idx="252">
                  <c:v>44845</c:v>
                </c:pt>
                <c:pt idx="253">
                  <c:v>44846</c:v>
                </c:pt>
                <c:pt idx="254">
                  <c:v>44847</c:v>
                </c:pt>
                <c:pt idx="255">
                  <c:v>44848</c:v>
                </c:pt>
                <c:pt idx="256">
                  <c:v>44849</c:v>
                </c:pt>
                <c:pt idx="257">
                  <c:v>44850</c:v>
                </c:pt>
                <c:pt idx="258">
                  <c:v>44851</c:v>
                </c:pt>
                <c:pt idx="259">
                  <c:v>44852</c:v>
                </c:pt>
                <c:pt idx="260">
                  <c:v>44853</c:v>
                </c:pt>
                <c:pt idx="261">
                  <c:v>44854</c:v>
                </c:pt>
                <c:pt idx="262">
                  <c:v>44855</c:v>
                </c:pt>
                <c:pt idx="263">
                  <c:v>44856</c:v>
                </c:pt>
                <c:pt idx="264">
                  <c:v>44857</c:v>
                </c:pt>
                <c:pt idx="265">
                  <c:v>44858</c:v>
                </c:pt>
                <c:pt idx="266">
                  <c:v>44859</c:v>
                </c:pt>
                <c:pt idx="267">
                  <c:v>44860</c:v>
                </c:pt>
                <c:pt idx="268">
                  <c:v>44861</c:v>
                </c:pt>
                <c:pt idx="269">
                  <c:v>44862</c:v>
                </c:pt>
                <c:pt idx="270">
                  <c:v>44863</c:v>
                </c:pt>
                <c:pt idx="271">
                  <c:v>44864</c:v>
                </c:pt>
                <c:pt idx="272">
                  <c:v>44865</c:v>
                </c:pt>
                <c:pt idx="273">
                  <c:v>44866</c:v>
                </c:pt>
                <c:pt idx="274">
                  <c:v>44867</c:v>
                </c:pt>
                <c:pt idx="275">
                  <c:v>44868</c:v>
                </c:pt>
                <c:pt idx="276">
                  <c:v>44869</c:v>
                </c:pt>
                <c:pt idx="277">
                  <c:v>44870</c:v>
                </c:pt>
                <c:pt idx="278">
                  <c:v>44871</c:v>
                </c:pt>
                <c:pt idx="279">
                  <c:v>44872</c:v>
                </c:pt>
                <c:pt idx="280">
                  <c:v>44873</c:v>
                </c:pt>
                <c:pt idx="281">
                  <c:v>44874</c:v>
                </c:pt>
                <c:pt idx="282">
                  <c:v>44875</c:v>
                </c:pt>
                <c:pt idx="283">
                  <c:v>44876</c:v>
                </c:pt>
                <c:pt idx="284">
                  <c:v>44877</c:v>
                </c:pt>
                <c:pt idx="285">
                  <c:v>44878</c:v>
                </c:pt>
                <c:pt idx="286">
                  <c:v>44879</c:v>
                </c:pt>
                <c:pt idx="287">
                  <c:v>44880</c:v>
                </c:pt>
                <c:pt idx="288">
                  <c:v>44881</c:v>
                </c:pt>
                <c:pt idx="289">
                  <c:v>44882</c:v>
                </c:pt>
                <c:pt idx="290">
                  <c:v>44883</c:v>
                </c:pt>
                <c:pt idx="291">
                  <c:v>44884</c:v>
                </c:pt>
                <c:pt idx="292">
                  <c:v>44885</c:v>
                </c:pt>
                <c:pt idx="293">
                  <c:v>44886</c:v>
                </c:pt>
                <c:pt idx="294">
                  <c:v>44887</c:v>
                </c:pt>
                <c:pt idx="295">
                  <c:v>44888</c:v>
                </c:pt>
                <c:pt idx="296">
                  <c:v>44889</c:v>
                </c:pt>
                <c:pt idx="297">
                  <c:v>44890</c:v>
                </c:pt>
                <c:pt idx="298">
                  <c:v>44891</c:v>
                </c:pt>
                <c:pt idx="299">
                  <c:v>44892</c:v>
                </c:pt>
                <c:pt idx="300">
                  <c:v>44893</c:v>
                </c:pt>
                <c:pt idx="301">
                  <c:v>44894</c:v>
                </c:pt>
                <c:pt idx="302">
                  <c:v>44895</c:v>
                </c:pt>
                <c:pt idx="303">
                  <c:v>44896</c:v>
                </c:pt>
                <c:pt idx="304">
                  <c:v>44897</c:v>
                </c:pt>
                <c:pt idx="305">
                  <c:v>44898</c:v>
                </c:pt>
                <c:pt idx="306">
                  <c:v>44899</c:v>
                </c:pt>
                <c:pt idx="307">
                  <c:v>44900</c:v>
                </c:pt>
                <c:pt idx="308">
                  <c:v>44901</c:v>
                </c:pt>
                <c:pt idx="309">
                  <c:v>44902</c:v>
                </c:pt>
                <c:pt idx="310">
                  <c:v>44903</c:v>
                </c:pt>
                <c:pt idx="311">
                  <c:v>44904</c:v>
                </c:pt>
                <c:pt idx="312">
                  <c:v>44905</c:v>
                </c:pt>
                <c:pt idx="313">
                  <c:v>44906</c:v>
                </c:pt>
                <c:pt idx="314">
                  <c:v>44907</c:v>
                </c:pt>
                <c:pt idx="315">
                  <c:v>44908</c:v>
                </c:pt>
                <c:pt idx="316">
                  <c:v>44909</c:v>
                </c:pt>
                <c:pt idx="317">
                  <c:v>44910</c:v>
                </c:pt>
                <c:pt idx="318">
                  <c:v>44911</c:v>
                </c:pt>
                <c:pt idx="319">
                  <c:v>44912</c:v>
                </c:pt>
                <c:pt idx="320">
                  <c:v>44913</c:v>
                </c:pt>
                <c:pt idx="321">
                  <c:v>44914</c:v>
                </c:pt>
                <c:pt idx="322">
                  <c:v>44915</c:v>
                </c:pt>
                <c:pt idx="323">
                  <c:v>44916</c:v>
                </c:pt>
                <c:pt idx="324">
                  <c:v>44917</c:v>
                </c:pt>
                <c:pt idx="325">
                  <c:v>44918</c:v>
                </c:pt>
                <c:pt idx="326">
                  <c:v>44919</c:v>
                </c:pt>
                <c:pt idx="327">
                  <c:v>44920</c:v>
                </c:pt>
                <c:pt idx="328">
                  <c:v>44921</c:v>
                </c:pt>
                <c:pt idx="329">
                  <c:v>44922</c:v>
                </c:pt>
                <c:pt idx="330">
                  <c:v>44923</c:v>
                </c:pt>
                <c:pt idx="331">
                  <c:v>44924</c:v>
                </c:pt>
                <c:pt idx="332">
                  <c:v>44925</c:v>
                </c:pt>
                <c:pt idx="333">
                  <c:v>44926</c:v>
                </c:pt>
                <c:pt idx="334">
                  <c:v>44927</c:v>
                </c:pt>
                <c:pt idx="335">
                  <c:v>44928</c:v>
                </c:pt>
                <c:pt idx="336">
                  <c:v>44929</c:v>
                </c:pt>
                <c:pt idx="337">
                  <c:v>44930</c:v>
                </c:pt>
                <c:pt idx="338">
                  <c:v>44931</c:v>
                </c:pt>
                <c:pt idx="339">
                  <c:v>44932</c:v>
                </c:pt>
                <c:pt idx="340">
                  <c:v>44933</c:v>
                </c:pt>
                <c:pt idx="341">
                  <c:v>44934</c:v>
                </c:pt>
                <c:pt idx="342">
                  <c:v>44935</c:v>
                </c:pt>
                <c:pt idx="343">
                  <c:v>44936</c:v>
                </c:pt>
                <c:pt idx="344">
                  <c:v>44937</c:v>
                </c:pt>
                <c:pt idx="345">
                  <c:v>44938</c:v>
                </c:pt>
                <c:pt idx="346">
                  <c:v>44939</c:v>
                </c:pt>
                <c:pt idx="347">
                  <c:v>44940</c:v>
                </c:pt>
                <c:pt idx="348">
                  <c:v>44941</c:v>
                </c:pt>
                <c:pt idx="349">
                  <c:v>44942</c:v>
                </c:pt>
                <c:pt idx="350">
                  <c:v>44943</c:v>
                </c:pt>
                <c:pt idx="351">
                  <c:v>44944</c:v>
                </c:pt>
                <c:pt idx="352">
                  <c:v>44945</c:v>
                </c:pt>
                <c:pt idx="353">
                  <c:v>44946</c:v>
                </c:pt>
                <c:pt idx="354">
                  <c:v>44947</c:v>
                </c:pt>
                <c:pt idx="355">
                  <c:v>44948</c:v>
                </c:pt>
                <c:pt idx="356">
                  <c:v>44949</c:v>
                </c:pt>
                <c:pt idx="357">
                  <c:v>44950</c:v>
                </c:pt>
                <c:pt idx="358">
                  <c:v>44951</c:v>
                </c:pt>
                <c:pt idx="359">
                  <c:v>44952</c:v>
                </c:pt>
                <c:pt idx="360">
                  <c:v>44953</c:v>
                </c:pt>
                <c:pt idx="361">
                  <c:v>44954</c:v>
                </c:pt>
                <c:pt idx="362">
                  <c:v>44955</c:v>
                </c:pt>
                <c:pt idx="363">
                  <c:v>44956</c:v>
                </c:pt>
                <c:pt idx="364">
                  <c:v>44957</c:v>
                </c:pt>
                <c:pt idx="365">
                  <c:v>44958</c:v>
                </c:pt>
                <c:pt idx="366">
                  <c:v>44959</c:v>
                </c:pt>
                <c:pt idx="367">
                  <c:v>44960</c:v>
                </c:pt>
                <c:pt idx="368">
                  <c:v>44961</c:v>
                </c:pt>
                <c:pt idx="369">
                  <c:v>44962</c:v>
                </c:pt>
                <c:pt idx="370">
                  <c:v>44963</c:v>
                </c:pt>
                <c:pt idx="371">
                  <c:v>44964</c:v>
                </c:pt>
                <c:pt idx="372">
                  <c:v>44965</c:v>
                </c:pt>
                <c:pt idx="373">
                  <c:v>44966</c:v>
                </c:pt>
                <c:pt idx="374">
                  <c:v>44967</c:v>
                </c:pt>
                <c:pt idx="375">
                  <c:v>44968</c:v>
                </c:pt>
                <c:pt idx="376">
                  <c:v>44969</c:v>
                </c:pt>
                <c:pt idx="377">
                  <c:v>44970</c:v>
                </c:pt>
                <c:pt idx="378">
                  <c:v>44971</c:v>
                </c:pt>
                <c:pt idx="379">
                  <c:v>44972</c:v>
                </c:pt>
                <c:pt idx="380">
                  <c:v>44973</c:v>
                </c:pt>
                <c:pt idx="381">
                  <c:v>44974</c:v>
                </c:pt>
                <c:pt idx="382">
                  <c:v>44975</c:v>
                </c:pt>
                <c:pt idx="383">
                  <c:v>44976</c:v>
                </c:pt>
                <c:pt idx="384">
                  <c:v>44977</c:v>
                </c:pt>
                <c:pt idx="385">
                  <c:v>44978</c:v>
                </c:pt>
                <c:pt idx="386">
                  <c:v>44979</c:v>
                </c:pt>
                <c:pt idx="387">
                  <c:v>44980</c:v>
                </c:pt>
                <c:pt idx="388">
                  <c:v>44981</c:v>
                </c:pt>
                <c:pt idx="389">
                  <c:v>44982</c:v>
                </c:pt>
                <c:pt idx="390">
                  <c:v>44983</c:v>
                </c:pt>
                <c:pt idx="391">
                  <c:v>44984</c:v>
                </c:pt>
                <c:pt idx="392">
                  <c:v>44985</c:v>
                </c:pt>
              </c:numCache>
            </c:numRef>
          </c:cat>
          <c:val>
            <c:numRef>
              <c:f>Load!$O$32:$O$424</c:f>
              <c:numCache>
                <c:formatCode>#,##0.00</c:formatCode>
                <c:ptCount val="393"/>
                <c:pt idx="0">
                  <c:v>42673540.620000005</c:v>
                </c:pt>
                <c:pt idx="1">
                  <c:v>41004183.020000003</c:v>
                </c:pt>
                <c:pt idx="2">
                  <c:v>39138547.109999999</c:v>
                </c:pt>
                <c:pt idx="3">
                  <c:v>40533502.389999993</c:v>
                </c:pt>
                <c:pt idx="4">
                  <c:v>39547518.219999999</c:v>
                </c:pt>
                <c:pt idx="5">
                  <c:v>39246449.280000001</c:v>
                </c:pt>
                <c:pt idx="6">
                  <c:v>39246449.280000009</c:v>
                </c:pt>
                <c:pt idx="7">
                  <c:v>33664083.75999999</c:v>
                </c:pt>
                <c:pt idx="8">
                  <c:v>32508511.02999999</c:v>
                </c:pt>
                <c:pt idx="9">
                  <c:v>31392000.080000006</c:v>
                </c:pt>
                <c:pt idx="10">
                  <c:v>30119973.719999999</c:v>
                </c:pt>
                <c:pt idx="11">
                  <c:v>28828581.410000004</c:v>
                </c:pt>
                <c:pt idx="12">
                  <c:v>30103705.23</c:v>
                </c:pt>
                <c:pt idx="13">
                  <c:v>30103705.229999997</c:v>
                </c:pt>
                <c:pt idx="14">
                  <c:v>38064451.110000007</c:v>
                </c:pt>
                <c:pt idx="15">
                  <c:v>43789949.060000002</c:v>
                </c:pt>
                <c:pt idx="16">
                  <c:v>42496146.909999996</c:v>
                </c:pt>
                <c:pt idx="17">
                  <c:v>43078640.210000008</c:v>
                </c:pt>
                <c:pt idx="18">
                  <c:v>44904585.290000007</c:v>
                </c:pt>
                <c:pt idx="19">
                  <c:v>45753647.00999999</c:v>
                </c:pt>
                <c:pt idx="20">
                  <c:v>45753647.009999998</c:v>
                </c:pt>
                <c:pt idx="21">
                  <c:v>42057239.519999996</c:v>
                </c:pt>
                <c:pt idx="22">
                  <c:v>40017632.119999982</c:v>
                </c:pt>
                <c:pt idx="23">
                  <c:v>41264389.18999999</c:v>
                </c:pt>
                <c:pt idx="24">
                  <c:v>44722419.209999979</c:v>
                </c:pt>
                <c:pt idx="25">
                  <c:v>45628210.529999986</c:v>
                </c:pt>
                <c:pt idx="26">
                  <c:v>47128956.809999987</c:v>
                </c:pt>
                <c:pt idx="27">
                  <c:v>47128956.810000002</c:v>
                </c:pt>
                <c:pt idx="28">
                  <c:v>53395867.479999997</c:v>
                </c:pt>
                <c:pt idx="29">
                  <c:v>57308644.929999992</c:v>
                </c:pt>
                <c:pt idx="30">
                  <c:v>55955169.80999998</c:v>
                </c:pt>
                <c:pt idx="31">
                  <c:v>58021758.219999999</c:v>
                </c:pt>
                <c:pt idx="32">
                  <c:v>56803490.019999996</c:v>
                </c:pt>
                <c:pt idx="33">
                  <c:v>57039118.719999999</c:v>
                </c:pt>
                <c:pt idx="34">
                  <c:v>57039118.719999991</c:v>
                </c:pt>
                <c:pt idx="35">
                  <c:v>52297617.109999999</c:v>
                </c:pt>
                <c:pt idx="36">
                  <c:v>39827089.109999999</c:v>
                </c:pt>
                <c:pt idx="37">
                  <c:v>38476952.229999997</c:v>
                </c:pt>
                <c:pt idx="38">
                  <c:v>39872602.149999999</c:v>
                </c:pt>
                <c:pt idx="39">
                  <c:v>39198714.70000001</c:v>
                </c:pt>
                <c:pt idx="40">
                  <c:v>39819004.540000007</c:v>
                </c:pt>
                <c:pt idx="41">
                  <c:v>39819004.539999999</c:v>
                </c:pt>
                <c:pt idx="42">
                  <c:v>38280649.650000006</c:v>
                </c:pt>
                <c:pt idx="43">
                  <c:v>46924289.18999999</c:v>
                </c:pt>
                <c:pt idx="44">
                  <c:v>47255489.340000011</c:v>
                </c:pt>
                <c:pt idx="45">
                  <c:v>47737643.600000001</c:v>
                </c:pt>
                <c:pt idx="46">
                  <c:v>45760078.43</c:v>
                </c:pt>
                <c:pt idx="47">
                  <c:v>47293840.030000001</c:v>
                </c:pt>
                <c:pt idx="48">
                  <c:v>47293840.030000009</c:v>
                </c:pt>
                <c:pt idx="49">
                  <c:v>48266437.49000001</c:v>
                </c:pt>
                <c:pt idx="50">
                  <c:v>45073353.199999996</c:v>
                </c:pt>
                <c:pt idx="51">
                  <c:v>43880048.730000004</c:v>
                </c:pt>
                <c:pt idx="52">
                  <c:v>46729450.99000001</c:v>
                </c:pt>
                <c:pt idx="53">
                  <c:v>48785315.119999975</c:v>
                </c:pt>
                <c:pt idx="54">
                  <c:v>50517554.419999987</c:v>
                </c:pt>
                <c:pt idx="55">
                  <c:v>50517554.420000002</c:v>
                </c:pt>
                <c:pt idx="56">
                  <c:v>54191553.589999996</c:v>
                </c:pt>
                <c:pt idx="57">
                  <c:v>58251153.839999989</c:v>
                </c:pt>
                <c:pt idx="58">
                  <c:v>59849488.729999997</c:v>
                </c:pt>
                <c:pt idx="59">
                  <c:v>62551615.489999995</c:v>
                </c:pt>
                <c:pt idx="60">
                  <c:v>65830747.189999998</c:v>
                </c:pt>
                <c:pt idx="61">
                  <c:v>66353810.399999991</c:v>
                </c:pt>
                <c:pt idx="62">
                  <c:v>66353810.399999984</c:v>
                </c:pt>
                <c:pt idx="63">
                  <c:v>72511659.810000032</c:v>
                </c:pt>
                <c:pt idx="64">
                  <c:v>72631828.120000005</c:v>
                </c:pt>
                <c:pt idx="65">
                  <c:v>72183331.540000021</c:v>
                </c:pt>
                <c:pt idx="66">
                  <c:v>70088107.680000007</c:v>
                </c:pt>
                <c:pt idx="67">
                  <c:v>67470857.859999985</c:v>
                </c:pt>
                <c:pt idx="68">
                  <c:v>68282125.099999994</c:v>
                </c:pt>
                <c:pt idx="69">
                  <c:v>68282125.099999994</c:v>
                </c:pt>
                <c:pt idx="70">
                  <c:v>68005093.00999999</c:v>
                </c:pt>
                <c:pt idx="71">
                  <c:v>66929200.150000021</c:v>
                </c:pt>
                <c:pt idx="72">
                  <c:v>75003466.609999999</c:v>
                </c:pt>
                <c:pt idx="73">
                  <c:v>75764872.200000003</c:v>
                </c:pt>
                <c:pt idx="74">
                  <c:v>76505973.879999995</c:v>
                </c:pt>
                <c:pt idx="75">
                  <c:v>77211880.089999989</c:v>
                </c:pt>
                <c:pt idx="76">
                  <c:v>77211880.089999974</c:v>
                </c:pt>
                <c:pt idx="77">
                  <c:v>72637590.320000008</c:v>
                </c:pt>
                <c:pt idx="78">
                  <c:v>75275811.899999976</c:v>
                </c:pt>
                <c:pt idx="79">
                  <c:v>73942681.479999989</c:v>
                </c:pt>
                <c:pt idx="80">
                  <c:v>75500614.410000011</c:v>
                </c:pt>
                <c:pt idx="81">
                  <c:v>64951471.410000011</c:v>
                </c:pt>
                <c:pt idx="82">
                  <c:v>66907093.940000005</c:v>
                </c:pt>
                <c:pt idx="83">
                  <c:v>66907093.940000013</c:v>
                </c:pt>
                <c:pt idx="84">
                  <c:v>69903629.749999985</c:v>
                </c:pt>
                <c:pt idx="85">
                  <c:v>73894082.659999982</c:v>
                </c:pt>
                <c:pt idx="86">
                  <c:v>76514435.709999993</c:v>
                </c:pt>
                <c:pt idx="87">
                  <c:v>84295011.070000023</c:v>
                </c:pt>
                <c:pt idx="88">
                  <c:v>85598929.799999967</c:v>
                </c:pt>
                <c:pt idx="89">
                  <c:v>88727790.309999987</c:v>
                </c:pt>
                <c:pt idx="90">
                  <c:v>88727790.309999973</c:v>
                </c:pt>
                <c:pt idx="91">
                  <c:v>98007077.029999971</c:v>
                </c:pt>
                <c:pt idx="92">
                  <c:v>112972506.26999997</c:v>
                </c:pt>
                <c:pt idx="93">
                  <c:v>126411474.22</c:v>
                </c:pt>
                <c:pt idx="94">
                  <c:v>135339375.69999999</c:v>
                </c:pt>
                <c:pt idx="95">
                  <c:v>144192183.09</c:v>
                </c:pt>
                <c:pt idx="96">
                  <c:v>146741879.46000001</c:v>
                </c:pt>
                <c:pt idx="97">
                  <c:v>146741879.45999998</c:v>
                </c:pt>
                <c:pt idx="98">
                  <c:v>148571537.99000004</c:v>
                </c:pt>
                <c:pt idx="99">
                  <c:v>149910858.06999999</c:v>
                </c:pt>
                <c:pt idx="100">
                  <c:v>151146749.32999989</c:v>
                </c:pt>
                <c:pt idx="101">
                  <c:v>155192121.06</c:v>
                </c:pt>
                <c:pt idx="102">
                  <c:v>167142383.20999992</c:v>
                </c:pt>
                <c:pt idx="103">
                  <c:v>167706564.54999998</c:v>
                </c:pt>
                <c:pt idx="104">
                  <c:v>167706564.54999995</c:v>
                </c:pt>
                <c:pt idx="105">
                  <c:v>153225448.21000001</c:v>
                </c:pt>
                <c:pt idx="106">
                  <c:v>151223191.03</c:v>
                </c:pt>
                <c:pt idx="107">
                  <c:v>156627022.42999998</c:v>
                </c:pt>
                <c:pt idx="108">
                  <c:v>157326165.19999996</c:v>
                </c:pt>
                <c:pt idx="109">
                  <c:v>160146477.54999998</c:v>
                </c:pt>
                <c:pt idx="110">
                  <c:v>163924621.60999998</c:v>
                </c:pt>
                <c:pt idx="111">
                  <c:v>162482532.67999995</c:v>
                </c:pt>
                <c:pt idx="112">
                  <c:v>138302721.31999999</c:v>
                </c:pt>
                <c:pt idx="113">
                  <c:v>121728711.36999997</c:v>
                </c:pt>
                <c:pt idx="114">
                  <c:v>99424968.780000001</c:v>
                </c:pt>
                <c:pt idx="115">
                  <c:v>100058149.88</c:v>
                </c:pt>
                <c:pt idx="116">
                  <c:v>94809266.140000001</c:v>
                </c:pt>
                <c:pt idx="117">
                  <c:v>104683196.84</c:v>
                </c:pt>
                <c:pt idx="118">
                  <c:v>104683196.83999999</c:v>
                </c:pt>
                <c:pt idx="119">
                  <c:v>91560768.549999997</c:v>
                </c:pt>
                <c:pt idx="120">
                  <c:v>95111178.589999989</c:v>
                </c:pt>
                <c:pt idx="121">
                  <c:v>90963238.209999993</c:v>
                </c:pt>
                <c:pt idx="122">
                  <c:v>92869338.100000024</c:v>
                </c:pt>
                <c:pt idx="123">
                  <c:v>88159514.340000004</c:v>
                </c:pt>
                <c:pt idx="124">
                  <c:v>90522905.860000044</c:v>
                </c:pt>
                <c:pt idx="125">
                  <c:v>90522905.85999997</c:v>
                </c:pt>
                <c:pt idx="126">
                  <c:v>96100519.030000016</c:v>
                </c:pt>
                <c:pt idx="127">
                  <c:v>95473275.99000001</c:v>
                </c:pt>
                <c:pt idx="128">
                  <c:v>87523606.299999997</c:v>
                </c:pt>
                <c:pt idx="129">
                  <c:v>80996087.849999994</c:v>
                </c:pt>
                <c:pt idx="130">
                  <c:v>78817027.210000023</c:v>
                </c:pt>
                <c:pt idx="131">
                  <c:v>79463883.409999996</c:v>
                </c:pt>
                <c:pt idx="132">
                  <c:v>79463883.410000011</c:v>
                </c:pt>
                <c:pt idx="133">
                  <c:v>84181671.01000002</c:v>
                </c:pt>
                <c:pt idx="134">
                  <c:v>98923124.720000014</c:v>
                </c:pt>
                <c:pt idx="135">
                  <c:v>100133473.17</c:v>
                </c:pt>
                <c:pt idx="136">
                  <c:v>101966497.56000002</c:v>
                </c:pt>
                <c:pt idx="137">
                  <c:v>100834048.48999995</c:v>
                </c:pt>
                <c:pt idx="138">
                  <c:v>101657018.06999999</c:v>
                </c:pt>
                <c:pt idx="139">
                  <c:v>101657018.06999999</c:v>
                </c:pt>
                <c:pt idx="140">
                  <c:v>90341201.830000013</c:v>
                </c:pt>
                <c:pt idx="141">
                  <c:v>78878252.939999998</c:v>
                </c:pt>
                <c:pt idx="142">
                  <c:v>80692969.920000002</c:v>
                </c:pt>
                <c:pt idx="143">
                  <c:v>70132438.599999994</c:v>
                </c:pt>
                <c:pt idx="144">
                  <c:v>73599441.959999993</c:v>
                </c:pt>
                <c:pt idx="145">
                  <c:v>76470509.789999977</c:v>
                </c:pt>
                <c:pt idx="146">
                  <c:v>83288506.100000009</c:v>
                </c:pt>
                <c:pt idx="147">
                  <c:v>83770164.410000011</c:v>
                </c:pt>
                <c:pt idx="148">
                  <c:v>88600957.87999998</c:v>
                </c:pt>
                <c:pt idx="149">
                  <c:v>105966839.74000001</c:v>
                </c:pt>
                <c:pt idx="150">
                  <c:v>116871179.58999999</c:v>
                </c:pt>
                <c:pt idx="151">
                  <c:v>122448194.41000001</c:v>
                </c:pt>
                <c:pt idx="152">
                  <c:v>124022490.41</c:v>
                </c:pt>
                <c:pt idx="153">
                  <c:v>124022490.41000003</c:v>
                </c:pt>
                <c:pt idx="154">
                  <c:v>106635005.38000001</c:v>
                </c:pt>
                <c:pt idx="155">
                  <c:v>98845338.569999978</c:v>
                </c:pt>
                <c:pt idx="156">
                  <c:v>97085771.719999954</c:v>
                </c:pt>
                <c:pt idx="157">
                  <c:v>126795593.95999999</c:v>
                </c:pt>
                <c:pt idx="158">
                  <c:v>140188550.44999999</c:v>
                </c:pt>
                <c:pt idx="159">
                  <c:v>143861167.96000001</c:v>
                </c:pt>
                <c:pt idx="160">
                  <c:v>143861167.95999992</c:v>
                </c:pt>
                <c:pt idx="161">
                  <c:v>159932257.85999998</c:v>
                </c:pt>
                <c:pt idx="162">
                  <c:v>160505506.04000002</c:v>
                </c:pt>
                <c:pt idx="163">
                  <c:v>153686238.59999996</c:v>
                </c:pt>
                <c:pt idx="164">
                  <c:v>171419790.15000001</c:v>
                </c:pt>
                <c:pt idx="165">
                  <c:v>170661086.13</c:v>
                </c:pt>
                <c:pt idx="166">
                  <c:v>172789949.55999997</c:v>
                </c:pt>
                <c:pt idx="167">
                  <c:v>172789949.56</c:v>
                </c:pt>
                <c:pt idx="168">
                  <c:v>169006244.31999999</c:v>
                </c:pt>
                <c:pt idx="169">
                  <c:v>168818250.37</c:v>
                </c:pt>
                <c:pt idx="170">
                  <c:v>151579114.53</c:v>
                </c:pt>
                <c:pt idx="171">
                  <c:v>136026032.96999997</c:v>
                </c:pt>
                <c:pt idx="172">
                  <c:v>125317321.51000005</c:v>
                </c:pt>
                <c:pt idx="173">
                  <c:v>124524125.23999998</c:v>
                </c:pt>
                <c:pt idx="174">
                  <c:v>124524125.24000002</c:v>
                </c:pt>
                <c:pt idx="175">
                  <c:v>94510872.200000003</c:v>
                </c:pt>
                <c:pt idx="176">
                  <c:v>94792401.180000052</c:v>
                </c:pt>
                <c:pt idx="177">
                  <c:v>89090116.360000014</c:v>
                </c:pt>
                <c:pt idx="178">
                  <c:v>89375460.179999977</c:v>
                </c:pt>
                <c:pt idx="179">
                  <c:v>76671332.269999996</c:v>
                </c:pt>
                <c:pt idx="180">
                  <c:v>78219918.479999989</c:v>
                </c:pt>
                <c:pt idx="181">
                  <c:v>78219918.480000004</c:v>
                </c:pt>
                <c:pt idx="182">
                  <c:v>64825768.879999995</c:v>
                </c:pt>
                <c:pt idx="183">
                  <c:v>61901080.690000013</c:v>
                </c:pt>
                <c:pt idx="184">
                  <c:v>62194751.839999996</c:v>
                </c:pt>
                <c:pt idx="185">
                  <c:v>61082229.81000001</c:v>
                </c:pt>
                <c:pt idx="186">
                  <c:v>66947312.690000005</c:v>
                </c:pt>
                <c:pt idx="187">
                  <c:v>68992233.910000026</c:v>
                </c:pt>
                <c:pt idx="188">
                  <c:v>68992233.909999967</c:v>
                </c:pt>
                <c:pt idx="189">
                  <c:v>61300725.25</c:v>
                </c:pt>
                <c:pt idx="190">
                  <c:v>56007081.410000004</c:v>
                </c:pt>
                <c:pt idx="191">
                  <c:v>55361920.820000008</c:v>
                </c:pt>
                <c:pt idx="192">
                  <c:v>57069074.100000001</c:v>
                </c:pt>
                <c:pt idx="193">
                  <c:v>55362623.610000014</c:v>
                </c:pt>
                <c:pt idx="194">
                  <c:v>56924566.560000002</c:v>
                </c:pt>
                <c:pt idx="195">
                  <c:v>56924566.560000002</c:v>
                </c:pt>
                <c:pt idx="196">
                  <c:v>58797586.630000003</c:v>
                </c:pt>
                <c:pt idx="197">
                  <c:v>57868877.060000002</c:v>
                </c:pt>
                <c:pt idx="198">
                  <c:v>56313375.030000001</c:v>
                </c:pt>
                <c:pt idx="199">
                  <c:v>59020819.909999996</c:v>
                </c:pt>
                <c:pt idx="200">
                  <c:v>57981894.979999989</c:v>
                </c:pt>
                <c:pt idx="201">
                  <c:v>57981894.980000004</c:v>
                </c:pt>
                <c:pt idx="202">
                  <c:v>57981894.979999974</c:v>
                </c:pt>
                <c:pt idx="203">
                  <c:v>54669402.189999998</c:v>
                </c:pt>
                <c:pt idx="204">
                  <c:v>46492867.359999999</c:v>
                </c:pt>
                <c:pt idx="205">
                  <c:v>42802901.770000011</c:v>
                </c:pt>
                <c:pt idx="206">
                  <c:v>41305610.170000002</c:v>
                </c:pt>
                <c:pt idx="207">
                  <c:v>35176945.280000009</c:v>
                </c:pt>
                <c:pt idx="208">
                  <c:v>36137787.039999992</c:v>
                </c:pt>
                <c:pt idx="209">
                  <c:v>44718622.630000018</c:v>
                </c:pt>
                <c:pt idx="210">
                  <c:v>47926595.930000007</c:v>
                </c:pt>
                <c:pt idx="211">
                  <c:v>46983952.020000003</c:v>
                </c:pt>
                <c:pt idx="212">
                  <c:v>48285029.590000004</c:v>
                </c:pt>
                <c:pt idx="213">
                  <c:v>47094457.680000015</c:v>
                </c:pt>
                <c:pt idx="214">
                  <c:v>44228337.639999993</c:v>
                </c:pt>
                <c:pt idx="215">
                  <c:v>47338101.369999997</c:v>
                </c:pt>
                <c:pt idx="216">
                  <c:v>47338101.369999997</c:v>
                </c:pt>
                <c:pt idx="217">
                  <c:v>46864396.270000011</c:v>
                </c:pt>
                <c:pt idx="218">
                  <c:v>43647575.180000022</c:v>
                </c:pt>
                <c:pt idx="219">
                  <c:v>44270397.600000001</c:v>
                </c:pt>
                <c:pt idx="220">
                  <c:v>45618541.530000009</c:v>
                </c:pt>
                <c:pt idx="221">
                  <c:v>45906181.620000005</c:v>
                </c:pt>
                <c:pt idx="222">
                  <c:v>46791750.189999998</c:v>
                </c:pt>
                <c:pt idx="223">
                  <c:v>46791750.190000005</c:v>
                </c:pt>
                <c:pt idx="224">
                  <c:v>50364595.260000013</c:v>
                </c:pt>
                <c:pt idx="225">
                  <c:v>56721312.750000007</c:v>
                </c:pt>
                <c:pt idx="226">
                  <c:v>63344395.660000004</c:v>
                </c:pt>
                <c:pt idx="227">
                  <c:v>59551746.82</c:v>
                </c:pt>
                <c:pt idx="228">
                  <c:v>56173315.960000008</c:v>
                </c:pt>
                <c:pt idx="229">
                  <c:v>56415491.689999998</c:v>
                </c:pt>
                <c:pt idx="230">
                  <c:v>56415491.690000005</c:v>
                </c:pt>
                <c:pt idx="231">
                  <c:v>48329729.009999998</c:v>
                </c:pt>
                <c:pt idx="232">
                  <c:v>46675998.5</c:v>
                </c:pt>
                <c:pt idx="233">
                  <c:v>43742142.649999999</c:v>
                </c:pt>
                <c:pt idx="234">
                  <c:v>40494953.95000001</c:v>
                </c:pt>
                <c:pt idx="235">
                  <c:v>41281807.469999999</c:v>
                </c:pt>
                <c:pt idx="236">
                  <c:v>42116526.689999998</c:v>
                </c:pt>
                <c:pt idx="237">
                  <c:v>42116526.689999998</c:v>
                </c:pt>
                <c:pt idx="238">
                  <c:v>42259356.320000008</c:v>
                </c:pt>
                <c:pt idx="239">
                  <c:v>46490673.559999995</c:v>
                </c:pt>
                <c:pt idx="240">
                  <c:v>46656260.689999998</c:v>
                </c:pt>
                <c:pt idx="241">
                  <c:v>44188026.609999999</c:v>
                </c:pt>
                <c:pt idx="242">
                  <c:v>42113824.049999997</c:v>
                </c:pt>
                <c:pt idx="243">
                  <c:v>43421513.399999999</c:v>
                </c:pt>
                <c:pt idx="244">
                  <c:v>43421513.399999991</c:v>
                </c:pt>
                <c:pt idx="245">
                  <c:v>45558563.090000004</c:v>
                </c:pt>
                <c:pt idx="246">
                  <c:v>41936166.379999995</c:v>
                </c:pt>
                <c:pt idx="247">
                  <c:v>43157891.469999991</c:v>
                </c:pt>
                <c:pt idx="248">
                  <c:v>46728156.120000005</c:v>
                </c:pt>
                <c:pt idx="249">
                  <c:v>47473407.529999994</c:v>
                </c:pt>
                <c:pt idx="250">
                  <c:v>47955810.910000011</c:v>
                </c:pt>
                <c:pt idx="251">
                  <c:v>47955810.910000004</c:v>
                </c:pt>
                <c:pt idx="252">
                  <c:v>47581389.79999999</c:v>
                </c:pt>
                <c:pt idx="253">
                  <c:v>47162030.050000004</c:v>
                </c:pt>
                <c:pt idx="254">
                  <c:v>45420641.859999999</c:v>
                </c:pt>
                <c:pt idx="255">
                  <c:v>50495464.480000004</c:v>
                </c:pt>
                <c:pt idx="256">
                  <c:v>47400833.630000018</c:v>
                </c:pt>
                <c:pt idx="257">
                  <c:v>47784946.82</c:v>
                </c:pt>
                <c:pt idx="258">
                  <c:v>47784946.820000023</c:v>
                </c:pt>
                <c:pt idx="259">
                  <c:v>43828461.199999996</c:v>
                </c:pt>
                <c:pt idx="260">
                  <c:v>38168710.580000013</c:v>
                </c:pt>
                <c:pt idx="261">
                  <c:v>39104134.550000012</c:v>
                </c:pt>
                <c:pt idx="262">
                  <c:v>39196759.319999993</c:v>
                </c:pt>
                <c:pt idx="263">
                  <c:v>36161630.86999999</c:v>
                </c:pt>
                <c:pt idx="264">
                  <c:v>36782247.160000011</c:v>
                </c:pt>
                <c:pt idx="265">
                  <c:v>36782247.160000004</c:v>
                </c:pt>
                <c:pt idx="266">
                  <c:v>27567846.789999999</c:v>
                </c:pt>
                <c:pt idx="267">
                  <c:v>19583100.079999998</c:v>
                </c:pt>
                <c:pt idx="268">
                  <c:v>18127635.529999997</c:v>
                </c:pt>
                <c:pt idx="269">
                  <c:v>15430088.359999999</c:v>
                </c:pt>
                <c:pt idx="270">
                  <c:v>14676231.720000008</c:v>
                </c:pt>
                <c:pt idx="271">
                  <c:v>15832665.99</c:v>
                </c:pt>
                <c:pt idx="272">
                  <c:v>15832665.990000002</c:v>
                </c:pt>
                <c:pt idx="273">
                  <c:v>14468152.809999999</c:v>
                </c:pt>
                <c:pt idx="274">
                  <c:v>14760126.229999997</c:v>
                </c:pt>
                <c:pt idx="275">
                  <c:v>15083365.800000003</c:v>
                </c:pt>
                <c:pt idx="276">
                  <c:v>16052071.120000001</c:v>
                </c:pt>
                <c:pt idx="277">
                  <c:v>19190854.560000006</c:v>
                </c:pt>
                <c:pt idx="278">
                  <c:v>21045219.200000003</c:v>
                </c:pt>
                <c:pt idx="279">
                  <c:v>21045219.200000003</c:v>
                </c:pt>
                <c:pt idx="280">
                  <c:v>27000704.540000007</c:v>
                </c:pt>
                <c:pt idx="281">
                  <c:v>34330247.870000005</c:v>
                </c:pt>
                <c:pt idx="282">
                  <c:v>33260097.479999989</c:v>
                </c:pt>
                <c:pt idx="283">
                  <c:v>30219063.849999998</c:v>
                </c:pt>
                <c:pt idx="284">
                  <c:v>28294934.32</c:v>
                </c:pt>
                <c:pt idx="285">
                  <c:v>29972807.740000002</c:v>
                </c:pt>
                <c:pt idx="286">
                  <c:v>29972807.740000006</c:v>
                </c:pt>
                <c:pt idx="287">
                  <c:v>38548552.789999999</c:v>
                </c:pt>
                <c:pt idx="288">
                  <c:v>49609527.630000018</c:v>
                </c:pt>
                <c:pt idx="289">
                  <c:v>55793947.770000011</c:v>
                </c:pt>
                <c:pt idx="290">
                  <c:v>56414026.840000004</c:v>
                </c:pt>
                <c:pt idx="291">
                  <c:v>54896215.43</c:v>
                </c:pt>
                <c:pt idx="292">
                  <c:v>50780028.480000012</c:v>
                </c:pt>
                <c:pt idx="293">
                  <c:v>50780028.479999997</c:v>
                </c:pt>
                <c:pt idx="294">
                  <c:v>52787019.919999987</c:v>
                </c:pt>
                <c:pt idx="295">
                  <c:v>53144615.970000006</c:v>
                </c:pt>
                <c:pt idx="296">
                  <c:v>53552021.739999972</c:v>
                </c:pt>
                <c:pt idx="297">
                  <c:v>49602602.899999984</c:v>
                </c:pt>
                <c:pt idx="298">
                  <c:v>46614288.850000001</c:v>
                </c:pt>
                <c:pt idx="299">
                  <c:v>47095334.499999993</c:v>
                </c:pt>
                <c:pt idx="300">
                  <c:v>47095334.5</c:v>
                </c:pt>
                <c:pt idx="301">
                  <c:v>43466074.18</c:v>
                </c:pt>
                <c:pt idx="302">
                  <c:v>36888571.099999987</c:v>
                </c:pt>
                <c:pt idx="303">
                  <c:v>35676539.519999988</c:v>
                </c:pt>
                <c:pt idx="304">
                  <c:v>37872731.640000001</c:v>
                </c:pt>
                <c:pt idx="305">
                  <c:v>39729338.170000002</c:v>
                </c:pt>
                <c:pt idx="306">
                  <c:v>40610854.680000007</c:v>
                </c:pt>
                <c:pt idx="307">
                  <c:v>40610854.68</c:v>
                </c:pt>
                <c:pt idx="308">
                  <c:v>34384052.310000002</c:v>
                </c:pt>
                <c:pt idx="309">
                  <c:v>30262008.449999996</c:v>
                </c:pt>
                <c:pt idx="310">
                  <c:v>28269721.859999992</c:v>
                </c:pt>
                <c:pt idx="311">
                  <c:v>28090456.909999996</c:v>
                </c:pt>
                <c:pt idx="312">
                  <c:v>24837335.68</c:v>
                </c:pt>
                <c:pt idx="313">
                  <c:v>24837335.68</c:v>
                </c:pt>
                <c:pt idx="314">
                  <c:v>24837335.679999996</c:v>
                </c:pt>
                <c:pt idx="315">
                  <c:v>21343683.630000003</c:v>
                </c:pt>
                <c:pt idx="316">
                  <c:v>40017660.480000012</c:v>
                </c:pt>
                <c:pt idx="317">
                  <c:v>46456182.559999995</c:v>
                </c:pt>
                <c:pt idx="318">
                  <c:v>91056521.580000013</c:v>
                </c:pt>
                <c:pt idx="319">
                  <c:v>89265054.970000014</c:v>
                </c:pt>
                <c:pt idx="320">
                  <c:v>89445911.500000015</c:v>
                </c:pt>
                <c:pt idx="321">
                  <c:v>92181901.320000008</c:v>
                </c:pt>
                <c:pt idx="322">
                  <c:v>89861177.079999998</c:v>
                </c:pt>
                <c:pt idx="323">
                  <c:v>87230669.349999979</c:v>
                </c:pt>
                <c:pt idx="324">
                  <c:v>76416952.660000041</c:v>
                </c:pt>
                <c:pt idx="325">
                  <c:v>74144075.570000008</c:v>
                </c:pt>
                <c:pt idx="326">
                  <c:v>72134670.930000022</c:v>
                </c:pt>
                <c:pt idx="327">
                  <c:v>73072346.360000014</c:v>
                </c:pt>
                <c:pt idx="328">
                  <c:v>74415935.060000017</c:v>
                </c:pt>
                <c:pt idx="329">
                  <c:v>69564087.760000005</c:v>
                </c:pt>
                <c:pt idx="330">
                  <c:v>70055453.409999996</c:v>
                </c:pt>
                <c:pt idx="331">
                  <c:v>68971721.280000001</c:v>
                </c:pt>
                <c:pt idx="332">
                  <c:v>65804332.349999987</c:v>
                </c:pt>
                <c:pt idx="333">
                  <c:v>65804332.349999994</c:v>
                </c:pt>
                <c:pt idx="334">
                  <c:v>66152681.550000012</c:v>
                </c:pt>
                <c:pt idx="335">
                  <c:v>66152681.54999999</c:v>
                </c:pt>
                <c:pt idx="336">
                  <c:v>66152681.549999997</c:v>
                </c:pt>
                <c:pt idx="337">
                  <c:v>61265165.179999992</c:v>
                </c:pt>
                <c:pt idx="338">
                  <c:v>50890114.739999995</c:v>
                </c:pt>
                <c:pt idx="339">
                  <c:v>3346329.8000000026</c:v>
                </c:pt>
                <c:pt idx="340">
                  <c:v>742662.43000000028</c:v>
                </c:pt>
                <c:pt idx="341">
                  <c:v>1152011.3400000008</c:v>
                </c:pt>
                <c:pt idx="342">
                  <c:v>2341193.5199999991</c:v>
                </c:pt>
                <c:pt idx="343">
                  <c:v>5327356.650000005</c:v>
                </c:pt>
                <c:pt idx="344">
                  <c:v>1855452.5200000054</c:v>
                </c:pt>
                <c:pt idx="345">
                  <c:v>1785551.6200000015</c:v>
                </c:pt>
                <c:pt idx="346">
                  <c:v>650327.36000000103</c:v>
                </c:pt>
                <c:pt idx="347">
                  <c:v>14284367.610000005</c:v>
                </c:pt>
                <c:pt idx="348">
                  <c:v>17154732.469999995</c:v>
                </c:pt>
                <c:pt idx="349">
                  <c:v>17154732.469999999</c:v>
                </c:pt>
                <c:pt idx="350">
                  <c:v>15660080.98</c:v>
                </c:pt>
                <c:pt idx="351">
                  <c:v>16284569.149999999</c:v>
                </c:pt>
                <c:pt idx="352">
                  <c:v>17448696.330000002</c:v>
                </c:pt>
                <c:pt idx="353">
                  <c:v>19783461.02</c:v>
                </c:pt>
                <c:pt idx="354">
                  <c:v>23702684.93</c:v>
                </c:pt>
                <c:pt idx="355">
                  <c:v>25653823.109999999</c:v>
                </c:pt>
                <c:pt idx="356">
                  <c:v>25653823.109999999</c:v>
                </c:pt>
                <c:pt idx="357">
                  <c:v>29227353.380000006</c:v>
                </c:pt>
                <c:pt idx="358">
                  <c:v>23229369.080000006</c:v>
                </c:pt>
                <c:pt idx="359">
                  <c:v>22492435.479999997</c:v>
                </c:pt>
                <c:pt idx="360">
                  <c:v>22514368.079999994</c:v>
                </c:pt>
                <c:pt idx="361">
                  <c:v>23439539.440000009</c:v>
                </c:pt>
                <c:pt idx="362">
                  <c:v>23693008.960000005</c:v>
                </c:pt>
                <c:pt idx="363">
                  <c:v>23693008.960000001</c:v>
                </c:pt>
                <c:pt idx="364">
                  <c:v>21592349.540000007</c:v>
                </c:pt>
                <c:pt idx="365" formatCode="General">
                  <c:v>22471574.919999998</c:v>
                </c:pt>
                <c:pt idx="366" formatCode="General">
                  <c:v>23094996.289999999</c:v>
                </c:pt>
                <c:pt idx="367" formatCode="General">
                  <c:v>20579596.930000007</c:v>
                </c:pt>
                <c:pt idx="368" formatCode="General">
                  <c:v>20118574.840000011</c:v>
                </c:pt>
                <c:pt idx="369" formatCode="General">
                  <c:v>20483438.400000013</c:v>
                </c:pt>
                <c:pt idx="370" formatCode="General">
                  <c:v>20483438.400000013</c:v>
                </c:pt>
                <c:pt idx="371" formatCode="General">
                  <c:v>17708919.180000007</c:v>
                </c:pt>
                <c:pt idx="372" formatCode="General">
                  <c:v>19845705.109999996</c:v>
                </c:pt>
                <c:pt idx="373" formatCode="General">
                  <c:v>18344896.040000007</c:v>
                </c:pt>
                <c:pt idx="374" formatCode="General">
                  <c:v>16022813.560000002</c:v>
                </c:pt>
                <c:pt idx="375" formatCode="General">
                  <c:v>12091026.339999996</c:v>
                </c:pt>
                <c:pt idx="376" formatCode="General">
                  <c:v>12348859.499999996</c:v>
                </c:pt>
                <c:pt idx="377" formatCode="General">
                  <c:v>12348859.499999991</c:v>
                </c:pt>
                <c:pt idx="378" formatCode="General">
                  <c:v>4530536.9699999979</c:v>
                </c:pt>
                <c:pt idx="379" formatCode="General">
                  <c:v>15655533.25</c:v>
                </c:pt>
                <c:pt idx="380" formatCode="General">
                  <c:v>15300519.059999995</c:v>
                </c:pt>
                <c:pt idx="381" formatCode="General">
                  <c:v>16506464.899999997</c:v>
                </c:pt>
                <c:pt idx="382" formatCode="General">
                  <c:v>16904259.420000002</c:v>
                </c:pt>
                <c:pt idx="383" formatCode="General">
                  <c:v>17570017.760000002</c:v>
                </c:pt>
                <c:pt idx="384" formatCode="General">
                  <c:v>17570017.760000002</c:v>
                </c:pt>
                <c:pt idx="385" formatCode="General">
                  <c:v>16315030.859999988</c:v>
                </c:pt>
                <c:pt idx="386" formatCode="General">
                  <c:v>8119069.5599999959</c:v>
                </c:pt>
                <c:pt idx="387" formatCode="General">
                  <c:v>10207677.890000008</c:v>
                </c:pt>
                <c:pt idx="388" formatCode="General">
                  <c:v>14274746.969999989</c:v>
                </c:pt>
                <c:pt idx="389" formatCode="General">
                  <c:v>15607720.659999996</c:v>
                </c:pt>
                <c:pt idx="390" formatCode="General">
                  <c:v>16533214.319999997</c:v>
                </c:pt>
                <c:pt idx="391" formatCode="General">
                  <c:v>16533214.32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2D0-4838-A475-46364E8929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90997952"/>
        <c:axId val="890987552"/>
      </c:lineChart>
      <c:dateAx>
        <c:axId val="890997952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87552"/>
        <c:crosses val="autoZero"/>
        <c:auto val="1"/>
        <c:lblOffset val="100"/>
        <c:baseTimeUnit val="days"/>
      </c:dateAx>
      <c:valAx>
        <c:axId val="890987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9795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409965495587661E-2"/>
                <c:y val="0.36243276089012227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Load and Generation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Load_and_Gen!$F$1</c:f>
              <c:strCache>
                <c:ptCount val="1"/>
                <c:pt idx="0">
                  <c:v>TPEA</c:v>
                </c:pt>
              </c:strCache>
            </c:strRef>
          </c:tx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cat>
            <c:numRef>
              <c:f>Load_and_Gen!$A$32:$A$424</c:f>
              <c:numCache>
                <c:formatCode>d\-mmm\-yy</c:formatCode>
                <c:ptCount val="393"/>
                <c:pt idx="0">
                  <c:v>44593</c:v>
                </c:pt>
                <c:pt idx="1">
                  <c:v>44594</c:v>
                </c:pt>
                <c:pt idx="2">
                  <c:v>44595</c:v>
                </c:pt>
                <c:pt idx="3">
                  <c:v>44596</c:v>
                </c:pt>
                <c:pt idx="4">
                  <c:v>44597</c:v>
                </c:pt>
                <c:pt idx="5">
                  <c:v>44598</c:v>
                </c:pt>
                <c:pt idx="6">
                  <c:v>44599</c:v>
                </c:pt>
                <c:pt idx="7">
                  <c:v>44600</c:v>
                </c:pt>
                <c:pt idx="8">
                  <c:v>44601</c:v>
                </c:pt>
                <c:pt idx="9">
                  <c:v>44602</c:v>
                </c:pt>
                <c:pt idx="10">
                  <c:v>44603</c:v>
                </c:pt>
                <c:pt idx="11">
                  <c:v>44604</c:v>
                </c:pt>
                <c:pt idx="12">
                  <c:v>44605</c:v>
                </c:pt>
                <c:pt idx="13">
                  <c:v>44606</c:v>
                </c:pt>
                <c:pt idx="14">
                  <c:v>44607</c:v>
                </c:pt>
                <c:pt idx="15">
                  <c:v>44608</c:v>
                </c:pt>
                <c:pt idx="16">
                  <c:v>44609</c:v>
                </c:pt>
                <c:pt idx="17">
                  <c:v>44610</c:v>
                </c:pt>
                <c:pt idx="18">
                  <c:v>44611</c:v>
                </c:pt>
                <c:pt idx="19">
                  <c:v>44612</c:v>
                </c:pt>
                <c:pt idx="20">
                  <c:v>44613</c:v>
                </c:pt>
                <c:pt idx="21">
                  <c:v>44614</c:v>
                </c:pt>
                <c:pt idx="22">
                  <c:v>44615</c:v>
                </c:pt>
                <c:pt idx="23">
                  <c:v>44616</c:v>
                </c:pt>
                <c:pt idx="24">
                  <c:v>44617</c:v>
                </c:pt>
                <c:pt idx="25">
                  <c:v>44618</c:v>
                </c:pt>
                <c:pt idx="26">
                  <c:v>44619</c:v>
                </c:pt>
                <c:pt idx="27">
                  <c:v>44620</c:v>
                </c:pt>
                <c:pt idx="28">
                  <c:v>44621</c:v>
                </c:pt>
                <c:pt idx="29">
                  <c:v>44622</c:v>
                </c:pt>
                <c:pt idx="30">
                  <c:v>44623</c:v>
                </c:pt>
                <c:pt idx="31">
                  <c:v>44624</c:v>
                </c:pt>
                <c:pt idx="32">
                  <c:v>44625</c:v>
                </c:pt>
                <c:pt idx="33">
                  <c:v>44626</c:v>
                </c:pt>
                <c:pt idx="34">
                  <c:v>44627</c:v>
                </c:pt>
                <c:pt idx="35">
                  <c:v>44628</c:v>
                </c:pt>
                <c:pt idx="36">
                  <c:v>44629</c:v>
                </c:pt>
                <c:pt idx="37">
                  <c:v>44630</c:v>
                </c:pt>
                <c:pt idx="38">
                  <c:v>44631</c:v>
                </c:pt>
                <c:pt idx="39">
                  <c:v>44632</c:v>
                </c:pt>
                <c:pt idx="40">
                  <c:v>44633</c:v>
                </c:pt>
                <c:pt idx="41">
                  <c:v>44634</c:v>
                </c:pt>
                <c:pt idx="42">
                  <c:v>44635</c:v>
                </c:pt>
                <c:pt idx="43">
                  <c:v>44636</c:v>
                </c:pt>
                <c:pt idx="44">
                  <c:v>44637</c:v>
                </c:pt>
                <c:pt idx="45">
                  <c:v>44638</c:v>
                </c:pt>
                <c:pt idx="46">
                  <c:v>44639</c:v>
                </c:pt>
                <c:pt idx="47">
                  <c:v>44640</c:v>
                </c:pt>
                <c:pt idx="48">
                  <c:v>44641</c:v>
                </c:pt>
                <c:pt idx="49">
                  <c:v>44642</c:v>
                </c:pt>
                <c:pt idx="50">
                  <c:v>44643</c:v>
                </c:pt>
                <c:pt idx="51">
                  <c:v>44644</c:v>
                </c:pt>
                <c:pt idx="52">
                  <c:v>44645</c:v>
                </c:pt>
                <c:pt idx="53">
                  <c:v>44646</c:v>
                </c:pt>
                <c:pt idx="54">
                  <c:v>44647</c:v>
                </c:pt>
                <c:pt idx="55">
                  <c:v>44648</c:v>
                </c:pt>
                <c:pt idx="56">
                  <c:v>44649</c:v>
                </c:pt>
                <c:pt idx="57">
                  <c:v>44650</c:v>
                </c:pt>
                <c:pt idx="58">
                  <c:v>44651</c:v>
                </c:pt>
                <c:pt idx="59">
                  <c:v>44652</c:v>
                </c:pt>
                <c:pt idx="60">
                  <c:v>44653</c:v>
                </c:pt>
                <c:pt idx="61">
                  <c:v>44654</c:v>
                </c:pt>
                <c:pt idx="62">
                  <c:v>44655</c:v>
                </c:pt>
                <c:pt idx="63">
                  <c:v>44656</c:v>
                </c:pt>
                <c:pt idx="64">
                  <c:v>44657</c:v>
                </c:pt>
                <c:pt idx="65">
                  <c:v>44658</c:v>
                </c:pt>
                <c:pt idx="66">
                  <c:v>44659</c:v>
                </c:pt>
                <c:pt idx="67">
                  <c:v>44660</c:v>
                </c:pt>
                <c:pt idx="68">
                  <c:v>44661</c:v>
                </c:pt>
                <c:pt idx="69">
                  <c:v>44662</c:v>
                </c:pt>
                <c:pt idx="70">
                  <c:v>44663</c:v>
                </c:pt>
                <c:pt idx="71">
                  <c:v>44664</c:v>
                </c:pt>
                <c:pt idx="72">
                  <c:v>44665</c:v>
                </c:pt>
                <c:pt idx="73">
                  <c:v>44666</c:v>
                </c:pt>
                <c:pt idx="74">
                  <c:v>44667</c:v>
                </c:pt>
                <c:pt idx="75">
                  <c:v>44668</c:v>
                </c:pt>
                <c:pt idx="76">
                  <c:v>44669</c:v>
                </c:pt>
                <c:pt idx="77">
                  <c:v>44670</c:v>
                </c:pt>
                <c:pt idx="78">
                  <c:v>44671</c:v>
                </c:pt>
                <c:pt idx="79">
                  <c:v>44672</c:v>
                </c:pt>
                <c:pt idx="80">
                  <c:v>44673</c:v>
                </c:pt>
                <c:pt idx="81">
                  <c:v>44674</c:v>
                </c:pt>
                <c:pt idx="82">
                  <c:v>44675</c:v>
                </c:pt>
                <c:pt idx="83">
                  <c:v>44676</c:v>
                </c:pt>
                <c:pt idx="84">
                  <c:v>44677</c:v>
                </c:pt>
                <c:pt idx="85">
                  <c:v>44678</c:v>
                </c:pt>
                <c:pt idx="86">
                  <c:v>44679</c:v>
                </c:pt>
                <c:pt idx="87">
                  <c:v>44680</c:v>
                </c:pt>
                <c:pt idx="88">
                  <c:v>44681</c:v>
                </c:pt>
                <c:pt idx="89">
                  <c:v>44682</c:v>
                </c:pt>
                <c:pt idx="90">
                  <c:v>44683</c:v>
                </c:pt>
                <c:pt idx="91">
                  <c:v>44684</c:v>
                </c:pt>
                <c:pt idx="92">
                  <c:v>44685</c:v>
                </c:pt>
                <c:pt idx="93">
                  <c:v>44686</c:v>
                </c:pt>
                <c:pt idx="94">
                  <c:v>44687</c:v>
                </c:pt>
                <c:pt idx="95">
                  <c:v>44688</c:v>
                </c:pt>
                <c:pt idx="96">
                  <c:v>44689</c:v>
                </c:pt>
                <c:pt idx="97">
                  <c:v>44690</c:v>
                </c:pt>
                <c:pt idx="98">
                  <c:v>44691</c:v>
                </c:pt>
                <c:pt idx="99">
                  <c:v>44692</c:v>
                </c:pt>
                <c:pt idx="100">
                  <c:v>44693</c:v>
                </c:pt>
                <c:pt idx="101">
                  <c:v>44694</c:v>
                </c:pt>
                <c:pt idx="102">
                  <c:v>44695</c:v>
                </c:pt>
                <c:pt idx="103">
                  <c:v>44696</c:v>
                </c:pt>
                <c:pt idx="104">
                  <c:v>44697</c:v>
                </c:pt>
                <c:pt idx="105">
                  <c:v>44698</c:v>
                </c:pt>
                <c:pt idx="106">
                  <c:v>44699</c:v>
                </c:pt>
                <c:pt idx="107">
                  <c:v>44700</c:v>
                </c:pt>
                <c:pt idx="108">
                  <c:v>44701</c:v>
                </c:pt>
                <c:pt idx="109">
                  <c:v>44702</c:v>
                </c:pt>
                <c:pt idx="110">
                  <c:v>44703</c:v>
                </c:pt>
                <c:pt idx="111">
                  <c:v>44704</c:v>
                </c:pt>
                <c:pt idx="112">
                  <c:v>44705</c:v>
                </c:pt>
                <c:pt idx="113">
                  <c:v>44706</c:v>
                </c:pt>
                <c:pt idx="114">
                  <c:v>44707</c:v>
                </c:pt>
                <c:pt idx="115">
                  <c:v>44708</c:v>
                </c:pt>
                <c:pt idx="116">
                  <c:v>44709</c:v>
                </c:pt>
                <c:pt idx="117">
                  <c:v>44710</c:v>
                </c:pt>
                <c:pt idx="118">
                  <c:v>44711</c:v>
                </c:pt>
                <c:pt idx="119">
                  <c:v>44712</c:v>
                </c:pt>
                <c:pt idx="120">
                  <c:v>44713</c:v>
                </c:pt>
                <c:pt idx="121">
                  <c:v>44714</c:v>
                </c:pt>
                <c:pt idx="122">
                  <c:v>44715</c:v>
                </c:pt>
                <c:pt idx="123">
                  <c:v>44716</c:v>
                </c:pt>
                <c:pt idx="124">
                  <c:v>44717</c:v>
                </c:pt>
                <c:pt idx="125">
                  <c:v>44718</c:v>
                </c:pt>
                <c:pt idx="126">
                  <c:v>44719</c:v>
                </c:pt>
                <c:pt idx="127">
                  <c:v>44720</c:v>
                </c:pt>
                <c:pt idx="128">
                  <c:v>44721</c:v>
                </c:pt>
                <c:pt idx="129">
                  <c:v>44722</c:v>
                </c:pt>
                <c:pt idx="130">
                  <c:v>44723</c:v>
                </c:pt>
                <c:pt idx="131">
                  <c:v>44724</c:v>
                </c:pt>
                <c:pt idx="132">
                  <c:v>44725</c:v>
                </c:pt>
                <c:pt idx="133">
                  <c:v>44726</c:v>
                </c:pt>
                <c:pt idx="134">
                  <c:v>44727</c:v>
                </c:pt>
                <c:pt idx="135">
                  <c:v>44728</c:v>
                </c:pt>
                <c:pt idx="136">
                  <c:v>44729</c:v>
                </c:pt>
                <c:pt idx="137">
                  <c:v>44730</c:v>
                </c:pt>
                <c:pt idx="138">
                  <c:v>44731</c:v>
                </c:pt>
                <c:pt idx="139">
                  <c:v>44732</c:v>
                </c:pt>
                <c:pt idx="140">
                  <c:v>44733</c:v>
                </c:pt>
                <c:pt idx="141">
                  <c:v>44734</c:v>
                </c:pt>
                <c:pt idx="142">
                  <c:v>44735</c:v>
                </c:pt>
                <c:pt idx="143">
                  <c:v>44736</c:v>
                </c:pt>
                <c:pt idx="144">
                  <c:v>44737</c:v>
                </c:pt>
                <c:pt idx="145">
                  <c:v>44738</c:v>
                </c:pt>
                <c:pt idx="146">
                  <c:v>44739</c:v>
                </c:pt>
                <c:pt idx="147">
                  <c:v>44740</c:v>
                </c:pt>
                <c:pt idx="148">
                  <c:v>44741</c:v>
                </c:pt>
                <c:pt idx="149">
                  <c:v>44742</c:v>
                </c:pt>
                <c:pt idx="150">
                  <c:v>44743</c:v>
                </c:pt>
                <c:pt idx="151">
                  <c:v>44744</c:v>
                </c:pt>
                <c:pt idx="152">
                  <c:v>44745</c:v>
                </c:pt>
                <c:pt idx="153">
                  <c:v>44746</c:v>
                </c:pt>
                <c:pt idx="154">
                  <c:v>44747</c:v>
                </c:pt>
                <c:pt idx="155">
                  <c:v>44748</c:v>
                </c:pt>
                <c:pt idx="156">
                  <c:v>44749</c:v>
                </c:pt>
                <c:pt idx="157">
                  <c:v>44750</c:v>
                </c:pt>
                <c:pt idx="158">
                  <c:v>44751</c:v>
                </c:pt>
                <c:pt idx="159">
                  <c:v>44752</c:v>
                </c:pt>
                <c:pt idx="160">
                  <c:v>44753</c:v>
                </c:pt>
                <c:pt idx="161">
                  <c:v>44754</c:v>
                </c:pt>
                <c:pt idx="162">
                  <c:v>44755</c:v>
                </c:pt>
                <c:pt idx="163">
                  <c:v>44756</c:v>
                </c:pt>
                <c:pt idx="164">
                  <c:v>44757</c:v>
                </c:pt>
                <c:pt idx="165">
                  <c:v>44758</c:v>
                </c:pt>
                <c:pt idx="166">
                  <c:v>44759</c:v>
                </c:pt>
                <c:pt idx="167">
                  <c:v>44760</c:v>
                </c:pt>
                <c:pt idx="168">
                  <c:v>44761</c:v>
                </c:pt>
                <c:pt idx="169">
                  <c:v>44762</c:v>
                </c:pt>
                <c:pt idx="170">
                  <c:v>44763</c:v>
                </c:pt>
                <c:pt idx="171">
                  <c:v>44764</c:v>
                </c:pt>
                <c:pt idx="172">
                  <c:v>44765</c:v>
                </c:pt>
                <c:pt idx="173">
                  <c:v>44766</c:v>
                </c:pt>
                <c:pt idx="174">
                  <c:v>44767</c:v>
                </c:pt>
                <c:pt idx="175">
                  <c:v>44768</c:v>
                </c:pt>
                <c:pt idx="176">
                  <c:v>44769</c:v>
                </c:pt>
                <c:pt idx="177">
                  <c:v>44770</c:v>
                </c:pt>
                <c:pt idx="178">
                  <c:v>44771</c:v>
                </c:pt>
                <c:pt idx="179">
                  <c:v>44772</c:v>
                </c:pt>
                <c:pt idx="180">
                  <c:v>44773</c:v>
                </c:pt>
                <c:pt idx="181">
                  <c:v>44774</c:v>
                </c:pt>
                <c:pt idx="182">
                  <c:v>44775</c:v>
                </c:pt>
                <c:pt idx="183">
                  <c:v>44776</c:v>
                </c:pt>
                <c:pt idx="184">
                  <c:v>44777</c:v>
                </c:pt>
                <c:pt idx="185">
                  <c:v>44778</c:v>
                </c:pt>
                <c:pt idx="186">
                  <c:v>44779</c:v>
                </c:pt>
                <c:pt idx="187">
                  <c:v>44780</c:v>
                </c:pt>
                <c:pt idx="188">
                  <c:v>44781</c:v>
                </c:pt>
                <c:pt idx="189">
                  <c:v>44782</c:v>
                </c:pt>
                <c:pt idx="190">
                  <c:v>44783</c:v>
                </c:pt>
                <c:pt idx="191">
                  <c:v>44784</c:v>
                </c:pt>
                <c:pt idx="192">
                  <c:v>44785</c:v>
                </c:pt>
                <c:pt idx="193">
                  <c:v>44786</c:v>
                </c:pt>
                <c:pt idx="194">
                  <c:v>44787</c:v>
                </c:pt>
                <c:pt idx="195">
                  <c:v>44788</c:v>
                </c:pt>
                <c:pt idx="196">
                  <c:v>44789</c:v>
                </c:pt>
                <c:pt idx="197">
                  <c:v>44790</c:v>
                </c:pt>
                <c:pt idx="198">
                  <c:v>44791</c:v>
                </c:pt>
                <c:pt idx="199">
                  <c:v>44792</c:v>
                </c:pt>
                <c:pt idx="200">
                  <c:v>44793</c:v>
                </c:pt>
                <c:pt idx="201">
                  <c:v>44794</c:v>
                </c:pt>
                <c:pt idx="202">
                  <c:v>44795</c:v>
                </c:pt>
                <c:pt idx="203">
                  <c:v>44796</c:v>
                </c:pt>
                <c:pt idx="204">
                  <c:v>44797</c:v>
                </c:pt>
                <c:pt idx="205">
                  <c:v>44798</c:v>
                </c:pt>
                <c:pt idx="206">
                  <c:v>44799</c:v>
                </c:pt>
                <c:pt idx="207">
                  <c:v>44800</c:v>
                </c:pt>
                <c:pt idx="208">
                  <c:v>44801</c:v>
                </c:pt>
                <c:pt idx="209">
                  <c:v>44802</c:v>
                </c:pt>
                <c:pt idx="210">
                  <c:v>44803</c:v>
                </c:pt>
                <c:pt idx="211">
                  <c:v>44804</c:v>
                </c:pt>
                <c:pt idx="212">
                  <c:v>44805</c:v>
                </c:pt>
                <c:pt idx="213">
                  <c:v>44806</c:v>
                </c:pt>
                <c:pt idx="214">
                  <c:v>44807</c:v>
                </c:pt>
                <c:pt idx="215">
                  <c:v>44808</c:v>
                </c:pt>
                <c:pt idx="216">
                  <c:v>44809</c:v>
                </c:pt>
                <c:pt idx="217">
                  <c:v>44810</c:v>
                </c:pt>
                <c:pt idx="218">
                  <c:v>44811</c:v>
                </c:pt>
                <c:pt idx="219">
                  <c:v>44812</c:v>
                </c:pt>
                <c:pt idx="220">
                  <c:v>44813</c:v>
                </c:pt>
                <c:pt idx="221">
                  <c:v>44814</c:v>
                </c:pt>
                <c:pt idx="222">
                  <c:v>44815</c:v>
                </c:pt>
                <c:pt idx="223">
                  <c:v>44816</c:v>
                </c:pt>
                <c:pt idx="224">
                  <c:v>44817</c:v>
                </c:pt>
                <c:pt idx="225">
                  <c:v>44818</c:v>
                </c:pt>
                <c:pt idx="226">
                  <c:v>44819</c:v>
                </c:pt>
                <c:pt idx="227">
                  <c:v>44820</c:v>
                </c:pt>
                <c:pt idx="228">
                  <c:v>44821</c:v>
                </c:pt>
                <c:pt idx="229">
                  <c:v>44822</c:v>
                </c:pt>
                <c:pt idx="230">
                  <c:v>44823</c:v>
                </c:pt>
                <c:pt idx="231">
                  <c:v>44824</c:v>
                </c:pt>
                <c:pt idx="232">
                  <c:v>44825</c:v>
                </c:pt>
                <c:pt idx="233">
                  <c:v>44826</c:v>
                </c:pt>
                <c:pt idx="234">
                  <c:v>44827</c:v>
                </c:pt>
                <c:pt idx="235">
                  <c:v>44828</c:v>
                </c:pt>
                <c:pt idx="236">
                  <c:v>44829</c:v>
                </c:pt>
                <c:pt idx="237">
                  <c:v>44830</c:v>
                </c:pt>
                <c:pt idx="238">
                  <c:v>44831</c:v>
                </c:pt>
                <c:pt idx="239">
                  <c:v>44832</c:v>
                </c:pt>
                <c:pt idx="240">
                  <c:v>44833</c:v>
                </c:pt>
                <c:pt idx="241">
                  <c:v>44834</c:v>
                </c:pt>
                <c:pt idx="242">
                  <c:v>44835</c:v>
                </c:pt>
                <c:pt idx="243">
                  <c:v>44836</c:v>
                </c:pt>
                <c:pt idx="244">
                  <c:v>44837</c:v>
                </c:pt>
                <c:pt idx="245">
                  <c:v>44838</c:v>
                </c:pt>
                <c:pt idx="246">
                  <c:v>44839</c:v>
                </c:pt>
                <c:pt idx="247">
                  <c:v>44840</c:v>
                </c:pt>
                <c:pt idx="248">
                  <c:v>44841</c:v>
                </c:pt>
                <c:pt idx="249">
                  <c:v>44842</c:v>
                </c:pt>
                <c:pt idx="250">
                  <c:v>44843</c:v>
                </c:pt>
                <c:pt idx="251">
                  <c:v>44844</c:v>
                </c:pt>
                <c:pt idx="252">
                  <c:v>44845</c:v>
                </c:pt>
                <c:pt idx="253">
                  <c:v>44846</c:v>
                </c:pt>
                <c:pt idx="254">
                  <c:v>44847</c:v>
                </c:pt>
                <c:pt idx="255">
                  <c:v>44848</c:v>
                </c:pt>
                <c:pt idx="256">
                  <c:v>44849</c:v>
                </c:pt>
                <c:pt idx="257">
                  <c:v>44850</c:v>
                </c:pt>
                <c:pt idx="258">
                  <c:v>44851</c:v>
                </c:pt>
                <c:pt idx="259">
                  <c:v>44852</c:v>
                </c:pt>
                <c:pt idx="260">
                  <c:v>44853</c:v>
                </c:pt>
                <c:pt idx="261">
                  <c:v>44854</c:v>
                </c:pt>
                <c:pt idx="262">
                  <c:v>44855</c:v>
                </c:pt>
                <c:pt idx="263">
                  <c:v>44856</c:v>
                </c:pt>
                <c:pt idx="264">
                  <c:v>44857</c:v>
                </c:pt>
                <c:pt idx="265">
                  <c:v>44858</c:v>
                </c:pt>
                <c:pt idx="266">
                  <c:v>44859</c:v>
                </c:pt>
                <c:pt idx="267">
                  <c:v>44860</c:v>
                </c:pt>
                <c:pt idx="268">
                  <c:v>44861</c:v>
                </c:pt>
                <c:pt idx="269">
                  <c:v>44862</c:v>
                </c:pt>
                <c:pt idx="270">
                  <c:v>44863</c:v>
                </c:pt>
                <c:pt idx="271">
                  <c:v>44864</c:v>
                </c:pt>
                <c:pt idx="272">
                  <c:v>44865</c:v>
                </c:pt>
                <c:pt idx="273">
                  <c:v>44866</c:v>
                </c:pt>
                <c:pt idx="274">
                  <c:v>44867</c:v>
                </c:pt>
                <c:pt idx="275">
                  <c:v>44868</c:v>
                </c:pt>
                <c:pt idx="276">
                  <c:v>44869</c:v>
                </c:pt>
                <c:pt idx="277">
                  <c:v>44870</c:v>
                </c:pt>
                <c:pt idx="278">
                  <c:v>44871</c:v>
                </c:pt>
                <c:pt idx="279">
                  <c:v>44872</c:v>
                </c:pt>
                <c:pt idx="280">
                  <c:v>44873</c:v>
                </c:pt>
                <c:pt idx="281">
                  <c:v>44874</c:v>
                </c:pt>
                <c:pt idx="282">
                  <c:v>44875</c:v>
                </c:pt>
                <c:pt idx="283">
                  <c:v>44876</c:v>
                </c:pt>
                <c:pt idx="284">
                  <c:v>44877</c:v>
                </c:pt>
                <c:pt idx="285">
                  <c:v>44878</c:v>
                </c:pt>
                <c:pt idx="286">
                  <c:v>44879</c:v>
                </c:pt>
                <c:pt idx="287">
                  <c:v>44880</c:v>
                </c:pt>
                <c:pt idx="288">
                  <c:v>44881</c:v>
                </c:pt>
                <c:pt idx="289">
                  <c:v>44882</c:v>
                </c:pt>
                <c:pt idx="290">
                  <c:v>44883</c:v>
                </c:pt>
                <c:pt idx="291">
                  <c:v>44884</c:v>
                </c:pt>
                <c:pt idx="292">
                  <c:v>44885</c:v>
                </c:pt>
                <c:pt idx="293">
                  <c:v>44886</c:v>
                </c:pt>
                <c:pt idx="294">
                  <c:v>44887</c:v>
                </c:pt>
                <c:pt idx="295">
                  <c:v>44888</c:v>
                </c:pt>
                <c:pt idx="296">
                  <c:v>44889</c:v>
                </c:pt>
                <c:pt idx="297">
                  <c:v>44890</c:v>
                </c:pt>
                <c:pt idx="298">
                  <c:v>44891</c:v>
                </c:pt>
                <c:pt idx="299">
                  <c:v>44892</c:v>
                </c:pt>
                <c:pt idx="300">
                  <c:v>44893</c:v>
                </c:pt>
                <c:pt idx="301">
                  <c:v>44894</c:v>
                </c:pt>
                <c:pt idx="302">
                  <c:v>44895</c:v>
                </c:pt>
                <c:pt idx="303">
                  <c:v>44896</c:v>
                </c:pt>
                <c:pt idx="304">
                  <c:v>44897</c:v>
                </c:pt>
                <c:pt idx="305">
                  <c:v>44898</c:v>
                </c:pt>
                <c:pt idx="306">
                  <c:v>44899</c:v>
                </c:pt>
                <c:pt idx="307">
                  <c:v>44900</c:v>
                </c:pt>
                <c:pt idx="308">
                  <c:v>44901</c:v>
                </c:pt>
                <c:pt idx="309">
                  <c:v>44902</c:v>
                </c:pt>
                <c:pt idx="310">
                  <c:v>44903</c:v>
                </c:pt>
                <c:pt idx="311">
                  <c:v>44904</c:v>
                </c:pt>
                <c:pt idx="312">
                  <c:v>44905</c:v>
                </c:pt>
                <c:pt idx="313">
                  <c:v>44906</c:v>
                </c:pt>
                <c:pt idx="314">
                  <c:v>44907</c:v>
                </c:pt>
                <c:pt idx="315">
                  <c:v>44908</c:v>
                </c:pt>
                <c:pt idx="316">
                  <c:v>44909</c:v>
                </c:pt>
                <c:pt idx="317">
                  <c:v>44910</c:v>
                </c:pt>
                <c:pt idx="318">
                  <c:v>44911</c:v>
                </c:pt>
                <c:pt idx="319">
                  <c:v>44912</c:v>
                </c:pt>
                <c:pt idx="320">
                  <c:v>44913</c:v>
                </c:pt>
                <c:pt idx="321">
                  <c:v>44914</c:v>
                </c:pt>
                <c:pt idx="322">
                  <c:v>44915</c:v>
                </c:pt>
                <c:pt idx="323">
                  <c:v>44916</c:v>
                </c:pt>
                <c:pt idx="324">
                  <c:v>44917</c:v>
                </c:pt>
                <c:pt idx="325">
                  <c:v>44918</c:v>
                </c:pt>
                <c:pt idx="326">
                  <c:v>44919</c:v>
                </c:pt>
                <c:pt idx="327">
                  <c:v>44920</c:v>
                </c:pt>
                <c:pt idx="328">
                  <c:v>44921</c:v>
                </c:pt>
                <c:pt idx="329">
                  <c:v>44922</c:v>
                </c:pt>
                <c:pt idx="330">
                  <c:v>44923</c:v>
                </c:pt>
                <c:pt idx="331">
                  <c:v>44924</c:v>
                </c:pt>
                <c:pt idx="332">
                  <c:v>44925</c:v>
                </c:pt>
                <c:pt idx="333">
                  <c:v>44926</c:v>
                </c:pt>
                <c:pt idx="334">
                  <c:v>44927</c:v>
                </c:pt>
                <c:pt idx="335">
                  <c:v>44928</c:v>
                </c:pt>
                <c:pt idx="336">
                  <c:v>44929</c:v>
                </c:pt>
                <c:pt idx="337">
                  <c:v>44930</c:v>
                </c:pt>
                <c:pt idx="338">
                  <c:v>44931</c:v>
                </c:pt>
                <c:pt idx="339">
                  <c:v>44932</c:v>
                </c:pt>
                <c:pt idx="340">
                  <c:v>44933</c:v>
                </c:pt>
                <c:pt idx="341">
                  <c:v>44934</c:v>
                </c:pt>
                <c:pt idx="342">
                  <c:v>44935</c:v>
                </c:pt>
                <c:pt idx="343">
                  <c:v>44936</c:v>
                </c:pt>
                <c:pt idx="344">
                  <c:v>44937</c:v>
                </c:pt>
                <c:pt idx="345">
                  <c:v>44938</c:v>
                </c:pt>
                <c:pt idx="346">
                  <c:v>44939</c:v>
                </c:pt>
                <c:pt idx="347">
                  <c:v>44940</c:v>
                </c:pt>
                <c:pt idx="348">
                  <c:v>44941</c:v>
                </c:pt>
                <c:pt idx="349">
                  <c:v>44942</c:v>
                </c:pt>
                <c:pt idx="350">
                  <c:v>44943</c:v>
                </c:pt>
                <c:pt idx="351">
                  <c:v>44944</c:v>
                </c:pt>
                <c:pt idx="352">
                  <c:v>44945</c:v>
                </c:pt>
                <c:pt idx="353">
                  <c:v>44946</c:v>
                </c:pt>
                <c:pt idx="354">
                  <c:v>44947</c:v>
                </c:pt>
                <c:pt idx="355">
                  <c:v>44948</c:v>
                </c:pt>
                <c:pt idx="356">
                  <c:v>44949</c:v>
                </c:pt>
                <c:pt idx="357">
                  <c:v>44950</c:v>
                </c:pt>
                <c:pt idx="358">
                  <c:v>44951</c:v>
                </c:pt>
                <c:pt idx="359">
                  <c:v>44952</c:v>
                </c:pt>
                <c:pt idx="360">
                  <c:v>44953</c:v>
                </c:pt>
                <c:pt idx="361">
                  <c:v>44954</c:v>
                </c:pt>
                <c:pt idx="362">
                  <c:v>44955</c:v>
                </c:pt>
                <c:pt idx="363">
                  <c:v>44956</c:v>
                </c:pt>
                <c:pt idx="364">
                  <c:v>44957</c:v>
                </c:pt>
                <c:pt idx="365">
                  <c:v>44958</c:v>
                </c:pt>
                <c:pt idx="366">
                  <c:v>44959</c:v>
                </c:pt>
                <c:pt idx="367">
                  <c:v>44960</c:v>
                </c:pt>
                <c:pt idx="368">
                  <c:v>44961</c:v>
                </c:pt>
                <c:pt idx="369">
                  <c:v>44962</c:v>
                </c:pt>
                <c:pt idx="370">
                  <c:v>44963</c:v>
                </c:pt>
                <c:pt idx="371">
                  <c:v>44964</c:v>
                </c:pt>
                <c:pt idx="372">
                  <c:v>44965</c:v>
                </c:pt>
                <c:pt idx="373">
                  <c:v>44966</c:v>
                </c:pt>
                <c:pt idx="374">
                  <c:v>44967</c:v>
                </c:pt>
                <c:pt idx="375">
                  <c:v>44968</c:v>
                </c:pt>
                <c:pt idx="376">
                  <c:v>44969</c:v>
                </c:pt>
                <c:pt idx="377">
                  <c:v>44970</c:v>
                </c:pt>
                <c:pt idx="378">
                  <c:v>44971</c:v>
                </c:pt>
                <c:pt idx="379">
                  <c:v>44972</c:v>
                </c:pt>
                <c:pt idx="380">
                  <c:v>44973</c:v>
                </c:pt>
                <c:pt idx="381">
                  <c:v>44974</c:v>
                </c:pt>
                <c:pt idx="382">
                  <c:v>44975</c:v>
                </c:pt>
                <c:pt idx="383">
                  <c:v>44976</c:v>
                </c:pt>
                <c:pt idx="384">
                  <c:v>44977</c:v>
                </c:pt>
                <c:pt idx="385">
                  <c:v>44978</c:v>
                </c:pt>
                <c:pt idx="386">
                  <c:v>44979</c:v>
                </c:pt>
                <c:pt idx="387">
                  <c:v>44980</c:v>
                </c:pt>
                <c:pt idx="388">
                  <c:v>44981</c:v>
                </c:pt>
                <c:pt idx="389">
                  <c:v>44982</c:v>
                </c:pt>
                <c:pt idx="390">
                  <c:v>44983</c:v>
                </c:pt>
                <c:pt idx="391">
                  <c:v>44984</c:v>
                </c:pt>
                <c:pt idx="392">
                  <c:v>44985</c:v>
                </c:pt>
              </c:numCache>
            </c:numRef>
          </c:cat>
          <c:val>
            <c:numRef>
              <c:f>Load_and_Gen!$F$32:$F$424</c:f>
              <c:numCache>
                <c:formatCode>#,##0.00</c:formatCode>
                <c:ptCount val="393"/>
                <c:pt idx="0">
                  <c:v>459264738.69000006</c:v>
                </c:pt>
                <c:pt idx="1">
                  <c:v>442831455.31999981</c:v>
                </c:pt>
                <c:pt idx="2">
                  <c:v>436459901.20999998</c:v>
                </c:pt>
                <c:pt idx="3">
                  <c:v>249870686.19000009</c:v>
                </c:pt>
                <c:pt idx="4">
                  <c:v>188895302.43000001</c:v>
                </c:pt>
                <c:pt idx="5">
                  <c:v>188191077.17999995</c:v>
                </c:pt>
                <c:pt idx="6">
                  <c:v>183982641.38</c:v>
                </c:pt>
                <c:pt idx="7">
                  <c:v>159198731.37</c:v>
                </c:pt>
                <c:pt idx="8">
                  <c:v>156295108.94000009</c:v>
                </c:pt>
                <c:pt idx="9">
                  <c:v>148698684.52000001</c:v>
                </c:pt>
                <c:pt idx="10">
                  <c:v>148302295.28999999</c:v>
                </c:pt>
                <c:pt idx="11">
                  <c:v>147345748.22999999</c:v>
                </c:pt>
                <c:pt idx="12">
                  <c:v>147619595.00999999</c:v>
                </c:pt>
                <c:pt idx="13">
                  <c:v>148024603.72999999</c:v>
                </c:pt>
                <c:pt idx="14">
                  <c:v>154900574.18999997</c:v>
                </c:pt>
                <c:pt idx="15">
                  <c:v>155735126.89999998</c:v>
                </c:pt>
                <c:pt idx="16">
                  <c:v>179530173.22999996</c:v>
                </c:pt>
                <c:pt idx="17">
                  <c:v>191516432.59999996</c:v>
                </c:pt>
                <c:pt idx="18">
                  <c:v>187554141.09999999</c:v>
                </c:pt>
                <c:pt idx="19">
                  <c:v>187872306.02000001</c:v>
                </c:pt>
                <c:pt idx="20">
                  <c:v>184740059.38999999</c:v>
                </c:pt>
                <c:pt idx="21">
                  <c:v>194318932.18999991</c:v>
                </c:pt>
                <c:pt idx="22">
                  <c:v>171638124.70999998</c:v>
                </c:pt>
                <c:pt idx="23">
                  <c:v>170767043.88</c:v>
                </c:pt>
                <c:pt idx="24">
                  <c:v>298878754.61999995</c:v>
                </c:pt>
                <c:pt idx="25">
                  <c:v>302538702.47000003</c:v>
                </c:pt>
                <c:pt idx="26">
                  <c:v>309432999.81000006</c:v>
                </c:pt>
                <c:pt idx="27">
                  <c:v>315544076.60000008</c:v>
                </c:pt>
                <c:pt idx="28">
                  <c:v>306417537.30999994</c:v>
                </c:pt>
                <c:pt idx="29">
                  <c:v>243675555.19</c:v>
                </c:pt>
                <c:pt idx="30">
                  <c:v>212208146.17999992</c:v>
                </c:pt>
                <c:pt idx="31">
                  <c:v>190882125.02000001</c:v>
                </c:pt>
                <c:pt idx="32">
                  <c:v>188208952.56999999</c:v>
                </c:pt>
                <c:pt idx="33">
                  <c:v>191051530.83999997</c:v>
                </c:pt>
                <c:pt idx="34">
                  <c:v>191409258.83000001</c:v>
                </c:pt>
                <c:pt idx="35">
                  <c:v>202219166.16999999</c:v>
                </c:pt>
                <c:pt idx="36">
                  <c:v>184273628.63</c:v>
                </c:pt>
                <c:pt idx="37">
                  <c:v>168260271.59</c:v>
                </c:pt>
                <c:pt idx="38">
                  <c:v>172557007.75000009</c:v>
                </c:pt>
                <c:pt idx="39">
                  <c:v>172484968.92000002</c:v>
                </c:pt>
                <c:pt idx="40">
                  <c:v>171516444.00000003</c:v>
                </c:pt>
                <c:pt idx="41">
                  <c:v>172598666.01000002</c:v>
                </c:pt>
                <c:pt idx="42">
                  <c:v>168731964.98999992</c:v>
                </c:pt>
                <c:pt idx="43">
                  <c:v>161904674.07000005</c:v>
                </c:pt>
                <c:pt idx="44">
                  <c:v>163995476.16999996</c:v>
                </c:pt>
                <c:pt idx="45">
                  <c:v>167588505.81</c:v>
                </c:pt>
                <c:pt idx="46">
                  <c:v>176060160.58000001</c:v>
                </c:pt>
                <c:pt idx="47">
                  <c:v>179036359.99999997</c:v>
                </c:pt>
                <c:pt idx="48">
                  <c:v>180437528.34999996</c:v>
                </c:pt>
                <c:pt idx="49">
                  <c:v>193245396.05999997</c:v>
                </c:pt>
                <c:pt idx="50">
                  <c:v>222885837.75999999</c:v>
                </c:pt>
                <c:pt idx="51">
                  <c:v>212072176.89999995</c:v>
                </c:pt>
                <c:pt idx="52">
                  <c:v>206121020.61000007</c:v>
                </c:pt>
                <c:pt idx="53">
                  <c:v>207746339.70999995</c:v>
                </c:pt>
                <c:pt idx="54">
                  <c:v>210233654.83999997</c:v>
                </c:pt>
                <c:pt idx="55">
                  <c:v>208344125.40999997</c:v>
                </c:pt>
                <c:pt idx="56">
                  <c:v>254733339</c:v>
                </c:pt>
                <c:pt idx="57">
                  <c:v>261610049.63999999</c:v>
                </c:pt>
                <c:pt idx="58">
                  <c:v>279394056.39000005</c:v>
                </c:pt>
                <c:pt idx="59">
                  <c:v>252125172.09000003</c:v>
                </c:pt>
                <c:pt idx="60">
                  <c:v>259266932.25999999</c:v>
                </c:pt>
                <c:pt idx="61">
                  <c:v>256895160.67000005</c:v>
                </c:pt>
                <c:pt idx="62">
                  <c:v>259439474.45999995</c:v>
                </c:pt>
                <c:pt idx="63">
                  <c:v>253034172.91999999</c:v>
                </c:pt>
                <c:pt idx="64">
                  <c:v>243691795.49000001</c:v>
                </c:pt>
                <c:pt idx="65">
                  <c:v>240574052.53000003</c:v>
                </c:pt>
                <c:pt idx="66">
                  <c:v>253170036.55999991</c:v>
                </c:pt>
                <c:pt idx="67">
                  <c:v>259540788.09</c:v>
                </c:pt>
                <c:pt idx="68">
                  <c:v>266601199.05000001</c:v>
                </c:pt>
                <c:pt idx="69">
                  <c:v>267058737.30000001</c:v>
                </c:pt>
                <c:pt idx="70">
                  <c:v>275835195.15999997</c:v>
                </c:pt>
                <c:pt idx="71">
                  <c:v>285060315.06</c:v>
                </c:pt>
                <c:pt idx="72">
                  <c:v>281887410.42999995</c:v>
                </c:pt>
                <c:pt idx="73">
                  <c:v>268315363.60000005</c:v>
                </c:pt>
                <c:pt idx="74">
                  <c:v>264987045.78</c:v>
                </c:pt>
                <c:pt idx="75">
                  <c:v>261513700.97999999</c:v>
                </c:pt>
                <c:pt idx="76">
                  <c:v>256191144.61999983</c:v>
                </c:pt>
                <c:pt idx="77">
                  <c:v>261405649.40000004</c:v>
                </c:pt>
                <c:pt idx="78">
                  <c:v>248955147.56000009</c:v>
                </c:pt>
                <c:pt idx="79">
                  <c:v>264264618.68000007</c:v>
                </c:pt>
                <c:pt idx="80">
                  <c:v>264376223.58000004</c:v>
                </c:pt>
                <c:pt idx="81">
                  <c:v>276914079.21999997</c:v>
                </c:pt>
                <c:pt idx="82">
                  <c:v>277599758.29000002</c:v>
                </c:pt>
                <c:pt idx="83">
                  <c:v>274880253.5399999</c:v>
                </c:pt>
                <c:pt idx="84">
                  <c:v>279154852.27999997</c:v>
                </c:pt>
                <c:pt idx="85">
                  <c:v>269173791.97000003</c:v>
                </c:pt>
                <c:pt idx="86">
                  <c:v>283159286.91999996</c:v>
                </c:pt>
                <c:pt idx="87">
                  <c:v>268220172.21000001</c:v>
                </c:pt>
                <c:pt idx="88">
                  <c:v>274609582.95000005</c:v>
                </c:pt>
                <c:pt idx="89">
                  <c:v>276575520.44</c:v>
                </c:pt>
                <c:pt idx="90">
                  <c:v>274723126.07999998</c:v>
                </c:pt>
                <c:pt idx="91">
                  <c:v>396841943.32999998</c:v>
                </c:pt>
                <c:pt idx="92">
                  <c:v>477071124.75000006</c:v>
                </c:pt>
                <c:pt idx="93">
                  <c:v>564751075.96999991</c:v>
                </c:pt>
                <c:pt idx="94">
                  <c:v>489117830.42000008</c:v>
                </c:pt>
                <c:pt idx="95">
                  <c:v>412680618.80000001</c:v>
                </c:pt>
                <c:pt idx="96">
                  <c:v>423168908.26999998</c:v>
                </c:pt>
                <c:pt idx="97">
                  <c:v>429744069.26999992</c:v>
                </c:pt>
                <c:pt idx="98">
                  <c:v>419141590.75</c:v>
                </c:pt>
                <c:pt idx="99">
                  <c:v>547732888.58000004</c:v>
                </c:pt>
                <c:pt idx="100">
                  <c:v>515406774.11999995</c:v>
                </c:pt>
                <c:pt idx="101">
                  <c:v>537160535.53000009</c:v>
                </c:pt>
                <c:pt idx="102">
                  <c:v>575146856.70000017</c:v>
                </c:pt>
                <c:pt idx="103">
                  <c:v>589679593.80000007</c:v>
                </c:pt>
                <c:pt idx="104">
                  <c:v>564956490.11000025</c:v>
                </c:pt>
                <c:pt idx="105">
                  <c:v>598124452.70999992</c:v>
                </c:pt>
                <c:pt idx="106">
                  <c:v>566107565.50000012</c:v>
                </c:pt>
                <c:pt idx="107">
                  <c:v>492365457.25000024</c:v>
                </c:pt>
                <c:pt idx="108">
                  <c:v>472123368.60000002</c:v>
                </c:pt>
                <c:pt idx="109">
                  <c:v>454155843.52999997</c:v>
                </c:pt>
                <c:pt idx="110">
                  <c:v>464098646.14000022</c:v>
                </c:pt>
                <c:pt idx="111">
                  <c:v>477783719.37999994</c:v>
                </c:pt>
                <c:pt idx="112">
                  <c:v>507441771.06000006</c:v>
                </c:pt>
                <c:pt idx="113">
                  <c:v>547093742.39999986</c:v>
                </c:pt>
                <c:pt idx="114">
                  <c:v>534064452.80000001</c:v>
                </c:pt>
                <c:pt idx="115">
                  <c:v>581353638.70999992</c:v>
                </c:pt>
                <c:pt idx="116">
                  <c:v>580779369.62999988</c:v>
                </c:pt>
                <c:pt idx="117">
                  <c:v>582159102.09000003</c:v>
                </c:pt>
                <c:pt idx="118">
                  <c:v>588778859.80000019</c:v>
                </c:pt>
                <c:pt idx="119">
                  <c:v>594097590.09000015</c:v>
                </c:pt>
                <c:pt idx="120">
                  <c:v>456066524.06999993</c:v>
                </c:pt>
                <c:pt idx="121">
                  <c:v>526369772.30000007</c:v>
                </c:pt>
                <c:pt idx="122">
                  <c:v>720983058.10000014</c:v>
                </c:pt>
                <c:pt idx="123">
                  <c:v>779488508.13999999</c:v>
                </c:pt>
                <c:pt idx="124">
                  <c:v>807503160.73999989</c:v>
                </c:pt>
                <c:pt idx="125">
                  <c:v>811203322.68999982</c:v>
                </c:pt>
                <c:pt idx="126">
                  <c:v>978143569.2099998</c:v>
                </c:pt>
                <c:pt idx="127">
                  <c:v>755569213.08000004</c:v>
                </c:pt>
                <c:pt idx="128">
                  <c:v>765201802.44000018</c:v>
                </c:pt>
                <c:pt idx="129">
                  <c:v>696106597.87</c:v>
                </c:pt>
                <c:pt idx="130">
                  <c:v>711866357.34000015</c:v>
                </c:pt>
                <c:pt idx="131">
                  <c:v>734302829.85000002</c:v>
                </c:pt>
                <c:pt idx="132">
                  <c:v>735102355.78999996</c:v>
                </c:pt>
                <c:pt idx="133">
                  <c:v>804846452.33999968</c:v>
                </c:pt>
                <c:pt idx="134">
                  <c:v>695382192.23999989</c:v>
                </c:pt>
                <c:pt idx="135">
                  <c:v>703060842.19999981</c:v>
                </c:pt>
                <c:pt idx="136">
                  <c:v>763980031.18999982</c:v>
                </c:pt>
                <c:pt idx="137">
                  <c:v>811880232.86000013</c:v>
                </c:pt>
                <c:pt idx="138">
                  <c:v>833036789.46999979</c:v>
                </c:pt>
                <c:pt idx="139">
                  <c:v>840606050.79999983</c:v>
                </c:pt>
                <c:pt idx="140">
                  <c:v>888803263.34000015</c:v>
                </c:pt>
                <c:pt idx="141">
                  <c:v>931433680.88999987</c:v>
                </c:pt>
                <c:pt idx="142">
                  <c:v>854318515.46999979</c:v>
                </c:pt>
                <c:pt idx="143">
                  <c:v>763554488.11000001</c:v>
                </c:pt>
                <c:pt idx="144">
                  <c:v>678555573.17999983</c:v>
                </c:pt>
                <c:pt idx="145">
                  <c:v>690475399.36000025</c:v>
                </c:pt>
                <c:pt idx="146">
                  <c:v>691298887.90000021</c:v>
                </c:pt>
                <c:pt idx="147">
                  <c:v>647491470.83999991</c:v>
                </c:pt>
                <c:pt idx="148">
                  <c:v>594552109.70999992</c:v>
                </c:pt>
                <c:pt idx="149">
                  <c:v>571469146.73000002</c:v>
                </c:pt>
                <c:pt idx="150">
                  <c:v>552434248.28999996</c:v>
                </c:pt>
                <c:pt idx="151">
                  <c:v>631470055.58000004</c:v>
                </c:pt>
                <c:pt idx="152">
                  <c:v>642716845.45000029</c:v>
                </c:pt>
                <c:pt idx="153">
                  <c:v>652353186.49000001</c:v>
                </c:pt>
                <c:pt idx="154">
                  <c:v>664559426.79000008</c:v>
                </c:pt>
                <c:pt idx="155">
                  <c:v>653791305.02000022</c:v>
                </c:pt>
                <c:pt idx="156">
                  <c:v>687694675.26000011</c:v>
                </c:pt>
                <c:pt idx="157">
                  <c:v>580293461.04999995</c:v>
                </c:pt>
                <c:pt idx="158">
                  <c:v>622577572.67999995</c:v>
                </c:pt>
                <c:pt idx="159">
                  <c:v>587121345.63000011</c:v>
                </c:pt>
                <c:pt idx="160">
                  <c:v>636522939.28000009</c:v>
                </c:pt>
                <c:pt idx="161">
                  <c:v>649761184.55000007</c:v>
                </c:pt>
                <c:pt idx="162">
                  <c:v>739531772.57000005</c:v>
                </c:pt>
                <c:pt idx="163">
                  <c:v>1381446074.6600001</c:v>
                </c:pt>
                <c:pt idx="164">
                  <c:v>1203368802.1700001</c:v>
                </c:pt>
                <c:pt idx="165">
                  <c:v>1181542576.27</c:v>
                </c:pt>
                <c:pt idx="166">
                  <c:v>1149442091.1699998</c:v>
                </c:pt>
                <c:pt idx="167">
                  <c:v>1192502980.27</c:v>
                </c:pt>
                <c:pt idx="168">
                  <c:v>1460612201.0399995</c:v>
                </c:pt>
                <c:pt idx="169">
                  <c:v>936259299.99999964</c:v>
                </c:pt>
                <c:pt idx="170">
                  <c:v>847363243.23000002</c:v>
                </c:pt>
                <c:pt idx="171">
                  <c:v>866835167.00000012</c:v>
                </c:pt>
                <c:pt idx="172">
                  <c:v>860169805.26999998</c:v>
                </c:pt>
                <c:pt idx="173">
                  <c:v>898064427.36000037</c:v>
                </c:pt>
                <c:pt idx="174">
                  <c:v>909048227.11999989</c:v>
                </c:pt>
                <c:pt idx="175">
                  <c:v>1037128151.1999998</c:v>
                </c:pt>
                <c:pt idx="176">
                  <c:v>1017495600.8099999</c:v>
                </c:pt>
                <c:pt idx="177">
                  <c:v>1040239881.4500002</c:v>
                </c:pt>
                <c:pt idx="178">
                  <c:v>1074035634.5199995</c:v>
                </c:pt>
                <c:pt idx="179">
                  <c:v>1193808573.6099999</c:v>
                </c:pt>
                <c:pt idx="180">
                  <c:v>1228732221.4300001</c:v>
                </c:pt>
                <c:pt idx="181">
                  <c:v>1246283599.5999999</c:v>
                </c:pt>
                <c:pt idx="182">
                  <c:v>1657181912</c:v>
                </c:pt>
                <c:pt idx="183">
                  <c:v>1722786792.9799998</c:v>
                </c:pt>
                <c:pt idx="184">
                  <c:v>1828947780.2899995</c:v>
                </c:pt>
                <c:pt idx="185">
                  <c:v>2024299129.3399999</c:v>
                </c:pt>
                <c:pt idx="186">
                  <c:v>2006148764.3800004</c:v>
                </c:pt>
                <c:pt idx="187">
                  <c:v>2042248245.1300001</c:v>
                </c:pt>
                <c:pt idx="188">
                  <c:v>2047642624.1900001</c:v>
                </c:pt>
                <c:pt idx="189">
                  <c:v>2186675172.0999999</c:v>
                </c:pt>
                <c:pt idx="190">
                  <c:v>2099105108.4599996</c:v>
                </c:pt>
                <c:pt idx="191">
                  <c:v>1954431694.01</c:v>
                </c:pt>
                <c:pt idx="192">
                  <c:v>1658408680.1899998</c:v>
                </c:pt>
                <c:pt idx="193">
                  <c:v>1684293464.6599998</c:v>
                </c:pt>
                <c:pt idx="194">
                  <c:v>1689651503.78</c:v>
                </c:pt>
                <c:pt idx="195">
                  <c:v>1685472577.7099998</c:v>
                </c:pt>
                <c:pt idx="196">
                  <c:v>1425532691.5</c:v>
                </c:pt>
                <c:pt idx="197">
                  <c:v>1310284309.5499997</c:v>
                </c:pt>
                <c:pt idx="198">
                  <c:v>1157555998.54</c:v>
                </c:pt>
                <c:pt idx="199">
                  <c:v>1147605601.99</c:v>
                </c:pt>
                <c:pt idx="200">
                  <c:v>1154643638.49</c:v>
                </c:pt>
                <c:pt idx="201">
                  <c:v>1165597325.9000001</c:v>
                </c:pt>
                <c:pt idx="202">
                  <c:v>1158638726.1700001</c:v>
                </c:pt>
                <c:pt idx="203">
                  <c:v>1166382577.8699996</c:v>
                </c:pt>
                <c:pt idx="204">
                  <c:v>1138277260.4100001</c:v>
                </c:pt>
                <c:pt idx="205">
                  <c:v>1178806274.1399996</c:v>
                </c:pt>
                <c:pt idx="206">
                  <c:v>1142561135.7200005</c:v>
                </c:pt>
                <c:pt idx="207">
                  <c:v>1175523918.0899994</c:v>
                </c:pt>
                <c:pt idx="208">
                  <c:v>1181972423.4199996</c:v>
                </c:pt>
                <c:pt idx="209">
                  <c:v>1177303499.1399996</c:v>
                </c:pt>
                <c:pt idx="210">
                  <c:v>1154826321.1300001</c:v>
                </c:pt>
                <c:pt idx="211">
                  <c:v>1084459223.9699998</c:v>
                </c:pt>
                <c:pt idx="212">
                  <c:v>1075045110.8099999</c:v>
                </c:pt>
                <c:pt idx="213">
                  <c:v>1130411623.47</c:v>
                </c:pt>
                <c:pt idx="214">
                  <c:v>1151100782.78</c:v>
                </c:pt>
                <c:pt idx="215">
                  <c:v>1154586186.7199998</c:v>
                </c:pt>
                <c:pt idx="216">
                  <c:v>1088356602.7299998</c:v>
                </c:pt>
                <c:pt idx="217">
                  <c:v>985594073.96000004</c:v>
                </c:pt>
                <c:pt idx="218">
                  <c:v>1043643525.6900001</c:v>
                </c:pt>
                <c:pt idx="219">
                  <c:v>926179992.94000018</c:v>
                </c:pt>
                <c:pt idx="220">
                  <c:v>825435480.46000004</c:v>
                </c:pt>
                <c:pt idx="221">
                  <c:v>443455186.20000011</c:v>
                </c:pt>
                <c:pt idx="222">
                  <c:v>447347405.01000011</c:v>
                </c:pt>
                <c:pt idx="223">
                  <c:v>444474790.16000009</c:v>
                </c:pt>
                <c:pt idx="224">
                  <c:v>442794281.43999982</c:v>
                </c:pt>
                <c:pt idx="225">
                  <c:v>403149553.60000002</c:v>
                </c:pt>
                <c:pt idx="226">
                  <c:v>463022556.32000005</c:v>
                </c:pt>
                <c:pt idx="227">
                  <c:v>430534393.05999994</c:v>
                </c:pt>
                <c:pt idx="228">
                  <c:v>403782690.6400001</c:v>
                </c:pt>
                <c:pt idx="229">
                  <c:v>412791498.98000014</c:v>
                </c:pt>
                <c:pt idx="230">
                  <c:v>403542162.91000003</c:v>
                </c:pt>
                <c:pt idx="231">
                  <c:v>411058842.79000002</c:v>
                </c:pt>
                <c:pt idx="232">
                  <c:v>433305634.30000001</c:v>
                </c:pt>
                <c:pt idx="233">
                  <c:v>418195293.51000017</c:v>
                </c:pt>
                <c:pt idx="234">
                  <c:v>375005034.02999997</c:v>
                </c:pt>
                <c:pt idx="235">
                  <c:v>334033103.22000009</c:v>
                </c:pt>
                <c:pt idx="236">
                  <c:v>334951278.24000001</c:v>
                </c:pt>
                <c:pt idx="237">
                  <c:v>324342296.35000002</c:v>
                </c:pt>
                <c:pt idx="238">
                  <c:v>298140984.25999999</c:v>
                </c:pt>
                <c:pt idx="239">
                  <c:v>277203406.06999999</c:v>
                </c:pt>
                <c:pt idx="240">
                  <c:v>276873561.59999996</c:v>
                </c:pt>
                <c:pt idx="241">
                  <c:v>267372058.22000003</c:v>
                </c:pt>
                <c:pt idx="242">
                  <c:v>265362893.25000003</c:v>
                </c:pt>
                <c:pt idx="243">
                  <c:v>267773682.97999999</c:v>
                </c:pt>
                <c:pt idx="244">
                  <c:v>264233789.47999999</c:v>
                </c:pt>
                <c:pt idx="245">
                  <c:v>250116422.72999999</c:v>
                </c:pt>
                <c:pt idx="246">
                  <c:v>243131936.92000005</c:v>
                </c:pt>
                <c:pt idx="247">
                  <c:v>249443340.96000007</c:v>
                </c:pt>
                <c:pt idx="248">
                  <c:v>253402261.60999995</c:v>
                </c:pt>
                <c:pt idx="249">
                  <c:v>256173598.47000009</c:v>
                </c:pt>
                <c:pt idx="250">
                  <c:v>256142263.48000005</c:v>
                </c:pt>
                <c:pt idx="251">
                  <c:v>255814862.45000005</c:v>
                </c:pt>
                <c:pt idx="252">
                  <c:v>261680677.44000009</c:v>
                </c:pt>
                <c:pt idx="253">
                  <c:v>241726154.09999999</c:v>
                </c:pt>
                <c:pt idx="254">
                  <c:v>225257721.47999999</c:v>
                </c:pt>
                <c:pt idx="255">
                  <c:v>214014931.06999999</c:v>
                </c:pt>
                <c:pt idx="256">
                  <c:v>212442949.53999999</c:v>
                </c:pt>
                <c:pt idx="257">
                  <c:v>209825556.77000001</c:v>
                </c:pt>
                <c:pt idx="258">
                  <c:v>205436452.58000001</c:v>
                </c:pt>
                <c:pt idx="259">
                  <c:v>207304301.49999997</c:v>
                </c:pt>
                <c:pt idx="260">
                  <c:v>189515829.07999992</c:v>
                </c:pt>
                <c:pt idx="261">
                  <c:v>180972016.90000004</c:v>
                </c:pt>
                <c:pt idx="262">
                  <c:v>171781865.96000001</c:v>
                </c:pt>
                <c:pt idx="263">
                  <c:v>171218947.04000002</c:v>
                </c:pt>
                <c:pt idx="264">
                  <c:v>171264112.76999998</c:v>
                </c:pt>
                <c:pt idx="265">
                  <c:v>168835013.25000003</c:v>
                </c:pt>
                <c:pt idx="266">
                  <c:v>171763365.74000004</c:v>
                </c:pt>
                <c:pt idx="267">
                  <c:v>174682010.33000004</c:v>
                </c:pt>
                <c:pt idx="268">
                  <c:v>177616367.49000001</c:v>
                </c:pt>
                <c:pt idx="269">
                  <c:v>179904837.99999991</c:v>
                </c:pt>
                <c:pt idx="270">
                  <c:v>191369543.58000007</c:v>
                </c:pt>
                <c:pt idx="271">
                  <c:v>191436233.92000005</c:v>
                </c:pt>
                <c:pt idx="272">
                  <c:v>187695168.80999997</c:v>
                </c:pt>
                <c:pt idx="273">
                  <c:v>189081063.08000001</c:v>
                </c:pt>
                <c:pt idx="274">
                  <c:v>168708978.61999995</c:v>
                </c:pt>
                <c:pt idx="275">
                  <c:v>176670718.12999997</c:v>
                </c:pt>
                <c:pt idx="276">
                  <c:v>181177431.27000007</c:v>
                </c:pt>
                <c:pt idx="277">
                  <c:v>179822774.03999996</c:v>
                </c:pt>
                <c:pt idx="278">
                  <c:v>181006912.63999999</c:v>
                </c:pt>
                <c:pt idx="279">
                  <c:v>180187869.73000005</c:v>
                </c:pt>
                <c:pt idx="280">
                  <c:v>188262351.75999999</c:v>
                </c:pt>
                <c:pt idx="281">
                  <c:v>175544397.31</c:v>
                </c:pt>
                <c:pt idx="282">
                  <c:v>199803169.43000001</c:v>
                </c:pt>
                <c:pt idx="283">
                  <c:v>212918033.34000003</c:v>
                </c:pt>
                <c:pt idx="284">
                  <c:v>203007922.62</c:v>
                </c:pt>
                <c:pt idx="285">
                  <c:v>202453849.94999999</c:v>
                </c:pt>
                <c:pt idx="286">
                  <c:v>199055752.21999997</c:v>
                </c:pt>
                <c:pt idx="287">
                  <c:v>199827607.44</c:v>
                </c:pt>
                <c:pt idx="288">
                  <c:v>198848840.84999999</c:v>
                </c:pt>
                <c:pt idx="289">
                  <c:v>205777905.43000004</c:v>
                </c:pt>
                <c:pt idx="290">
                  <c:v>217052237.27000001</c:v>
                </c:pt>
                <c:pt idx="291">
                  <c:v>224507794.41999993</c:v>
                </c:pt>
                <c:pt idx="292">
                  <c:v>222067841.49999997</c:v>
                </c:pt>
                <c:pt idx="293">
                  <c:v>218579113.50999996</c:v>
                </c:pt>
                <c:pt idx="294">
                  <c:v>213779391.30999997</c:v>
                </c:pt>
                <c:pt idx="295">
                  <c:v>207274575.44000009</c:v>
                </c:pt>
                <c:pt idx="296">
                  <c:v>219839629.52000001</c:v>
                </c:pt>
                <c:pt idx="297">
                  <c:v>223382030.63999993</c:v>
                </c:pt>
                <c:pt idx="298">
                  <c:v>221097157.28999999</c:v>
                </c:pt>
                <c:pt idx="299">
                  <c:v>223893141.25</c:v>
                </c:pt>
                <c:pt idx="300">
                  <c:v>222158202.62000003</c:v>
                </c:pt>
                <c:pt idx="301">
                  <c:v>210335114.34999996</c:v>
                </c:pt>
                <c:pt idx="302">
                  <c:v>210476657.38999999</c:v>
                </c:pt>
                <c:pt idx="303">
                  <c:v>185219684.98999995</c:v>
                </c:pt>
                <c:pt idx="304">
                  <c:v>200956390.94</c:v>
                </c:pt>
                <c:pt idx="305">
                  <c:v>188539630.68000001</c:v>
                </c:pt>
                <c:pt idx="306">
                  <c:v>188924498.52000004</c:v>
                </c:pt>
                <c:pt idx="307">
                  <c:v>192204569.88</c:v>
                </c:pt>
                <c:pt idx="308">
                  <c:v>177071611.86999995</c:v>
                </c:pt>
                <c:pt idx="309">
                  <c:v>172236209.40999997</c:v>
                </c:pt>
                <c:pt idx="310">
                  <c:v>192829866.38</c:v>
                </c:pt>
                <c:pt idx="311">
                  <c:v>210383780.52000001</c:v>
                </c:pt>
                <c:pt idx="312">
                  <c:v>223671983.28999999</c:v>
                </c:pt>
                <c:pt idx="313">
                  <c:v>227504722.74999997</c:v>
                </c:pt>
                <c:pt idx="314">
                  <c:v>229854189.90999997</c:v>
                </c:pt>
                <c:pt idx="315">
                  <c:v>302937352.63000005</c:v>
                </c:pt>
                <c:pt idx="316">
                  <c:v>432080783.25</c:v>
                </c:pt>
                <c:pt idx="317">
                  <c:v>306972279.10000002</c:v>
                </c:pt>
                <c:pt idx="318">
                  <c:v>313713441.16999996</c:v>
                </c:pt>
                <c:pt idx="319">
                  <c:v>317685972.72000003</c:v>
                </c:pt>
                <c:pt idx="320">
                  <c:v>323537273.04000002</c:v>
                </c:pt>
                <c:pt idx="321">
                  <c:v>325563548.41000003</c:v>
                </c:pt>
                <c:pt idx="322">
                  <c:v>570691394.62000012</c:v>
                </c:pt>
                <c:pt idx="323">
                  <c:v>532804592.45000011</c:v>
                </c:pt>
                <c:pt idx="324">
                  <c:v>572309579.57999992</c:v>
                </c:pt>
                <c:pt idx="325">
                  <c:v>515839119.87</c:v>
                </c:pt>
                <c:pt idx="326">
                  <c:v>818966286.23999989</c:v>
                </c:pt>
                <c:pt idx="327">
                  <c:v>799746916.13999999</c:v>
                </c:pt>
                <c:pt idx="328">
                  <c:v>807344088.99000001</c:v>
                </c:pt>
                <c:pt idx="329">
                  <c:v>790303384.83000004</c:v>
                </c:pt>
                <c:pt idx="330">
                  <c:v>760552409.58000004</c:v>
                </c:pt>
                <c:pt idx="331">
                  <c:v>712876922.89000022</c:v>
                </c:pt>
                <c:pt idx="332">
                  <c:v>672542940.20999992</c:v>
                </c:pt>
                <c:pt idx="333">
                  <c:v>480648969.10000002</c:v>
                </c:pt>
                <c:pt idx="334">
                  <c:v>486455641.88000005</c:v>
                </c:pt>
                <c:pt idx="335">
                  <c:v>489207993.45000011</c:v>
                </c:pt>
                <c:pt idx="336">
                  <c:v>356605783.69</c:v>
                </c:pt>
                <c:pt idx="337">
                  <c:v>343180109.87</c:v>
                </c:pt>
                <c:pt idx="338">
                  <c:v>322860450.09999996</c:v>
                </c:pt>
                <c:pt idx="339">
                  <c:v>301327308.10999995</c:v>
                </c:pt>
                <c:pt idx="340">
                  <c:v>292464150.36000001</c:v>
                </c:pt>
                <c:pt idx="341">
                  <c:v>294231130.83999997</c:v>
                </c:pt>
                <c:pt idx="342">
                  <c:v>289926329.25</c:v>
                </c:pt>
                <c:pt idx="343">
                  <c:v>317546777.70999992</c:v>
                </c:pt>
                <c:pt idx="344">
                  <c:v>312933826.57999998</c:v>
                </c:pt>
                <c:pt idx="345">
                  <c:v>624896912.43999994</c:v>
                </c:pt>
                <c:pt idx="346">
                  <c:v>891007237.95000005</c:v>
                </c:pt>
                <c:pt idx="347">
                  <c:v>809481703.95000005</c:v>
                </c:pt>
                <c:pt idx="348">
                  <c:v>841283942.26999998</c:v>
                </c:pt>
                <c:pt idx="349">
                  <c:v>871937060.94000006</c:v>
                </c:pt>
                <c:pt idx="350">
                  <c:v>895288462.74000001</c:v>
                </c:pt>
                <c:pt idx="351">
                  <c:v>885524608.41999996</c:v>
                </c:pt>
                <c:pt idx="352">
                  <c:v>809218334.07000005</c:v>
                </c:pt>
                <c:pt idx="353">
                  <c:v>720423443.03999996</c:v>
                </c:pt>
                <c:pt idx="354">
                  <c:v>770865997.91999996</c:v>
                </c:pt>
                <c:pt idx="355">
                  <c:v>792445964.26999998</c:v>
                </c:pt>
                <c:pt idx="356">
                  <c:v>811702581.52999985</c:v>
                </c:pt>
                <c:pt idx="357">
                  <c:v>879173761.16000021</c:v>
                </c:pt>
                <c:pt idx="358">
                  <c:v>810394707.75999987</c:v>
                </c:pt>
                <c:pt idx="359">
                  <c:v>765500580.16999996</c:v>
                </c:pt>
                <c:pt idx="360">
                  <c:v>682046440.55999994</c:v>
                </c:pt>
                <c:pt idx="361">
                  <c:v>632071836.43000007</c:v>
                </c:pt>
                <c:pt idx="362">
                  <c:v>643975765.66999996</c:v>
                </c:pt>
                <c:pt idx="363">
                  <c:v>654468376.46000028</c:v>
                </c:pt>
                <c:pt idx="364">
                  <c:v>708269320.27000022</c:v>
                </c:pt>
                <c:pt idx="365">
                  <c:v>600523373.6400001</c:v>
                </c:pt>
                <c:pt idx="366">
                  <c:v>573159061.93000007</c:v>
                </c:pt>
                <c:pt idx="367">
                  <c:v>589169157.3499999</c:v>
                </c:pt>
                <c:pt idx="368">
                  <c:v>537130514.78999996</c:v>
                </c:pt>
                <c:pt idx="369">
                  <c:v>544297307.13</c:v>
                </c:pt>
                <c:pt idx="370">
                  <c:v>545464377.28999996</c:v>
                </c:pt>
                <c:pt idx="371">
                  <c:v>371467532.62</c:v>
                </c:pt>
                <c:pt idx="372">
                  <c:v>391900325.96999991</c:v>
                </c:pt>
                <c:pt idx="373">
                  <c:v>388482381.79000002</c:v>
                </c:pt>
                <c:pt idx="374">
                  <c:v>410957499.45999998</c:v>
                </c:pt>
                <c:pt idx="375">
                  <c:v>396368928.29999995</c:v>
                </c:pt>
                <c:pt idx="376">
                  <c:v>388947420.5999999</c:v>
                </c:pt>
                <c:pt idx="377">
                  <c:v>388242010.91000009</c:v>
                </c:pt>
                <c:pt idx="378">
                  <c:v>364327881.14000005</c:v>
                </c:pt>
                <c:pt idx="379">
                  <c:v>327154654.21999997</c:v>
                </c:pt>
                <c:pt idx="380">
                  <c:v>320744012.95999998</c:v>
                </c:pt>
                <c:pt idx="381">
                  <c:v>360166129.5999999</c:v>
                </c:pt>
                <c:pt idx="382">
                  <c:v>346146074.45000011</c:v>
                </c:pt>
                <c:pt idx="383">
                  <c:v>339705769.94000006</c:v>
                </c:pt>
                <c:pt idx="384">
                  <c:v>183513886.36999997</c:v>
                </c:pt>
                <c:pt idx="385">
                  <c:v>192093632.48999995</c:v>
                </c:pt>
                <c:pt idx="386">
                  <c:v>187622163.94</c:v>
                </c:pt>
                <c:pt idx="387">
                  <c:v>198527701.51000005</c:v>
                </c:pt>
                <c:pt idx="388">
                  <c:v>197234915.88000003</c:v>
                </c:pt>
                <c:pt idx="389">
                  <c:v>212270255.87999997</c:v>
                </c:pt>
                <c:pt idx="390">
                  <c:v>211760508.05999997</c:v>
                </c:pt>
                <c:pt idx="391">
                  <c:v>202940729.80000001</c:v>
                </c:pt>
                <c:pt idx="392">
                  <c:v>215928029.74000001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52E-4951-9206-EAB40F3D964D}"/>
            </c:ext>
          </c:extLst>
        </c:ser>
        <c:ser>
          <c:idx val="1"/>
          <c:order val="1"/>
          <c:tx>
            <c:strRef>
              <c:f>Load_and_Gen!$N$1</c:f>
              <c:strCache>
                <c:ptCount val="1"/>
                <c:pt idx="0">
                  <c:v>Existing_Invoice_Exposure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Load_and_Gen!$A$32:$A$424</c:f>
              <c:numCache>
                <c:formatCode>d\-mmm\-yy</c:formatCode>
                <c:ptCount val="393"/>
                <c:pt idx="0">
                  <c:v>44593</c:v>
                </c:pt>
                <c:pt idx="1">
                  <c:v>44594</c:v>
                </c:pt>
                <c:pt idx="2">
                  <c:v>44595</c:v>
                </c:pt>
                <c:pt idx="3">
                  <c:v>44596</c:v>
                </c:pt>
                <c:pt idx="4">
                  <c:v>44597</c:v>
                </c:pt>
                <c:pt idx="5">
                  <c:v>44598</c:v>
                </c:pt>
                <c:pt idx="6">
                  <c:v>44599</c:v>
                </c:pt>
                <c:pt idx="7">
                  <c:v>44600</c:v>
                </c:pt>
                <c:pt idx="8">
                  <c:v>44601</c:v>
                </c:pt>
                <c:pt idx="9">
                  <c:v>44602</c:v>
                </c:pt>
                <c:pt idx="10">
                  <c:v>44603</c:v>
                </c:pt>
                <c:pt idx="11">
                  <c:v>44604</c:v>
                </c:pt>
                <c:pt idx="12">
                  <c:v>44605</c:v>
                </c:pt>
                <c:pt idx="13">
                  <c:v>44606</c:v>
                </c:pt>
                <c:pt idx="14">
                  <c:v>44607</c:v>
                </c:pt>
                <c:pt idx="15">
                  <c:v>44608</c:v>
                </c:pt>
                <c:pt idx="16">
                  <c:v>44609</c:v>
                </c:pt>
                <c:pt idx="17">
                  <c:v>44610</c:v>
                </c:pt>
                <c:pt idx="18">
                  <c:v>44611</c:v>
                </c:pt>
                <c:pt idx="19">
                  <c:v>44612</c:v>
                </c:pt>
                <c:pt idx="20">
                  <c:v>44613</c:v>
                </c:pt>
                <c:pt idx="21">
                  <c:v>44614</c:v>
                </c:pt>
                <c:pt idx="22">
                  <c:v>44615</c:v>
                </c:pt>
                <c:pt idx="23">
                  <c:v>44616</c:v>
                </c:pt>
                <c:pt idx="24">
                  <c:v>44617</c:v>
                </c:pt>
                <c:pt idx="25">
                  <c:v>44618</c:v>
                </c:pt>
                <c:pt idx="26">
                  <c:v>44619</c:v>
                </c:pt>
                <c:pt idx="27">
                  <c:v>44620</c:v>
                </c:pt>
                <c:pt idx="28">
                  <c:v>44621</c:v>
                </c:pt>
                <c:pt idx="29">
                  <c:v>44622</c:v>
                </c:pt>
                <c:pt idx="30">
                  <c:v>44623</c:v>
                </c:pt>
                <c:pt idx="31">
                  <c:v>44624</c:v>
                </c:pt>
                <c:pt idx="32">
                  <c:v>44625</c:v>
                </c:pt>
                <c:pt idx="33">
                  <c:v>44626</c:v>
                </c:pt>
                <c:pt idx="34">
                  <c:v>44627</c:v>
                </c:pt>
                <c:pt idx="35">
                  <c:v>44628</c:v>
                </c:pt>
                <c:pt idx="36">
                  <c:v>44629</c:v>
                </c:pt>
                <c:pt idx="37">
                  <c:v>44630</c:v>
                </c:pt>
                <c:pt idx="38">
                  <c:v>44631</c:v>
                </c:pt>
                <c:pt idx="39">
                  <c:v>44632</c:v>
                </c:pt>
                <c:pt idx="40">
                  <c:v>44633</c:v>
                </c:pt>
                <c:pt idx="41">
                  <c:v>44634</c:v>
                </c:pt>
                <c:pt idx="42">
                  <c:v>44635</c:v>
                </c:pt>
                <c:pt idx="43">
                  <c:v>44636</c:v>
                </c:pt>
                <c:pt idx="44">
                  <c:v>44637</c:v>
                </c:pt>
                <c:pt idx="45">
                  <c:v>44638</c:v>
                </c:pt>
                <c:pt idx="46">
                  <c:v>44639</c:v>
                </c:pt>
                <c:pt idx="47">
                  <c:v>44640</c:v>
                </c:pt>
                <c:pt idx="48">
                  <c:v>44641</c:v>
                </c:pt>
                <c:pt idx="49">
                  <c:v>44642</c:v>
                </c:pt>
                <c:pt idx="50">
                  <c:v>44643</c:v>
                </c:pt>
                <c:pt idx="51">
                  <c:v>44644</c:v>
                </c:pt>
                <c:pt idx="52">
                  <c:v>44645</c:v>
                </c:pt>
                <c:pt idx="53">
                  <c:v>44646</c:v>
                </c:pt>
                <c:pt idx="54">
                  <c:v>44647</c:v>
                </c:pt>
                <c:pt idx="55">
                  <c:v>44648</c:v>
                </c:pt>
                <c:pt idx="56">
                  <c:v>44649</c:v>
                </c:pt>
                <c:pt idx="57">
                  <c:v>44650</c:v>
                </c:pt>
                <c:pt idx="58">
                  <c:v>44651</c:v>
                </c:pt>
                <c:pt idx="59">
                  <c:v>44652</c:v>
                </c:pt>
                <c:pt idx="60">
                  <c:v>44653</c:v>
                </c:pt>
                <c:pt idx="61">
                  <c:v>44654</c:v>
                </c:pt>
                <c:pt idx="62">
                  <c:v>44655</c:v>
                </c:pt>
                <c:pt idx="63">
                  <c:v>44656</c:v>
                </c:pt>
                <c:pt idx="64">
                  <c:v>44657</c:v>
                </c:pt>
                <c:pt idx="65">
                  <c:v>44658</c:v>
                </c:pt>
                <c:pt idx="66">
                  <c:v>44659</c:v>
                </c:pt>
                <c:pt idx="67">
                  <c:v>44660</c:v>
                </c:pt>
                <c:pt idx="68">
                  <c:v>44661</c:v>
                </c:pt>
                <c:pt idx="69">
                  <c:v>44662</c:v>
                </c:pt>
                <c:pt idx="70">
                  <c:v>44663</c:v>
                </c:pt>
                <c:pt idx="71">
                  <c:v>44664</c:v>
                </c:pt>
                <c:pt idx="72">
                  <c:v>44665</c:v>
                </c:pt>
                <c:pt idx="73">
                  <c:v>44666</c:v>
                </c:pt>
                <c:pt idx="74">
                  <c:v>44667</c:v>
                </c:pt>
                <c:pt idx="75">
                  <c:v>44668</c:v>
                </c:pt>
                <c:pt idx="76">
                  <c:v>44669</c:v>
                </c:pt>
                <c:pt idx="77">
                  <c:v>44670</c:v>
                </c:pt>
                <c:pt idx="78">
                  <c:v>44671</c:v>
                </c:pt>
                <c:pt idx="79">
                  <c:v>44672</c:v>
                </c:pt>
                <c:pt idx="80">
                  <c:v>44673</c:v>
                </c:pt>
                <c:pt idx="81">
                  <c:v>44674</c:v>
                </c:pt>
                <c:pt idx="82">
                  <c:v>44675</c:v>
                </c:pt>
                <c:pt idx="83">
                  <c:v>44676</c:v>
                </c:pt>
                <c:pt idx="84">
                  <c:v>44677</c:v>
                </c:pt>
                <c:pt idx="85">
                  <c:v>44678</c:v>
                </c:pt>
                <c:pt idx="86">
                  <c:v>44679</c:v>
                </c:pt>
                <c:pt idx="87">
                  <c:v>44680</c:v>
                </c:pt>
                <c:pt idx="88">
                  <c:v>44681</c:v>
                </c:pt>
                <c:pt idx="89">
                  <c:v>44682</c:v>
                </c:pt>
                <c:pt idx="90">
                  <c:v>44683</c:v>
                </c:pt>
                <c:pt idx="91">
                  <c:v>44684</c:v>
                </c:pt>
                <c:pt idx="92">
                  <c:v>44685</c:v>
                </c:pt>
                <c:pt idx="93">
                  <c:v>44686</c:v>
                </c:pt>
                <c:pt idx="94">
                  <c:v>44687</c:v>
                </c:pt>
                <c:pt idx="95">
                  <c:v>44688</c:v>
                </c:pt>
                <c:pt idx="96">
                  <c:v>44689</c:v>
                </c:pt>
                <c:pt idx="97">
                  <c:v>44690</c:v>
                </c:pt>
                <c:pt idx="98">
                  <c:v>44691</c:v>
                </c:pt>
                <c:pt idx="99">
                  <c:v>44692</c:v>
                </c:pt>
                <c:pt idx="100">
                  <c:v>44693</c:v>
                </c:pt>
                <c:pt idx="101">
                  <c:v>44694</c:v>
                </c:pt>
                <c:pt idx="102">
                  <c:v>44695</c:v>
                </c:pt>
                <c:pt idx="103">
                  <c:v>44696</c:v>
                </c:pt>
                <c:pt idx="104">
                  <c:v>44697</c:v>
                </c:pt>
                <c:pt idx="105">
                  <c:v>44698</c:v>
                </c:pt>
                <c:pt idx="106">
                  <c:v>44699</c:v>
                </c:pt>
                <c:pt idx="107">
                  <c:v>44700</c:v>
                </c:pt>
                <c:pt idx="108">
                  <c:v>44701</c:v>
                </c:pt>
                <c:pt idx="109">
                  <c:v>44702</c:v>
                </c:pt>
                <c:pt idx="110">
                  <c:v>44703</c:v>
                </c:pt>
                <c:pt idx="111">
                  <c:v>44704</c:v>
                </c:pt>
                <c:pt idx="112">
                  <c:v>44705</c:v>
                </c:pt>
                <c:pt idx="113">
                  <c:v>44706</c:v>
                </c:pt>
                <c:pt idx="114">
                  <c:v>44707</c:v>
                </c:pt>
                <c:pt idx="115">
                  <c:v>44708</c:v>
                </c:pt>
                <c:pt idx="116">
                  <c:v>44709</c:v>
                </c:pt>
                <c:pt idx="117">
                  <c:v>44710</c:v>
                </c:pt>
                <c:pt idx="118">
                  <c:v>44711</c:v>
                </c:pt>
                <c:pt idx="119">
                  <c:v>44712</c:v>
                </c:pt>
                <c:pt idx="120">
                  <c:v>44713</c:v>
                </c:pt>
                <c:pt idx="121">
                  <c:v>44714</c:v>
                </c:pt>
                <c:pt idx="122">
                  <c:v>44715</c:v>
                </c:pt>
                <c:pt idx="123">
                  <c:v>44716</c:v>
                </c:pt>
                <c:pt idx="124">
                  <c:v>44717</c:v>
                </c:pt>
                <c:pt idx="125">
                  <c:v>44718</c:v>
                </c:pt>
                <c:pt idx="126">
                  <c:v>44719</c:v>
                </c:pt>
                <c:pt idx="127">
                  <c:v>44720</c:v>
                </c:pt>
                <c:pt idx="128">
                  <c:v>44721</c:v>
                </c:pt>
                <c:pt idx="129">
                  <c:v>44722</c:v>
                </c:pt>
                <c:pt idx="130">
                  <c:v>44723</c:v>
                </c:pt>
                <c:pt idx="131">
                  <c:v>44724</c:v>
                </c:pt>
                <c:pt idx="132">
                  <c:v>44725</c:v>
                </c:pt>
                <c:pt idx="133">
                  <c:v>44726</c:v>
                </c:pt>
                <c:pt idx="134">
                  <c:v>44727</c:v>
                </c:pt>
                <c:pt idx="135">
                  <c:v>44728</c:v>
                </c:pt>
                <c:pt idx="136">
                  <c:v>44729</c:v>
                </c:pt>
                <c:pt idx="137">
                  <c:v>44730</c:v>
                </c:pt>
                <c:pt idx="138">
                  <c:v>44731</c:v>
                </c:pt>
                <c:pt idx="139">
                  <c:v>44732</c:v>
                </c:pt>
                <c:pt idx="140">
                  <c:v>44733</c:v>
                </c:pt>
                <c:pt idx="141">
                  <c:v>44734</c:v>
                </c:pt>
                <c:pt idx="142">
                  <c:v>44735</c:v>
                </c:pt>
                <c:pt idx="143">
                  <c:v>44736</c:v>
                </c:pt>
                <c:pt idx="144">
                  <c:v>44737</c:v>
                </c:pt>
                <c:pt idx="145">
                  <c:v>44738</c:v>
                </c:pt>
                <c:pt idx="146">
                  <c:v>44739</c:v>
                </c:pt>
                <c:pt idx="147">
                  <c:v>44740</c:v>
                </c:pt>
                <c:pt idx="148">
                  <c:v>44741</c:v>
                </c:pt>
                <c:pt idx="149">
                  <c:v>44742</c:v>
                </c:pt>
                <c:pt idx="150">
                  <c:v>44743</c:v>
                </c:pt>
                <c:pt idx="151">
                  <c:v>44744</c:v>
                </c:pt>
                <c:pt idx="152">
                  <c:v>44745</c:v>
                </c:pt>
                <c:pt idx="153">
                  <c:v>44746</c:v>
                </c:pt>
                <c:pt idx="154">
                  <c:v>44747</c:v>
                </c:pt>
                <c:pt idx="155">
                  <c:v>44748</c:v>
                </c:pt>
                <c:pt idx="156">
                  <c:v>44749</c:v>
                </c:pt>
                <c:pt idx="157">
                  <c:v>44750</c:v>
                </c:pt>
                <c:pt idx="158">
                  <c:v>44751</c:v>
                </c:pt>
                <c:pt idx="159">
                  <c:v>44752</c:v>
                </c:pt>
                <c:pt idx="160">
                  <c:v>44753</c:v>
                </c:pt>
                <c:pt idx="161">
                  <c:v>44754</c:v>
                </c:pt>
                <c:pt idx="162">
                  <c:v>44755</c:v>
                </c:pt>
                <c:pt idx="163">
                  <c:v>44756</c:v>
                </c:pt>
                <c:pt idx="164">
                  <c:v>44757</c:v>
                </c:pt>
                <c:pt idx="165">
                  <c:v>44758</c:v>
                </c:pt>
                <c:pt idx="166">
                  <c:v>44759</c:v>
                </c:pt>
                <c:pt idx="167">
                  <c:v>44760</c:v>
                </c:pt>
                <c:pt idx="168">
                  <c:v>44761</c:v>
                </c:pt>
                <c:pt idx="169">
                  <c:v>44762</c:v>
                </c:pt>
                <c:pt idx="170">
                  <c:v>44763</c:v>
                </c:pt>
                <c:pt idx="171">
                  <c:v>44764</c:v>
                </c:pt>
                <c:pt idx="172">
                  <c:v>44765</c:v>
                </c:pt>
                <c:pt idx="173">
                  <c:v>44766</c:v>
                </c:pt>
                <c:pt idx="174">
                  <c:v>44767</c:v>
                </c:pt>
                <c:pt idx="175">
                  <c:v>44768</c:v>
                </c:pt>
                <c:pt idx="176">
                  <c:v>44769</c:v>
                </c:pt>
                <c:pt idx="177">
                  <c:v>44770</c:v>
                </c:pt>
                <c:pt idx="178">
                  <c:v>44771</c:v>
                </c:pt>
                <c:pt idx="179">
                  <c:v>44772</c:v>
                </c:pt>
                <c:pt idx="180">
                  <c:v>44773</c:v>
                </c:pt>
                <c:pt idx="181">
                  <c:v>44774</c:v>
                </c:pt>
                <c:pt idx="182">
                  <c:v>44775</c:v>
                </c:pt>
                <c:pt idx="183">
                  <c:v>44776</c:v>
                </c:pt>
                <c:pt idx="184">
                  <c:v>44777</c:v>
                </c:pt>
                <c:pt idx="185">
                  <c:v>44778</c:v>
                </c:pt>
                <c:pt idx="186">
                  <c:v>44779</c:v>
                </c:pt>
                <c:pt idx="187">
                  <c:v>44780</c:v>
                </c:pt>
                <c:pt idx="188">
                  <c:v>44781</c:v>
                </c:pt>
                <c:pt idx="189">
                  <c:v>44782</c:v>
                </c:pt>
                <c:pt idx="190">
                  <c:v>44783</c:v>
                </c:pt>
                <c:pt idx="191">
                  <c:v>44784</c:v>
                </c:pt>
                <c:pt idx="192">
                  <c:v>44785</c:v>
                </c:pt>
                <c:pt idx="193">
                  <c:v>44786</c:v>
                </c:pt>
                <c:pt idx="194">
                  <c:v>44787</c:v>
                </c:pt>
                <c:pt idx="195">
                  <c:v>44788</c:v>
                </c:pt>
                <c:pt idx="196">
                  <c:v>44789</c:v>
                </c:pt>
                <c:pt idx="197">
                  <c:v>44790</c:v>
                </c:pt>
                <c:pt idx="198">
                  <c:v>44791</c:v>
                </c:pt>
                <c:pt idx="199">
                  <c:v>44792</c:v>
                </c:pt>
                <c:pt idx="200">
                  <c:v>44793</c:v>
                </c:pt>
                <c:pt idx="201">
                  <c:v>44794</c:v>
                </c:pt>
                <c:pt idx="202">
                  <c:v>44795</c:v>
                </c:pt>
                <c:pt idx="203">
                  <c:v>44796</c:v>
                </c:pt>
                <c:pt idx="204">
                  <c:v>44797</c:v>
                </c:pt>
                <c:pt idx="205">
                  <c:v>44798</c:v>
                </c:pt>
                <c:pt idx="206">
                  <c:v>44799</c:v>
                </c:pt>
                <c:pt idx="207">
                  <c:v>44800</c:v>
                </c:pt>
                <c:pt idx="208">
                  <c:v>44801</c:v>
                </c:pt>
                <c:pt idx="209">
                  <c:v>44802</c:v>
                </c:pt>
                <c:pt idx="210">
                  <c:v>44803</c:v>
                </c:pt>
                <c:pt idx="211">
                  <c:v>44804</c:v>
                </c:pt>
                <c:pt idx="212">
                  <c:v>44805</c:v>
                </c:pt>
                <c:pt idx="213">
                  <c:v>44806</c:v>
                </c:pt>
                <c:pt idx="214">
                  <c:v>44807</c:v>
                </c:pt>
                <c:pt idx="215">
                  <c:v>44808</c:v>
                </c:pt>
                <c:pt idx="216">
                  <c:v>44809</c:v>
                </c:pt>
                <c:pt idx="217">
                  <c:v>44810</c:v>
                </c:pt>
                <c:pt idx="218">
                  <c:v>44811</c:v>
                </c:pt>
                <c:pt idx="219">
                  <c:v>44812</c:v>
                </c:pt>
                <c:pt idx="220">
                  <c:v>44813</c:v>
                </c:pt>
                <c:pt idx="221">
                  <c:v>44814</c:v>
                </c:pt>
                <c:pt idx="222">
                  <c:v>44815</c:v>
                </c:pt>
                <c:pt idx="223">
                  <c:v>44816</c:v>
                </c:pt>
                <c:pt idx="224">
                  <c:v>44817</c:v>
                </c:pt>
                <c:pt idx="225">
                  <c:v>44818</c:v>
                </c:pt>
                <c:pt idx="226">
                  <c:v>44819</c:v>
                </c:pt>
                <c:pt idx="227">
                  <c:v>44820</c:v>
                </c:pt>
                <c:pt idx="228">
                  <c:v>44821</c:v>
                </c:pt>
                <c:pt idx="229">
                  <c:v>44822</c:v>
                </c:pt>
                <c:pt idx="230">
                  <c:v>44823</c:v>
                </c:pt>
                <c:pt idx="231">
                  <c:v>44824</c:v>
                </c:pt>
                <c:pt idx="232">
                  <c:v>44825</c:v>
                </c:pt>
                <c:pt idx="233">
                  <c:v>44826</c:v>
                </c:pt>
                <c:pt idx="234">
                  <c:v>44827</c:v>
                </c:pt>
                <c:pt idx="235">
                  <c:v>44828</c:v>
                </c:pt>
                <c:pt idx="236">
                  <c:v>44829</c:v>
                </c:pt>
                <c:pt idx="237">
                  <c:v>44830</c:v>
                </c:pt>
                <c:pt idx="238">
                  <c:v>44831</c:v>
                </c:pt>
                <c:pt idx="239">
                  <c:v>44832</c:v>
                </c:pt>
                <c:pt idx="240">
                  <c:v>44833</c:v>
                </c:pt>
                <c:pt idx="241">
                  <c:v>44834</c:v>
                </c:pt>
                <c:pt idx="242">
                  <c:v>44835</c:v>
                </c:pt>
                <c:pt idx="243">
                  <c:v>44836</c:v>
                </c:pt>
                <c:pt idx="244">
                  <c:v>44837</c:v>
                </c:pt>
                <c:pt idx="245">
                  <c:v>44838</c:v>
                </c:pt>
                <c:pt idx="246">
                  <c:v>44839</c:v>
                </c:pt>
                <c:pt idx="247">
                  <c:v>44840</c:v>
                </c:pt>
                <c:pt idx="248">
                  <c:v>44841</c:v>
                </c:pt>
                <c:pt idx="249">
                  <c:v>44842</c:v>
                </c:pt>
                <c:pt idx="250">
                  <c:v>44843</c:v>
                </c:pt>
                <c:pt idx="251">
                  <c:v>44844</c:v>
                </c:pt>
                <c:pt idx="252">
                  <c:v>44845</c:v>
                </c:pt>
                <c:pt idx="253">
                  <c:v>44846</c:v>
                </c:pt>
                <c:pt idx="254">
                  <c:v>44847</c:v>
                </c:pt>
                <c:pt idx="255">
                  <c:v>44848</c:v>
                </c:pt>
                <c:pt idx="256">
                  <c:v>44849</c:v>
                </c:pt>
                <c:pt idx="257">
                  <c:v>44850</c:v>
                </c:pt>
                <c:pt idx="258">
                  <c:v>44851</c:v>
                </c:pt>
                <c:pt idx="259">
                  <c:v>44852</c:v>
                </c:pt>
                <c:pt idx="260">
                  <c:v>44853</c:v>
                </c:pt>
                <c:pt idx="261">
                  <c:v>44854</c:v>
                </c:pt>
                <c:pt idx="262">
                  <c:v>44855</c:v>
                </c:pt>
                <c:pt idx="263">
                  <c:v>44856</c:v>
                </c:pt>
                <c:pt idx="264">
                  <c:v>44857</c:v>
                </c:pt>
                <c:pt idx="265">
                  <c:v>44858</c:v>
                </c:pt>
                <c:pt idx="266">
                  <c:v>44859</c:v>
                </c:pt>
                <c:pt idx="267">
                  <c:v>44860</c:v>
                </c:pt>
                <c:pt idx="268">
                  <c:v>44861</c:v>
                </c:pt>
                <c:pt idx="269">
                  <c:v>44862</c:v>
                </c:pt>
                <c:pt idx="270">
                  <c:v>44863</c:v>
                </c:pt>
                <c:pt idx="271">
                  <c:v>44864</c:v>
                </c:pt>
                <c:pt idx="272">
                  <c:v>44865</c:v>
                </c:pt>
                <c:pt idx="273">
                  <c:v>44866</c:v>
                </c:pt>
                <c:pt idx="274">
                  <c:v>44867</c:v>
                </c:pt>
                <c:pt idx="275">
                  <c:v>44868</c:v>
                </c:pt>
                <c:pt idx="276">
                  <c:v>44869</c:v>
                </c:pt>
                <c:pt idx="277">
                  <c:v>44870</c:v>
                </c:pt>
                <c:pt idx="278">
                  <c:v>44871</c:v>
                </c:pt>
                <c:pt idx="279">
                  <c:v>44872</c:v>
                </c:pt>
                <c:pt idx="280">
                  <c:v>44873</c:v>
                </c:pt>
                <c:pt idx="281">
                  <c:v>44874</c:v>
                </c:pt>
                <c:pt idx="282">
                  <c:v>44875</c:v>
                </c:pt>
                <c:pt idx="283">
                  <c:v>44876</c:v>
                </c:pt>
                <c:pt idx="284">
                  <c:v>44877</c:v>
                </c:pt>
                <c:pt idx="285">
                  <c:v>44878</c:v>
                </c:pt>
                <c:pt idx="286">
                  <c:v>44879</c:v>
                </c:pt>
                <c:pt idx="287">
                  <c:v>44880</c:v>
                </c:pt>
                <c:pt idx="288">
                  <c:v>44881</c:v>
                </c:pt>
                <c:pt idx="289">
                  <c:v>44882</c:v>
                </c:pt>
                <c:pt idx="290">
                  <c:v>44883</c:v>
                </c:pt>
                <c:pt idx="291">
                  <c:v>44884</c:v>
                </c:pt>
                <c:pt idx="292">
                  <c:v>44885</c:v>
                </c:pt>
                <c:pt idx="293">
                  <c:v>44886</c:v>
                </c:pt>
                <c:pt idx="294">
                  <c:v>44887</c:v>
                </c:pt>
                <c:pt idx="295">
                  <c:v>44888</c:v>
                </c:pt>
                <c:pt idx="296">
                  <c:v>44889</c:v>
                </c:pt>
                <c:pt idx="297">
                  <c:v>44890</c:v>
                </c:pt>
                <c:pt idx="298">
                  <c:v>44891</c:v>
                </c:pt>
                <c:pt idx="299">
                  <c:v>44892</c:v>
                </c:pt>
                <c:pt idx="300">
                  <c:v>44893</c:v>
                </c:pt>
                <c:pt idx="301">
                  <c:v>44894</c:v>
                </c:pt>
                <c:pt idx="302">
                  <c:v>44895</c:v>
                </c:pt>
                <c:pt idx="303">
                  <c:v>44896</c:v>
                </c:pt>
                <c:pt idx="304">
                  <c:v>44897</c:v>
                </c:pt>
                <c:pt idx="305">
                  <c:v>44898</c:v>
                </c:pt>
                <c:pt idx="306">
                  <c:v>44899</c:v>
                </c:pt>
                <c:pt idx="307">
                  <c:v>44900</c:v>
                </c:pt>
                <c:pt idx="308">
                  <c:v>44901</c:v>
                </c:pt>
                <c:pt idx="309">
                  <c:v>44902</c:v>
                </c:pt>
                <c:pt idx="310">
                  <c:v>44903</c:v>
                </c:pt>
                <c:pt idx="311">
                  <c:v>44904</c:v>
                </c:pt>
                <c:pt idx="312">
                  <c:v>44905</c:v>
                </c:pt>
                <c:pt idx="313">
                  <c:v>44906</c:v>
                </c:pt>
                <c:pt idx="314">
                  <c:v>44907</c:v>
                </c:pt>
                <c:pt idx="315">
                  <c:v>44908</c:v>
                </c:pt>
                <c:pt idx="316">
                  <c:v>44909</c:v>
                </c:pt>
                <c:pt idx="317">
                  <c:v>44910</c:v>
                </c:pt>
                <c:pt idx="318">
                  <c:v>44911</c:v>
                </c:pt>
                <c:pt idx="319">
                  <c:v>44912</c:v>
                </c:pt>
                <c:pt idx="320">
                  <c:v>44913</c:v>
                </c:pt>
                <c:pt idx="321">
                  <c:v>44914</c:v>
                </c:pt>
                <c:pt idx="322">
                  <c:v>44915</c:v>
                </c:pt>
                <c:pt idx="323">
                  <c:v>44916</c:v>
                </c:pt>
                <c:pt idx="324">
                  <c:v>44917</c:v>
                </c:pt>
                <c:pt idx="325">
                  <c:v>44918</c:v>
                </c:pt>
                <c:pt idx="326">
                  <c:v>44919</c:v>
                </c:pt>
                <c:pt idx="327">
                  <c:v>44920</c:v>
                </c:pt>
                <c:pt idx="328">
                  <c:v>44921</c:v>
                </c:pt>
                <c:pt idx="329">
                  <c:v>44922</c:v>
                </c:pt>
                <c:pt idx="330">
                  <c:v>44923</c:v>
                </c:pt>
                <c:pt idx="331">
                  <c:v>44924</c:v>
                </c:pt>
                <c:pt idx="332">
                  <c:v>44925</c:v>
                </c:pt>
                <c:pt idx="333">
                  <c:v>44926</c:v>
                </c:pt>
                <c:pt idx="334">
                  <c:v>44927</c:v>
                </c:pt>
                <c:pt idx="335">
                  <c:v>44928</c:v>
                </c:pt>
                <c:pt idx="336">
                  <c:v>44929</c:v>
                </c:pt>
                <c:pt idx="337">
                  <c:v>44930</c:v>
                </c:pt>
                <c:pt idx="338">
                  <c:v>44931</c:v>
                </c:pt>
                <c:pt idx="339">
                  <c:v>44932</c:v>
                </c:pt>
                <c:pt idx="340">
                  <c:v>44933</c:v>
                </c:pt>
                <c:pt idx="341">
                  <c:v>44934</c:v>
                </c:pt>
                <c:pt idx="342">
                  <c:v>44935</c:v>
                </c:pt>
                <c:pt idx="343">
                  <c:v>44936</c:v>
                </c:pt>
                <c:pt idx="344">
                  <c:v>44937</c:v>
                </c:pt>
                <c:pt idx="345">
                  <c:v>44938</c:v>
                </c:pt>
                <c:pt idx="346">
                  <c:v>44939</c:v>
                </c:pt>
                <c:pt idx="347">
                  <c:v>44940</c:v>
                </c:pt>
                <c:pt idx="348">
                  <c:v>44941</c:v>
                </c:pt>
                <c:pt idx="349">
                  <c:v>44942</c:v>
                </c:pt>
                <c:pt idx="350">
                  <c:v>44943</c:v>
                </c:pt>
                <c:pt idx="351">
                  <c:v>44944</c:v>
                </c:pt>
                <c:pt idx="352">
                  <c:v>44945</c:v>
                </c:pt>
                <c:pt idx="353">
                  <c:v>44946</c:v>
                </c:pt>
                <c:pt idx="354">
                  <c:v>44947</c:v>
                </c:pt>
                <c:pt idx="355">
                  <c:v>44948</c:v>
                </c:pt>
                <c:pt idx="356">
                  <c:v>44949</c:v>
                </c:pt>
                <c:pt idx="357">
                  <c:v>44950</c:v>
                </c:pt>
                <c:pt idx="358">
                  <c:v>44951</c:v>
                </c:pt>
                <c:pt idx="359">
                  <c:v>44952</c:v>
                </c:pt>
                <c:pt idx="360">
                  <c:v>44953</c:v>
                </c:pt>
                <c:pt idx="361">
                  <c:v>44954</c:v>
                </c:pt>
                <c:pt idx="362">
                  <c:v>44955</c:v>
                </c:pt>
                <c:pt idx="363">
                  <c:v>44956</c:v>
                </c:pt>
                <c:pt idx="364">
                  <c:v>44957</c:v>
                </c:pt>
                <c:pt idx="365">
                  <c:v>44958</c:v>
                </c:pt>
                <c:pt idx="366">
                  <c:v>44959</c:v>
                </c:pt>
                <c:pt idx="367">
                  <c:v>44960</c:v>
                </c:pt>
                <c:pt idx="368">
                  <c:v>44961</c:v>
                </c:pt>
                <c:pt idx="369">
                  <c:v>44962</c:v>
                </c:pt>
                <c:pt idx="370">
                  <c:v>44963</c:v>
                </c:pt>
                <c:pt idx="371">
                  <c:v>44964</c:v>
                </c:pt>
                <c:pt idx="372">
                  <c:v>44965</c:v>
                </c:pt>
                <c:pt idx="373">
                  <c:v>44966</c:v>
                </c:pt>
                <c:pt idx="374">
                  <c:v>44967</c:v>
                </c:pt>
                <c:pt idx="375">
                  <c:v>44968</c:v>
                </c:pt>
                <c:pt idx="376">
                  <c:v>44969</c:v>
                </c:pt>
                <c:pt idx="377">
                  <c:v>44970</c:v>
                </c:pt>
                <c:pt idx="378">
                  <c:v>44971</c:v>
                </c:pt>
                <c:pt idx="379">
                  <c:v>44972</c:v>
                </c:pt>
                <c:pt idx="380">
                  <c:v>44973</c:v>
                </c:pt>
                <c:pt idx="381">
                  <c:v>44974</c:v>
                </c:pt>
                <c:pt idx="382">
                  <c:v>44975</c:v>
                </c:pt>
                <c:pt idx="383">
                  <c:v>44976</c:v>
                </c:pt>
                <c:pt idx="384">
                  <c:v>44977</c:v>
                </c:pt>
                <c:pt idx="385">
                  <c:v>44978</c:v>
                </c:pt>
                <c:pt idx="386">
                  <c:v>44979</c:v>
                </c:pt>
                <c:pt idx="387">
                  <c:v>44980</c:v>
                </c:pt>
                <c:pt idx="388">
                  <c:v>44981</c:v>
                </c:pt>
                <c:pt idx="389">
                  <c:v>44982</c:v>
                </c:pt>
                <c:pt idx="390">
                  <c:v>44983</c:v>
                </c:pt>
                <c:pt idx="391">
                  <c:v>44984</c:v>
                </c:pt>
                <c:pt idx="392">
                  <c:v>44985</c:v>
                </c:pt>
              </c:numCache>
            </c:numRef>
          </c:cat>
          <c:val>
            <c:numRef>
              <c:f>Load_and_Gen!$N$32:$N$424</c:f>
              <c:numCache>
                <c:formatCode>#,##0.00</c:formatCode>
                <c:ptCount val="393"/>
                <c:pt idx="0">
                  <c:v>253915869.26999995</c:v>
                </c:pt>
                <c:pt idx="1">
                  <c:v>255597950.33000004</c:v>
                </c:pt>
                <c:pt idx="2">
                  <c:v>251892341.09000003</c:v>
                </c:pt>
                <c:pt idx="3">
                  <c:v>204220784.78999999</c:v>
                </c:pt>
                <c:pt idx="4">
                  <c:v>225583385.37000003</c:v>
                </c:pt>
                <c:pt idx="5">
                  <c:v>234959240.59</c:v>
                </c:pt>
                <c:pt idx="6">
                  <c:v>212157895.98000005</c:v>
                </c:pt>
                <c:pt idx="7">
                  <c:v>180978974.09999993</c:v>
                </c:pt>
                <c:pt idx="8">
                  <c:v>177993771.32999998</c:v>
                </c:pt>
                <c:pt idx="9">
                  <c:v>175509713.94000006</c:v>
                </c:pt>
                <c:pt idx="10">
                  <c:v>178477050.63999996</c:v>
                </c:pt>
                <c:pt idx="11">
                  <c:v>188688667.77000004</c:v>
                </c:pt>
                <c:pt idx="12">
                  <c:v>207163912.62999997</c:v>
                </c:pt>
                <c:pt idx="13">
                  <c:v>177656647.70000005</c:v>
                </c:pt>
                <c:pt idx="14">
                  <c:v>203233594.03</c:v>
                </c:pt>
                <c:pt idx="15">
                  <c:v>270452574.07999998</c:v>
                </c:pt>
                <c:pt idx="16">
                  <c:v>269125462.62</c:v>
                </c:pt>
                <c:pt idx="17">
                  <c:v>317995473.47999996</c:v>
                </c:pt>
                <c:pt idx="18">
                  <c:v>336496673.94</c:v>
                </c:pt>
                <c:pt idx="19">
                  <c:v>344866922.14999998</c:v>
                </c:pt>
                <c:pt idx="20">
                  <c:v>324980562.26999998</c:v>
                </c:pt>
                <c:pt idx="21">
                  <c:v>320933834.43000001</c:v>
                </c:pt>
                <c:pt idx="22">
                  <c:v>325235970.15000004</c:v>
                </c:pt>
                <c:pt idx="23">
                  <c:v>336613156.57000011</c:v>
                </c:pt>
                <c:pt idx="24">
                  <c:v>391833729.63</c:v>
                </c:pt>
                <c:pt idx="25">
                  <c:v>407289701.45000011</c:v>
                </c:pt>
                <c:pt idx="26">
                  <c:v>429529874.76999998</c:v>
                </c:pt>
                <c:pt idx="27">
                  <c:v>400083285.88000005</c:v>
                </c:pt>
                <c:pt idx="28">
                  <c:v>296806260.38</c:v>
                </c:pt>
                <c:pt idx="29">
                  <c:v>250352373.72999999</c:v>
                </c:pt>
                <c:pt idx="30">
                  <c:v>248037995.61000001</c:v>
                </c:pt>
                <c:pt idx="31">
                  <c:v>191366334.18000001</c:v>
                </c:pt>
                <c:pt idx="32">
                  <c:v>205900888.13999999</c:v>
                </c:pt>
                <c:pt idx="33">
                  <c:v>216884465.78999999</c:v>
                </c:pt>
                <c:pt idx="34">
                  <c:v>197988391.55000001</c:v>
                </c:pt>
                <c:pt idx="35">
                  <c:v>188631544.96000001</c:v>
                </c:pt>
                <c:pt idx="36">
                  <c:v>199452394.74999997</c:v>
                </c:pt>
                <c:pt idx="37">
                  <c:v>202985279.12</c:v>
                </c:pt>
                <c:pt idx="38">
                  <c:v>204464600.44000003</c:v>
                </c:pt>
                <c:pt idx="39">
                  <c:v>218782580.80999997</c:v>
                </c:pt>
                <c:pt idx="40">
                  <c:v>239351478.33000001</c:v>
                </c:pt>
                <c:pt idx="41">
                  <c:v>207870020.93999997</c:v>
                </c:pt>
                <c:pt idx="42">
                  <c:v>193636803.56999999</c:v>
                </c:pt>
                <c:pt idx="43">
                  <c:v>205466827.71999991</c:v>
                </c:pt>
                <c:pt idx="44">
                  <c:v>209263198.24999997</c:v>
                </c:pt>
                <c:pt idx="45">
                  <c:v>289360457.94999987</c:v>
                </c:pt>
                <c:pt idx="46">
                  <c:v>312126007.59999996</c:v>
                </c:pt>
                <c:pt idx="47">
                  <c:v>322763181.24000007</c:v>
                </c:pt>
                <c:pt idx="48">
                  <c:v>296506115.68999994</c:v>
                </c:pt>
                <c:pt idx="49">
                  <c:v>296654912.79999995</c:v>
                </c:pt>
                <c:pt idx="50">
                  <c:v>304340928.17000002</c:v>
                </c:pt>
                <c:pt idx="51">
                  <c:v>312609710.40000004</c:v>
                </c:pt>
                <c:pt idx="52">
                  <c:v>332597741.23999995</c:v>
                </c:pt>
                <c:pt idx="53">
                  <c:v>348915754.15999997</c:v>
                </c:pt>
                <c:pt idx="54">
                  <c:v>366747110.3499999</c:v>
                </c:pt>
                <c:pt idx="55">
                  <c:v>340726112.56000006</c:v>
                </c:pt>
                <c:pt idx="56">
                  <c:v>339344877.61000001</c:v>
                </c:pt>
                <c:pt idx="57">
                  <c:v>344171923.58999991</c:v>
                </c:pt>
                <c:pt idx="58">
                  <c:v>347836688.27000004</c:v>
                </c:pt>
                <c:pt idx="59">
                  <c:v>260351621.90000001</c:v>
                </c:pt>
                <c:pt idx="60">
                  <c:v>296048528.76000005</c:v>
                </c:pt>
                <c:pt idx="61">
                  <c:v>323593157.84000015</c:v>
                </c:pt>
                <c:pt idx="62">
                  <c:v>296753378.94000006</c:v>
                </c:pt>
                <c:pt idx="63">
                  <c:v>299125080.36000007</c:v>
                </c:pt>
                <c:pt idx="64">
                  <c:v>311097839.15999997</c:v>
                </c:pt>
                <c:pt idx="65">
                  <c:v>317303869.14999998</c:v>
                </c:pt>
                <c:pt idx="66">
                  <c:v>347202915.75000006</c:v>
                </c:pt>
                <c:pt idx="67">
                  <c:v>367511449.75</c:v>
                </c:pt>
                <c:pt idx="68">
                  <c:v>386271622.4000001</c:v>
                </c:pt>
                <c:pt idx="69">
                  <c:v>327501118.07999998</c:v>
                </c:pt>
                <c:pt idx="70">
                  <c:v>307996071.83000004</c:v>
                </c:pt>
                <c:pt idx="71">
                  <c:v>323657037.19999999</c:v>
                </c:pt>
                <c:pt idx="72">
                  <c:v>334607178.33999997</c:v>
                </c:pt>
                <c:pt idx="73">
                  <c:v>331611263.18000007</c:v>
                </c:pt>
                <c:pt idx="74">
                  <c:v>363208842.31999993</c:v>
                </c:pt>
                <c:pt idx="75">
                  <c:v>400128579.25000006</c:v>
                </c:pt>
                <c:pt idx="76">
                  <c:v>357772704.74000001</c:v>
                </c:pt>
                <c:pt idx="77">
                  <c:v>341175742.65000004</c:v>
                </c:pt>
                <c:pt idx="78">
                  <c:v>349779060.47000009</c:v>
                </c:pt>
                <c:pt idx="79">
                  <c:v>350306963.43999988</c:v>
                </c:pt>
                <c:pt idx="80">
                  <c:v>392104632.68000007</c:v>
                </c:pt>
                <c:pt idx="81">
                  <c:v>448106615.89000016</c:v>
                </c:pt>
                <c:pt idx="82">
                  <c:v>479953280.32999992</c:v>
                </c:pt>
                <c:pt idx="83">
                  <c:v>442869264.63000005</c:v>
                </c:pt>
                <c:pt idx="84">
                  <c:v>440269263.68000007</c:v>
                </c:pt>
                <c:pt idx="85">
                  <c:v>468150836.11000001</c:v>
                </c:pt>
                <c:pt idx="86">
                  <c:v>524830368.63</c:v>
                </c:pt>
                <c:pt idx="87">
                  <c:v>573930891.42999995</c:v>
                </c:pt>
                <c:pt idx="88">
                  <c:v>632045848.42000008</c:v>
                </c:pt>
                <c:pt idx="89">
                  <c:v>696491518.99000001</c:v>
                </c:pt>
                <c:pt idx="90">
                  <c:v>654852595.87999988</c:v>
                </c:pt>
                <c:pt idx="91">
                  <c:v>698074450.06000006</c:v>
                </c:pt>
                <c:pt idx="92">
                  <c:v>811539008.38999987</c:v>
                </c:pt>
                <c:pt idx="93">
                  <c:v>876442534.81999981</c:v>
                </c:pt>
                <c:pt idx="94">
                  <c:v>823951386.11999989</c:v>
                </c:pt>
                <c:pt idx="95">
                  <c:v>854987938.07000005</c:v>
                </c:pt>
                <c:pt idx="96">
                  <c:v>874036913.71000004</c:v>
                </c:pt>
                <c:pt idx="97">
                  <c:v>811208568.78999972</c:v>
                </c:pt>
                <c:pt idx="98">
                  <c:v>775955212.74000001</c:v>
                </c:pt>
                <c:pt idx="99">
                  <c:v>807815525.80999982</c:v>
                </c:pt>
                <c:pt idx="100">
                  <c:v>799314145.28000021</c:v>
                </c:pt>
                <c:pt idx="101">
                  <c:v>793342894.72000003</c:v>
                </c:pt>
                <c:pt idx="102">
                  <c:v>895238430.03999996</c:v>
                </c:pt>
                <c:pt idx="103">
                  <c:v>910517350.89999998</c:v>
                </c:pt>
                <c:pt idx="104">
                  <c:v>760865816.52000022</c:v>
                </c:pt>
                <c:pt idx="105">
                  <c:v>588005947.73000002</c:v>
                </c:pt>
                <c:pt idx="106">
                  <c:v>503557650.81000006</c:v>
                </c:pt>
                <c:pt idx="107">
                  <c:v>525578591.73000008</c:v>
                </c:pt>
                <c:pt idx="108">
                  <c:v>574424887.39999998</c:v>
                </c:pt>
                <c:pt idx="109">
                  <c:v>627045923.10000002</c:v>
                </c:pt>
                <c:pt idx="110">
                  <c:v>661102713.47000003</c:v>
                </c:pt>
                <c:pt idx="111">
                  <c:v>629501394.50000012</c:v>
                </c:pt>
                <c:pt idx="112">
                  <c:v>582708462.14999998</c:v>
                </c:pt>
                <c:pt idx="113">
                  <c:v>585901077.39000022</c:v>
                </c:pt>
                <c:pt idx="114">
                  <c:v>603069968.49000013</c:v>
                </c:pt>
                <c:pt idx="115">
                  <c:v>602852955.25</c:v>
                </c:pt>
                <c:pt idx="116">
                  <c:v>666143936.21999991</c:v>
                </c:pt>
                <c:pt idx="117">
                  <c:v>713196468.58000004</c:v>
                </c:pt>
                <c:pt idx="118">
                  <c:v>715511763.53999996</c:v>
                </c:pt>
                <c:pt idx="119">
                  <c:v>674887014.39999986</c:v>
                </c:pt>
                <c:pt idx="120">
                  <c:v>601481498.31999993</c:v>
                </c:pt>
                <c:pt idx="121">
                  <c:v>615670068.81000006</c:v>
                </c:pt>
                <c:pt idx="122">
                  <c:v>559434712.64000022</c:v>
                </c:pt>
                <c:pt idx="123">
                  <c:v>616742615.01000011</c:v>
                </c:pt>
                <c:pt idx="124">
                  <c:v>644405648.08000004</c:v>
                </c:pt>
                <c:pt idx="125">
                  <c:v>583570984.30999994</c:v>
                </c:pt>
                <c:pt idx="126">
                  <c:v>574798980.33999991</c:v>
                </c:pt>
                <c:pt idx="127">
                  <c:v>582060712.06000006</c:v>
                </c:pt>
                <c:pt idx="128">
                  <c:v>586445295.41999984</c:v>
                </c:pt>
                <c:pt idx="129">
                  <c:v>596450186.91000009</c:v>
                </c:pt>
                <c:pt idx="130">
                  <c:v>631358446.64999998</c:v>
                </c:pt>
                <c:pt idx="131">
                  <c:v>673113529.77000022</c:v>
                </c:pt>
                <c:pt idx="132">
                  <c:v>606952388.32000005</c:v>
                </c:pt>
                <c:pt idx="133">
                  <c:v>566920189.28999996</c:v>
                </c:pt>
                <c:pt idx="134">
                  <c:v>575823166.00999999</c:v>
                </c:pt>
                <c:pt idx="135">
                  <c:v>567311086.43000007</c:v>
                </c:pt>
                <c:pt idx="136">
                  <c:v>531319981.22000015</c:v>
                </c:pt>
                <c:pt idx="137">
                  <c:v>628644109.55999994</c:v>
                </c:pt>
                <c:pt idx="138">
                  <c:v>637050840.82000005</c:v>
                </c:pt>
                <c:pt idx="139">
                  <c:v>540265814.96000004</c:v>
                </c:pt>
                <c:pt idx="140">
                  <c:v>446062095.04999989</c:v>
                </c:pt>
                <c:pt idx="141">
                  <c:v>471896267.08999997</c:v>
                </c:pt>
                <c:pt idx="142">
                  <c:v>503908770.87999994</c:v>
                </c:pt>
                <c:pt idx="143">
                  <c:v>522356085.69000018</c:v>
                </c:pt>
                <c:pt idx="144">
                  <c:v>618310927.44999993</c:v>
                </c:pt>
                <c:pt idx="145">
                  <c:v>664024950.85999978</c:v>
                </c:pt>
                <c:pt idx="146">
                  <c:v>628686710.40999985</c:v>
                </c:pt>
                <c:pt idx="147">
                  <c:v>640496225.27999985</c:v>
                </c:pt>
                <c:pt idx="148">
                  <c:v>872711934.8299998</c:v>
                </c:pt>
                <c:pt idx="149">
                  <c:v>937647162.40999973</c:v>
                </c:pt>
                <c:pt idx="150">
                  <c:v>882132289.02000022</c:v>
                </c:pt>
                <c:pt idx="151">
                  <c:v>1020104229.4</c:v>
                </c:pt>
                <c:pt idx="152">
                  <c:v>1289785785.5699999</c:v>
                </c:pt>
                <c:pt idx="153">
                  <c:v>1293813711.1900001</c:v>
                </c:pt>
                <c:pt idx="154">
                  <c:v>1234328867.1700001</c:v>
                </c:pt>
                <c:pt idx="155">
                  <c:v>1205321511.8599999</c:v>
                </c:pt>
                <c:pt idx="156">
                  <c:v>1271445704.9500003</c:v>
                </c:pt>
                <c:pt idx="157">
                  <c:v>1317001665.5800006</c:v>
                </c:pt>
                <c:pt idx="158">
                  <c:v>1426729171.5900004</c:v>
                </c:pt>
                <c:pt idx="159">
                  <c:v>1536635186.2999997</c:v>
                </c:pt>
                <c:pt idx="160">
                  <c:v>1487648466.1899998</c:v>
                </c:pt>
                <c:pt idx="161">
                  <c:v>1506791052.8199999</c:v>
                </c:pt>
                <c:pt idx="162">
                  <c:v>1437419109.9400003</c:v>
                </c:pt>
                <c:pt idx="163">
                  <c:v>1510111238.5800002</c:v>
                </c:pt>
                <c:pt idx="164">
                  <c:v>1435339762.05</c:v>
                </c:pt>
                <c:pt idx="165">
                  <c:v>1465256822.1699998</c:v>
                </c:pt>
                <c:pt idx="166">
                  <c:v>1508673588.6500001</c:v>
                </c:pt>
                <c:pt idx="167">
                  <c:v>1015082921.6700004</c:v>
                </c:pt>
                <c:pt idx="168">
                  <c:v>825408169.37</c:v>
                </c:pt>
                <c:pt idx="169">
                  <c:v>814383539.15999997</c:v>
                </c:pt>
                <c:pt idx="170">
                  <c:v>864530742.34999967</c:v>
                </c:pt>
                <c:pt idx="171">
                  <c:v>822939467.95000029</c:v>
                </c:pt>
                <c:pt idx="172">
                  <c:v>929636903.45000005</c:v>
                </c:pt>
                <c:pt idx="173">
                  <c:v>968195560.65999997</c:v>
                </c:pt>
                <c:pt idx="174">
                  <c:v>756356399.28000021</c:v>
                </c:pt>
                <c:pt idx="175">
                  <c:v>666826194.03000045</c:v>
                </c:pt>
                <c:pt idx="176">
                  <c:v>676099313.19000006</c:v>
                </c:pt>
                <c:pt idx="177">
                  <c:v>696675661.51000035</c:v>
                </c:pt>
                <c:pt idx="178">
                  <c:v>713352537.18000007</c:v>
                </c:pt>
                <c:pt idx="179">
                  <c:v>753947460.19000041</c:v>
                </c:pt>
                <c:pt idx="180">
                  <c:v>799862931.69000018</c:v>
                </c:pt>
                <c:pt idx="181">
                  <c:v>711345371.31000006</c:v>
                </c:pt>
                <c:pt idx="182">
                  <c:v>685593223.36000001</c:v>
                </c:pt>
                <c:pt idx="183">
                  <c:v>700599488.58999991</c:v>
                </c:pt>
                <c:pt idx="184">
                  <c:v>715485848.36999989</c:v>
                </c:pt>
                <c:pt idx="185">
                  <c:v>633674243.55000019</c:v>
                </c:pt>
                <c:pt idx="186">
                  <c:v>691797801.69000006</c:v>
                </c:pt>
                <c:pt idx="187">
                  <c:v>723904515.49999988</c:v>
                </c:pt>
                <c:pt idx="188">
                  <c:v>617712791.67999995</c:v>
                </c:pt>
                <c:pt idx="189">
                  <c:v>591347808.42999995</c:v>
                </c:pt>
                <c:pt idx="190">
                  <c:v>601617524.00999987</c:v>
                </c:pt>
                <c:pt idx="191">
                  <c:v>601394559.07999992</c:v>
                </c:pt>
                <c:pt idx="192">
                  <c:v>613253167.82999992</c:v>
                </c:pt>
                <c:pt idx="193">
                  <c:v>644360641.28000009</c:v>
                </c:pt>
                <c:pt idx="194">
                  <c:v>694426227.4200002</c:v>
                </c:pt>
                <c:pt idx="195">
                  <c:v>588043098.05999994</c:v>
                </c:pt>
                <c:pt idx="196">
                  <c:v>538711544.63</c:v>
                </c:pt>
                <c:pt idx="197">
                  <c:v>533325732.98000002</c:v>
                </c:pt>
                <c:pt idx="198">
                  <c:v>520084050.52999991</c:v>
                </c:pt>
                <c:pt idx="199">
                  <c:v>496874005.07000005</c:v>
                </c:pt>
                <c:pt idx="200">
                  <c:v>592031478.10000002</c:v>
                </c:pt>
                <c:pt idx="201">
                  <c:v>599229496.39999998</c:v>
                </c:pt>
                <c:pt idx="202">
                  <c:v>510062083.65999991</c:v>
                </c:pt>
                <c:pt idx="203">
                  <c:v>453235035.58000022</c:v>
                </c:pt>
                <c:pt idx="204">
                  <c:v>475590497.12</c:v>
                </c:pt>
                <c:pt idx="205">
                  <c:v>495911877.00000018</c:v>
                </c:pt>
                <c:pt idx="206">
                  <c:v>524841888.26000011</c:v>
                </c:pt>
                <c:pt idx="207">
                  <c:v>554893244.55999982</c:v>
                </c:pt>
                <c:pt idx="208">
                  <c:v>587304535.76999998</c:v>
                </c:pt>
                <c:pt idx="209">
                  <c:v>569986040.7100004</c:v>
                </c:pt>
                <c:pt idx="210">
                  <c:v>521454846.68000001</c:v>
                </c:pt>
                <c:pt idx="211">
                  <c:v>517307763.05000001</c:v>
                </c:pt>
                <c:pt idx="212">
                  <c:v>527275562.87000006</c:v>
                </c:pt>
                <c:pt idx="213">
                  <c:v>436671914.82999998</c:v>
                </c:pt>
                <c:pt idx="214">
                  <c:v>476010364.19999993</c:v>
                </c:pt>
                <c:pt idx="215">
                  <c:v>517205293.25999999</c:v>
                </c:pt>
                <c:pt idx="216">
                  <c:v>521601991.24000001</c:v>
                </c:pt>
                <c:pt idx="217">
                  <c:v>450707309.13999993</c:v>
                </c:pt>
                <c:pt idx="218">
                  <c:v>417167641.72000003</c:v>
                </c:pt>
                <c:pt idx="219">
                  <c:v>420772246.88</c:v>
                </c:pt>
                <c:pt idx="220">
                  <c:v>434106983.23000008</c:v>
                </c:pt>
                <c:pt idx="221">
                  <c:v>467372509.70999998</c:v>
                </c:pt>
                <c:pt idx="222">
                  <c:v>493267124.62999994</c:v>
                </c:pt>
                <c:pt idx="223">
                  <c:v>425009627.91000003</c:v>
                </c:pt>
                <c:pt idx="224">
                  <c:v>404649493.42000008</c:v>
                </c:pt>
                <c:pt idx="225">
                  <c:v>405472386.36999995</c:v>
                </c:pt>
                <c:pt idx="226">
                  <c:v>407737877.4799999</c:v>
                </c:pt>
                <c:pt idx="227">
                  <c:v>406917237.31999993</c:v>
                </c:pt>
                <c:pt idx="228">
                  <c:v>420524236.13999999</c:v>
                </c:pt>
                <c:pt idx="229">
                  <c:v>455108179.62</c:v>
                </c:pt>
                <c:pt idx="230">
                  <c:v>403966233.39999998</c:v>
                </c:pt>
                <c:pt idx="231">
                  <c:v>372602543.52999991</c:v>
                </c:pt>
                <c:pt idx="232">
                  <c:v>369840414.05000007</c:v>
                </c:pt>
                <c:pt idx="233">
                  <c:v>365301938.26999998</c:v>
                </c:pt>
                <c:pt idx="234">
                  <c:v>354582276.64000005</c:v>
                </c:pt>
                <c:pt idx="235">
                  <c:v>443893853.98000002</c:v>
                </c:pt>
                <c:pt idx="236">
                  <c:v>461257656.76000011</c:v>
                </c:pt>
                <c:pt idx="237">
                  <c:v>400592114.56999999</c:v>
                </c:pt>
                <c:pt idx="238">
                  <c:v>368565810.56000006</c:v>
                </c:pt>
                <c:pt idx="239">
                  <c:v>373028109.62</c:v>
                </c:pt>
                <c:pt idx="240">
                  <c:v>373384709.38000005</c:v>
                </c:pt>
                <c:pt idx="241">
                  <c:v>371330215.72000009</c:v>
                </c:pt>
                <c:pt idx="242">
                  <c:v>394390868.20000011</c:v>
                </c:pt>
                <c:pt idx="243">
                  <c:v>422183660.29000008</c:v>
                </c:pt>
                <c:pt idx="244">
                  <c:v>378407019.50999999</c:v>
                </c:pt>
                <c:pt idx="245">
                  <c:v>371154554.83999997</c:v>
                </c:pt>
                <c:pt idx="246">
                  <c:v>382811659.88000005</c:v>
                </c:pt>
                <c:pt idx="247">
                  <c:v>388046731.12</c:v>
                </c:pt>
                <c:pt idx="248">
                  <c:v>316031946.67999995</c:v>
                </c:pt>
                <c:pt idx="249">
                  <c:v>342397309.75</c:v>
                </c:pt>
                <c:pt idx="250">
                  <c:v>359281253.80000007</c:v>
                </c:pt>
                <c:pt idx="251">
                  <c:v>326270092.75999999</c:v>
                </c:pt>
                <c:pt idx="252">
                  <c:v>302278654.59000003</c:v>
                </c:pt>
                <c:pt idx="253">
                  <c:v>304462424.12999994</c:v>
                </c:pt>
                <c:pt idx="254">
                  <c:v>314871448.27999997</c:v>
                </c:pt>
                <c:pt idx="255">
                  <c:v>315485317.47999996</c:v>
                </c:pt>
                <c:pt idx="256">
                  <c:v>327009255.25</c:v>
                </c:pt>
                <c:pt idx="257">
                  <c:v>355219879.99999994</c:v>
                </c:pt>
                <c:pt idx="258">
                  <c:v>305817801.44000006</c:v>
                </c:pt>
                <c:pt idx="259">
                  <c:v>272892035.42999995</c:v>
                </c:pt>
                <c:pt idx="260">
                  <c:v>268273935.27000004</c:v>
                </c:pt>
                <c:pt idx="261">
                  <c:v>254651113.34</c:v>
                </c:pt>
                <c:pt idx="262">
                  <c:v>240951079.50000003</c:v>
                </c:pt>
                <c:pt idx="263">
                  <c:v>283334088.12</c:v>
                </c:pt>
                <c:pt idx="264">
                  <c:v>297695596.92000002</c:v>
                </c:pt>
                <c:pt idx="265">
                  <c:v>271097597.28000003</c:v>
                </c:pt>
                <c:pt idx="266">
                  <c:v>249647649.87</c:v>
                </c:pt>
                <c:pt idx="267">
                  <c:v>253241166.22000003</c:v>
                </c:pt>
                <c:pt idx="268">
                  <c:v>255740785.34999996</c:v>
                </c:pt>
                <c:pt idx="269">
                  <c:v>260035293.74000007</c:v>
                </c:pt>
                <c:pt idx="270">
                  <c:v>271113628.92000002</c:v>
                </c:pt>
                <c:pt idx="271">
                  <c:v>289514920.49000007</c:v>
                </c:pt>
                <c:pt idx="272">
                  <c:v>262949544.21000004</c:v>
                </c:pt>
                <c:pt idx="273">
                  <c:v>267991092.33999991</c:v>
                </c:pt>
                <c:pt idx="274">
                  <c:v>270673854.87</c:v>
                </c:pt>
                <c:pt idx="275">
                  <c:v>269357161</c:v>
                </c:pt>
                <c:pt idx="276">
                  <c:v>218325651.86999995</c:v>
                </c:pt>
                <c:pt idx="277">
                  <c:v>235007784.22000003</c:v>
                </c:pt>
                <c:pt idx="278">
                  <c:v>251508867.41000003</c:v>
                </c:pt>
                <c:pt idx="279">
                  <c:v>229508618.86999995</c:v>
                </c:pt>
                <c:pt idx="280">
                  <c:v>237596369.31</c:v>
                </c:pt>
                <c:pt idx="281">
                  <c:v>247047222.96000004</c:v>
                </c:pt>
                <c:pt idx="282">
                  <c:v>254723979.38999999</c:v>
                </c:pt>
                <c:pt idx="283">
                  <c:v>258665959.58000004</c:v>
                </c:pt>
                <c:pt idx="284">
                  <c:v>270474010.37</c:v>
                </c:pt>
                <c:pt idx="285">
                  <c:v>300448093.13</c:v>
                </c:pt>
                <c:pt idx="286">
                  <c:v>261185107.66999996</c:v>
                </c:pt>
                <c:pt idx="287">
                  <c:v>246129969.56999996</c:v>
                </c:pt>
                <c:pt idx="288">
                  <c:v>262826428.38000005</c:v>
                </c:pt>
                <c:pt idx="289">
                  <c:v>313856474.24000001</c:v>
                </c:pt>
                <c:pt idx="290">
                  <c:v>348208997.22000003</c:v>
                </c:pt>
                <c:pt idx="291">
                  <c:v>385194802.49000001</c:v>
                </c:pt>
                <c:pt idx="292">
                  <c:v>409315871.04000002</c:v>
                </c:pt>
                <c:pt idx="293">
                  <c:v>368039795.1099999</c:v>
                </c:pt>
                <c:pt idx="294">
                  <c:v>344225033.88</c:v>
                </c:pt>
                <c:pt idx="295">
                  <c:v>345808341.10000002</c:v>
                </c:pt>
                <c:pt idx="296">
                  <c:v>355575833.40999997</c:v>
                </c:pt>
                <c:pt idx="297">
                  <c:v>356130453.22000003</c:v>
                </c:pt>
                <c:pt idx="298">
                  <c:v>361525555.10000008</c:v>
                </c:pt>
                <c:pt idx="299">
                  <c:v>380060540.88</c:v>
                </c:pt>
                <c:pt idx="300">
                  <c:v>331331849.57999992</c:v>
                </c:pt>
                <c:pt idx="301">
                  <c:v>303152174.90999997</c:v>
                </c:pt>
                <c:pt idx="302">
                  <c:v>293647207.83999997</c:v>
                </c:pt>
                <c:pt idx="303">
                  <c:v>296273873.75</c:v>
                </c:pt>
                <c:pt idx="304">
                  <c:v>242102250.94000003</c:v>
                </c:pt>
                <c:pt idx="305">
                  <c:v>265071075.36000001</c:v>
                </c:pt>
                <c:pt idx="306">
                  <c:v>276643690.27000004</c:v>
                </c:pt>
                <c:pt idx="307">
                  <c:v>240260840.65000001</c:v>
                </c:pt>
                <c:pt idx="308">
                  <c:v>228608076.11999995</c:v>
                </c:pt>
                <c:pt idx="309">
                  <c:v>228875680.31999999</c:v>
                </c:pt>
                <c:pt idx="310">
                  <c:v>230162703.87</c:v>
                </c:pt>
                <c:pt idx="311">
                  <c:v>235683070.96000001</c:v>
                </c:pt>
                <c:pt idx="312">
                  <c:v>382812637.07999998</c:v>
                </c:pt>
                <c:pt idx="313">
                  <c:v>418127797.00999993</c:v>
                </c:pt>
                <c:pt idx="314">
                  <c:v>382651735.75999999</c:v>
                </c:pt>
                <c:pt idx="315">
                  <c:v>359774184.01000005</c:v>
                </c:pt>
                <c:pt idx="316">
                  <c:v>383036008.1400001</c:v>
                </c:pt>
                <c:pt idx="317">
                  <c:v>545790950.80999994</c:v>
                </c:pt>
                <c:pt idx="318">
                  <c:v>686233886.50999987</c:v>
                </c:pt>
                <c:pt idx="319">
                  <c:v>693366675.40000021</c:v>
                </c:pt>
                <c:pt idx="320">
                  <c:v>698548586.05000019</c:v>
                </c:pt>
                <c:pt idx="321">
                  <c:v>670324836.26999974</c:v>
                </c:pt>
                <c:pt idx="322">
                  <c:v>656485766.84000015</c:v>
                </c:pt>
                <c:pt idx="323">
                  <c:v>667209998.75</c:v>
                </c:pt>
                <c:pt idx="324">
                  <c:v>657202838.39999998</c:v>
                </c:pt>
                <c:pt idx="325">
                  <c:v>664206228.82000017</c:v>
                </c:pt>
                <c:pt idx="326">
                  <c:v>778073506.36000001</c:v>
                </c:pt>
                <c:pt idx="327">
                  <c:v>791132498.44999981</c:v>
                </c:pt>
                <c:pt idx="328">
                  <c:v>800202545.96000004</c:v>
                </c:pt>
                <c:pt idx="329">
                  <c:v>771615785.48000002</c:v>
                </c:pt>
                <c:pt idx="330">
                  <c:v>565999367.92999995</c:v>
                </c:pt>
                <c:pt idx="331">
                  <c:v>360110307.69000006</c:v>
                </c:pt>
                <c:pt idx="332">
                  <c:v>185687155.27999997</c:v>
                </c:pt>
                <c:pt idx="333">
                  <c:v>197020641.22000003</c:v>
                </c:pt>
                <c:pt idx="334">
                  <c:v>205679658.61000001</c:v>
                </c:pt>
                <c:pt idx="335">
                  <c:v>204541903.59999999</c:v>
                </c:pt>
                <c:pt idx="336">
                  <c:v>185159381.25999999</c:v>
                </c:pt>
                <c:pt idx="337">
                  <c:v>165124016.56</c:v>
                </c:pt>
                <c:pt idx="338">
                  <c:v>169192444.92000002</c:v>
                </c:pt>
                <c:pt idx="339">
                  <c:v>182924761.93000007</c:v>
                </c:pt>
                <c:pt idx="340">
                  <c:v>202343394.16</c:v>
                </c:pt>
                <c:pt idx="341">
                  <c:v>213363402.71000001</c:v>
                </c:pt>
                <c:pt idx="342">
                  <c:v>206189084.78</c:v>
                </c:pt>
                <c:pt idx="343">
                  <c:v>188301698.62999991</c:v>
                </c:pt>
                <c:pt idx="344">
                  <c:v>188771517.06999996</c:v>
                </c:pt>
                <c:pt idx="345">
                  <c:v>185290284.21000001</c:v>
                </c:pt>
                <c:pt idx="346">
                  <c:v>175478253.30999997</c:v>
                </c:pt>
                <c:pt idx="347">
                  <c:v>221404057.46000001</c:v>
                </c:pt>
                <c:pt idx="348">
                  <c:v>236074248.80000001</c:v>
                </c:pt>
                <c:pt idx="349">
                  <c:v>236831099.56999996</c:v>
                </c:pt>
                <c:pt idx="350">
                  <c:v>212592341.66999996</c:v>
                </c:pt>
                <c:pt idx="351">
                  <c:v>196548285.28999999</c:v>
                </c:pt>
                <c:pt idx="352">
                  <c:v>206983525.12000003</c:v>
                </c:pt>
                <c:pt idx="353">
                  <c:v>222012182.80000001</c:v>
                </c:pt>
                <c:pt idx="354">
                  <c:v>260323970.63999999</c:v>
                </c:pt>
                <c:pt idx="355">
                  <c:v>276155900.43000001</c:v>
                </c:pt>
                <c:pt idx="356">
                  <c:v>256329480.97999999</c:v>
                </c:pt>
                <c:pt idx="357">
                  <c:v>272421190.07999998</c:v>
                </c:pt>
                <c:pt idx="358">
                  <c:v>276807104.36000007</c:v>
                </c:pt>
                <c:pt idx="359">
                  <c:v>280073520.79999995</c:v>
                </c:pt>
                <c:pt idx="360">
                  <c:v>282724462.31999999</c:v>
                </c:pt>
                <c:pt idx="361">
                  <c:v>288233953.39999998</c:v>
                </c:pt>
                <c:pt idx="362">
                  <c:v>306539570</c:v>
                </c:pt>
                <c:pt idx="363">
                  <c:v>281656052.52999997</c:v>
                </c:pt>
                <c:pt idx="364">
                  <c:v>278996653.54000008</c:v>
                </c:pt>
                <c:pt idx="365">
                  <c:v>271685430.42000008</c:v>
                </c:pt>
                <c:pt idx="366">
                  <c:v>273342788.61000007</c:v>
                </c:pt>
                <c:pt idx="367">
                  <c:v>226582424.38</c:v>
                </c:pt>
                <c:pt idx="368">
                  <c:v>250663408.80000001</c:v>
                </c:pt>
                <c:pt idx="369">
                  <c:v>260047734.46000001</c:v>
                </c:pt>
                <c:pt idx="370">
                  <c:v>206927943.19</c:v>
                </c:pt>
                <c:pt idx="371">
                  <c:v>167982368.47000003</c:v>
                </c:pt>
                <c:pt idx="372">
                  <c:v>175030531.67999995</c:v>
                </c:pt>
                <c:pt idx="373">
                  <c:v>180408075.93000001</c:v>
                </c:pt>
                <c:pt idx="374">
                  <c:v>188684264.31999996</c:v>
                </c:pt>
                <c:pt idx="375">
                  <c:v>207937593.83999997</c:v>
                </c:pt>
                <c:pt idx="376">
                  <c:v>243999522.22999996</c:v>
                </c:pt>
                <c:pt idx="377">
                  <c:v>224431128.82000008</c:v>
                </c:pt>
                <c:pt idx="378">
                  <c:v>218513473.17000002</c:v>
                </c:pt>
                <c:pt idx="379">
                  <c:v>222531464.02000007</c:v>
                </c:pt>
                <c:pt idx="380">
                  <c:v>205993214.49999997</c:v>
                </c:pt>
                <c:pt idx="381">
                  <c:v>202560963.88999996</c:v>
                </c:pt>
                <c:pt idx="382">
                  <c:v>239132652.71999997</c:v>
                </c:pt>
                <c:pt idx="383">
                  <c:v>249451023.08999997</c:v>
                </c:pt>
                <c:pt idx="384">
                  <c:v>229917403.16999999</c:v>
                </c:pt>
                <c:pt idx="385">
                  <c:v>225092396.10000002</c:v>
                </c:pt>
                <c:pt idx="386">
                  <c:v>227206108.85000002</c:v>
                </c:pt>
                <c:pt idx="387">
                  <c:v>230218394.64999995</c:v>
                </c:pt>
                <c:pt idx="388">
                  <c:v>235536961.03000006</c:v>
                </c:pt>
                <c:pt idx="389">
                  <c:v>252124097.08000001</c:v>
                </c:pt>
                <c:pt idx="390">
                  <c:v>268951621.45999986</c:v>
                </c:pt>
                <c:pt idx="391">
                  <c:v>247869145.65000001</c:v>
                </c:pt>
                <c:pt idx="392">
                  <c:v>247590526.58000004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52E-4951-9206-EAB40F3D964D}"/>
            </c:ext>
          </c:extLst>
        </c:ser>
        <c:ser>
          <c:idx val="2"/>
          <c:order val="2"/>
          <c:tx>
            <c:strRef>
              <c:f>Load_and_Gen!$O$1</c:f>
              <c:strCache>
                <c:ptCount val="1"/>
                <c:pt idx="0">
                  <c:v>New_Invoice_Exposure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Load_and_Gen!$A$32:$A$424</c:f>
              <c:numCache>
                <c:formatCode>d\-mmm\-yy</c:formatCode>
                <c:ptCount val="393"/>
                <c:pt idx="0">
                  <c:v>44593</c:v>
                </c:pt>
                <c:pt idx="1">
                  <c:v>44594</c:v>
                </c:pt>
                <c:pt idx="2">
                  <c:v>44595</c:v>
                </c:pt>
                <c:pt idx="3">
                  <c:v>44596</c:v>
                </c:pt>
                <c:pt idx="4">
                  <c:v>44597</c:v>
                </c:pt>
                <c:pt idx="5">
                  <c:v>44598</c:v>
                </c:pt>
                <c:pt idx="6">
                  <c:v>44599</c:v>
                </c:pt>
                <c:pt idx="7">
                  <c:v>44600</c:v>
                </c:pt>
                <c:pt idx="8">
                  <c:v>44601</c:v>
                </c:pt>
                <c:pt idx="9">
                  <c:v>44602</c:v>
                </c:pt>
                <c:pt idx="10">
                  <c:v>44603</c:v>
                </c:pt>
                <c:pt idx="11">
                  <c:v>44604</c:v>
                </c:pt>
                <c:pt idx="12">
                  <c:v>44605</c:v>
                </c:pt>
                <c:pt idx="13">
                  <c:v>44606</c:v>
                </c:pt>
                <c:pt idx="14">
                  <c:v>44607</c:v>
                </c:pt>
                <c:pt idx="15">
                  <c:v>44608</c:v>
                </c:pt>
                <c:pt idx="16">
                  <c:v>44609</c:v>
                </c:pt>
                <c:pt idx="17">
                  <c:v>44610</c:v>
                </c:pt>
                <c:pt idx="18">
                  <c:v>44611</c:v>
                </c:pt>
                <c:pt idx="19">
                  <c:v>44612</c:v>
                </c:pt>
                <c:pt idx="20">
                  <c:v>44613</c:v>
                </c:pt>
                <c:pt idx="21">
                  <c:v>44614</c:v>
                </c:pt>
                <c:pt idx="22">
                  <c:v>44615</c:v>
                </c:pt>
                <c:pt idx="23">
                  <c:v>44616</c:v>
                </c:pt>
                <c:pt idx="24">
                  <c:v>44617</c:v>
                </c:pt>
                <c:pt idx="25">
                  <c:v>44618</c:v>
                </c:pt>
                <c:pt idx="26">
                  <c:v>44619</c:v>
                </c:pt>
                <c:pt idx="27">
                  <c:v>44620</c:v>
                </c:pt>
                <c:pt idx="28">
                  <c:v>44621</c:v>
                </c:pt>
                <c:pt idx="29">
                  <c:v>44622</c:v>
                </c:pt>
                <c:pt idx="30">
                  <c:v>44623</c:v>
                </c:pt>
                <c:pt idx="31">
                  <c:v>44624</c:v>
                </c:pt>
                <c:pt idx="32">
                  <c:v>44625</c:v>
                </c:pt>
                <c:pt idx="33">
                  <c:v>44626</c:v>
                </c:pt>
                <c:pt idx="34">
                  <c:v>44627</c:v>
                </c:pt>
                <c:pt idx="35">
                  <c:v>44628</c:v>
                </c:pt>
                <c:pt idx="36">
                  <c:v>44629</c:v>
                </c:pt>
                <c:pt idx="37">
                  <c:v>44630</c:v>
                </c:pt>
                <c:pt idx="38">
                  <c:v>44631</c:v>
                </c:pt>
                <c:pt idx="39">
                  <c:v>44632</c:v>
                </c:pt>
                <c:pt idx="40">
                  <c:v>44633</c:v>
                </c:pt>
                <c:pt idx="41">
                  <c:v>44634</c:v>
                </c:pt>
                <c:pt idx="42">
                  <c:v>44635</c:v>
                </c:pt>
                <c:pt idx="43">
                  <c:v>44636</c:v>
                </c:pt>
                <c:pt idx="44">
                  <c:v>44637</c:v>
                </c:pt>
                <c:pt idx="45">
                  <c:v>44638</c:v>
                </c:pt>
                <c:pt idx="46">
                  <c:v>44639</c:v>
                </c:pt>
                <c:pt idx="47">
                  <c:v>44640</c:v>
                </c:pt>
                <c:pt idx="48">
                  <c:v>44641</c:v>
                </c:pt>
                <c:pt idx="49">
                  <c:v>44642</c:v>
                </c:pt>
                <c:pt idx="50">
                  <c:v>44643</c:v>
                </c:pt>
                <c:pt idx="51">
                  <c:v>44644</c:v>
                </c:pt>
                <c:pt idx="52">
                  <c:v>44645</c:v>
                </c:pt>
                <c:pt idx="53">
                  <c:v>44646</c:v>
                </c:pt>
                <c:pt idx="54">
                  <c:v>44647</c:v>
                </c:pt>
                <c:pt idx="55">
                  <c:v>44648</c:v>
                </c:pt>
                <c:pt idx="56">
                  <c:v>44649</c:v>
                </c:pt>
                <c:pt idx="57">
                  <c:v>44650</c:v>
                </c:pt>
                <c:pt idx="58">
                  <c:v>44651</c:v>
                </c:pt>
                <c:pt idx="59">
                  <c:v>44652</c:v>
                </c:pt>
                <c:pt idx="60">
                  <c:v>44653</c:v>
                </c:pt>
                <c:pt idx="61">
                  <c:v>44654</c:v>
                </c:pt>
                <c:pt idx="62">
                  <c:v>44655</c:v>
                </c:pt>
                <c:pt idx="63">
                  <c:v>44656</c:v>
                </c:pt>
                <c:pt idx="64">
                  <c:v>44657</c:v>
                </c:pt>
                <c:pt idx="65">
                  <c:v>44658</c:v>
                </c:pt>
                <c:pt idx="66">
                  <c:v>44659</c:v>
                </c:pt>
                <c:pt idx="67">
                  <c:v>44660</c:v>
                </c:pt>
                <c:pt idx="68">
                  <c:v>44661</c:v>
                </c:pt>
                <c:pt idx="69">
                  <c:v>44662</c:v>
                </c:pt>
                <c:pt idx="70">
                  <c:v>44663</c:v>
                </c:pt>
                <c:pt idx="71">
                  <c:v>44664</c:v>
                </c:pt>
                <c:pt idx="72">
                  <c:v>44665</c:v>
                </c:pt>
                <c:pt idx="73">
                  <c:v>44666</c:v>
                </c:pt>
                <c:pt idx="74">
                  <c:v>44667</c:v>
                </c:pt>
                <c:pt idx="75">
                  <c:v>44668</c:v>
                </c:pt>
                <c:pt idx="76">
                  <c:v>44669</c:v>
                </c:pt>
                <c:pt idx="77">
                  <c:v>44670</c:v>
                </c:pt>
                <c:pt idx="78">
                  <c:v>44671</c:v>
                </c:pt>
                <c:pt idx="79">
                  <c:v>44672</c:v>
                </c:pt>
                <c:pt idx="80">
                  <c:v>44673</c:v>
                </c:pt>
                <c:pt idx="81">
                  <c:v>44674</c:v>
                </c:pt>
                <c:pt idx="82">
                  <c:v>44675</c:v>
                </c:pt>
                <c:pt idx="83">
                  <c:v>44676</c:v>
                </c:pt>
                <c:pt idx="84">
                  <c:v>44677</c:v>
                </c:pt>
                <c:pt idx="85">
                  <c:v>44678</c:v>
                </c:pt>
                <c:pt idx="86">
                  <c:v>44679</c:v>
                </c:pt>
                <c:pt idx="87">
                  <c:v>44680</c:v>
                </c:pt>
                <c:pt idx="88">
                  <c:v>44681</c:v>
                </c:pt>
                <c:pt idx="89">
                  <c:v>44682</c:v>
                </c:pt>
                <c:pt idx="90">
                  <c:v>44683</c:v>
                </c:pt>
                <c:pt idx="91">
                  <c:v>44684</c:v>
                </c:pt>
                <c:pt idx="92">
                  <c:v>44685</c:v>
                </c:pt>
                <c:pt idx="93">
                  <c:v>44686</c:v>
                </c:pt>
                <c:pt idx="94">
                  <c:v>44687</c:v>
                </c:pt>
                <c:pt idx="95">
                  <c:v>44688</c:v>
                </c:pt>
                <c:pt idx="96">
                  <c:v>44689</c:v>
                </c:pt>
                <c:pt idx="97">
                  <c:v>44690</c:v>
                </c:pt>
                <c:pt idx="98">
                  <c:v>44691</c:v>
                </c:pt>
                <c:pt idx="99">
                  <c:v>44692</c:v>
                </c:pt>
                <c:pt idx="100">
                  <c:v>44693</c:v>
                </c:pt>
                <c:pt idx="101">
                  <c:v>44694</c:v>
                </c:pt>
                <c:pt idx="102">
                  <c:v>44695</c:v>
                </c:pt>
                <c:pt idx="103">
                  <c:v>44696</c:v>
                </c:pt>
                <c:pt idx="104">
                  <c:v>44697</c:v>
                </c:pt>
                <c:pt idx="105">
                  <c:v>44698</c:v>
                </c:pt>
                <c:pt idx="106">
                  <c:v>44699</c:v>
                </c:pt>
                <c:pt idx="107">
                  <c:v>44700</c:v>
                </c:pt>
                <c:pt idx="108">
                  <c:v>44701</c:v>
                </c:pt>
                <c:pt idx="109">
                  <c:v>44702</c:v>
                </c:pt>
                <c:pt idx="110">
                  <c:v>44703</c:v>
                </c:pt>
                <c:pt idx="111">
                  <c:v>44704</c:v>
                </c:pt>
                <c:pt idx="112">
                  <c:v>44705</c:v>
                </c:pt>
                <c:pt idx="113">
                  <c:v>44706</c:v>
                </c:pt>
                <c:pt idx="114">
                  <c:v>44707</c:v>
                </c:pt>
                <c:pt idx="115">
                  <c:v>44708</c:v>
                </c:pt>
                <c:pt idx="116">
                  <c:v>44709</c:v>
                </c:pt>
                <c:pt idx="117">
                  <c:v>44710</c:v>
                </c:pt>
                <c:pt idx="118">
                  <c:v>44711</c:v>
                </c:pt>
                <c:pt idx="119">
                  <c:v>44712</c:v>
                </c:pt>
                <c:pt idx="120">
                  <c:v>44713</c:v>
                </c:pt>
                <c:pt idx="121">
                  <c:v>44714</c:v>
                </c:pt>
                <c:pt idx="122">
                  <c:v>44715</c:v>
                </c:pt>
                <c:pt idx="123">
                  <c:v>44716</c:v>
                </c:pt>
                <c:pt idx="124">
                  <c:v>44717</c:v>
                </c:pt>
                <c:pt idx="125">
                  <c:v>44718</c:v>
                </c:pt>
                <c:pt idx="126">
                  <c:v>44719</c:v>
                </c:pt>
                <c:pt idx="127">
                  <c:v>44720</c:v>
                </c:pt>
                <c:pt idx="128">
                  <c:v>44721</c:v>
                </c:pt>
                <c:pt idx="129">
                  <c:v>44722</c:v>
                </c:pt>
                <c:pt idx="130">
                  <c:v>44723</c:v>
                </c:pt>
                <c:pt idx="131">
                  <c:v>44724</c:v>
                </c:pt>
                <c:pt idx="132">
                  <c:v>44725</c:v>
                </c:pt>
                <c:pt idx="133">
                  <c:v>44726</c:v>
                </c:pt>
                <c:pt idx="134">
                  <c:v>44727</c:v>
                </c:pt>
                <c:pt idx="135">
                  <c:v>44728</c:v>
                </c:pt>
                <c:pt idx="136">
                  <c:v>44729</c:v>
                </c:pt>
                <c:pt idx="137">
                  <c:v>44730</c:v>
                </c:pt>
                <c:pt idx="138">
                  <c:v>44731</c:v>
                </c:pt>
                <c:pt idx="139">
                  <c:v>44732</c:v>
                </c:pt>
                <c:pt idx="140">
                  <c:v>44733</c:v>
                </c:pt>
                <c:pt idx="141">
                  <c:v>44734</c:v>
                </c:pt>
                <c:pt idx="142">
                  <c:v>44735</c:v>
                </c:pt>
                <c:pt idx="143">
                  <c:v>44736</c:v>
                </c:pt>
                <c:pt idx="144">
                  <c:v>44737</c:v>
                </c:pt>
                <c:pt idx="145">
                  <c:v>44738</c:v>
                </c:pt>
                <c:pt idx="146">
                  <c:v>44739</c:v>
                </c:pt>
                <c:pt idx="147">
                  <c:v>44740</c:v>
                </c:pt>
                <c:pt idx="148">
                  <c:v>44741</c:v>
                </c:pt>
                <c:pt idx="149">
                  <c:v>44742</c:v>
                </c:pt>
                <c:pt idx="150">
                  <c:v>44743</c:v>
                </c:pt>
                <c:pt idx="151">
                  <c:v>44744</c:v>
                </c:pt>
                <c:pt idx="152">
                  <c:v>44745</c:v>
                </c:pt>
                <c:pt idx="153">
                  <c:v>44746</c:v>
                </c:pt>
                <c:pt idx="154">
                  <c:v>44747</c:v>
                </c:pt>
                <c:pt idx="155">
                  <c:v>44748</c:v>
                </c:pt>
                <c:pt idx="156">
                  <c:v>44749</c:v>
                </c:pt>
                <c:pt idx="157">
                  <c:v>44750</c:v>
                </c:pt>
                <c:pt idx="158">
                  <c:v>44751</c:v>
                </c:pt>
                <c:pt idx="159">
                  <c:v>44752</c:v>
                </c:pt>
                <c:pt idx="160">
                  <c:v>44753</c:v>
                </c:pt>
                <c:pt idx="161">
                  <c:v>44754</c:v>
                </c:pt>
                <c:pt idx="162">
                  <c:v>44755</c:v>
                </c:pt>
                <c:pt idx="163">
                  <c:v>44756</c:v>
                </c:pt>
                <c:pt idx="164">
                  <c:v>44757</c:v>
                </c:pt>
                <c:pt idx="165">
                  <c:v>44758</c:v>
                </c:pt>
                <c:pt idx="166">
                  <c:v>44759</c:v>
                </c:pt>
                <c:pt idx="167">
                  <c:v>44760</c:v>
                </c:pt>
                <c:pt idx="168">
                  <c:v>44761</c:v>
                </c:pt>
                <c:pt idx="169">
                  <c:v>44762</c:v>
                </c:pt>
                <c:pt idx="170">
                  <c:v>44763</c:v>
                </c:pt>
                <c:pt idx="171">
                  <c:v>44764</c:v>
                </c:pt>
                <c:pt idx="172">
                  <c:v>44765</c:v>
                </c:pt>
                <c:pt idx="173">
                  <c:v>44766</c:v>
                </c:pt>
                <c:pt idx="174">
                  <c:v>44767</c:v>
                </c:pt>
                <c:pt idx="175">
                  <c:v>44768</c:v>
                </c:pt>
                <c:pt idx="176">
                  <c:v>44769</c:v>
                </c:pt>
                <c:pt idx="177">
                  <c:v>44770</c:v>
                </c:pt>
                <c:pt idx="178">
                  <c:v>44771</c:v>
                </c:pt>
                <c:pt idx="179">
                  <c:v>44772</c:v>
                </c:pt>
                <c:pt idx="180">
                  <c:v>44773</c:v>
                </c:pt>
                <c:pt idx="181">
                  <c:v>44774</c:v>
                </c:pt>
                <c:pt idx="182">
                  <c:v>44775</c:v>
                </c:pt>
                <c:pt idx="183">
                  <c:v>44776</c:v>
                </c:pt>
                <c:pt idx="184">
                  <c:v>44777</c:v>
                </c:pt>
                <c:pt idx="185">
                  <c:v>44778</c:v>
                </c:pt>
                <c:pt idx="186">
                  <c:v>44779</c:v>
                </c:pt>
                <c:pt idx="187">
                  <c:v>44780</c:v>
                </c:pt>
                <c:pt idx="188">
                  <c:v>44781</c:v>
                </c:pt>
                <c:pt idx="189">
                  <c:v>44782</c:v>
                </c:pt>
                <c:pt idx="190">
                  <c:v>44783</c:v>
                </c:pt>
                <c:pt idx="191">
                  <c:v>44784</c:v>
                </c:pt>
                <c:pt idx="192">
                  <c:v>44785</c:v>
                </c:pt>
                <c:pt idx="193">
                  <c:v>44786</c:v>
                </c:pt>
                <c:pt idx="194">
                  <c:v>44787</c:v>
                </c:pt>
                <c:pt idx="195">
                  <c:v>44788</c:v>
                </c:pt>
                <c:pt idx="196">
                  <c:v>44789</c:v>
                </c:pt>
                <c:pt idx="197">
                  <c:v>44790</c:v>
                </c:pt>
                <c:pt idx="198">
                  <c:v>44791</c:v>
                </c:pt>
                <c:pt idx="199">
                  <c:v>44792</c:v>
                </c:pt>
                <c:pt idx="200">
                  <c:v>44793</c:v>
                </c:pt>
                <c:pt idx="201">
                  <c:v>44794</c:v>
                </c:pt>
                <c:pt idx="202">
                  <c:v>44795</c:v>
                </c:pt>
                <c:pt idx="203">
                  <c:v>44796</c:v>
                </c:pt>
                <c:pt idx="204">
                  <c:v>44797</c:v>
                </c:pt>
                <c:pt idx="205">
                  <c:v>44798</c:v>
                </c:pt>
                <c:pt idx="206">
                  <c:v>44799</c:v>
                </c:pt>
                <c:pt idx="207">
                  <c:v>44800</c:v>
                </c:pt>
                <c:pt idx="208">
                  <c:v>44801</c:v>
                </c:pt>
                <c:pt idx="209">
                  <c:v>44802</c:v>
                </c:pt>
                <c:pt idx="210">
                  <c:v>44803</c:v>
                </c:pt>
                <c:pt idx="211">
                  <c:v>44804</c:v>
                </c:pt>
                <c:pt idx="212">
                  <c:v>44805</c:v>
                </c:pt>
                <c:pt idx="213">
                  <c:v>44806</c:v>
                </c:pt>
                <c:pt idx="214">
                  <c:v>44807</c:v>
                </c:pt>
                <c:pt idx="215">
                  <c:v>44808</c:v>
                </c:pt>
                <c:pt idx="216">
                  <c:v>44809</c:v>
                </c:pt>
                <c:pt idx="217">
                  <c:v>44810</c:v>
                </c:pt>
                <c:pt idx="218">
                  <c:v>44811</c:v>
                </c:pt>
                <c:pt idx="219">
                  <c:v>44812</c:v>
                </c:pt>
                <c:pt idx="220">
                  <c:v>44813</c:v>
                </c:pt>
                <c:pt idx="221">
                  <c:v>44814</c:v>
                </c:pt>
                <c:pt idx="222">
                  <c:v>44815</c:v>
                </c:pt>
                <c:pt idx="223">
                  <c:v>44816</c:v>
                </c:pt>
                <c:pt idx="224">
                  <c:v>44817</c:v>
                </c:pt>
                <c:pt idx="225">
                  <c:v>44818</c:v>
                </c:pt>
                <c:pt idx="226">
                  <c:v>44819</c:v>
                </c:pt>
                <c:pt idx="227">
                  <c:v>44820</c:v>
                </c:pt>
                <c:pt idx="228">
                  <c:v>44821</c:v>
                </c:pt>
                <c:pt idx="229">
                  <c:v>44822</c:v>
                </c:pt>
                <c:pt idx="230">
                  <c:v>44823</c:v>
                </c:pt>
                <c:pt idx="231">
                  <c:v>44824</c:v>
                </c:pt>
                <c:pt idx="232">
                  <c:v>44825</c:v>
                </c:pt>
                <c:pt idx="233">
                  <c:v>44826</c:v>
                </c:pt>
                <c:pt idx="234">
                  <c:v>44827</c:v>
                </c:pt>
                <c:pt idx="235">
                  <c:v>44828</c:v>
                </c:pt>
                <c:pt idx="236">
                  <c:v>44829</c:v>
                </c:pt>
                <c:pt idx="237">
                  <c:v>44830</c:v>
                </c:pt>
                <c:pt idx="238">
                  <c:v>44831</c:v>
                </c:pt>
                <c:pt idx="239">
                  <c:v>44832</c:v>
                </c:pt>
                <c:pt idx="240">
                  <c:v>44833</c:v>
                </c:pt>
                <c:pt idx="241">
                  <c:v>44834</c:v>
                </c:pt>
                <c:pt idx="242">
                  <c:v>44835</c:v>
                </c:pt>
                <c:pt idx="243">
                  <c:v>44836</c:v>
                </c:pt>
                <c:pt idx="244">
                  <c:v>44837</c:v>
                </c:pt>
                <c:pt idx="245">
                  <c:v>44838</c:v>
                </c:pt>
                <c:pt idx="246">
                  <c:v>44839</c:v>
                </c:pt>
                <c:pt idx="247">
                  <c:v>44840</c:v>
                </c:pt>
                <c:pt idx="248">
                  <c:v>44841</c:v>
                </c:pt>
                <c:pt idx="249">
                  <c:v>44842</c:v>
                </c:pt>
                <c:pt idx="250">
                  <c:v>44843</c:v>
                </c:pt>
                <c:pt idx="251">
                  <c:v>44844</c:v>
                </c:pt>
                <c:pt idx="252">
                  <c:v>44845</c:v>
                </c:pt>
                <c:pt idx="253">
                  <c:v>44846</c:v>
                </c:pt>
                <c:pt idx="254">
                  <c:v>44847</c:v>
                </c:pt>
                <c:pt idx="255">
                  <c:v>44848</c:v>
                </c:pt>
                <c:pt idx="256">
                  <c:v>44849</c:v>
                </c:pt>
                <c:pt idx="257">
                  <c:v>44850</c:v>
                </c:pt>
                <c:pt idx="258">
                  <c:v>44851</c:v>
                </c:pt>
                <c:pt idx="259">
                  <c:v>44852</c:v>
                </c:pt>
                <c:pt idx="260">
                  <c:v>44853</c:v>
                </c:pt>
                <c:pt idx="261">
                  <c:v>44854</c:v>
                </c:pt>
                <c:pt idx="262">
                  <c:v>44855</c:v>
                </c:pt>
                <c:pt idx="263">
                  <c:v>44856</c:v>
                </c:pt>
                <c:pt idx="264">
                  <c:v>44857</c:v>
                </c:pt>
                <c:pt idx="265">
                  <c:v>44858</c:v>
                </c:pt>
                <c:pt idx="266">
                  <c:v>44859</c:v>
                </c:pt>
                <c:pt idx="267">
                  <c:v>44860</c:v>
                </c:pt>
                <c:pt idx="268">
                  <c:v>44861</c:v>
                </c:pt>
                <c:pt idx="269">
                  <c:v>44862</c:v>
                </c:pt>
                <c:pt idx="270">
                  <c:v>44863</c:v>
                </c:pt>
                <c:pt idx="271">
                  <c:v>44864</c:v>
                </c:pt>
                <c:pt idx="272">
                  <c:v>44865</c:v>
                </c:pt>
                <c:pt idx="273">
                  <c:v>44866</c:v>
                </c:pt>
                <c:pt idx="274">
                  <c:v>44867</c:v>
                </c:pt>
                <c:pt idx="275">
                  <c:v>44868</c:v>
                </c:pt>
                <c:pt idx="276">
                  <c:v>44869</c:v>
                </c:pt>
                <c:pt idx="277">
                  <c:v>44870</c:v>
                </c:pt>
                <c:pt idx="278">
                  <c:v>44871</c:v>
                </c:pt>
                <c:pt idx="279">
                  <c:v>44872</c:v>
                </c:pt>
                <c:pt idx="280">
                  <c:v>44873</c:v>
                </c:pt>
                <c:pt idx="281">
                  <c:v>44874</c:v>
                </c:pt>
                <c:pt idx="282">
                  <c:v>44875</c:v>
                </c:pt>
                <c:pt idx="283">
                  <c:v>44876</c:v>
                </c:pt>
                <c:pt idx="284">
                  <c:v>44877</c:v>
                </c:pt>
                <c:pt idx="285">
                  <c:v>44878</c:v>
                </c:pt>
                <c:pt idx="286">
                  <c:v>44879</c:v>
                </c:pt>
                <c:pt idx="287">
                  <c:v>44880</c:v>
                </c:pt>
                <c:pt idx="288">
                  <c:v>44881</c:v>
                </c:pt>
                <c:pt idx="289">
                  <c:v>44882</c:v>
                </c:pt>
                <c:pt idx="290">
                  <c:v>44883</c:v>
                </c:pt>
                <c:pt idx="291">
                  <c:v>44884</c:v>
                </c:pt>
                <c:pt idx="292">
                  <c:v>44885</c:v>
                </c:pt>
                <c:pt idx="293">
                  <c:v>44886</c:v>
                </c:pt>
                <c:pt idx="294">
                  <c:v>44887</c:v>
                </c:pt>
                <c:pt idx="295">
                  <c:v>44888</c:v>
                </c:pt>
                <c:pt idx="296">
                  <c:v>44889</c:v>
                </c:pt>
                <c:pt idx="297">
                  <c:v>44890</c:v>
                </c:pt>
                <c:pt idx="298">
                  <c:v>44891</c:v>
                </c:pt>
                <c:pt idx="299">
                  <c:v>44892</c:v>
                </c:pt>
                <c:pt idx="300">
                  <c:v>44893</c:v>
                </c:pt>
                <c:pt idx="301">
                  <c:v>44894</c:v>
                </c:pt>
                <c:pt idx="302">
                  <c:v>44895</c:v>
                </c:pt>
                <c:pt idx="303">
                  <c:v>44896</c:v>
                </c:pt>
                <c:pt idx="304">
                  <c:v>44897</c:v>
                </c:pt>
                <c:pt idx="305">
                  <c:v>44898</c:v>
                </c:pt>
                <c:pt idx="306">
                  <c:v>44899</c:v>
                </c:pt>
                <c:pt idx="307">
                  <c:v>44900</c:v>
                </c:pt>
                <c:pt idx="308">
                  <c:v>44901</c:v>
                </c:pt>
                <c:pt idx="309">
                  <c:v>44902</c:v>
                </c:pt>
                <c:pt idx="310">
                  <c:v>44903</c:v>
                </c:pt>
                <c:pt idx="311">
                  <c:v>44904</c:v>
                </c:pt>
                <c:pt idx="312">
                  <c:v>44905</c:v>
                </c:pt>
                <c:pt idx="313">
                  <c:v>44906</c:v>
                </c:pt>
                <c:pt idx="314">
                  <c:v>44907</c:v>
                </c:pt>
                <c:pt idx="315">
                  <c:v>44908</c:v>
                </c:pt>
                <c:pt idx="316">
                  <c:v>44909</c:v>
                </c:pt>
                <c:pt idx="317">
                  <c:v>44910</c:v>
                </c:pt>
                <c:pt idx="318">
                  <c:v>44911</c:v>
                </c:pt>
                <c:pt idx="319">
                  <c:v>44912</c:v>
                </c:pt>
                <c:pt idx="320">
                  <c:v>44913</c:v>
                </c:pt>
                <c:pt idx="321">
                  <c:v>44914</c:v>
                </c:pt>
                <c:pt idx="322">
                  <c:v>44915</c:v>
                </c:pt>
                <c:pt idx="323">
                  <c:v>44916</c:v>
                </c:pt>
                <c:pt idx="324">
                  <c:v>44917</c:v>
                </c:pt>
                <c:pt idx="325">
                  <c:v>44918</c:v>
                </c:pt>
                <c:pt idx="326">
                  <c:v>44919</c:v>
                </c:pt>
                <c:pt idx="327">
                  <c:v>44920</c:v>
                </c:pt>
                <c:pt idx="328">
                  <c:v>44921</c:v>
                </c:pt>
                <c:pt idx="329">
                  <c:v>44922</c:v>
                </c:pt>
                <c:pt idx="330">
                  <c:v>44923</c:v>
                </c:pt>
                <c:pt idx="331">
                  <c:v>44924</c:v>
                </c:pt>
                <c:pt idx="332">
                  <c:v>44925</c:v>
                </c:pt>
                <c:pt idx="333">
                  <c:v>44926</c:v>
                </c:pt>
                <c:pt idx="334">
                  <c:v>44927</c:v>
                </c:pt>
                <c:pt idx="335">
                  <c:v>44928</c:v>
                </c:pt>
                <c:pt idx="336">
                  <c:v>44929</c:v>
                </c:pt>
                <c:pt idx="337">
                  <c:v>44930</c:v>
                </c:pt>
                <c:pt idx="338">
                  <c:v>44931</c:v>
                </c:pt>
                <c:pt idx="339">
                  <c:v>44932</c:v>
                </c:pt>
                <c:pt idx="340">
                  <c:v>44933</c:v>
                </c:pt>
                <c:pt idx="341">
                  <c:v>44934</c:v>
                </c:pt>
                <c:pt idx="342">
                  <c:v>44935</c:v>
                </c:pt>
                <c:pt idx="343">
                  <c:v>44936</c:v>
                </c:pt>
                <c:pt idx="344">
                  <c:v>44937</c:v>
                </c:pt>
                <c:pt idx="345">
                  <c:v>44938</c:v>
                </c:pt>
                <c:pt idx="346">
                  <c:v>44939</c:v>
                </c:pt>
                <c:pt idx="347">
                  <c:v>44940</c:v>
                </c:pt>
                <c:pt idx="348">
                  <c:v>44941</c:v>
                </c:pt>
                <c:pt idx="349">
                  <c:v>44942</c:v>
                </c:pt>
                <c:pt idx="350">
                  <c:v>44943</c:v>
                </c:pt>
                <c:pt idx="351">
                  <c:v>44944</c:v>
                </c:pt>
                <c:pt idx="352">
                  <c:v>44945</c:v>
                </c:pt>
                <c:pt idx="353">
                  <c:v>44946</c:v>
                </c:pt>
                <c:pt idx="354">
                  <c:v>44947</c:v>
                </c:pt>
                <c:pt idx="355">
                  <c:v>44948</c:v>
                </c:pt>
                <c:pt idx="356">
                  <c:v>44949</c:v>
                </c:pt>
                <c:pt idx="357">
                  <c:v>44950</c:v>
                </c:pt>
                <c:pt idx="358">
                  <c:v>44951</c:v>
                </c:pt>
                <c:pt idx="359">
                  <c:v>44952</c:v>
                </c:pt>
                <c:pt idx="360">
                  <c:v>44953</c:v>
                </c:pt>
                <c:pt idx="361">
                  <c:v>44954</c:v>
                </c:pt>
                <c:pt idx="362">
                  <c:v>44955</c:v>
                </c:pt>
                <c:pt idx="363">
                  <c:v>44956</c:v>
                </c:pt>
                <c:pt idx="364">
                  <c:v>44957</c:v>
                </c:pt>
                <c:pt idx="365">
                  <c:v>44958</c:v>
                </c:pt>
                <c:pt idx="366">
                  <c:v>44959</c:v>
                </c:pt>
                <c:pt idx="367">
                  <c:v>44960</c:v>
                </c:pt>
                <c:pt idx="368">
                  <c:v>44961</c:v>
                </c:pt>
                <c:pt idx="369">
                  <c:v>44962</c:v>
                </c:pt>
                <c:pt idx="370">
                  <c:v>44963</c:v>
                </c:pt>
                <c:pt idx="371">
                  <c:v>44964</c:v>
                </c:pt>
                <c:pt idx="372">
                  <c:v>44965</c:v>
                </c:pt>
                <c:pt idx="373">
                  <c:v>44966</c:v>
                </c:pt>
                <c:pt idx="374">
                  <c:v>44967</c:v>
                </c:pt>
                <c:pt idx="375">
                  <c:v>44968</c:v>
                </c:pt>
                <c:pt idx="376">
                  <c:v>44969</c:v>
                </c:pt>
                <c:pt idx="377">
                  <c:v>44970</c:v>
                </c:pt>
                <c:pt idx="378">
                  <c:v>44971</c:v>
                </c:pt>
                <c:pt idx="379">
                  <c:v>44972</c:v>
                </c:pt>
                <c:pt idx="380">
                  <c:v>44973</c:v>
                </c:pt>
                <c:pt idx="381">
                  <c:v>44974</c:v>
                </c:pt>
                <c:pt idx="382">
                  <c:v>44975</c:v>
                </c:pt>
                <c:pt idx="383">
                  <c:v>44976</c:v>
                </c:pt>
                <c:pt idx="384">
                  <c:v>44977</c:v>
                </c:pt>
                <c:pt idx="385">
                  <c:v>44978</c:v>
                </c:pt>
                <c:pt idx="386">
                  <c:v>44979</c:v>
                </c:pt>
                <c:pt idx="387">
                  <c:v>44980</c:v>
                </c:pt>
                <c:pt idx="388">
                  <c:v>44981</c:v>
                </c:pt>
                <c:pt idx="389">
                  <c:v>44982</c:v>
                </c:pt>
                <c:pt idx="390">
                  <c:v>44983</c:v>
                </c:pt>
                <c:pt idx="391">
                  <c:v>44984</c:v>
                </c:pt>
                <c:pt idx="392">
                  <c:v>44985</c:v>
                </c:pt>
              </c:numCache>
            </c:numRef>
          </c:cat>
          <c:val>
            <c:numRef>
              <c:f>Load_and_Gen!$O$32:$O$424</c:f>
              <c:numCache>
                <c:formatCode>#,##0.00</c:formatCode>
                <c:ptCount val="393"/>
                <c:pt idx="0">
                  <c:v>-30334814.229999993</c:v>
                </c:pt>
                <c:pt idx="1">
                  <c:v>-27543247.619999975</c:v>
                </c:pt>
                <c:pt idx="2">
                  <c:v>-23617670.960000008</c:v>
                </c:pt>
                <c:pt idx="3">
                  <c:v>-17070259.379999999</c:v>
                </c:pt>
                <c:pt idx="4">
                  <c:v>-14169574.529999996</c:v>
                </c:pt>
                <c:pt idx="5">
                  <c:v>-11094160.739999989</c:v>
                </c:pt>
                <c:pt idx="6">
                  <c:v>-11094160.740000002</c:v>
                </c:pt>
                <c:pt idx="7">
                  <c:v>-4953724.6599999834</c:v>
                </c:pt>
                <c:pt idx="8">
                  <c:v>-8611840.5400000028</c:v>
                </c:pt>
                <c:pt idx="9">
                  <c:v>-4158027.9400000093</c:v>
                </c:pt>
                <c:pt idx="10">
                  <c:v>-12756517.099999996</c:v>
                </c:pt>
                <c:pt idx="11">
                  <c:v>-10897762.700000007</c:v>
                </c:pt>
                <c:pt idx="12">
                  <c:v>-11820422.629999988</c:v>
                </c:pt>
                <c:pt idx="13">
                  <c:v>-11820422.629999993</c:v>
                </c:pt>
                <c:pt idx="14">
                  <c:v>-11153890.839999974</c:v>
                </c:pt>
                <c:pt idx="15">
                  <c:v>83115433.830000013</c:v>
                </c:pt>
                <c:pt idx="16">
                  <c:v>74878358.37999998</c:v>
                </c:pt>
                <c:pt idx="17">
                  <c:v>46570953.379999988</c:v>
                </c:pt>
                <c:pt idx="18">
                  <c:v>53034641.270000011</c:v>
                </c:pt>
                <c:pt idx="19">
                  <c:v>57511618.689999983</c:v>
                </c:pt>
                <c:pt idx="20">
                  <c:v>57511618.690000013</c:v>
                </c:pt>
                <c:pt idx="21">
                  <c:v>43539520.939999983</c:v>
                </c:pt>
                <c:pt idx="22">
                  <c:v>9007704.9999999832</c:v>
                </c:pt>
                <c:pt idx="23">
                  <c:v>8646135.1399999764</c:v>
                </c:pt>
                <c:pt idx="24">
                  <c:v>4994102.889999995</c:v>
                </c:pt>
                <c:pt idx="25">
                  <c:v>5035816.8499999996</c:v>
                </c:pt>
                <c:pt idx="26">
                  <c:v>13542874.169999979</c:v>
                </c:pt>
                <c:pt idx="27">
                  <c:v>13542874.169999979</c:v>
                </c:pt>
                <c:pt idx="28">
                  <c:v>7801369.4700000091</c:v>
                </c:pt>
                <c:pt idx="29">
                  <c:v>322605.79000000656</c:v>
                </c:pt>
                <c:pt idx="30">
                  <c:v>-1476964.1400000185</c:v>
                </c:pt>
                <c:pt idx="31">
                  <c:v>-3499879.7300000042</c:v>
                </c:pt>
                <c:pt idx="32">
                  <c:v>-359692.1200000114</c:v>
                </c:pt>
                <c:pt idx="33">
                  <c:v>4045252.7200000118</c:v>
                </c:pt>
                <c:pt idx="34">
                  <c:v>4045252.7200000118</c:v>
                </c:pt>
                <c:pt idx="35">
                  <c:v>1829038.1299999971</c:v>
                </c:pt>
                <c:pt idx="36">
                  <c:v>-28631652.359999999</c:v>
                </c:pt>
                <c:pt idx="37">
                  <c:v>-27873424.190000009</c:v>
                </c:pt>
                <c:pt idx="38">
                  <c:v>-28466944.719999999</c:v>
                </c:pt>
                <c:pt idx="39">
                  <c:v>-23876657.770000007</c:v>
                </c:pt>
                <c:pt idx="40">
                  <c:v>-21183806.270000003</c:v>
                </c:pt>
                <c:pt idx="41">
                  <c:v>-21183806.270000018</c:v>
                </c:pt>
                <c:pt idx="42">
                  <c:v>-14461984.719999991</c:v>
                </c:pt>
                <c:pt idx="43">
                  <c:v>53530197.300000004</c:v>
                </c:pt>
                <c:pt idx="44">
                  <c:v>48489975.81000001</c:v>
                </c:pt>
                <c:pt idx="45">
                  <c:v>49752509.690000005</c:v>
                </c:pt>
                <c:pt idx="46">
                  <c:v>11730331.800000004</c:v>
                </c:pt>
                <c:pt idx="47">
                  <c:v>15906765.040000003</c:v>
                </c:pt>
                <c:pt idx="48">
                  <c:v>15906765.04000001</c:v>
                </c:pt>
                <c:pt idx="49">
                  <c:v>12329082.489999996</c:v>
                </c:pt>
                <c:pt idx="50">
                  <c:v>5605139.7500000093</c:v>
                </c:pt>
                <c:pt idx="51">
                  <c:v>-43992797.420000002</c:v>
                </c:pt>
                <c:pt idx="52">
                  <c:v>-39705417.800000012</c:v>
                </c:pt>
                <c:pt idx="53">
                  <c:v>-41574294.280000009</c:v>
                </c:pt>
                <c:pt idx="54">
                  <c:v>-38243137.460000008</c:v>
                </c:pt>
                <c:pt idx="55">
                  <c:v>-38243137.459999993</c:v>
                </c:pt>
                <c:pt idx="56">
                  <c:v>-31336464.409999996</c:v>
                </c:pt>
                <c:pt idx="57">
                  <c:v>-33835662.890000001</c:v>
                </c:pt>
                <c:pt idx="58">
                  <c:v>-42885081.699999996</c:v>
                </c:pt>
                <c:pt idx="59">
                  <c:v>-38702224.490000032</c:v>
                </c:pt>
                <c:pt idx="60">
                  <c:v>-37404593.899999999</c:v>
                </c:pt>
                <c:pt idx="61">
                  <c:v>-23580186.330000006</c:v>
                </c:pt>
                <c:pt idx="62">
                  <c:v>-23580186.329999998</c:v>
                </c:pt>
                <c:pt idx="63">
                  <c:v>-24657167.180000018</c:v>
                </c:pt>
                <c:pt idx="64">
                  <c:v>-36506457.480000019</c:v>
                </c:pt>
                <c:pt idx="65">
                  <c:v>-40270825.470000021</c:v>
                </c:pt>
                <c:pt idx="66">
                  <c:v>-32546951.430000041</c:v>
                </c:pt>
                <c:pt idx="67">
                  <c:v>-31801092.359999992</c:v>
                </c:pt>
                <c:pt idx="68">
                  <c:v>-23158724.910000015</c:v>
                </c:pt>
                <c:pt idx="69">
                  <c:v>-23158724.909999996</c:v>
                </c:pt>
                <c:pt idx="70">
                  <c:v>-14743057.749999998</c:v>
                </c:pt>
                <c:pt idx="71">
                  <c:v>-5283686.1700000353</c:v>
                </c:pt>
                <c:pt idx="72">
                  <c:v>81364709.249999985</c:v>
                </c:pt>
                <c:pt idx="73">
                  <c:v>87868550.079999983</c:v>
                </c:pt>
                <c:pt idx="74">
                  <c:v>89730220.990000024</c:v>
                </c:pt>
                <c:pt idx="75">
                  <c:v>62263389.580000006</c:v>
                </c:pt>
                <c:pt idx="76">
                  <c:v>62263389.579999991</c:v>
                </c:pt>
                <c:pt idx="77">
                  <c:v>61735467.45000001</c:v>
                </c:pt>
                <c:pt idx="78">
                  <c:v>56307132.250000022</c:v>
                </c:pt>
                <c:pt idx="79">
                  <c:v>65936569.220000036</c:v>
                </c:pt>
                <c:pt idx="80">
                  <c:v>60522968.73999998</c:v>
                </c:pt>
                <c:pt idx="81">
                  <c:v>38930689.519999988</c:v>
                </c:pt>
                <c:pt idx="82">
                  <c:v>57114499.919999994</c:v>
                </c:pt>
                <c:pt idx="83">
                  <c:v>57114499.919999987</c:v>
                </c:pt>
                <c:pt idx="84">
                  <c:v>39838232.069999956</c:v>
                </c:pt>
                <c:pt idx="85">
                  <c:v>37466234.939999975</c:v>
                </c:pt>
                <c:pt idx="86">
                  <c:v>67343988.109999999</c:v>
                </c:pt>
                <c:pt idx="87">
                  <c:v>82296380.099999964</c:v>
                </c:pt>
                <c:pt idx="88">
                  <c:v>99880311.019999966</c:v>
                </c:pt>
                <c:pt idx="89">
                  <c:v>112176094.56999993</c:v>
                </c:pt>
                <c:pt idx="90">
                  <c:v>112176094.56999996</c:v>
                </c:pt>
                <c:pt idx="91">
                  <c:v>107091104.11999999</c:v>
                </c:pt>
                <c:pt idx="92">
                  <c:v>115116862.82999998</c:v>
                </c:pt>
                <c:pt idx="93">
                  <c:v>72629878.25</c:v>
                </c:pt>
                <c:pt idx="94">
                  <c:v>78920788.779999971</c:v>
                </c:pt>
                <c:pt idx="95">
                  <c:v>81489489.49999997</c:v>
                </c:pt>
                <c:pt idx="96">
                  <c:v>94121437.779999956</c:v>
                </c:pt>
                <c:pt idx="97">
                  <c:v>94121437.780000001</c:v>
                </c:pt>
                <c:pt idx="98">
                  <c:v>68323794.449999988</c:v>
                </c:pt>
                <c:pt idx="99">
                  <c:v>63570486.259999938</c:v>
                </c:pt>
                <c:pt idx="100">
                  <c:v>51603598.209999993</c:v>
                </c:pt>
                <c:pt idx="101">
                  <c:v>46569846.93000003</c:v>
                </c:pt>
                <c:pt idx="102">
                  <c:v>180571288.10999998</c:v>
                </c:pt>
                <c:pt idx="103">
                  <c:v>185875813.9300001</c:v>
                </c:pt>
                <c:pt idx="104">
                  <c:v>185875813.92999995</c:v>
                </c:pt>
                <c:pt idx="105">
                  <c:v>187287489.41</c:v>
                </c:pt>
                <c:pt idx="106">
                  <c:v>173670643.11000007</c:v>
                </c:pt>
                <c:pt idx="107">
                  <c:v>172964472.99000004</c:v>
                </c:pt>
                <c:pt idx="108">
                  <c:v>108591899.6400001</c:v>
                </c:pt>
                <c:pt idx="109">
                  <c:v>105606853.31999989</c:v>
                </c:pt>
                <c:pt idx="110">
                  <c:v>123319641.68999998</c:v>
                </c:pt>
                <c:pt idx="111">
                  <c:v>106054743.11000007</c:v>
                </c:pt>
                <c:pt idx="112">
                  <c:v>3607332.9899999546</c:v>
                </c:pt>
                <c:pt idx="113">
                  <c:v>-16964074.070000019</c:v>
                </c:pt>
                <c:pt idx="114">
                  <c:v>10158781.040000083</c:v>
                </c:pt>
                <c:pt idx="115">
                  <c:v>10237554.74000003</c:v>
                </c:pt>
                <c:pt idx="116">
                  <c:v>43143522.080000028</c:v>
                </c:pt>
                <c:pt idx="117">
                  <c:v>43728422.87000002</c:v>
                </c:pt>
                <c:pt idx="118">
                  <c:v>43728422.870000057</c:v>
                </c:pt>
                <c:pt idx="119">
                  <c:v>33270729.800000053</c:v>
                </c:pt>
                <c:pt idx="120">
                  <c:v>10895392.379999977</c:v>
                </c:pt>
                <c:pt idx="121">
                  <c:v>25125580.680000015</c:v>
                </c:pt>
                <c:pt idx="122">
                  <c:v>39765854.06999997</c:v>
                </c:pt>
                <c:pt idx="123">
                  <c:v>52457516.790000051</c:v>
                </c:pt>
                <c:pt idx="124">
                  <c:v>63284890.31000004</c:v>
                </c:pt>
                <c:pt idx="125">
                  <c:v>63284890.310000077</c:v>
                </c:pt>
                <c:pt idx="126">
                  <c:v>73171100.529999942</c:v>
                </c:pt>
                <c:pt idx="127">
                  <c:v>55295233.740000047</c:v>
                </c:pt>
                <c:pt idx="128">
                  <c:v>34455131.040000051</c:v>
                </c:pt>
                <c:pt idx="129">
                  <c:v>30316988.999999974</c:v>
                </c:pt>
                <c:pt idx="130">
                  <c:v>32126627.510000024</c:v>
                </c:pt>
                <c:pt idx="131">
                  <c:v>36857893.930000097</c:v>
                </c:pt>
                <c:pt idx="132">
                  <c:v>36857893.930000015</c:v>
                </c:pt>
                <c:pt idx="133">
                  <c:v>30247522.150000028</c:v>
                </c:pt>
                <c:pt idx="134">
                  <c:v>164558391.26999998</c:v>
                </c:pt>
                <c:pt idx="135">
                  <c:v>155242322.22000003</c:v>
                </c:pt>
                <c:pt idx="136">
                  <c:v>149322715.57000002</c:v>
                </c:pt>
                <c:pt idx="137">
                  <c:v>107600664.19999999</c:v>
                </c:pt>
                <c:pt idx="138">
                  <c:v>113151602.20999998</c:v>
                </c:pt>
                <c:pt idx="139">
                  <c:v>113151602.21000004</c:v>
                </c:pt>
                <c:pt idx="140">
                  <c:v>102367001.16000009</c:v>
                </c:pt>
                <c:pt idx="141">
                  <c:v>91174682.170000017</c:v>
                </c:pt>
                <c:pt idx="142">
                  <c:v>75801037.449999988</c:v>
                </c:pt>
                <c:pt idx="143">
                  <c:v>5714531.9699999951</c:v>
                </c:pt>
                <c:pt idx="144">
                  <c:v>49771116.250000015</c:v>
                </c:pt>
                <c:pt idx="145">
                  <c:v>68085094.650000095</c:v>
                </c:pt>
                <c:pt idx="146">
                  <c:v>61914495.110000029</c:v>
                </c:pt>
                <c:pt idx="147">
                  <c:v>23646263.080000065</c:v>
                </c:pt>
                <c:pt idx="148">
                  <c:v>97919899.359999985</c:v>
                </c:pt>
                <c:pt idx="149">
                  <c:v>78138383.629999965</c:v>
                </c:pt>
                <c:pt idx="150">
                  <c:v>72577718.200000003</c:v>
                </c:pt>
                <c:pt idx="151">
                  <c:v>102178599.75000006</c:v>
                </c:pt>
                <c:pt idx="152">
                  <c:v>136417493.87</c:v>
                </c:pt>
                <c:pt idx="153">
                  <c:v>136417493.86999992</c:v>
                </c:pt>
                <c:pt idx="154">
                  <c:v>124730376.76000001</c:v>
                </c:pt>
                <c:pt idx="155">
                  <c:v>109818758.00999995</c:v>
                </c:pt>
                <c:pt idx="156">
                  <c:v>157564290.30000001</c:v>
                </c:pt>
                <c:pt idx="157">
                  <c:v>178374332.77999991</c:v>
                </c:pt>
                <c:pt idx="158">
                  <c:v>199141071.22999996</c:v>
                </c:pt>
                <c:pt idx="159">
                  <c:v>232330342.64999998</c:v>
                </c:pt>
                <c:pt idx="160">
                  <c:v>232330342.65000007</c:v>
                </c:pt>
                <c:pt idx="161">
                  <c:v>227336364.90000004</c:v>
                </c:pt>
                <c:pt idx="162">
                  <c:v>204700465.80999994</c:v>
                </c:pt>
                <c:pt idx="163">
                  <c:v>215368831.47999984</c:v>
                </c:pt>
                <c:pt idx="164">
                  <c:v>348790557.88999993</c:v>
                </c:pt>
                <c:pt idx="165">
                  <c:v>361973440.92000002</c:v>
                </c:pt>
                <c:pt idx="166">
                  <c:v>378604357.62</c:v>
                </c:pt>
                <c:pt idx="167">
                  <c:v>378604357.62000006</c:v>
                </c:pt>
                <c:pt idx="168">
                  <c:v>364249710.62999994</c:v>
                </c:pt>
                <c:pt idx="169">
                  <c:v>356716722.14999992</c:v>
                </c:pt>
                <c:pt idx="170">
                  <c:v>301410846.18000001</c:v>
                </c:pt>
                <c:pt idx="171">
                  <c:v>302363068.59999996</c:v>
                </c:pt>
                <c:pt idx="172">
                  <c:v>302317377.60999995</c:v>
                </c:pt>
                <c:pt idx="173">
                  <c:v>298576381</c:v>
                </c:pt>
                <c:pt idx="174">
                  <c:v>298576381.00000012</c:v>
                </c:pt>
                <c:pt idx="175">
                  <c:v>113260130.77000003</c:v>
                </c:pt>
                <c:pt idx="176">
                  <c:v>90913121.990000024</c:v>
                </c:pt>
                <c:pt idx="177">
                  <c:v>102830850.2100001</c:v>
                </c:pt>
                <c:pt idx="178">
                  <c:v>103262252.42000003</c:v>
                </c:pt>
                <c:pt idx="179">
                  <c:v>103962008.50999998</c:v>
                </c:pt>
                <c:pt idx="180">
                  <c:v>118267265.65000004</c:v>
                </c:pt>
                <c:pt idx="181">
                  <c:v>118267265.65000005</c:v>
                </c:pt>
                <c:pt idx="182">
                  <c:v>49462471.459999941</c:v>
                </c:pt>
                <c:pt idx="183">
                  <c:v>35851872.199999988</c:v>
                </c:pt>
                <c:pt idx="184">
                  <c:v>37643201.859999955</c:v>
                </c:pt>
                <c:pt idx="185">
                  <c:v>34966745.010000035</c:v>
                </c:pt>
                <c:pt idx="186">
                  <c:v>26422718.589999937</c:v>
                </c:pt>
                <c:pt idx="187">
                  <c:v>34753723.279999971</c:v>
                </c:pt>
                <c:pt idx="188">
                  <c:v>34753723.279999927</c:v>
                </c:pt>
                <c:pt idx="189">
                  <c:v>23049011.690000005</c:v>
                </c:pt>
                <c:pt idx="190">
                  <c:v>12897088.030000055</c:v>
                </c:pt>
                <c:pt idx="191">
                  <c:v>10725267.039999943</c:v>
                </c:pt>
                <c:pt idx="192">
                  <c:v>7941457.7300000601</c:v>
                </c:pt>
                <c:pt idx="193">
                  <c:v>7317814.0100000091</c:v>
                </c:pt>
                <c:pt idx="194">
                  <c:v>16839770.090000011</c:v>
                </c:pt>
                <c:pt idx="195">
                  <c:v>16839770.090000059</c:v>
                </c:pt>
                <c:pt idx="196">
                  <c:v>135580046.62000006</c:v>
                </c:pt>
                <c:pt idx="197">
                  <c:v>122372861.23000002</c:v>
                </c:pt>
                <c:pt idx="198">
                  <c:v>122103533.34999996</c:v>
                </c:pt>
                <c:pt idx="199">
                  <c:v>129742894.22000006</c:v>
                </c:pt>
                <c:pt idx="200">
                  <c:v>83800138.719999909</c:v>
                </c:pt>
                <c:pt idx="201">
                  <c:v>82084950.050000042</c:v>
                </c:pt>
                <c:pt idx="202">
                  <c:v>82084950.050000012</c:v>
                </c:pt>
                <c:pt idx="203">
                  <c:v>59771422.800000004</c:v>
                </c:pt>
                <c:pt idx="204">
                  <c:v>39744654.699999973</c:v>
                </c:pt>
                <c:pt idx="205">
                  <c:v>-20868056.810000047</c:v>
                </c:pt>
                <c:pt idx="206">
                  <c:v>-8256028.5199999828</c:v>
                </c:pt>
                <c:pt idx="207">
                  <c:v>2496286.7500000894</c:v>
                </c:pt>
                <c:pt idx="208">
                  <c:v>9997763.3300000504</c:v>
                </c:pt>
                <c:pt idx="209">
                  <c:v>9098026.2799999863</c:v>
                </c:pt>
                <c:pt idx="210">
                  <c:v>-20840084.609999985</c:v>
                </c:pt>
                <c:pt idx="211">
                  <c:v>-18568502.770000026</c:v>
                </c:pt>
                <c:pt idx="212">
                  <c:v>-8803156.1399999335</c:v>
                </c:pt>
                <c:pt idx="213">
                  <c:v>-495462.90000000596</c:v>
                </c:pt>
                <c:pt idx="214">
                  <c:v>13981596.109999988</c:v>
                </c:pt>
                <c:pt idx="215">
                  <c:v>12611238.790000025</c:v>
                </c:pt>
                <c:pt idx="216">
                  <c:v>12611238.789999988</c:v>
                </c:pt>
                <c:pt idx="217">
                  <c:v>-3434504.8700000346</c:v>
                </c:pt>
                <c:pt idx="218">
                  <c:v>-18647401.269999973</c:v>
                </c:pt>
                <c:pt idx="219">
                  <c:v>-13896396.569999967</c:v>
                </c:pt>
                <c:pt idx="220">
                  <c:v>-12128433.279999992</c:v>
                </c:pt>
                <c:pt idx="221">
                  <c:v>-3332783.4900000161</c:v>
                </c:pt>
                <c:pt idx="222">
                  <c:v>3447933.5300000929</c:v>
                </c:pt>
                <c:pt idx="223">
                  <c:v>3447933.5300000198</c:v>
                </c:pt>
                <c:pt idx="224">
                  <c:v>-528108.21999993594</c:v>
                </c:pt>
                <c:pt idx="225">
                  <c:v>-18684644.779999986</c:v>
                </c:pt>
                <c:pt idx="226">
                  <c:v>91032795.570000008</c:v>
                </c:pt>
                <c:pt idx="227">
                  <c:v>92632589.110000044</c:v>
                </c:pt>
                <c:pt idx="228">
                  <c:v>55773583.780000031</c:v>
                </c:pt>
                <c:pt idx="229">
                  <c:v>57768108.260000013</c:v>
                </c:pt>
                <c:pt idx="230">
                  <c:v>57768108.260000028</c:v>
                </c:pt>
                <c:pt idx="231">
                  <c:v>46874748.170000009</c:v>
                </c:pt>
                <c:pt idx="232">
                  <c:v>40674407.379999995</c:v>
                </c:pt>
                <c:pt idx="233">
                  <c:v>29755421.830000009</c:v>
                </c:pt>
                <c:pt idx="234">
                  <c:v>-13657236.129999956</c:v>
                </c:pt>
                <c:pt idx="235">
                  <c:v>-14649512.200000014</c:v>
                </c:pt>
                <c:pt idx="236">
                  <c:v>-13629461.969999988</c:v>
                </c:pt>
                <c:pt idx="237">
                  <c:v>-13629461.969999971</c:v>
                </c:pt>
                <c:pt idx="238">
                  <c:v>-34326607.35999997</c:v>
                </c:pt>
                <c:pt idx="239">
                  <c:v>-44457597.749999985</c:v>
                </c:pt>
                <c:pt idx="240">
                  <c:v>-44779829.919999957</c:v>
                </c:pt>
                <c:pt idx="241">
                  <c:v>-39900797.399999991</c:v>
                </c:pt>
                <c:pt idx="242">
                  <c:v>-37942170.380000032</c:v>
                </c:pt>
                <c:pt idx="243">
                  <c:v>-35074604.179999955</c:v>
                </c:pt>
                <c:pt idx="244">
                  <c:v>-35074604.18</c:v>
                </c:pt>
                <c:pt idx="245">
                  <c:v>-49323021.989999995</c:v>
                </c:pt>
                <c:pt idx="246">
                  <c:v>-49995992.879999988</c:v>
                </c:pt>
                <c:pt idx="247">
                  <c:v>-53361278.409999982</c:v>
                </c:pt>
                <c:pt idx="248">
                  <c:v>-48472618.470000006</c:v>
                </c:pt>
                <c:pt idx="249">
                  <c:v>-49111445.899999976</c:v>
                </c:pt>
                <c:pt idx="250">
                  <c:v>-40842140.659999959</c:v>
                </c:pt>
                <c:pt idx="251">
                  <c:v>-40842140.659999974</c:v>
                </c:pt>
                <c:pt idx="252">
                  <c:v>-44208203.560000002</c:v>
                </c:pt>
                <c:pt idx="253">
                  <c:v>-44859150.400000006</c:v>
                </c:pt>
                <c:pt idx="254">
                  <c:v>-38445458.769999981</c:v>
                </c:pt>
                <c:pt idx="255">
                  <c:v>53867749.729999989</c:v>
                </c:pt>
                <c:pt idx="256">
                  <c:v>51607500.849999987</c:v>
                </c:pt>
                <c:pt idx="257">
                  <c:v>57078543.429999977</c:v>
                </c:pt>
                <c:pt idx="258">
                  <c:v>57078543.430000007</c:v>
                </c:pt>
                <c:pt idx="259">
                  <c:v>58679301.420000024</c:v>
                </c:pt>
                <c:pt idx="260">
                  <c:v>62747242.599999994</c:v>
                </c:pt>
                <c:pt idx="261">
                  <c:v>66227468.440000035</c:v>
                </c:pt>
                <c:pt idx="262">
                  <c:v>30367643.430000003</c:v>
                </c:pt>
                <c:pt idx="263">
                  <c:v>37078618.509999976</c:v>
                </c:pt>
                <c:pt idx="264">
                  <c:v>42341424.960000008</c:v>
                </c:pt>
                <c:pt idx="265">
                  <c:v>42341424.960000031</c:v>
                </c:pt>
                <c:pt idx="266">
                  <c:v>30032608.069999985</c:v>
                </c:pt>
                <c:pt idx="267">
                  <c:v>-22536637.190000005</c:v>
                </c:pt>
                <c:pt idx="268">
                  <c:v>-22213886.059999984</c:v>
                </c:pt>
                <c:pt idx="269">
                  <c:v>-17169104.999999981</c:v>
                </c:pt>
                <c:pt idx="270">
                  <c:v>-17649283.770000011</c:v>
                </c:pt>
                <c:pt idx="271">
                  <c:v>-10826788.36999999</c:v>
                </c:pt>
                <c:pt idx="272">
                  <c:v>-10826788.370000022</c:v>
                </c:pt>
                <c:pt idx="273">
                  <c:v>-6144912.639999982</c:v>
                </c:pt>
                <c:pt idx="274">
                  <c:v>-15144569.460000014</c:v>
                </c:pt>
                <c:pt idx="275">
                  <c:v>-20981953.539999995</c:v>
                </c:pt>
                <c:pt idx="276">
                  <c:v>-20655185.779999997</c:v>
                </c:pt>
                <c:pt idx="277">
                  <c:v>-27123491.730000012</c:v>
                </c:pt>
                <c:pt idx="278">
                  <c:v>-17342755.860000007</c:v>
                </c:pt>
                <c:pt idx="279">
                  <c:v>-17342755.860000011</c:v>
                </c:pt>
                <c:pt idx="280">
                  <c:v>-19218663.31999997</c:v>
                </c:pt>
                <c:pt idx="281">
                  <c:v>-19352544.160000019</c:v>
                </c:pt>
                <c:pt idx="282">
                  <c:v>-23255030.220000036</c:v>
                </c:pt>
                <c:pt idx="283">
                  <c:v>-6279181.7000000011</c:v>
                </c:pt>
                <c:pt idx="284">
                  <c:v>-5215323.0300000012</c:v>
                </c:pt>
                <c:pt idx="285">
                  <c:v>490370.25999996811</c:v>
                </c:pt>
                <c:pt idx="286">
                  <c:v>490370.2600000099</c:v>
                </c:pt>
                <c:pt idx="287">
                  <c:v>-7611023.3100000061</c:v>
                </c:pt>
                <c:pt idx="288">
                  <c:v>89673983.219999984</c:v>
                </c:pt>
                <c:pt idx="289">
                  <c:v>58835039.120000027</c:v>
                </c:pt>
                <c:pt idx="290">
                  <c:v>59997745.229999967</c:v>
                </c:pt>
                <c:pt idx="291">
                  <c:v>53062554.000000022</c:v>
                </c:pt>
                <c:pt idx="292">
                  <c:v>3084979.5600000145</c:v>
                </c:pt>
                <c:pt idx="293">
                  <c:v>3084979.5600000024</c:v>
                </c:pt>
                <c:pt idx="294">
                  <c:v>-15952885.649999989</c:v>
                </c:pt>
                <c:pt idx="295">
                  <c:v>-22032000.639999986</c:v>
                </c:pt>
                <c:pt idx="296">
                  <c:v>-26619155.440000013</c:v>
                </c:pt>
                <c:pt idx="297">
                  <c:v>-28562916.830000002</c:v>
                </c:pt>
                <c:pt idx="298">
                  <c:v>-25785502.28999998</c:v>
                </c:pt>
                <c:pt idx="299">
                  <c:v>-17534428.029999968</c:v>
                </c:pt>
                <c:pt idx="300">
                  <c:v>-17534428.029999971</c:v>
                </c:pt>
                <c:pt idx="301">
                  <c:v>-19562668.239999995</c:v>
                </c:pt>
                <c:pt idx="302">
                  <c:v>-23425965.719999976</c:v>
                </c:pt>
                <c:pt idx="303">
                  <c:v>-22562856.699999988</c:v>
                </c:pt>
                <c:pt idx="304">
                  <c:v>-15109954.199999969</c:v>
                </c:pt>
                <c:pt idx="305">
                  <c:v>-15481027.76999996</c:v>
                </c:pt>
                <c:pt idx="306">
                  <c:v>-8858287.0399999917</c:v>
                </c:pt>
                <c:pt idx="307">
                  <c:v>-8858287.0399999823</c:v>
                </c:pt>
                <c:pt idx="308">
                  <c:v>-15603827.990000006</c:v>
                </c:pt>
                <c:pt idx="309">
                  <c:v>-18779989.529999964</c:v>
                </c:pt>
                <c:pt idx="310">
                  <c:v>-22179289.249999966</c:v>
                </c:pt>
                <c:pt idx="311">
                  <c:v>-21903529.679999996</c:v>
                </c:pt>
                <c:pt idx="312">
                  <c:v>102089416.74000001</c:v>
                </c:pt>
                <c:pt idx="313">
                  <c:v>105364250.54000001</c:v>
                </c:pt>
                <c:pt idx="314">
                  <c:v>105364250.53999999</c:v>
                </c:pt>
                <c:pt idx="315">
                  <c:v>98978424.25</c:v>
                </c:pt>
                <c:pt idx="316">
                  <c:v>160351475.83999994</c:v>
                </c:pt>
                <c:pt idx="317">
                  <c:v>206842926.2400001</c:v>
                </c:pt>
                <c:pt idx="318">
                  <c:v>173915323.76999992</c:v>
                </c:pt>
                <c:pt idx="319">
                  <c:v>119035931.94</c:v>
                </c:pt>
                <c:pt idx="320">
                  <c:v>119587730.31999996</c:v>
                </c:pt>
                <c:pt idx="321">
                  <c:v>124825895.10000004</c:v>
                </c:pt>
                <c:pt idx="322">
                  <c:v>120438379.04999997</c:v>
                </c:pt>
                <c:pt idx="323">
                  <c:v>122803928.05999994</c:v>
                </c:pt>
                <c:pt idx="324">
                  <c:v>68847970.669999987</c:v>
                </c:pt>
                <c:pt idx="325">
                  <c:v>68432371.469999969</c:v>
                </c:pt>
                <c:pt idx="326">
                  <c:v>66879987.729999982</c:v>
                </c:pt>
                <c:pt idx="327">
                  <c:v>65411554.439999968</c:v>
                </c:pt>
                <c:pt idx="328">
                  <c:v>61825148.140000015</c:v>
                </c:pt>
                <c:pt idx="329">
                  <c:v>44498437.569999911</c:v>
                </c:pt>
                <c:pt idx="330">
                  <c:v>39495575.809999987</c:v>
                </c:pt>
                <c:pt idx="331">
                  <c:v>44772752.859999985</c:v>
                </c:pt>
                <c:pt idx="332">
                  <c:v>58717781.539999962</c:v>
                </c:pt>
                <c:pt idx="333">
                  <c:v>66108661.219999999</c:v>
                </c:pt>
                <c:pt idx="334">
                  <c:v>65461466.43999999</c:v>
                </c:pt>
                <c:pt idx="335">
                  <c:v>65461466.439999968</c:v>
                </c:pt>
                <c:pt idx="336">
                  <c:v>65461466.44000002</c:v>
                </c:pt>
                <c:pt idx="337">
                  <c:v>62802216.869999968</c:v>
                </c:pt>
                <c:pt idx="338">
                  <c:v>19506566.129999984</c:v>
                </c:pt>
                <c:pt idx="339">
                  <c:v>-18785696.960000008</c:v>
                </c:pt>
                <c:pt idx="340">
                  <c:v>-15710668.000000007</c:v>
                </c:pt>
                <c:pt idx="341">
                  <c:v>-13871558.920000006</c:v>
                </c:pt>
                <c:pt idx="342">
                  <c:v>-15983018.110000014</c:v>
                </c:pt>
                <c:pt idx="343">
                  <c:v>-16949027.369999997</c:v>
                </c:pt>
                <c:pt idx="344">
                  <c:v>-19126980.989999991</c:v>
                </c:pt>
                <c:pt idx="345">
                  <c:v>-22926888.529999994</c:v>
                </c:pt>
                <c:pt idx="346">
                  <c:v>-30173319.960000001</c:v>
                </c:pt>
                <c:pt idx="347">
                  <c:v>82446535.930000007</c:v>
                </c:pt>
                <c:pt idx="348">
                  <c:v>81647532.11999999</c:v>
                </c:pt>
                <c:pt idx="349">
                  <c:v>81647532.120000005</c:v>
                </c:pt>
                <c:pt idx="350">
                  <c:v>78841037.420000017</c:v>
                </c:pt>
                <c:pt idx="351">
                  <c:v>72794941.610000029</c:v>
                </c:pt>
                <c:pt idx="352">
                  <c:v>79077673.079999968</c:v>
                </c:pt>
                <c:pt idx="353">
                  <c:v>32550891.310000002</c:v>
                </c:pt>
                <c:pt idx="354">
                  <c:v>24221493.830000009</c:v>
                </c:pt>
                <c:pt idx="355">
                  <c:v>25410958.659999996</c:v>
                </c:pt>
                <c:pt idx="356">
                  <c:v>25410958.659999996</c:v>
                </c:pt>
                <c:pt idx="357">
                  <c:v>26413808.84999999</c:v>
                </c:pt>
                <c:pt idx="358">
                  <c:v>-27776526.710000016</c:v>
                </c:pt>
                <c:pt idx="359">
                  <c:v>-27437651.649999991</c:v>
                </c:pt>
                <c:pt idx="360">
                  <c:v>-29590492.380000014</c:v>
                </c:pt>
                <c:pt idx="361">
                  <c:v>-33976569.689999998</c:v>
                </c:pt>
                <c:pt idx="362">
                  <c:v>-27434760.11999999</c:v>
                </c:pt>
                <c:pt idx="363">
                  <c:v>-27434760.119999982</c:v>
                </c:pt>
                <c:pt idx="364">
                  <c:v>-32240110.749999996</c:v>
                </c:pt>
                <c:pt idx="365" formatCode="_(* #,##0.00_);_(* \(#,##0.00\);_(* &quot;-&quot;??_);_(@_)">
                  <c:v>-32844149.530000016</c:v>
                </c:pt>
                <c:pt idx="366" formatCode="_(* #,##0.00_);_(* \(#,##0.00\);_(* &quot;-&quot;??_);_(@_)">
                  <c:v>-28748267.15000001</c:v>
                </c:pt>
                <c:pt idx="367" formatCode="_(* #,##0.00_);_(* \(#,##0.00\);_(* &quot;-&quot;??_);_(@_)">
                  <c:v>-17822136.120000012</c:v>
                </c:pt>
                <c:pt idx="368" formatCode="_(* #,##0.00_);_(* \(#,##0.00\);_(* &quot;-&quot;??_);_(@_)">
                  <c:v>-13630321.909999982</c:v>
                </c:pt>
                <c:pt idx="369" formatCode="_(* #,##0.00_);_(* \(#,##0.00\);_(* &quot;-&quot;??_);_(@_)">
                  <c:v>-9123762.6500000022</c:v>
                </c:pt>
                <c:pt idx="370" formatCode="_(* #,##0.00_);_(* \(#,##0.00\);_(* &quot;-&quot;??_);_(@_)">
                  <c:v>-9123762.6499999911</c:v>
                </c:pt>
                <c:pt idx="371" formatCode="_(* #,##0.00_);_(* \(#,##0.00\);_(* &quot;-&quot;??_);_(@_)">
                  <c:v>-14674238.930000011</c:v>
                </c:pt>
                <c:pt idx="372" formatCode="_(* #,##0.00_);_(* \(#,##0.00\);_(* &quot;-&quot;??_);_(@_)">
                  <c:v>-21086483.539999984</c:v>
                </c:pt>
                <c:pt idx="373" formatCode="_(* #,##0.00_);_(* \(#,##0.00\);_(* &quot;-&quot;??_);_(@_)">
                  <c:v>-18080616.840000026</c:v>
                </c:pt>
                <c:pt idx="374" formatCode="_(* #,##0.00_);_(* \(#,##0.00\);_(* &quot;-&quot;??_);_(@_)">
                  <c:v>-10110286.670000035</c:v>
                </c:pt>
                <c:pt idx="375" formatCode="_(* #,##0.00_);_(* \(#,##0.00\);_(* &quot;-&quot;??_);_(@_)">
                  <c:v>4463871.3200000338</c:v>
                </c:pt>
                <c:pt idx="376" formatCode="_(* #,##0.00_);_(* \(#,##0.00\);_(* &quot;-&quot;??_);_(@_)">
                  <c:v>5885898.1499999985</c:v>
                </c:pt>
                <c:pt idx="377" formatCode="_(* #,##0.00_);_(* \(#,##0.00\);_(* &quot;-&quot;??_);_(@_)">
                  <c:v>5847740.0800000206</c:v>
                </c:pt>
                <c:pt idx="378" formatCode="_(* #,##0.00_);_(* \(#,##0.00\);_(* &quot;-&quot;??_);_(@_)">
                  <c:v>-13290360.940000001</c:v>
                </c:pt>
                <c:pt idx="379" formatCode="_(* #,##0.00_);_(* \(#,##0.00\);_(* &quot;-&quot;??_);_(@_)">
                  <c:v>74424599.140000001</c:v>
                </c:pt>
                <c:pt idx="380" formatCode="_(* #,##0.00_);_(* \(#,##0.00\);_(* &quot;-&quot;??_);_(@_)">
                  <c:v>77509780.819999993</c:v>
                </c:pt>
                <c:pt idx="381" formatCode="_(* #,##0.00_);_(* \(#,##0.00\);_(* &quot;-&quot;??_);_(@_)">
                  <c:v>43388708.50999999</c:v>
                </c:pt>
                <c:pt idx="382" formatCode="_(* #,##0.00_);_(* \(#,##0.00\);_(* &quot;-&quot;??_);_(@_)">
                  <c:v>45912449.529999971</c:v>
                </c:pt>
                <c:pt idx="383" formatCode="_(* #,##0.00_);_(* \(#,##0.00\);_(* &quot;-&quot;??_);_(@_)">
                  <c:v>46734523.789999977</c:v>
                </c:pt>
                <c:pt idx="384" formatCode="_(* #,##0.00_);_(* \(#,##0.00\);_(* &quot;-&quot;??_);_(@_)">
                  <c:v>46734523.789999992</c:v>
                </c:pt>
                <c:pt idx="385" formatCode="_(* #,##0.00_);_(* \(#,##0.00\);_(* &quot;-&quot;??_);_(@_)">
                  <c:v>32108976.990000002</c:v>
                </c:pt>
                <c:pt idx="386" formatCode="_(* #,##0.00_);_(* \(#,##0.00\);_(* &quot;-&quot;??_);_(@_)">
                  <c:v>-12497359.920000017</c:v>
                </c:pt>
                <c:pt idx="387" formatCode="_(* #,##0.00_);_(* \(#,##0.00\);_(* &quot;-&quot;??_);_(@_)">
                  <c:v>-12579733.189999988</c:v>
                </c:pt>
                <c:pt idx="388" formatCode="_(* #,##0.00_);_(* \(#,##0.00\);_(* &quot;-&quot;??_);_(@_)">
                  <c:v>-16021113.899999972</c:v>
                </c:pt>
                <c:pt idx="389" formatCode="_(* #,##0.00_);_(* \(#,##0.00\);_(* &quot;-&quot;??_);_(@_)">
                  <c:v>-13333465.579999996</c:v>
                </c:pt>
                <c:pt idx="390" formatCode="_(* #,##0.00_);_(* \(#,##0.00\);_(* &quot;-&quot;??_);_(@_)">
                  <c:v>-5524603.5299999714</c:v>
                </c:pt>
                <c:pt idx="391" formatCode="_(* #,##0.00_);_(* \(#,##0.00\);_(* &quot;-&quot;??_);_(@_)">
                  <c:v>-5524603.5300000049</c:v>
                </c:pt>
                <c:pt idx="392" formatCode="_(* #,##0.00_);_(* \(#,##0.00\);_(* &quot;-&quot;??_);_(@_)">
                  <c:v>-9963050.1400000229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52E-4951-9206-EAB40F3D96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90997952"/>
        <c:axId val="890987552"/>
      </c:lineChart>
      <c:dateAx>
        <c:axId val="890997952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87552"/>
        <c:crosses val="autoZero"/>
        <c:auto val="1"/>
        <c:lblOffset val="100"/>
        <c:baseTimeUnit val="days"/>
      </c:dateAx>
      <c:valAx>
        <c:axId val="890987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9795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409965495587661E-2"/>
                <c:y val="0.36243276089012227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Generation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Gen!$F$1</c:f>
              <c:strCache>
                <c:ptCount val="1"/>
                <c:pt idx="0">
                  <c:v>TPEA</c:v>
                </c:pt>
              </c:strCache>
            </c:strRef>
          </c:tx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cat>
            <c:numRef>
              <c:f>Gen!$A$32:$A$424</c:f>
              <c:numCache>
                <c:formatCode>d\-mmm\-yy</c:formatCode>
                <c:ptCount val="393"/>
                <c:pt idx="0">
                  <c:v>44593</c:v>
                </c:pt>
                <c:pt idx="1">
                  <c:v>44594</c:v>
                </c:pt>
                <c:pt idx="2">
                  <c:v>44595</c:v>
                </c:pt>
                <c:pt idx="3">
                  <c:v>44596</c:v>
                </c:pt>
                <c:pt idx="4">
                  <c:v>44597</c:v>
                </c:pt>
                <c:pt idx="5">
                  <c:v>44598</c:v>
                </c:pt>
                <c:pt idx="6">
                  <c:v>44599</c:v>
                </c:pt>
                <c:pt idx="7">
                  <c:v>44600</c:v>
                </c:pt>
                <c:pt idx="8">
                  <c:v>44601</c:v>
                </c:pt>
                <c:pt idx="9">
                  <c:v>44602</c:v>
                </c:pt>
                <c:pt idx="10">
                  <c:v>44603</c:v>
                </c:pt>
                <c:pt idx="11">
                  <c:v>44604</c:v>
                </c:pt>
                <c:pt idx="12">
                  <c:v>44605</c:v>
                </c:pt>
                <c:pt idx="13">
                  <c:v>44606</c:v>
                </c:pt>
                <c:pt idx="14">
                  <c:v>44607</c:v>
                </c:pt>
                <c:pt idx="15">
                  <c:v>44608</c:v>
                </c:pt>
                <c:pt idx="16">
                  <c:v>44609</c:v>
                </c:pt>
                <c:pt idx="17">
                  <c:v>44610</c:v>
                </c:pt>
                <c:pt idx="18">
                  <c:v>44611</c:v>
                </c:pt>
                <c:pt idx="19">
                  <c:v>44612</c:v>
                </c:pt>
                <c:pt idx="20">
                  <c:v>44613</c:v>
                </c:pt>
                <c:pt idx="21">
                  <c:v>44614</c:v>
                </c:pt>
                <c:pt idx="22">
                  <c:v>44615</c:v>
                </c:pt>
                <c:pt idx="23">
                  <c:v>44616</c:v>
                </c:pt>
                <c:pt idx="24">
                  <c:v>44617</c:v>
                </c:pt>
                <c:pt idx="25">
                  <c:v>44618</c:v>
                </c:pt>
                <c:pt idx="26">
                  <c:v>44619</c:v>
                </c:pt>
                <c:pt idx="27">
                  <c:v>44620</c:v>
                </c:pt>
                <c:pt idx="28">
                  <c:v>44621</c:v>
                </c:pt>
                <c:pt idx="29">
                  <c:v>44622</c:v>
                </c:pt>
                <c:pt idx="30">
                  <c:v>44623</c:v>
                </c:pt>
                <c:pt idx="31">
                  <c:v>44624</c:v>
                </c:pt>
                <c:pt idx="32">
                  <c:v>44625</c:v>
                </c:pt>
                <c:pt idx="33">
                  <c:v>44626</c:v>
                </c:pt>
                <c:pt idx="34">
                  <c:v>44627</c:v>
                </c:pt>
                <c:pt idx="35">
                  <c:v>44628</c:v>
                </c:pt>
                <c:pt idx="36">
                  <c:v>44629</c:v>
                </c:pt>
                <c:pt idx="37">
                  <c:v>44630</c:v>
                </c:pt>
                <c:pt idx="38">
                  <c:v>44631</c:v>
                </c:pt>
                <c:pt idx="39">
                  <c:v>44632</c:v>
                </c:pt>
                <c:pt idx="40">
                  <c:v>44633</c:v>
                </c:pt>
                <c:pt idx="41">
                  <c:v>44634</c:v>
                </c:pt>
                <c:pt idx="42">
                  <c:v>44635</c:v>
                </c:pt>
                <c:pt idx="43">
                  <c:v>44636</c:v>
                </c:pt>
                <c:pt idx="44">
                  <c:v>44637</c:v>
                </c:pt>
                <c:pt idx="45">
                  <c:v>44638</c:v>
                </c:pt>
                <c:pt idx="46">
                  <c:v>44639</c:v>
                </c:pt>
                <c:pt idx="47">
                  <c:v>44640</c:v>
                </c:pt>
                <c:pt idx="48">
                  <c:v>44641</c:v>
                </c:pt>
                <c:pt idx="49">
                  <c:v>44642</c:v>
                </c:pt>
                <c:pt idx="50">
                  <c:v>44643</c:v>
                </c:pt>
                <c:pt idx="51">
                  <c:v>44644</c:v>
                </c:pt>
                <c:pt idx="52">
                  <c:v>44645</c:v>
                </c:pt>
                <c:pt idx="53">
                  <c:v>44646</c:v>
                </c:pt>
                <c:pt idx="54">
                  <c:v>44647</c:v>
                </c:pt>
                <c:pt idx="55">
                  <c:v>44648</c:v>
                </c:pt>
                <c:pt idx="56">
                  <c:v>44649</c:v>
                </c:pt>
                <c:pt idx="57">
                  <c:v>44650</c:v>
                </c:pt>
                <c:pt idx="58">
                  <c:v>44651</c:v>
                </c:pt>
                <c:pt idx="59">
                  <c:v>44652</c:v>
                </c:pt>
                <c:pt idx="60">
                  <c:v>44653</c:v>
                </c:pt>
                <c:pt idx="61">
                  <c:v>44654</c:v>
                </c:pt>
                <c:pt idx="62">
                  <c:v>44655</c:v>
                </c:pt>
                <c:pt idx="63">
                  <c:v>44656</c:v>
                </c:pt>
                <c:pt idx="64">
                  <c:v>44657</c:v>
                </c:pt>
                <c:pt idx="65">
                  <c:v>44658</c:v>
                </c:pt>
                <c:pt idx="66">
                  <c:v>44659</c:v>
                </c:pt>
                <c:pt idx="67">
                  <c:v>44660</c:v>
                </c:pt>
                <c:pt idx="68">
                  <c:v>44661</c:v>
                </c:pt>
                <c:pt idx="69">
                  <c:v>44662</c:v>
                </c:pt>
                <c:pt idx="70">
                  <c:v>44663</c:v>
                </c:pt>
                <c:pt idx="71">
                  <c:v>44664</c:v>
                </c:pt>
                <c:pt idx="72">
                  <c:v>44665</c:v>
                </c:pt>
                <c:pt idx="73">
                  <c:v>44666</c:v>
                </c:pt>
                <c:pt idx="74">
                  <c:v>44667</c:v>
                </c:pt>
                <c:pt idx="75">
                  <c:v>44668</c:v>
                </c:pt>
                <c:pt idx="76">
                  <c:v>44669</c:v>
                </c:pt>
                <c:pt idx="77">
                  <c:v>44670</c:v>
                </c:pt>
                <c:pt idx="78">
                  <c:v>44671</c:v>
                </c:pt>
                <c:pt idx="79">
                  <c:v>44672</c:v>
                </c:pt>
                <c:pt idx="80">
                  <c:v>44673</c:v>
                </c:pt>
                <c:pt idx="81">
                  <c:v>44674</c:v>
                </c:pt>
                <c:pt idx="82">
                  <c:v>44675</c:v>
                </c:pt>
                <c:pt idx="83">
                  <c:v>44676</c:v>
                </c:pt>
                <c:pt idx="84">
                  <c:v>44677</c:v>
                </c:pt>
                <c:pt idx="85">
                  <c:v>44678</c:v>
                </c:pt>
                <c:pt idx="86">
                  <c:v>44679</c:v>
                </c:pt>
                <c:pt idx="87">
                  <c:v>44680</c:v>
                </c:pt>
                <c:pt idx="88">
                  <c:v>44681</c:v>
                </c:pt>
                <c:pt idx="89">
                  <c:v>44682</c:v>
                </c:pt>
                <c:pt idx="90">
                  <c:v>44683</c:v>
                </c:pt>
                <c:pt idx="91">
                  <c:v>44684</c:v>
                </c:pt>
                <c:pt idx="92">
                  <c:v>44685</c:v>
                </c:pt>
                <c:pt idx="93">
                  <c:v>44686</c:v>
                </c:pt>
                <c:pt idx="94">
                  <c:v>44687</c:v>
                </c:pt>
                <c:pt idx="95">
                  <c:v>44688</c:v>
                </c:pt>
                <c:pt idx="96">
                  <c:v>44689</c:v>
                </c:pt>
                <c:pt idx="97">
                  <c:v>44690</c:v>
                </c:pt>
                <c:pt idx="98">
                  <c:v>44691</c:v>
                </c:pt>
                <c:pt idx="99">
                  <c:v>44692</c:v>
                </c:pt>
                <c:pt idx="100">
                  <c:v>44693</c:v>
                </c:pt>
                <c:pt idx="101">
                  <c:v>44694</c:v>
                </c:pt>
                <c:pt idx="102">
                  <c:v>44695</c:v>
                </c:pt>
                <c:pt idx="103">
                  <c:v>44696</c:v>
                </c:pt>
                <c:pt idx="104">
                  <c:v>44697</c:v>
                </c:pt>
                <c:pt idx="105">
                  <c:v>44698</c:v>
                </c:pt>
                <c:pt idx="106">
                  <c:v>44699</c:v>
                </c:pt>
                <c:pt idx="107">
                  <c:v>44700</c:v>
                </c:pt>
                <c:pt idx="108">
                  <c:v>44701</c:v>
                </c:pt>
                <c:pt idx="109">
                  <c:v>44702</c:v>
                </c:pt>
                <c:pt idx="110">
                  <c:v>44703</c:v>
                </c:pt>
                <c:pt idx="111">
                  <c:v>44704</c:v>
                </c:pt>
                <c:pt idx="112">
                  <c:v>44705</c:v>
                </c:pt>
                <c:pt idx="113">
                  <c:v>44706</c:v>
                </c:pt>
                <c:pt idx="114">
                  <c:v>44707</c:v>
                </c:pt>
                <c:pt idx="115">
                  <c:v>44708</c:v>
                </c:pt>
                <c:pt idx="116">
                  <c:v>44709</c:v>
                </c:pt>
                <c:pt idx="117">
                  <c:v>44710</c:v>
                </c:pt>
                <c:pt idx="118">
                  <c:v>44711</c:v>
                </c:pt>
                <c:pt idx="119">
                  <c:v>44712</c:v>
                </c:pt>
                <c:pt idx="120">
                  <c:v>44713</c:v>
                </c:pt>
                <c:pt idx="121">
                  <c:v>44714</c:v>
                </c:pt>
                <c:pt idx="122">
                  <c:v>44715</c:v>
                </c:pt>
                <c:pt idx="123">
                  <c:v>44716</c:v>
                </c:pt>
                <c:pt idx="124">
                  <c:v>44717</c:v>
                </c:pt>
                <c:pt idx="125">
                  <c:v>44718</c:v>
                </c:pt>
                <c:pt idx="126">
                  <c:v>44719</c:v>
                </c:pt>
                <c:pt idx="127">
                  <c:v>44720</c:v>
                </c:pt>
                <c:pt idx="128">
                  <c:v>44721</c:v>
                </c:pt>
                <c:pt idx="129">
                  <c:v>44722</c:v>
                </c:pt>
                <c:pt idx="130">
                  <c:v>44723</c:v>
                </c:pt>
                <c:pt idx="131">
                  <c:v>44724</c:v>
                </c:pt>
                <c:pt idx="132">
                  <c:v>44725</c:v>
                </c:pt>
                <c:pt idx="133">
                  <c:v>44726</c:v>
                </c:pt>
                <c:pt idx="134">
                  <c:v>44727</c:v>
                </c:pt>
                <c:pt idx="135">
                  <c:v>44728</c:v>
                </c:pt>
                <c:pt idx="136">
                  <c:v>44729</c:v>
                </c:pt>
                <c:pt idx="137">
                  <c:v>44730</c:v>
                </c:pt>
                <c:pt idx="138">
                  <c:v>44731</c:v>
                </c:pt>
                <c:pt idx="139">
                  <c:v>44732</c:v>
                </c:pt>
                <c:pt idx="140">
                  <c:v>44733</c:v>
                </c:pt>
                <c:pt idx="141">
                  <c:v>44734</c:v>
                </c:pt>
                <c:pt idx="142">
                  <c:v>44735</c:v>
                </c:pt>
                <c:pt idx="143">
                  <c:v>44736</c:v>
                </c:pt>
                <c:pt idx="144">
                  <c:v>44737</c:v>
                </c:pt>
                <c:pt idx="145">
                  <c:v>44738</c:v>
                </c:pt>
                <c:pt idx="146">
                  <c:v>44739</c:v>
                </c:pt>
                <c:pt idx="147">
                  <c:v>44740</c:v>
                </c:pt>
                <c:pt idx="148">
                  <c:v>44741</c:v>
                </c:pt>
                <c:pt idx="149">
                  <c:v>44742</c:v>
                </c:pt>
                <c:pt idx="150">
                  <c:v>44743</c:v>
                </c:pt>
                <c:pt idx="151">
                  <c:v>44744</c:v>
                </c:pt>
                <c:pt idx="152">
                  <c:v>44745</c:v>
                </c:pt>
                <c:pt idx="153">
                  <c:v>44746</c:v>
                </c:pt>
                <c:pt idx="154">
                  <c:v>44747</c:v>
                </c:pt>
                <c:pt idx="155">
                  <c:v>44748</c:v>
                </c:pt>
                <c:pt idx="156">
                  <c:v>44749</c:v>
                </c:pt>
                <c:pt idx="157">
                  <c:v>44750</c:v>
                </c:pt>
                <c:pt idx="158">
                  <c:v>44751</c:v>
                </c:pt>
                <c:pt idx="159">
                  <c:v>44752</c:v>
                </c:pt>
                <c:pt idx="160">
                  <c:v>44753</c:v>
                </c:pt>
                <c:pt idx="161">
                  <c:v>44754</c:v>
                </c:pt>
                <c:pt idx="162">
                  <c:v>44755</c:v>
                </c:pt>
                <c:pt idx="163">
                  <c:v>44756</c:v>
                </c:pt>
                <c:pt idx="164">
                  <c:v>44757</c:v>
                </c:pt>
                <c:pt idx="165">
                  <c:v>44758</c:v>
                </c:pt>
                <c:pt idx="166">
                  <c:v>44759</c:v>
                </c:pt>
                <c:pt idx="167">
                  <c:v>44760</c:v>
                </c:pt>
                <c:pt idx="168">
                  <c:v>44761</c:v>
                </c:pt>
                <c:pt idx="169">
                  <c:v>44762</c:v>
                </c:pt>
                <c:pt idx="170">
                  <c:v>44763</c:v>
                </c:pt>
                <c:pt idx="171">
                  <c:v>44764</c:v>
                </c:pt>
                <c:pt idx="172">
                  <c:v>44765</c:v>
                </c:pt>
                <c:pt idx="173">
                  <c:v>44766</c:v>
                </c:pt>
                <c:pt idx="174">
                  <c:v>44767</c:v>
                </c:pt>
                <c:pt idx="175">
                  <c:v>44768</c:v>
                </c:pt>
                <c:pt idx="176">
                  <c:v>44769</c:v>
                </c:pt>
                <c:pt idx="177">
                  <c:v>44770</c:v>
                </c:pt>
                <c:pt idx="178">
                  <c:v>44771</c:v>
                </c:pt>
                <c:pt idx="179">
                  <c:v>44772</c:v>
                </c:pt>
                <c:pt idx="180">
                  <c:v>44773</c:v>
                </c:pt>
                <c:pt idx="181">
                  <c:v>44774</c:v>
                </c:pt>
                <c:pt idx="182">
                  <c:v>44775</c:v>
                </c:pt>
                <c:pt idx="183">
                  <c:v>44776</c:v>
                </c:pt>
                <c:pt idx="184">
                  <c:v>44777</c:v>
                </c:pt>
                <c:pt idx="185">
                  <c:v>44778</c:v>
                </c:pt>
                <c:pt idx="186">
                  <c:v>44779</c:v>
                </c:pt>
                <c:pt idx="187">
                  <c:v>44780</c:v>
                </c:pt>
                <c:pt idx="188">
                  <c:v>44781</c:v>
                </c:pt>
                <c:pt idx="189">
                  <c:v>44782</c:v>
                </c:pt>
                <c:pt idx="190">
                  <c:v>44783</c:v>
                </c:pt>
                <c:pt idx="191">
                  <c:v>44784</c:v>
                </c:pt>
                <c:pt idx="192">
                  <c:v>44785</c:v>
                </c:pt>
                <c:pt idx="193">
                  <c:v>44786</c:v>
                </c:pt>
                <c:pt idx="194">
                  <c:v>44787</c:v>
                </c:pt>
                <c:pt idx="195">
                  <c:v>44788</c:v>
                </c:pt>
                <c:pt idx="196">
                  <c:v>44789</c:v>
                </c:pt>
                <c:pt idx="197">
                  <c:v>44790</c:v>
                </c:pt>
                <c:pt idx="198">
                  <c:v>44791</c:v>
                </c:pt>
                <c:pt idx="199">
                  <c:v>44792</c:v>
                </c:pt>
                <c:pt idx="200">
                  <c:v>44793</c:v>
                </c:pt>
                <c:pt idx="201">
                  <c:v>44794</c:v>
                </c:pt>
                <c:pt idx="202">
                  <c:v>44795</c:v>
                </c:pt>
                <c:pt idx="203">
                  <c:v>44796</c:v>
                </c:pt>
                <c:pt idx="204">
                  <c:v>44797</c:v>
                </c:pt>
                <c:pt idx="205">
                  <c:v>44798</c:v>
                </c:pt>
                <c:pt idx="206">
                  <c:v>44799</c:v>
                </c:pt>
                <c:pt idx="207">
                  <c:v>44800</c:v>
                </c:pt>
                <c:pt idx="208">
                  <c:v>44801</c:v>
                </c:pt>
                <c:pt idx="209">
                  <c:v>44802</c:v>
                </c:pt>
                <c:pt idx="210">
                  <c:v>44803</c:v>
                </c:pt>
                <c:pt idx="211">
                  <c:v>44804</c:v>
                </c:pt>
                <c:pt idx="212">
                  <c:v>44805</c:v>
                </c:pt>
                <c:pt idx="213">
                  <c:v>44806</c:v>
                </c:pt>
                <c:pt idx="214">
                  <c:v>44807</c:v>
                </c:pt>
                <c:pt idx="215">
                  <c:v>44808</c:v>
                </c:pt>
                <c:pt idx="216">
                  <c:v>44809</c:v>
                </c:pt>
                <c:pt idx="217">
                  <c:v>44810</c:v>
                </c:pt>
                <c:pt idx="218">
                  <c:v>44811</c:v>
                </c:pt>
                <c:pt idx="219">
                  <c:v>44812</c:v>
                </c:pt>
                <c:pt idx="220">
                  <c:v>44813</c:v>
                </c:pt>
                <c:pt idx="221">
                  <c:v>44814</c:v>
                </c:pt>
                <c:pt idx="222">
                  <c:v>44815</c:v>
                </c:pt>
                <c:pt idx="223">
                  <c:v>44816</c:v>
                </c:pt>
                <c:pt idx="224">
                  <c:v>44817</c:v>
                </c:pt>
                <c:pt idx="225">
                  <c:v>44818</c:v>
                </c:pt>
                <c:pt idx="226">
                  <c:v>44819</c:v>
                </c:pt>
                <c:pt idx="227">
                  <c:v>44820</c:v>
                </c:pt>
                <c:pt idx="228">
                  <c:v>44821</c:v>
                </c:pt>
                <c:pt idx="229">
                  <c:v>44822</c:v>
                </c:pt>
                <c:pt idx="230">
                  <c:v>44823</c:v>
                </c:pt>
                <c:pt idx="231">
                  <c:v>44824</c:v>
                </c:pt>
                <c:pt idx="232">
                  <c:v>44825</c:v>
                </c:pt>
                <c:pt idx="233">
                  <c:v>44826</c:v>
                </c:pt>
                <c:pt idx="234">
                  <c:v>44827</c:v>
                </c:pt>
                <c:pt idx="235">
                  <c:v>44828</c:v>
                </c:pt>
                <c:pt idx="236">
                  <c:v>44829</c:v>
                </c:pt>
                <c:pt idx="237">
                  <c:v>44830</c:v>
                </c:pt>
                <c:pt idx="238">
                  <c:v>44831</c:v>
                </c:pt>
                <c:pt idx="239">
                  <c:v>44832</c:v>
                </c:pt>
                <c:pt idx="240">
                  <c:v>44833</c:v>
                </c:pt>
                <c:pt idx="241">
                  <c:v>44834</c:v>
                </c:pt>
                <c:pt idx="242">
                  <c:v>44835</c:v>
                </c:pt>
                <c:pt idx="243">
                  <c:v>44836</c:v>
                </c:pt>
                <c:pt idx="244">
                  <c:v>44837</c:v>
                </c:pt>
                <c:pt idx="245">
                  <c:v>44838</c:v>
                </c:pt>
                <c:pt idx="246">
                  <c:v>44839</c:v>
                </c:pt>
                <c:pt idx="247">
                  <c:v>44840</c:v>
                </c:pt>
                <c:pt idx="248">
                  <c:v>44841</c:v>
                </c:pt>
                <c:pt idx="249">
                  <c:v>44842</c:v>
                </c:pt>
                <c:pt idx="250">
                  <c:v>44843</c:v>
                </c:pt>
                <c:pt idx="251">
                  <c:v>44844</c:v>
                </c:pt>
                <c:pt idx="252">
                  <c:v>44845</c:v>
                </c:pt>
                <c:pt idx="253">
                  <c:v>44846</c:v>
                </c:pt>
                <c:pt idx="254">
                  <c:v>44847</c:v>
                </c:pt>
                <c:pt idx="255">
                  <c:v>44848</c:v>
                </c:pt>
                <c:pt idx="256">
                  <c:v>44849</c:v>
                </c:pt>
                <c:pt idx="257">
                  <c:v>44850</c:v>
                </c:pt>
                <c:pt idx="258">
                  <c:v>44851</c:v>
                </c:pt>
                <c:pt idx="259">
                  <c:v>44852</c:v>
                </c:pt>
                <c:pt idx="260">
                  <c:v>44853</c:v>
                </c:pt>
                <c:pt idx="261">
                  <c:v>44854</c:v>
                </c:pt>
                <c:pt idx="262">
                  <c:v>44855</c:v>
                </c:pt>
                <c:pt idx="263">
                  <c:v>44856</c:v>
                </c:pt>
                <c:pt idx="264">
                  <c:v>44857</c:v>
                </c:pt>
                <c:pt idx="265">
                  <c:v>44858</c:v>
                </c:pt>
                <c:pt idx="266">
                  <c:v>44859</c:v>
                </c:pt>
                <c:pt idx="267">
                  <c:v>44860</c:v>
                </c:pt>
                <c:pt idx="268">
                  <c:v>44861</c:v>
                </c:pt>
                <c:pt idx="269">
                  <c:v>44862</c:v>
                </c:pt>
                <c:pt idx="270">
                  <c:v>44863</c:v>
                </c:pt>
                <c:pt idx="271">
                  <c:v>44864</c:v>
                </c:pt>
                <c:pt idx="272">
                  <c:v>44865</c:v>
                </c:pt>
                <c:pt idx="273">
                  <c:v>44866</c:v>
                </c:pt>
                <c:pt idx="274">
                  <c:v>44867</c:v>
                </c:pt>
                <c:pt idx="275">
                  <c:v>44868</c:v>
                </c:pt>
                <c:pt idx="276">
                  <c:v>44869</c:v>
                </c:pt>
                <c:pt idx="277">
                  <c:v>44870</c:v>
                </c:pt>
                <c:pt idx="278">
                  <c:v>44871</c:v>
                </c:pt>
                <c:pt idx="279">
                  <c:v>44872</c:v>
                </c:pt>
                <c:pt idx="280">
                  <c:v>44873</c:v>
                </c:pt>
                <c:pt idx="281">
                  <c:v>44874</c:v>
                </c:pt>
                <c:pt idx="282">
                  <c:v>44875</c:v>
                </c:pt>
                <c:pt idx="283">
                  <c:v>44876</c:v>
                </c:pt>
                <c:pt idx="284">
                  <c:v>44877</c:v>
                </c:pt>
                <c:pt idx="285">
                  <c:v>44878</c:v>
                </c:pt>
                <c:pt idx="286">
                  <c:v>44879</c:v>
                </c:pt>
                <c:pt idx="287">
                  <c:v>44880</c:v>
                </c:pt>
                <c:pt idx="288">
                  <c:v>44881</c:v>
                </c:pt>
                <c:pt idx="289">
                  <c:v>44882</c:v>
                </c:pt>
                <c:pt idx="290">
                  <c:v>44883</c:v>
                </c:pt>
                <c:pt idx="291">
                  <c:v>44884</c:v>
                </c:pt>
                <c:pt idx="292">
                  <c:v>44885</c:v>
                </c:pt>
                <c:pt idx="293">
                  <c:v>44886</c:v>
                </c:pt>
                <c:pt idx="294">
                  <c:v>44887</c:v>
                </c:pt>
                <c:pt idx="295">
                  <c:v>44888</c:v>
                </c:pt>
                <c:pt idx="296">
                  <c:v>44889</c:v>
                </c:pt>
                <c:pt idx="297">
                  <c:v>44890</c:v>
                </c:pt>
                <c:pt idx="298">
                  <c:v>44891</c:v>
                </c:pt>
                <c:pt idx="299">
                  <c:v>44892</c:v>
                </c:pt>
                <c:pt idx="300">
                  <c:v>44893</c:v>
                </c:pt>
                <c:pt idx="301">
                  <c:v>44894</c:v>
                </c:pt>
                <c:pt idx="302">
                  <c:v>44895</c:v>
                </c:pt>
                <c:pt idx="303">
                  <c:v>44896</c:v>
                </c:pt>
                <c:pt idx="304">
                  <c:v>44897</c:v>
                </c:pt>
                <c:pt idx="305">
                  <c:v>44898</c:v>
                </c:pt>
                <c:pt idx="306">
                  <c:v>44899</c:v>
                </c:pt>
                <c:pt idx="307">
                  <c:v>44900</c:v>
                </c:pt>
                <c:pt idx="308">
                  <c:v>44901</c:v>
                </c:pt>
                <c:pt idx="309">
                  <c:v>44902</c:v>
                </c:pt>
                <c:pt idx="310">
                  <c:v>44903</c:v>
                </c:pt>
                <c:pt idx="311">
                  <c:v>44904</c:v>
                </c:pt>
                <c:pt idx="312">
                  <c:v>44905</c:v>
                </c:pt>
                <c:pt idx="313">
                  <c:v>44906</c:v>
                </c:pt>
                <c:pt idx="314">
                  <c:v>44907</c:v>
                </c:pt>
                <c:pt idx="315">
                  <c:v>44908</c:v>
                </c:pt>
                <c:pt idx="316">
                  <c:v>44909</c:v>
                </c:pt>
                <c:pt idx="317">
                  <c:v>44910</c:v>
                </c:pt>
                <c:pt idx="318">
                  <c:v>44911</c:v>
                </c:pt>
                <c:pt idx="319">
                  <c:v>44912</c:v>
                </c:pt>
                <c:pt idx="320">
                  <c:v>44913</c:v>
                </c:pt>
                <c:pt idx="321">
                  <c:v>44914</c:v>
                </c:pt>
                <c:pt idx="322">
                  <c:v>44915</c:v>
                </c:pt>
                <c:pt idx="323">
                  <c:v>44916</c:v>
                </c:pt>
                <c:pt idx="324">
                  <c:v>44917</c:v>
                </c:pt>
                <c:pt idx="325">
                  <c:v>44918</c:v>
                </c:pt>
                <c:pt idx="326">
                  <c:v>44919</c:v>
                </c:pt>
                <c:pt idx="327">
                  <c:v>44920</c:v>
                </c:pt>
                <c:pt idx="328">
                  <c:v>44921</c:v>
                </c:pt>
                <c:pt idx="329">
                  <c:v>44922</c:v>
                </c:pt>
                <c:pt idx="330">
                  <c:v>44923</c:v>
                </c:pt>
                <c:pt idx="331">
                  <c:v>44924</c:v>
                </c:pt>
                <c:pt idx="332">
                  <c:v>44925</c:v>
                </c:pt>
                <c:pt idx="333">
                  <c:v>44926</c:v>
                </c:pt>
                <c:pt idx="334">
                  <c:v>44927</c:v>
                </c:pt>
                <c:pt idx="335">
                  <c:v>44928</c:v>
                </c:pt>
                <c:pt idx="336">
                  <c:v>44929</c:v>
                </c:pt>
                <c:pt idx="337">
                  <c:v>44930</c:v>
                </c:pt>
                <c:pt idx="338">
                  <c:v>44931</c:v>
                </c:pt>
                <c:pt idx="339">
                  <c:v>44932</c:v>
                </c:pt>
                <c:pt idx="340">
                  <c:v>44933</c:v>
                </c:pt>
                <c:pt idx="341">
                  <c:v>44934</c:v>
                </c:pt>
                <c:pt idx="342">
                  <c:v>44935</c:v>
                </c:pt>
                <c:pt idx="343">
                  <c:v>44936</c:v>
                </c:pt>
                <c:pt idx="344">
                  <c:v>44937</c:v>
                </c:pt>
                <c:pt idx="345">
                  <c:v>44938</c:v>
                </c:pt>
                <c:pt idx="346">
                  <c:v>44939</c:v>
                </c:pt>
                <c:pt idx="347">
                  <c:v>44940</c:v>
                </c:pt>
                <c:pt idx="348">
                  <c:v>44941</c:v>
                </c:pt>
                <c:pt idx="349">
                  <c:v>44942</c:v>
                </c:pt>
                <c:pt idx="350">
                  <c:v>44943</c:v>
                </c:pt>
                <c:pt idx="351">
                  <c:v>44944</c:v>
                </c:pt>
                <c:pt idx="352">
                  <c:v>44945</c:v>
                </c:pt>
                <c:pt idx="353">
                  <c:v>44946</c:v>
                </c:pt>
                <c:pt idx="354">
                  <c:v>44947</c:v>
                </c:pt>
                <c:pt idx="355">
                  <c:v>44948</c:v>
                </c:pt>
                <c:pt idx="356">
                  <c:v>44949</c:v>
                </c:pt>
                <c:pt idx="357">
                  <c:v>44950</c:v>
                </c:pt>
                <c:pt idx="358">
                  <c:v>44951</c:v>
                </c:pt>
                <c:pt idx="359">
                  <c:v>44952</c:v>
                </c:pt>
                <c:pt idx="360">
                  <c:v>44953</c:v>
                </c:pt>
                <c:pt idx="361">
                  <c:v>44954</c:v>
                </c:pt>
                <c:pt idx="362">
                  <c:v>44955</c:v>
                </c:pt>
                <c:pt idx="363">
                  <c:v>44956</c:v>
                </c:pt>
                <c:pt idx="364">
                  <c:v>44957</c:v>
                </c:pt>
                <c:pt idx="365">
                  <c:v>44958</c:v>
                </c:pt>
                <c:pt idx="366">
                  <c:v>44959</c:v>
                </c:pt>
                <c:pt idx="367">
                  <c:v>44960</c:v>
                </c:pt>
                <c:pt idx="368">
                  <c:v>44961</c:v>
                </c:pt>
                <c:pt idx="369">
                  <c:v>44962</c:v>
                </c:pt>
                <c:pt idx="370">
                  <c:v>44963</c:v>
                </c:pt>
                <c:pt idx="371">
                  <c:v>44964</c:v>
                </c:pt>
                <c:pt idx="372">
                  <c:v>44965</c:v>
                </c:pt>
                <c:pt idx="373">
                  <c:v>44966</c:v>
                </c:pt>
                <c:pt idx="374">
                  <c:v>44967</c:v>
                </c:pt>
                <c:pt idx="375">
                  <c:v>44968</c:v>
                </c:pt>
                <c:pt idx="376">
                  <c:v>44969</c:v>
                </c:pt>
                <c:pt idx="377">
                  <c:v>44970</c:v>
                </c:pt>
                <c:pt idx="378">
                  <c:v>44971</c:v>
                </c:pt>
                <c:pt idx="379">
                  <c:v>44972</c:v>
                </c:pt>
                <c:pt idx="380">
                  <c:v>44973</c:v>
                </c:pt>
                <c:pt idx="381">
                  <c:v>44974</c:v>
                </c:pt>
                <c:pt idx="382">
                  <c:v>44975</c:v>
                </c:pt>
                <c:pt idx="383">
                  <c:v>44976</c:v>
                </c:pt>
                <c:pt idx="384">
                  <c:v>44977</c:v>
                </c:pt>
                <c:pt idx="385">
                  <c:v>44978</c:v>
                </c:pt>
                <c:pt idx="386">
                  <c:v>44979</c:v>
                </c:pt>
                <c:pt idx="387">
                  <c:v>44980</c:v>
                </c:pt>
                <c:pt idx="388">
                  <c:v>44981</c:v>
                </c:pt>
                <c:pt idx="389">
                  <c:v>44982</c:v>
                </c:pt>
                <c:pt idx="390">
                  <c:v>44983</c:v>
                </c:pt>
                <c:pt idx="391">
                  <c:v>44984</c:v>
                </c:pt>
                <c:pt idx="392">
                  <c:v>44985</c:v>
                </c:pt>
              </c:numCache>
            </c:numRef>
          </c:cat>
          <c:val>
            <c:numRef>
              <c:f>Gen!$F$32:$F$424</c:f>
              <c:numCache>
                <c:formatCode>#,##0.00</c:formatCode>
                <c:ptCount val="393"/>
                <c:pt idx="0">
                  <c:v>51441013.090000004</c:v>
                </c:pt>
                <c:pt idx="1">
                  <c:v>33963702.70000001</c:v>
                </c:pt>
                <c:pt idx="2">
                  <c:v>32603955.489999995</c:v>
                </c:pt>
                <c:pt idx="3">
                  <c:v>20332082.730000004</c:v>
                </c:pt>
                <c:pt idx="4">
                  <c:v>14949230.119999999</c:v>
                </c:pt>
                <c:pt idx="5">
                  <c:v>14052141.75</c:v>
                </c:pt>
                <c:pt idx="6">
                  <c:v>13949586.910000002</c:v>
                </c:pt>
                <c:pt idx="7">
                  <c:v>13679131.159999998</c:v>
                </c:pt>
                <c:pt idx="8">
                  <c:v>13733356.640000004</c:v>
                </c:pt>
                <c:pt idx="9">
                  <c:v>13897228.900000002</c:v>
                </c:pt>
                <c:pt idx="10">
                  <c:v>13748275.109999999</c:v>
                </c:pt>
                <c:pt idx="11">
                  <c:v>13505040.140000001</c:v>
                </c:pt>
                <c:pt idx="12">
                  <c:v>13710164.130000001</c:v>
                </c:pt>
                <c:pt idx="13">
                  <c:v>13879367.460000001</c:v>
                </c:pt>
                <c:pt idx="14">
                  <c:v>14215990.189999999</c:v>
                </c:pt>
                <c:pt idx="15">
                  <c:v>14005061.310000002</c:v>
                </c:pt>
                <c:pt idx="16">
                  <c:v>14365693.109999999</c:v>
                </c:pt>
                <c:pt idx="17">
                  <c:v>16075636.919999996</c:v>
                </c:pt>
                <c:pt idx="18">
                  <c:v>16026238.369999995</c:v>
                </c:pt>
                <c:pt idx="19">
                  <c:v>15619990.529999999</c:v>
                </c:pt>
                <c:pt idx="20">
                  <c:v>15618883.119999995</c:v>
                </c:pt>
                <c:pt idx="21">
                  <c:v>15270956.390000001</c:v>
                </c:pt>
                <c:pt idx="22">
                  <c:v>14987455.420000002</c:v>
                </c:pt>
                <c:pt idx="23">
                  <c:v>16382303.060000001</c:v>
                </c:pt>
                <c:pt idx="24">
                  <c:v>53307673.000000015</c:v>
                </c:pt>
                <c:pt idx="25">
                  <c:v>52467106.630000018</c:v>
                </c:pt>
                <c:pt idx="26">
                  <c:v>53136954.280000001</c:v>
                </c:pt>
                <c:pt idx="27">
                  <c:v>54793340.979999997</c:v>
                </c:pt>
                <c:pt idx="28">
                  <c:v>54934630.890000001</c:v>
                </c:pt>
                <c:pt idx="29">
                  <c:v>68118522.149999991</c:v>
                </c:pt>
                <c:pt idx="30">
                  <c:v>48798677.82</c:v>
                </c:pt>
                <c:pt idx="31">
                  <c:v>34985709.899999999</c:v>
                </c:pt>
                <c:pt idx="32">
                  <c:v>35723611.189999998</c:v>
                </c:pt>
                <c:pt idx="33">
                  <c:v>34751958.32</c:v>
                </c:pt>
                <c:pt idx="34">
                  <c:v>33898532.979999997</c:v>
                </c:pt>
                <c:pt idx="35">
                  <c:v>35986173.520000003</c:v>
                </c:pt>
                <c:pt idx="36">
                  <c:v>28823764.199999992</c:v>
                </c:pt>
                <c:pt idx="37">
                  <c:v>27238382.059999995</c:v>
                </c:pt>
                <c:pt idx="38">
                  <c:v>29695749.010000002</c:v>
                </c:pt>
                <c:pt idx="39">
                  <c:v>29978143.049999997</c:v>
                </c:pt>
                <c:pt idx="40">
                  <c:v>29789136.889999989</c:v>
                </c:pt>
                <c:pt idx="41">
                  <c:v>29325451.350000001</c:v>
                </c:pt>
                <c:pt idx="42">
                  <c:v>28992749.329999998</c:v>
                </c:pt>
                <c:pt idx="43">
                  <c:v>37721419.020000003</c:v>
                </c:pt>
                <c:pt idx="44">
                  <c:v>38176813.470000006</c:v>
                </c:pt>
                <c:pt idx="45">
                  <c:v>39441392.870000005</c:v>
                </c:pt>
                <c:pt idx="46">
                  <c:v>40078295.850000009</c:v>
                </c:pt>
                <c:pt idx="47">
                  <c:v>40119018.799999997</c:v>
                </c:pt>
                <c:pt idx="48">
                  <c:v>40024179.030000009</c:v>
                </c:pt>
                <c:pt idx="49">
                  <c:v>40857712.009999998</c:v>
                </c:pt>
                <c:pt idx="50">
                  <c:v>46745957.18</c:v>
                </c:pt>
                <c:pt idx="51">
                  <c:v>46126301.180000007</c:v>
                </c:pt>
                <c:pt idx="52">
                  <c:v>45890256.030000016</c:v>
                </c:pt>
                <c:pt idx="53">
                  <c:v>46839286.390000001</c:v>
                </c:pt>
                <c:pt idx="54">
                  <c:v>46068283.070000008</c:v>
                </c:pt>
                <c:pt idx="55">
                  <c:v>45570832.210000016</c:v>
                </c:pt>
                <c:pt idx="56">
                  <c:v>56380130.020000003</c:v>
                </c:pt>
                <c:pt idx="57">
                  <c:v>54111140.479999997</c:v>
                </c:pt>
                <c:pt idx="58">
                  <c:v>57806203.450000003</c:v>
                </c:pt>
                <c:pt idx="59">
                  <c:v>53971338.119999997</c:v>
                </c:pt>
                <c:pt idx="60">
                  <c:v>54091533.68</c:v>
                </c:pt>
                <c:pt idx="61">
                  <c:v>52826107.690000005</c:v>
                </c:pt>
                <c:pt idx="62">
                  <c:v>53906955.079999991</c:v>
                </c:pt>
                <c:pt idx="63">
                  <c:v>53752757.609999999</c:v>
                </c:pt>
                <c:pt idx="64">
                  <c:v>45081269.909999996</c:v>
                </c:pt>
                <c:pt idx="65">
                  <c:v>47388705.519999981</c:v>
                </c:pt>
                <c:pt idx="66">
                  <c:v>49883736.359999999</c:v>
                </c:pt>
                <c:pt idx="67">
                  <c:v>48160505.899999991</c:v>
                </c:pt>
                <c:pt idx="68">
                  <c:v>47356023.569999993</c:v>
                </c:pt>
                <c:pt idx="69">
                  <c:v>46937832.209999993</c:v>
                </c:pt>
                <c:pt idx="70">
                  <c:v>42567045.390000008</c:v>
                </c:pt>
                <c:pt idx="71">
                  <c:v>40551291.560000002</c:v>
                </c:pt>
                <c:pt idx="72">
                  <c:v>41053752.590000011</c:v>
                </c:pt>
                <c:pt idx="73">
                  <c:v>41458556.989999995</c:v>
                </c:pt>
                <c:pt idx="74">
                  <c:v>39895736.810000002</c:v>
                </c:pt>
                <c:pt idx="75">
                  <c:v>39139713.299999997</c:v>
                </c:pt>
                <c:pt idx="76">
                  <c:v>39175812.920000002</c:v>
                </c:pt>
                <c:pt idx="77">
                  <c:v>38274142.740000002</c:v>
                </c:pt>
                <c:pt idx="78">
                  <c:v>34506948.799999997</c:v>
                </c:pt>
                <c:pt idx="79">
                  <c:v>33043368.440000001</c:v>
                </c:pt>
                <c:pt idx="80">
                  <c:v>33362672.549999997</c:v>
                </c:pt>
                <c:pt idx="81">
                  <c:v>33394394.410000004</c:v>
                </c:pt>
                <c:pt idx="82">
                  <c:v>27632452.000000007</c:v>
                </c:pt>
                <c:pt idx="83">
                  <c:v>26536171.809999999</c:v>
                </c:pt>
                <c:pt idx="84">
                  <c:v>26544604.659999996</c:v>
                </c:pt>
                <c:pt idx="85">
                  <c:v>27366570.379999999</c:v>
                </c:pt>
                <c:pt idx="86">
                  <c:v>25963745.659999996</c:v>
                </c:pt>
                <c:pt idx="87">
                  <c:v>25826413.940000001</c:v>
                </c:pt>
                <c:pt idx="88">
                  <c:v>27357059.329999998</c:v>
                </c:pt>
                <c:pt idx="89">
                  <c:v>27297948.52</c:v>
                </c:pt>
                <c:pt idx="90">
                  <c:v>27518894.800000004</c:v>
                </c:pt>
                <c:pt idx="91">
                  <c:v>34833647.390000001</c:v>
                </c:pt>
                <c:pt idx="92">
                  <c:v>35468855.390000008</c:v>
                </c:pt>
                <c:pt idx="93">
                  <c:v>41778925.260000005</c:v>
                </c:pt>
                <c:pt idx="94">
                  <c:v>40828841.75</c:v>
                </c:pt>
                <c:pt idx="95">
                  <c:v>37772764.060000002</c:v>
                </c:pt>
                <c:pt idx="96">
                  <c:v>37874750.850000001</c:v>
                </c:pt>
                <c:pt idx="97">
                  <c:v>37023135.740000002</c:v>
                </c:pt>
                <c:pt idx="98">
                  <c:v>33012170.66</c:v>
                </c:pt>
                <c:pt idx="99">
                  <c:v>40541665.299999997</c:v>
                </c:pt>
                <c:pt idx="100">
                  <c:v>40625393.340000011</c:v>
                </c:pt>
                <c:pt idx="101">
                  <c:v>39317701.299999997</c:v>
                </c:pt>
                <c:pt idx="102">
                  <c:v>39853984.460000001</c:v>
                </c:pt>
                <c:pt idx="103">
                  <c:v>40456847.109999992</c:v>
                </c:pt>
                <c:pt idx="104">
                  <c:v>40001047.380000003</c:v>
                </c:pt>
                <c:pt idx="105">
                  <c:v>45145750.359999999</c:v>
                </c:pt>
                <c:pt idx="106">
                  <c:v>35993549.979999997</c:v>
                </c:pt>
                <c:pt idx="107">
                  <c:v>41859076.759999998</c:v>
                </c:pt>
                <c:pt idx="108">
                  <c:v>32991334.889999993</c:v>
                </c:pt>
                <c:pt idx="109">
                  <c:v>26964346.499999993</c:v>
                </c:pt>
                <c:pt idx="110">
                  <c:v>27695437.899999999</c:v>
                </c:pt>
                <c:pt idx="111">
                  <c:v>31231153.760000002</c:v>
                </c:pt>
                <c:pt idx="112">
                  <c:v>32142946.829999991</c:v>
                </c:pt>
                <c:pt idx="113">
                  <c:v>32286083.330000009</c:v>
                </c:pt>
                <c:pt idx="114">
                  <c:v>30452847.609999999</c:v>
                </c:pt>
                <c:pt idx="115">
                  <c:v>38547272.549999997</c:v>
                </c:pt>
                <c:pt idx="116">
                  <c:v>38336610.539999999</c:v>
                </c:pt>
                <c:pt idx="117">
                  <c:v>37442413.459999993</c:v>
                </c:pt>
                <c:pt idx="118">
                  <c:v>36617770.429999992</c:v>
                </c:pt>
                <c:pt idx="119">
                  <c:v>37086138.239999995</c:v>
                </c:pt>
                <c:pt idx="120">
                  <c:v>35915988.029999994</c:v>
                </c:pt>
                <c:pt idx="121">
                  <c:v>35822252.140000001</c:v>
                </c:pt>
                <c:pt idx="122">
                  <c:v>58848770.579999991</c:v>
                </c:pt>
                <c:pt idx="123">
                  <c:v>57652262.37999998</c:v>
                </c:pt>
                <c:pt idx="124">
                  <c:v>58313521.870000005</c:v>
                </c:pt>
                <c:pt idx="125">
                  <c:v>61356882.340000004</c:v>
                </c:pt>
                <c:pt idx="126">
                  <c:v>66617142.609999999</c:v>
                </c:pt>
                <c:pt idx="127">
                  <c:v>55769321.659999996</c:v>
                </c:pt>
                <c:pt idx="128">
                  <c:v>56010712.430000007</c:v>
                </c:pt>
                <c:pt idx="129">
                  <c:v>52837161.090000004</c:v>
                </c:pt>
                <c:pt idx="130">
                  <c:v>52649464.240000002</c:v>
                </c:pt>
                <c:pt idx="131">
                  <c:v>51760590.709999986</c:v>
                </c:pt>
                <c:pt idx="132">
                  <c:v>52302929.419999994</c:v>
                </c:pt>
                <c:pt idx="133">
                  <c:v>55037920.510000013</c:v>
                </c:pt>
                <c:pt idx="134">
                  <c:v>41390215.539999999</c:v>
                </c:pt>
                <c:pt idx="135">
                  <c:v>39204012.329999998</c:v>
                </c:pt>
                <c:pt idx="136">
                  <c:v>42331183.659999996</c:v>
                </c:pt>
                <c:pt idx="137">
                  <c:v>39697743.899999999</c:v>
                </c:pt>
                <c:pt idx="138">
                  <c:v>39464453.5</c:v>
                </c:pt>
                <c:pt idx="139">
                  <c:v>39971408.280000009</c:v>
                </c:pt>
                <c:pt idx="140">
                  <c:v>43972401.150000006</c:v>
                </c:pt>
                <c:pt idx="141">
                  <c:v>47474529.490000002</c:v>
                </c:pt>
                <c:pt idx="142">
                  <c:v>49444646.670000002</c:v>
                </c:pt>
                <c:pt idx="143">
                  <c:v>51819142.810000017</c:v>
                </c:pt>
                <c:pt idx="144">
                  <c:v>55805955.549999997</c:v>
                </c:pt>
                <c:pt idx="145">
                  <c:v>57082527.640000001</c:v>
                </c:pt>
                <c:pt idx="146">
                  <c:v>58449507.12000002</c:v>
                </c:pt>
                <c:pt idx="147">
                  <c:v>63405744.340000004</c:v>
                </c:pt>
                <c:pt idx="148">
                  <c:v>62782903.239999995</c:v>
                </c:pt>
                <c:pt idx="149">
                  <c:v>60404292.120000005</c:v>
                </c:pt>
                <c:pt idx="150">
                  <c:v>67728901.379999995</c:v>
                </c:pt>
                <c:pt idx="151">
                  <c:v>71788956.029999986</c:v>
                </c:pt>
                <c:pt idx="152">
                  <c:v>71815625.640000001</c:v>
                </c:pt>
                <c:pt idx="153">
                  <c:v>70896356.779999986</c:v>
                </c:pt>
                <c:pt idx="154">
                  <c:v>69205849.659999996</c:v>
                </c:pt>
                <c:pt idx="155">
                  <c:v>74719733.830000013</c:v>
                </c:pt>
                <c:pt idx="156">
                  <c:v>61259818.609999999</c:v>
                </c:pt>
                <c:pt idx="157">
                  <c:v>47139444.020000003</c:v>
                </c:pt>
                <c:pt idx="158">
                  <c:v>39890162.690000013</c:v>
                </c:pt>
                <c:pt idx="159">
                  <c:v>33260007.540000003</c:v>
                </c:pt>
                <c:pt idx="160">
                  <c:v>33275776.75999999</c:v>
                </c:pt>
                <c:pt idx="161">
                  <c:v>34034172.060000002</c:v>
                </c:pt>
                <c:pt idx="162">
                  <c:v>41365886.080000006</c:v>
                </c:pt>
                <c:pt idx="163">
                  <c:v>55701956.090000004</c:v>
                </c:pt>
                <c:pt idx="164">
                  <c:v>52947564.329999998</c:v>
                </c:pt>
                <c:pt idx="165">
                  <c:v>52127915.329999998</c:v>
                </c:pt>
                <c:pt idx="166">
                  <c:v>49012429.539999992</c:v>
                </c:pt>
                <c:pt idx="167">
                  <c:v>52344818.250000007</c:v>
                </c:pt>
                <c:pt idx="168">
                  <c:v>55156345.539999999</c:v>
                </c:pt>
                <c:pt idx="169">
                  <c:v>39999087.859999999</c:v>
                </c:pt>
                <c:pt idx="170">
                  <c:v>45962977.079999991</c:v>
                </c:pt>
                <c:pt idx="171">
                  <c:v>42594597.049999997</c:v>
                </c:pt>
                <c:pt idx="172">
                  <c:v>42876058.359999985</c:v>
                </c:pt>
                <c:pt idx="173">
                  <c:v>44232497.379999995</c:v>
                </c:pt>
                <c:pt idx="174">
                  <c:v>44945164.340000004</c:v>
                </c:pt>
                <c:pt idx="175">
                  <c:v>43500532.43</c:v>
                </c:pt>
                <c:pt idx="176">
                  <c:v>46998559.859999999</c:v>
                </c:pt>
                <c:pt idx="177">
                  <c:v>49829888.029999994</c:v>
                </c:pt>
                <c:pt idx="178">
                  <c:v>50456934.409999996</c:v>
                </c:pt>
                <c:pt idx="179">
                  <c:v>52501287.550000019</c:v>
                </c:pt>
                <c:pt idx="180">
                  <c:v>52974591.659999989</c:v>
                </c:pt>
                <c:pt idx="181">
                  <c:v>52635454.159999996</c:v>
                </c:pt>
                <c:pt idx="182">
                  <c:v>57233641.400000006</c:v>
                </c:pt>
                <c:pt idx="183">
                  <c:v>56530550.510000005</c:v>
                </c:pt>
                <c:pt idx="184">
                  <c:v>57524193.219999999</c:v>
                </c:pt>
                <c:pt idx="185">
                  <c:v>60545186.030000009</c:v>
                </c:pt>
                <c:pt idx="186">
                  <c:v>61086928.729999982</c:v>
                </c:pt>
                <c:pt idx="187">
                  <c:v>62661628.490000017</c:v>
                </c:pt>
                <c:pt idx="188">
                  <c:v>63306672.710000023</c:v>
                </c:pt>
                <c:pt idx="189">
                  <c:v>64707901.229999997</c:v>
                </c:pt>
                <c:pt idx="190">
                  <c:v>62713882.400000006</c:v>
                </c:pt>
                <c:pt idx="191">
                  <c:v>61618405.749999985</c:v>
                </c:pt>
                <c:pt idx="192">
                  <c:v>55476996.219999999</c:v>
                </c:pt>
                <c:pt idx="193">
                  <c:v>53459014.469999999</c:v>
                </c:pt>
                <c:pt idx="194">
                  <c:v>54213816.130000018</c:v>
                </c:pt>
                <c:pt idx="195">
                  <c:v>54642604.539999992</c:v>
                </c:pt>
                <c:pt idx="196">
                  <c:v>48167761.990000017</c:v>
                </c:pt>
                <c:pt idx="197">
                  <c:v>47728552.169999987</c:v>
                </c:pt>
                <c:pt idx="198">
                  <c:v>43260861.450000003</c:v>
                </c:pt>
                <c:pt idx="199">
                  <c:v>41977631.290000007</c:v>
                </c:pt>
                <c:pt idx="200">
                  <c:v>43269124.260000005</c:v>
                </c:pt>
                <c:pt idx="201">
                  <c:v>42826818.700000003</c:v>
                </c:pt>
                <c:pt idx="202">
                  <c:v>41910337.520000003</c:v>
                </c:pt>
                <c:pt idx="203">
                  <c:v>40357520.810000002</c:v>
                </c:pt>
                <c:pt idx="204">
                  <c:v>40720403.370000005</c:v>
                </c:pt>
                <c:pt idx="205">
                  <c:v>42423748.670000002</c:v>
                </c:pt>
                <c:pt idx="206">
                  <c:v>40910391.369999997</c:v>
                </c:pt>
                <c:pt idx="207">
                  <c:v>41498473.370000005</c:v>
                </c:pt>
                <c:pt idx="208">
                  <c:v>41825638.750000007</c:v>
                </c:pt>
                <c:pt idx="209">
                  <c:v>42597150.290000014</c:v>
                </c:pt>
                <c:pt idx="210">
                  <c:v>45712185.830000006</c:v>
                </c:pt>
                <c:pt idx="211">
                  <c:v>43377773.109999985</c:v>
                </c:pt>
                <c:pt idx="212">
                  <c:v>43662360.289999992</c:v>
                </c:pt>
                <c:pt idx="213">
                  <c:v>42892377.869999997</c:v>
                </c:pt>
                <c:pt idx="214">
                  <c:v>41774212.200000003</c:v>
                </c:pt>
                <c:pt idx="215">
                  <c:v>41701647.030000001</c:v>
                </c:pt>
                <c:pt idx="216">
                  <c:v>37506007.740000002</c:v>
                </c:pt>
                <c:pt idx="217">
                  <c:v>34206486.020000003</c:v>
                </c:pt>
                <c:pt idx="218">
                  <c:v>33727590.579999998</c:v>
                </c:pt>
                <c:pt idx="219">
                  <c:v>31286836.350000005</c:v>
                </c:pt>
                <c:pt idx="220">
                  <c:v>29270908.960000001</c:v>
                </c:pt>
                <c:pt idx="221">
                  <c:v>23408269.07</c:v>
                </c:pt>
                <c:pt idx="222">
                  <c:v>23469633.969999999</c:v>
                </c:pt>
                <c:pt idx="223">
                  <c:v>22235829.989999998</c:v>
                </c:pt>
                <c:pt idx="224">
                  <c:v>24533073.360000003</c:v>
                </c:pt>
                <c:pt idx="225">
                  <c:v>21736293.780000001</c:v>
                </c:pt>
                <c:pt idx="226">
                  <c:v>22472597.340000004</c:v>
                </c:pt>
                <c:pt idx="227">
                  <c:v>20950904.100000001</c:v>
                </c:pt>
                <c:pt idx="228">
                  <c:v>23001774.100000001</c:v>
                </c:pt>
                <c:pt idx="229">
                  <c:v>22823156.870000005</c:v>
                </c:pt>
                <c:pt idx="230">
                  <c:v>22987476.75</c:v>
                </c:pt>
                <c:pt idx="231">
                  <c:v>19975966.379999995</c:v>
                </c:pt>
                <c:pt idx="232">
                  <c:v>23188250.870000001</c:v>
                </c:pt>
                <c:pt idx="233">
                  <c:v>23299758.91</c:v>
                </c:pt>
                <c:pt idx="234">
                  <c:v>23826471.530000001</c:v>
                </c:pt>
                <c:pt idx="235">
                  <c:v>24136569.160000004</c:v>
                </c:pt>
                <c:pt idx="236">
                  <c:v>24477777.549999997</c:v>
                </c:pt>
                <c:pt idx="237">
                  <c:v>24727004.579999998</c:v>
                </c:pt>
                <c:pt idx="238">
                  <c:v>23713094.57</c:v>
                </c:pt>
                <c:pt idx="239">
                  <c:v>21095453.520000003</c:v>
                </c:pt>
                <c:pt idx="240">
                  <c:v>21132164.479999997</c:v>
                </c:pt>
                <c:pt idx="241">
                  <c:v>20320984.880000003</c:v>
                </c:pt>
                <c:pt idx="242">
                  <c:v>19446014.300000001</c:v>
                </c:pt>
                <c:pt idx="243">
                  <c:v>19207489.49000001</c:v>
                </c:pt>
                <c:pt idx="244">
                  <c:v>18559690.170000002</c:v>
                </c:pt>
                <c:pt idx="245">
                  <c:v>18661522.809999999</c:v>
                </c:pt>
                <c:pt idx="246">
                  <c:v>18684144.68</c:v>
                </c:pt>
                <c:pt idx="247">
                  <c:v>19128004.789999995</c:v>
                </c:pt>
                <c:pt idx="248">
                  <c:v>25124573.999999996</c:v>
                </c:pt>
                <c:pt idx="249">
                  <c:v>25847649.050000001</c:v>
                </c:pt>
                <c:pt idx="250">
                  <c:v>26220459.81000001</c:v>
                </c:pt>
                <c:pt idx="251">
                  <c:v>25526757.780000005</c:v>
                </c:pt>
                <c:pt idx="252">
                  <c:v>27072372.979999997</c:v>
                </c:pt>
                <c:pt idx="253">
                  <c:v>25091835.929999996</c:v>
                </c:pt>
                <c:pt idx="254">
                  <c:v>19236682.179999996</c:v>
                </c:pt>
                <c:pt idx="255">
                  <c:v>18688162.860000003</c:v>
                </c:pt>
                <c:pt idx="256">
                  <c:v>18556742.16</c:v>
                </c:pt>
                <c:pt idx="257">
                  <c:v>18328819.209999997</c:v>
                </c:pt>
                <c:pt idx="258">
                  <c:v>18042933.779999997</c:v>
                </c:pt>
                <c:pt idx="259">
                  <c:v>18965555.460000001</c:v>
                </c:pt>
                <c:pt idx="260">
                  <c:v>20291212.619999994</c:v>
                </c:pt>
                <c:pt idx="261">
                  <c:v>17708970.450000003</c:v>
                </c:pt>
                <c:pt idx="262">
                  <c:v>17172460.050000001</c:v>
                </c:pt>
                <c:pt idx="263">
                  <c:v>17347604.329999998</c:v>
                </c:pt>
                <c:pt idx="264">
                  <c:v>17259262.529999997</c:v>
                </c:pt>
                <c:pt idx="265">
                  <c:v>16664731.18</c:v>
                </c:pt>
                <c:pt idx="266">
                  <c:v>17007656.940000001</c:v>
                </c:pt>
                <c:pt idx="267">
                  <c:v>16557554.539999999</c:v>
                </c:pt>
                <c:pt idx="268">
                  <c:v>16601091.999999998</c:v>
                </c:pt>
                <c:pt idx="269">
                  <c:v>17176823.25</c:v>
                </c:pt>
                <c:pt idx="270">
                  <c:v>17497693.190000001</c:v>
                </c:pt>
                <c:pt idx="271">
                  <c:v>17435802.75</c:v>
                </c:pt>
                <c:pt idx="272">
                  <c:v>16978959.939999998</c:v>
                </c:pt>
                <c:pt idx="273">
                  <c:v>17686389.759999998</c:v>
                </c:pt>
                <c:pt idx="274">
                  <c:v>17370494.139999997</c:v>
                </c:pt>
                <c:pt idx="275">
                  <c:v>17607636.669999998</c:v>
                </c:pt>
                <c:pt idx="276">
                  <c:v>23984368.050000001</c:v>
                </c:pt>
                <c:pt idx="277">
                  <c:v>25366110.309999999</c:v>
                </c:pt>
                <c:pt idx="278">
                  <c:v>25455185.300000001</c:v>
                </c:pt>
                <c:pt idx="279">
                  <c:v>25312363.889999997</c:v>
                </c:pt>
                <c:pt idx="280">
                  <c:v>27737167.640000004</c:v>
                </c:pt>
                <c:pt idx="281">
                  <c:v>18768375.120000001</c:v>
                </c:pt>
                <c:pt idx="282">
                  <c:v>19911193.930000003</c:v>
                </c:pt>
                <c:pt idx="283">
                  <c:v>20199683.690000001</c:v>
                </c:pt>
                <c:pt idx="284">
                  <c:v>19898297.639999993</c:v>
                </c:pt>
                <c:pt idx="285">
                  <c:v>19843653.929999996</c:v>
                </c:pt>
                <c:pt idx="286">
                  <c:v>19745826.730000004</c:v>
                </c:pt>
                <c:pt idx="287">
                  <c:v>19601759.760000002</c:v>
                </c:pt>
                <c:pt idx="288">
                  <c:v>19262044.749999996</c:v>
                </c:pt>
                <c:pt idx="289">
                  <c:v>19456108.440000001</c:v>
                </c:pt>
                <c:pt idx="290">
                  <c:v>21118493.780000005</c:v>
                </c:pt>
                <c:pt idx="291">
                  <c:v>22347659.019999996</c:v>
                </c:pt>
                <c:pt idx="292">
                  <c:v>22545005.090000004</c:v>
                </c:pt>
                <c:pt idx="293">
                  <c:v>22509455.569999997</c:v>
                </c:pt>
                <c:pt idx="294">
                  <c:v>21966948.010000005</c:v>
                </c:pt>
                <c:pt idx="295">
                  <c:v>21277841.739999998</c:v>
                </c:pt>
                <c:pt idx="296">
                  <c:v>22463333.580000009</c:v>
                </c:pt>
                <c:pt idx="297">
                  <c:v>22531407.140000001</c:v>
                </c:pt>
                <c:pt idx="298">
                  <c:v>22035587.390000001</c:v>
                </c:pt>
                <c:pt idx="299">
                  <c:v>22360875.16</c:v>
                </c:pt>
                <c:pt idx="300">
                  <c:v>20134731.569999997</c:v>
                </c:pt>
                <c:pt idx="301">
                  <c:v>20129397.73</c:v>
                </c:pt>
                <c:pt idx="302">
                  <c:v>18216808.440000001</c:v>
                </c:pt>
                <c:pt idx="303">
                  <c:v>18058230.640000001</c:v>
                </c:pt>
                <c:pt idx="304">
                  <c:v>18796917.250000004</c:v>
                </c:pt>
                <c:pt idx="305">
                  <c:v>18191583.809999999</c:v>
                </c:pt>
                <c:pt idx="306">
                  <c:v>17892783.719999999</c:v>
                </c:pt>
                <c:pt idx="307">
                  <c:v>17587453.379999999</c:v>
                </c:pt>
                <c:pt idx="308">
                  <c:v>17915148.109999999</c:v>
                </c:pt>
                <c:pt idx="309">
                  <c:v>16743527.740000002</c:v>
                </c:pt>
                <c:pt idx="310">
                  <c:v>17519214.359999996</c:v>
                </c:pt>
                <c:pt idx="311">
                  <c:v>18602188.32</c:v>
                </c:pt>
                <c:pt idx="312">
                  <c:v>19743380.499999996</c:v>
                </c:pt>
                <c:pt idx="313">
                  <c:v>19806038.630000006</c:v>
                </c:pt>
                <c:pt idx="314">
                  <c:v>19553866.050000001</c:v>
                </c:pt>
                <c:pt idx="315">
                  <c:v>23324924.949999996</c:v>
                </c:pt>
                <c:pt idx="316">
                  <c:v>30496790.170000009</c:v>
                </c:pt>
                <c:pt idx="317">
                  <c:v>24011725.49000001</c:v>
                </c:pt>
                <c:pt idx="318">
                  <c:v>24279769.320000004</c:v>
                </c:pt>
                <c:pt idx="319">
                  <c:v>24296180.210000001</c:v>
                </c:pt>
                <c:pt idx="320">
                  <c:v>24304897.319999997</c:v>
                </c:pt>
                <c:pt idx="321">
                  <c:v>24473291.819999997</c:v>
                </c:pt>
                <c:pt idx="322">
                  <c:v>31027015.630000003</c:v>
                </c:pt>
                <c:pt idx="323">
                  <c:v>22439789.770000003</c:v>
                </c:pt>
                <c:pt idx="324">
                  <c:v>24308309.970000006</c:v>
                </c:pt>
                <c:pt idx="325">
                  <c:v>24437624.119999997</c:v>
                </c:pt>
                <c:pt idx="326">
                  <c:v>27300103.539999999</c:v>
                </c:pt>
                <c:pt idx="327">
                  <c:v>25048748.910000004</c:v>
                </c:pt>
                <c:pt idx="328">
                  <c:v>24503837.190000001</c:v>
                </c:pt>
                <c:pt idx="329">
                  <c:v>22404107.200000003</c:v>
                </c:pt>
                <c:pt idx="330">
                  <c:v>20866328.859999999</c:v>
                </c:pt>
                <c:pt idx="331">
                  <c:v>21061820.949999999</c:v>
                </c:pt>
                <c:pt idx="332">
                  <c:v>15122106.119999999</c:v>
                </c:pt>
                <c:pt idx="333">
                  <c:v>13096715.82</c:v>
                </c:pt>
                <c:pt idx="334">
                  <c:v>16040892.060000002</c:v>
                </c:pt>
                <c:pt idx="335">
                  <c:v>15980104.680000002</c:v>
                </c:pt>
                <c:pt idx="336">
                  <c:v>14689924.089999998</c:v>
                </c:pt>
                <c:pt idx="337">
                  <c:v>16097156.77</c:v>
                </c:pt>
                <c:pt idx="338">
                  <c:v>12861482.85</c:v>
                </c:pt>
                <c:pt idx="339">
                  <c:v>11844666.91</c:v>
                </c:pt>
                <c:pt idx="340">
                  <c:v>11587365.530000005</c:v>
                </c:pt>
                <c:pt idx="341">
                  <c:v>11732224.390000001</c:v>
                </c:pt>
                <c:pt idx="342">
                  <c:v>12779907.260000002</c:v>
                </c:pt>
                <c:pt idx="343">
                  <c:v>13407171.869999999</c:v>
                </c:pt>
                <c:pt idx="344">
                  <c:v>14305555.280000005</c:v>
                </c:pt>
                <c:pt idx="345">
                  <c:v>21566666.280000001</c:v>
                </c:pt>
                <c:pt idx="346">
                  <c:v>28720754.899999999</c:v>
                </c:pt>
                <c:pt idx="347">
                  <c:v>25523492.57</c:v>
                </c:pt>
                <c:pt idx="348">
                  <c:v>26342033.989999991</c:v>
                </c:pt>
                <c:pt idx="349">
                  <c:v>27044109.29000001</c:v>
                </c:pt>
                <c:pt idx="350">
                  <c:v>28057903.440000001</c:v>
                </c:pt>
                <c:pt idx="351">
                  <c:v>27872715.23</c:v>
                </c:pt>
                <c:pt idx="352">
                  <c:v>26116134.340000004</c:v>
                </c:pt>
                <c:pt idx="353">
                  <c:v>24266407.609999996</c:v>
                </c:pt>
                <c:pt idx="354">
                  <c:v>25630458.369999994</c:v>
                </c:pt>
                <c:pt idx="355">
                  <c:v>25788339.49000001</c:v>
                </c:pt>
                <c:pt idx="356">
                  <c:v>26326384.110000003</c:v>
                </c:pt>
                <c:pt idx="357">
                  <c:v>27597456.910000008</c:v>
                </c:pt>
                <c:pt idx="358">
                  <c:v>24606810.589999996</c:v>
                </c:pt>
                <c:pt idx="359">
                  <c:v>23146817.839999992</c:v>
                </c:pt>
                <c:pt idx="360">
                  <c:v>21029985.920000002</c:v>
                </c:pt>
                <c:pt idx="361">
                  <c:v>18364593.640000004</c:v>
                </c:pt>
                <c:pt idx="362">
                  <c:v>18388474.09</c:v>
                </c:pt>
                <c:pt idx="363">
                  <c:v>18708948.339999996</c:v>
                </c:pt>
                <c:pt idx="364">
                  <c:v>20801648.139999997</c:v>
                </c:pt>
                <c:pt idx="365">
                  <c:v>18908617.350000001</c:v>
                </c:pt>
                <c:pt idx="366">
                  <c:v>20383884.620000001</c:v>
                </c:pt>
                <c:pt idx="367">
                  <c:v>28090602.890000001</c:v>
                </c:pt>
                <c:pt idx="368">
                  <c:v>25204818.049999997</c:v>
                </c:pt>
                <c:pt idx="369">
                  <c:v>23985347.120000005</c:v>
                </c:pt>
                <c:pt idx="370">
                  <c:v>22813768.91</c:v>
                </c:pt>
                <c:pt idx="371">
                  <c:v>21508651.93</c:v>
                </c:pt>
                <c:pt idx="372">
                  <c:v>15378147.570000002</c:v>
                </c:pt>
                <c:pt idx="373">
                  <c:v>16626715.58</c:v>
                </c:pt>
                <c:pt idx="374">
                  <c:v>17368635.369999997</c:v>
                </c:pt>
                <c:pt idx="375">
                  <c:v>17287025.399999999</c:v>
                </c:pt>
                <c:pt idx="376">
                  <c:v>15561393.76</c:v>
                </c:pt>
                <c:pt idx="377">
                  <c:v>15124517.67</c:v>
                </c:pt>
                <c:pt idx="378">
                  <c:v>13651362.599999998</c:v>
                </c:pt>
                <c:pt idx="379">
                  <c:v>12588728.329999998</c:v>
                </c:pt>
                <c:pt idx="380">
                  <c:v>12172605.170000002</c:v>
                </c:pt>
                <c:pt idx="381">
                  <c:v>18502437.210000001</c:v>
                </c:pt>
                <c:pt idx="382">
                  <c:v>18502624.52</c:v>
                </c:pt>
                <c:pt idx="383">
                  <c:v>18301573.210000001</c:v>
                </c:pt>
                <c:pt idx="384">
                  <c:v>17935225.189999994</c:v>
                </c:pt>
                <c:pt idx="385">
                  <c:v>20360080.380000003</c:v>
                </c:pt>
                <c:pt idx="386">
                  <c:v>19290428.07</c:v>
                </c:pt>
                <c:pt idx="387">
                  <c:v>19695440.390000004</c:v>
                </c:pt>
                <c:pt idx="388">
                  <c:v>20123617.120000001</c:v>
                </c:pt>
                <c:pt idx="389">
                  <c:v>21590308.460000001</c:v>
                </c:pt>
                <c:pt idx="390">
                  <c:v>20858017.289999995</c:v>
                </c:pt>
                <c:pt idx="391">
                  <c:v>20920603.84</c:v>
                </c:pt>
                <c:pt idx="392">
                  <c:v>21546372.359999992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F97-411E-965D-2224C43A7546}"/>
            </c:ext>
          </c:extLst>
        </c:ser>
        <c:ser>
          <c:idx val="1"/>
          <c:order val="1"/>
          <c:tx>
            <c:strRef>
              <c:f>Gen!$N$1</c:f>
              <c:strCache>
                <c:ptCount val="1"/>
                <c:pt idx="0">
                  <c:v>Existing_Invoice_Exposure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Gen!$A$32:$A$424</c:f>
              <c:numCache>
                <c:formatCode>d\-mmm\-yy</c:formatCode>
                <c:ptCount val="393"/>
                <c:pt idx="0">
                  <c:v>44593</c:v>
                </c:pt>
                <c:pt idx="1">
                  <c:v>44594</c:v>
                </c:pt>
                <c:pt idx="2">
                  <c:v>44595</c:v>
                </c:pt>
                <c:pt idx="3">
                  <c:v>44596</c:v>
                </c:pt>
                <c:pt idx="4">
                  <c:v>44597</c:v>
                </c:pt>
                <c:pt idx="5">
                  <c:v>44598</c:v>
                </c:pt>
                <c:pt idx="6">
                  <c:v>44599</c:v>
                </c:pt>
                <c:pt idx="7">
                  <c:v>44600</c:v>
                </c:pt>
                <c:pt idx="8">
                  <c:v>44601</c:v>
                </c:pt>
                <c:pt idx="9">
                  <c:v>44602</c:v>
                </c:pt>
                <c:pt idx="10">
                  <c:v>44603</c:v>
                </c:pt>
                <c:pt idx="11">
                  <c:v>44604</c:v>
                </c:pt>
                <c:pt idx="12">
                  <c:v>44605</c:v>
                </c:pt>
                <c:pt idx="13">
                  <c:v>44606</c:v>
                </c:pt>
                <c:pt idx="14">
                  <c:v>44607</c:v>
                </c:pt>
                <c:pt idx="15">
                  <c:v>44608</c:v>
                </c:pt>
                <c:pt idx="16">
                  <c:v>44609</c:v>
                </c:pt>
                <c:pt idx="17">
                  <c:v>44610</c:v>
                </c:pt>
                <c:pt idx="18">
                  <c:v>44611</c:v>
                </c:pt>
                <c:pt idx="19">
                  <c:v>44612</c:v>
                </c:pt>
                <c:pt idx="20">
                  <c:v>44613</c:v>
                </c:pt>
                <c:pt idx="21">
                  <c:v>44614</c:v>
                </c:pt>
                <c:pt idx="22">
                  <c:v>44615</c:v>
                </c:pt>
                <c:pt idx="23">
                  <c:v>44616</c:v>
                </c:pt>
                <c:pt idx="24">
                  <c:v>44617</c:v>
                </c:pt>
                <c:pt idx="25">
                  <c:v>44618</c:v>
                </c:pt>
                <c:pt idx="26">
                  <c:v>44619</c:v>
                </c:pt>
                <c:pt idx="27">
                  <c:v>44620</c:v>
                </c:pt>
                <c:pt idx="28">
                  <c:v>44621</c:v>
                </c:pt>
                <c:pt idx="29">
                  <c:v>44622</c:v>
                </c:pt>
                <c:pt idx="30">
                  <c:v>44623</c:v>
                </c:pt>
                <c:pt idx="31">
                  <c:v>44624</c:v>
                </c:pt>
                <c:pt idx="32">
                  <c:v>44625</c:v>
                </c:pt>
                <c:pt idx="33">
                  <c:v>44626</c:v>
                </c:pt>
                <c:pt idx="34">
                  <c:v>44627</c:v>
                </c:pt>
                <c:pt idx="35">
                  <c:v>44628</c:v>
                </c:pt>
                <c:pt idx="36">
                  <c:v>44629</c:v>
                </c:pt>
                <c:pt idx="37">
                  <c:v>44630</c:v>
                </c:pt>
                <c:pt idx="38">
                  <c:v>44631</c:v>
                </c:pt>
                <c:pt idx="39">
                  <c:v>44632</c:v>
                </c:pt>
                <c:pt idx="40">
                  <c:v>44633</c:v>
                </c:pt>
                <c:pt idx="41">
                  <c:v>44634</c:v>
                </c:pt>
                <c:pt idx="42">
                  <c:v>44635</c:v>
                </c:pt>
                <c:pt idx="43">
                  <c:v>44636</c:v>
                </c:pt>
                <c:pt idx="44">
                  <c:v>44637</c:v>
                </c:pt>
                <c:pt idx="45">
                  <c:v>44638</c:v>
                </c:pt>
                <c:pt idx="46">
                  <c:v>44639</c:v>
                </c:pt>
                <c:pt idx="47">
                  <c:v>44640</c:v>
                </c:pt>
                <c:pt idx="48">
                  <c:v>44641</c:v>
                </c:pt>
                <c:pt idx="49">
                  <c:v>44642</c:v>
                </c:pt>
                <c:pt idx="50">
                  <c:v>44643</c:v>
                </c:pt>
                <c:pt idx="51">
                  <c:v>44644</c:v>
                </c:pt>
                <c:pt idx="52">
                  <c:v>44645</c:v>
                </c:pt>
                <c:pt idx="53">
                  <c:v>44646</c:v>
                </c:pt>
                <c:pt idx="54">
                  <c:v>44647</c:v>
                </c:pt>
                <c:pt idx="55">
                  <c:v>44648</c:v>
                </c:pt>
                <c:pt idx="56">
                  <c:v>44649</c:v>
                </c:pt>
                <c:pt idx="57">
                  <c:v>44650</c:v>
                </c:pt>
                <c:pt idx="58">
                  <c:v>44651</c:v>
                </c:pt>
                <c:pt idx="59">
                  <c:v>44652</c:v>
                </c:pt>
                <c:pt idx="60">
                  <c:v>44653</c:v>
                </c:pt>
                <c:pt idx="61">
                  <c:v>44654</c:v>
                </c:pt>
                <c:pt idx="62">
                  <c:v>44655</c:v>
                </c:pt>
                <c:pt idx="63">
                  <c:v>44656</c:v>
                </c:pt>
                <c:pt idx="64">
                  <c:v>44657</c:v>
                </c:pt>
                <c:pt idx="65">
                  <c:v>44658</c:v>
                </c:pt>
                <c:pt idx="66">
                  <c:v>44659</c:v>
                </c:pt>
                <c:pt idx="67">
                  <c:v>44660</c:v>
                </c:pt>
                <c:pt idx="68">
                  <c:v>44661</c:v>
                </c:pt>
                <c:pt idx="69">
                  <c:v>44662</c:v>
                </c:pt>
                <c:pt idx="70">
                  <c:v>44663</c:v>
                </c:pt>
                <c:pt idx="71">
                  <c:v>44664</c:v>
                </c:pt>
                <c:pt idx="72">
                  <c:v>44665</c:v>
                </c:pt>
                <c:pt idx="73">
                  <c:v>44666</c:v>
                </c:pt>
                <c:pt idx="74">
                  <c:v>44667</c:v>
                </c:pt>
                <c:pt idx="75">
                  <c:v>44668</c:v>
                </c:pt>
                <c:pt idx="76">
                  <c:v>44669</c:v>
                </c:pt>
                <c:pt idx="77">
                  <c:v>44670</c:v>
                </c:pt>
                <c:pt idx="78">
                  <c:v>44671</c:v>
                </c:pt>
                <c:pt idx="79">
                  <c:v>44672</c:v>
                </c:pt>
                <c:pt idx="80">
                  <c:v>44673</c:v>
                </c:pt>
                <c:pt idx="81">
                  <c:v>44674</c:v>
                </c:pt>
                <c:pt idx="82">
                  <c:v>44675</c:v>
                </c:pt>
                <c:pt idx="83">
                  <c:v>44676</c:v>
                </c:pt>
                <c:pt idx="84">
                  <c:v>44677</c:v>
                </c:pt>
                <c:pt idx="85">
                  <c:v>44678</c:v>
                </c:pt>
                <c:pt idx="86">
                  <c:v>44679</c:v>
                </c:pt>
                <c:pt idx="87">
                  <c:v>44680</c:v>
                </c:pt>
                <c:pt idx="88">
                  <c:v>44681</c:v>
                </c:pt>
                <c:pt idx="89">
                  <c:v>44682</c:v>
                </c:pt>
                <c:pt idx="90">
                  <c:v>44683</c:v>
                </c:pt>
                <c:pt idx="91">
                  <c:v>44684</c:v>
                </c:pt>
                <c:pt idx="92">
                  <c:v>44685</c:v>
                </c:pt>
                <c:pt idx="93">
                  <c:v>44686</c:v>
                </c:pt>
                <c:pt idx="94">
                  <c:v>44687</c:v>
                </c:pt>
                <c:pt idx="95">
                  <c:v>44688</c:v>
                </c:pt>
                <c:pt idx="96">
                  <c:v>44689</c:v>
                </c:pt>
                <c:pt idx="97">
                  <c:v>44690</c:v>
                </c:pt>
                <c:pt idx="98">
                  <c:v>44691</c:v>
                </c:pt>
                <c:pt idx="99">
                  <c:v>44692</c:v>
                </c:pt>
                <c:pt idx="100">
                  <c:v>44693</c:v>
                </c:pt>
                <c:pt idx="101">
                  <c:v>44694</c:v>
                </c:pt>
                <c:pt idx="102">
                  <c:v>44695</c:v>
                </c:pt>
                <c:pt idx="103">
                  <c:v>44696</c:v>
                </c:pt>
                <c:pt idx="104">
                  <c:v>44697</c:v>
                </c:pt>
                <c:pt idx="105">
                  <c:v>44698</c:v>
                </c:pt>
                <c:pt idx="106">
                  <c:v>44699</c:v>
                </c:pt>
                <c:pt idx="107">
                  <c:v>44700</c:v>
                </c:pt>
                <c:pt idx="108">
                  <c:v>44701</c:v>
                </c:pt>
                <c:pt idx="109">
                  <c:v>44702</c:v>
                </c:pt>
                <c:pt idx="110">
                  <c:v>44703</c:v>
                </c:pt>
                <c:pt idx="111">
                  <c:v>44704</c:v>
                </c:pt>
                <c:pt idx="112">
                  <c:v>44705</c:v>
                </c:pt>
                <c:pt idx="113">
                  <c:v>44706</c:v>
                </c:pt>
                <c:pt idx="114">
                  <c:v>44707</c:v>
                </c:pt>
                <c:pt idx="115">
                  <c:v>44708</c:v>
                </c:pt>
                <c:pt idx="116">
                  <c:v>44709</c:v>
                </c:pt>
                <c:pt idx="117">
                  <c:v>44710</c:v>
                </c:pt>
                <c:pt idx="118">
                  <c:v>44711</c:v>
                </c:pt>
                <c:pt idx="119">
                  <c:v>44712</c:v>
                </c:pt>
                <c:pt idx="120">
                  <c:v>44713</c:v>
                </c:pt>
                <c:pt idx="121">
                  <c:v>44714</c:v>
                </c:pt>
                <c:pt idx="122">
                  <c:v>44715</c:v>
                </c:pt>
                <c:pt idx="123">
                  <c:v>44716</c:v>
                </c:pt>
                <c:pt idx="124">
                  <c:v>44717</c:v>
                </c:pt>
                <c:pt idx="125">
                  <c:v>44718</c:v>
                </c:pt>
                <c:pt idx="126">
                  <c:v>44719</c:v>
                </c:pt>
                <c:pt idx="127">
                  <c:v>44720</c:v>
                </c:pt>
                <c:pt idx="128">
                  <c:v>44721</c:v>
                </c:pt>
                <c:pt idx="129">
                  <c:v>44722</c:v>
                </c:pt>
                <c:pt idx="130">
                  <c:v>44723</c:v>
                </c:pt>
                <c:pt idx="131">
                  <c:v>44724</c:v>
                </c:pt>
                <c:pt idx="132">
                  <c:v>44725</c:v>
                </c:pt>
                <c:pt idx="133">
                  <c:v>44726</c:v>
                </c:pt>
                <c:pt idx="134">
                  <c:v>44727</c:v>
                </c:pt>
                <c:pt idx="135">
                  <c:v>44728</c:v>
                </c:pt>
                <c:pt idx="136">
                  <c:v>44729</c:v>
                </c:pt>
                <c:pt idx="137">
                  <c:v>44730</c:v>
                </c:pt>
                <c:pt idx="138">
                  <c:v>44731</c:v>
                </c:pt>
                <c:pt idx="139">
                  <c:v>44732</c:v>
                </c:pt>
                <c:pt idx="140">
                  <c:v>44733</c:v>
                </c:pt>
                <c:pt idx="141">
                  <c:v>44734</c:v>
                </c:pt>
                <c:pt idx="142">
                  <c:v>44735</c:v>
                </c:pt>
                <c:pt idx="143">
                  <c:v>44736</c:v>
                </c:pt>
                <c:pt idx="144">
                  <c:v>44737</c:v>
                </c:pt>
                <c:pt idx="145">
                  <c:v>44738</c:v>
                </c:pt>
                <c:pt idx="146">
                  <c:v>44739</c:v>
                </c:pt>
                <c:pt idx="147">
                  <c:v>44740</c:v>
                </c:pt>
                <c:pt idx="148">
                  <c:v>44741</c:v>
                </c:pt>
                <c:pt idx="149">
                  <c:v>44742</c:v>
                </c:pt>
                <c:pt idx="150">
                  <c:v>44743</c:v>
                </c:pt>
                <c:pt idx="151">
                  <c:v>44744</c:v>
                </c:pt>
                <c:pt idx="152">
                  <c:v>44745</c:v>
                </c:pt>
                <c:pt idx="153">
                  <c:v>44746</c:v>
                </c:pt>
                <c:pt idx="154">
                  <c:v>44747</c:v>
                </c:pt>
                <c:pt idx="155">
                  <c:v>44748</c:v>
                </c:pt>
                <c:pt idx="156">
                  <c:v>44749</c:v>
                </c:pt>
                <c:pt idx="157">
                  <c:v>44750</c:v>
                </c:pt>
                <c:pt idx="158">
                  <c:v>44751</c:v>
                </c:pt>
                <c:pt idx="159">
                  <c:v>44752</c:v>
                </c:pt>
                <c:pt idx="160">
                  <c:v>44753</c:v>
                </c:pt>
                <c:pt idx="161">
                  <c:v>44754</c:v>
                </c:pt>
                <c:pt idx="162">
                  <c:v>44755</c:v>
                </c:pt>
                <c:pt idx="163">
                  <c:v>44756</c:v>
                </c:pt>
                <c:pt idx="164">
                  <c:v>44757</c:v>
                </c:pt>
                <c:pt idx="165">
                  <c:v>44758</c:v>
                </c:pt>
                <c:pt idx="166">
                  <c:v>44759</c:v>
                </c:pt>
                <c:pt idx="167">
                  <c:v>44760</c:v>
                </c:pt>
                <c:pt idx="168">
                  <c:v>44761</c:v>
                </c:pt>
                <c:pt idx="169">
                  <c:v>44762</c:v>
                </c:pt>
                <c:pt idx="170">
                  <c:v>44763</c:v>
                </c:pt>
                <c:pt idx="171">
                  <c:v>44764</c:v>
                </c:pt>
                <c:pt idx="172">
                  <c:v>44765</c:v>
                </c:pt>
                <c:pt idx="173">
                  <c:v>44766</c:v>
                </c:pt>
                <c:pt idx="174">
                  <c:v>44767</c:v>
                </c:pt>
                <c:pt idx="175">
                  <c:v>44768</c:v>
                </c:pt>
                <c:pt idx="176">
                  <c:v>44769</c:v>
                </c:pt>
                <c:pt idx="177">
                  <c:v>44770</c:v>
                </c:pt>
                <c:pt idx="178">
                  <c:v>44771</c:v>
                </c:pt>
                <c:pt idx="179">
                  <c:v>44772</c:v>
                </c:pt>
                <c:pt idx="180">
                  <c:v>44773</c:v>
                </c:pt>
                <c:pt idx="181">
                  <c:v>44774</c:v>
                </c:pt>
                <c:pt idx="182">
                  <c:v>44775</c:v>
                </c:pt>
                <c:pt idx="183">
                  <c:v>44776</c:v>
                </c:pt>
                <c:pt idx="184">
                  <c:v>44777</c:v>
                </c:pt>
                <c:pt idx="185">
                  <c:v>44778</c:v>
                </c:pt>
                <c:pt idx="186">
                  <c:v>44779</c:v>
                </c:pt>
                <c:pt idx="187">
                  <c:v>44780</c:v>
                </c:pt>
                <c:pt idx="188">
                  <c:v>44781</c:v>
                </c:pt>
                <c:pt idx="189">
                  <c:v>44782</c:v>
                </c:pt>
                <c:pt idx="190">
                  <c:v>44783</c:v>
                </c:pt>
                <c:pt idx="191">
                  <c:v>44784</c:v>
                </c:pt>
                <c:pt idx="192">
                  <c:v>44785</c:v>
                </c:pt>
                <c:pt idx="193">
                  <c:v>44786</c:v>
                </c:pt>
                <c:pt idx="194">
                  <c:v>44787</c:v>
                </c:pt>
                <c:pt idx="195">
                  <c:v>44788</c:v>
                </c:pt>
                <c:pt idx="196">
                  <c:v>44789</c:v>
                </c:pt>
                <c:pt idx="197">
                  <c:v>44790</c:v>
                </c:pt>
                <c:pt idx="198">
                  <c:v>44791</c:v>
                </c:pt>
                <c:pt idx="199">
                  <c:v>44792</c:v>
                </c:pt>
                <c:pt idx="200">
                  <c:v>44793</c:v>
                </c:pt>
                <c:pt idx="201">
                  <c:v>44794</c:v>
                </c:pt>
                <c:pt idx="202">
                  <c:v>44795</c:v>
                </c:pt>
                <c:pt idx="203">
                  <c:v>44796</c:v>
                </c:pt>
                <c:pt idx="204">
                  <c:v>44797</c:v>
                </c:pt>
                <c:pt idx="205">
                  <c:v>44798</c:v>
                </c:pt>
                <c:pt idx="206">
                  <c:v>44799</c:v>
                </c:pt>
                <c:pt idx="207">
                  <c:v>44800</c:v>
                </c:pt>
                <c:pt idx="208">
                  <c:v>44801</c:v>
                </c:pt>
                <c:pt idx="209">
                  <c:v>44802</c:v>
                </c:pt>
                <c:pt idx="210">
                  <c:v>44803</c:v>
                </c:pt>
                <c:pt idx="211">
                  <c:v>44804</c:v>
                </c:pt>
                <c:pt idx="212">
                  <c:v>44805</c:v>
                </c:pt>
                <c:pt idx="213">
                  <c:v>44806</c:v>
                </c:pt>
                <c:pt idx="214">
                  <c:v>44807</c:v>
                </c:pt>
                <c:pt idx="215">
                  <c:v>44808</c:v>
                </c:pt>
                <c:pt idx="216">
                  <c:v>44809</c:v>
                </c:pt>
                <c:pt idx="217">
                  <c:v>44810</c:v>
                </c:pt>
                <c:pt idx="218">
                  <c:v>44811</c:v>
                </c:pt>
                <c:pt idx="219">
                  <c:v>44812</c:v>
                </c:pt>
                <c:pt idx="220">
                  <c:v>44813</c:v>
                </c:pt>
                <c:pt idx="221">
                  <c:v>44814</c:v>
                </c:pt>
                <c:pt idx="222">
                  <c:v>44815</c:v>
                </c:pt>
                <c:pt idx="223">
                  <c:v>44816</c:v>
                </c:pt>
                <c:pt idx="224">
                  <c:v>44817</c:v>
                </c:pt>
                <c:pt idx="225">
                  <c:v>44818</c:v>
                </c:pt>
                <c:pt idx="226">
                  <c:v>44819</c:v>
                </c:pt>
                <c:pt idx="227">
                  <c:v>44820</c:v>
                </c:pt>
                <c:pt idx="228">
                  <c:v>44821</c:v>
                </c:pt>
                <c:pt idx="229">
                  <c:v>44822</c:v>
                </c:pt>
                <c:pt idx="230">
                  <c:v>44823</c:v>
                </c:pt>
                <c:pt idx="231">
                  <c:v>44824</c:v>
                </c:pt>
                <c:pt idx="232">
                  <c:v>44825</c:v>
                </c:pt>
                <c:pt idx="233">
                  <c:v>44826</c:v>
                </c:pt>
                <c:pt idx="234">
                  <c:v>44827</c:v>
                </c:pt>
                <c:pt idx="235">
                  <c:v>44828</c:v>
                </c:pt>
                <c:pt idx="236">
                  <c:v>44829</c:v>
                </c:pt>
                <c:pt idx="237">
                  <c:v>44830</c:v>
                </c:pt>
                <c:pt idx="238">
                  <c:v>44831</c:v>
                </c:pt>
                <c:pt idx="239">
                  <c:v>44832</c:v>
                </c:pt>
                <c:pt idx="240">
                  <c:v>44833</c:v>
                </c:pt>
                <c:pt idx="241">
                  <c:v>44834</c:v>
                </c:pt>
                <c:pt idx="242">
                  <c:v>44835</c:v>
                </c:pt>
                <c:pt idx="243">
                  <c:v>44836</c:v>
                </c:pt>
                <c:pt idx="244">
                  <c:v>44837</c:v>
                </c:pt>
                <c:pt idx="245">
                  <c:v>44838</c:v>
                </c:pt>
                <c:pt idx="246">
                  <c:v>44839</c:v>
                </c:pt>
                <c:pt idx="247">
                  <c:v>44840</c:v>
                </c:pt>
                <c:pt idx="248">
                  <c:v>44841</c:v>
                </c:pt>
                <c:pt idx="249">
                  <c:v>44842</c:v>
                </c:pt>
                <c:pt idx="250">
                  <c:v>44843</c:v>
                </c:pt>
                <c:pt idx="251">
                  <c:v>44844</c:v>
                </c:pt>
                <c:pt idx="252">
                  <c:v>44845</c:v>
                </c:pt>
                <c:pt idx="253">
                  <c:v>44846</c:v>
                </c:pt>
                <c:pt idx="254">
                  <c:v>44847</c:v>
                </c:pt>
                <c:pt idx="255">
                  <c:v>44848</c:v>
                </c:pt>
                <c:pt idx="256">
                  <c:v>44849</c:v>
                </c:pt>
                <c:pt idx="257">
                  <c:v>44850</c:v>
                </c:pt>
                <c:pt idx="258">
                  <c:v>44851</c:v>
                </c:pt>
                <c:pt idx="259">
                  <c:v>44852</c:v>
                </c:pt>
                <c:pt idx="260">
                  <c:v>44853</c:v>
                </c:pt>
                <c:pt idx="261">
                  <c:v>44854</c:v>
                </c:pt>
                <c:pt idx="262">
                  <c:v>44855</c:v>
                </c:pt>
                <c:pt idx="263">
                  <c:v>44856</c:v>
                </c:pt>
                <c:pt idx="264">
                  <c:v>44857</c:v>
                </c:pt>
                <c:pt idx="265">
                  <c:v>44858</c:v>
                </c:pt>
                <c:pt idx="266">
                  <c:v>44859</c:v>
                </c:pt>
                <c:pt idx="267">
                  <c:v>44860</c:v>
                </c:pt>
                <c:pt idx="268">
                  <c:v>44861</c:v>
                </c:pt>
                <c:pt idx="269">
                  <c:v>44862</c:v>
                </c:pt>
                <c:pt idx="270">
                  <c:v>44863</c:v>
                </c:pt>
                <c:pt idx="271">
                  <c:v>44864</c:v>
                </c:pt>
                <c:pt idx="272">
                  <c:v>44865</c:v>
                </c:pt>
                <c:pt idx="273">
                  <c:v>44866</c:v>
                </c:pt>
                <c:pt idx="274">
                  <c:v>44867</c:v>
                </c:pt>
                <c:pt idx="275">
                  <c:v>44868</c:v>
                </c:pt>
                <c:pt idx="276">
                  <c:v>44869</c:v>
                </c:pt>
                <c:pt idx="277">
                  <c:v>44870</c:v>
                </c:pt>
                <c:pt idx="278">
                  <c:v>44871</c:v>
                </c:pt>
                <c:pt idx="279">
                  <c:v>44872</c:v>
                </c:pt>
                <c:pt idx="280">
                  <c:v>44873</c:v>
                </c:pt>
                <c:pt idx="281">
                  <c:v>44874</c:v>
                </c:pt>
                <c:pt idx="282">
                  <c:v>44875</c:v>
                </c:pt>
                <c:pt idx="283">
                  <c:v>44876</c:v>
                </c:pt>
                <c:pt idx="284">
                  <c:v>44877</c:v>
                </c:pt>
                <c:pt idx="285">
                  <c:v>44878</c:v>
                </c:pt>
                <c:pt idx="286">
                  <c:v>44879</c:v>
                </c:pt>
                <c:pt idx="287">
                  <c:v>44880</c:v>
                </c:pt>
                <c:pt idx="288">
                  <c:v>44881</c:v>
                </c:pt>
                <c:pt idx="289">
                  <c:v>44882</c:v>
                </c:pt>
                <c:pt idx="290">
                  <c:v>44883</c:v>
                </c:pt>
                <c:pt idx="291">
                  <c:v>44884</c:v>
                </c:pt>
                <c:pt idx="292">
                  <c:v>44885</c:v>
                </c:pt>
                <c:pt idx="293">
                  <c:v>44886</c:v>
                </c:pt>
                <c:pt idx="294">
                  <c:v>44887</c:v>
                </c:pt>
                <c:pt idx="295">
                  <c:v>44888</c:v>
                </c:pt>
                <c:pt idx="296">
                  <c:v>44889</c:v>
                </c:pt>
                <c:pt idx="297">
                  <c:v>44890</c:v>
                </c:pt>
                <c:pt idx="298">
                  <c:v>44891</c:v>
                </c:pt>
                <c:pt idx="299">
                  <c:v>44892</c:v>
                </c:pt>
                <c:pt idx="300">
                  <c:v>44893</c:v>
                </c:pt>
                <c:pt idx="301">
                  <c:v>44894</c:v>
                </c:pt>
                <c:pt idx="302">
                  <c:v>44895</c:v>
                </c:pt>
                <c:pt idx="303">
                  <c:v>44896</c:v>
                </c:pt>
                <c:pt idx="304">
                  <c:v>44897</c:v>
                </c:pt>
                <c:pt idx="305">
                  <c:v>44898</c:v>
                </c:pt>
                <c:pt idx="306">
                  <c:v>44899</c:v>
                </c:pt>
                <c:pt idx="307">
                  <c:v>44900</c:v>
                </c:pt>
                <c:pt idx="308">
                  <c:v>44901</c:v>
                </c:pt>
                <c:pt idx="309">
                  <c:v>44902</c:v>
                </c:pt>
                <c:pt idx="310">
                  <c:v>44903</c:v>
                </c:pt>
                <c:pt idx="311">
                  <c:v>44904</c:v>
                </c:pt>
                <c:pt idx="312">
                  <c:v>44905</c:v>
                </c:pt>
                <c:pt idx="313">
                  <c:v>44906</c:v>
                </c:pt>
                <c:pt idx="314">
                  <c:v>44907</c:v>
                </c:pt>
                <c:pt idx="315">
                  <c:v>44908</c:v>
                </c:pt>
                <c:pt idx="316">
                  <c:v>44909</c:v>
                </c:pt>
                <c:pt idx="317">
                  <c:v>44910</c:v>
                </c:pt>
                <c:pt idx="318">
                  <c:v>44911</c:v>
                </c:pt>
                <c:pt idx="319">
                  <c:v>44912</c:v>
                </c:pt>
                <c:pt idx="320">
                  <c:v>44913</c:v>
                </c:pt>
                <c:pt idx="321">
                  <c:v>44914</c:v>
                </c:pt>
                <c:pt idx="322">
                  <c:v>44915</c:v>
                </c:pt>
                <c:pt idx="323">
                  <c:v>44916</c:v>
                </c:pt>
                <c:pt idx="324">
                  <c:v>44917</c:v>
                </c:pt>
                <c:pt idx="325">
                  <c:v>44918</c:v>
                </c:pt>
                <c:pt idx="326">
                  <c:v>44919</c:v>
                </c:pt>
                <c:pt idx="327">
                  <c:v>44920</c:v>
                </c:pt>
                <c:pt idx="328">
                  <c:v>44921</c:v>
                </c:pt>
                <c:pt idx="329">
                  <c:v>44922</c:v>
                </c:pt>
                <c:pt idx="330">
                  <c:v>44923</c:v>
                </c:pt>
                <c:pt idx="331">
                  <c:v>44924</c:v>
                </c:pt>
                <c:pt idx="332">
                  <c:v>44925</c:v>
                </c:pt>
                <c:pt idx="333">
                  <c:v>44926</c:v>
                </c:pt>
                <c:pt idx="334">
                  <c:v>44927</c:v>
                </c:pt>
                <c:pt idx="335">
                  <c:v>44928</c:v>
                </c:pt>
                <c:pt idx="336">
                  <c:v>44929</c:v>
                </c:pt>
                <c:pt idx="337">
                  <c:v>44930</c:v>
                </c:pt>
                <c:pt idx="338">
                  <c:v>44931</c:v>
                </c:pt>
                <c:pt idx="339">
                  <c:v>44932</c:v>
                </c:pt>
                <c:pt idx="340">
                  <c:v>44933</c:v>
                </c:pt>
                <c:pt idx="341">
                  <c:v>44934</c:v>
                </c:pt>
                <c:pt idx="342">
                  <c:v>44935</c:v>
                </c:pt>
                <c:pt idx="343">
                  <c:v>44936</c:v>
                </c:pt>
                <c:pt idx="344">
                  <c:v>44937</c:v>
                </c:pt>
                <c:pt idx="345">
                  <c:v>44938</c:v>
                </c:pt>
                <c:pt idx="346">
                  <c:v>44939</c:v>
                </c:pt>
                <c:pt idx="347">
                  <c:v>44940</c:v>
                </c:pt>
                <c:pt idx="348">
                  <c:v>44941</c:v>
                </c:pt>
                <c:pt idx="349">
                  <c:v>44942</c:v>
                </c:pt>
                <c:pt idx="350">
                  <c:v>44943</c:v>
                </c:pt>
                <c:pt idx="351">
                  <c:v>44944</c:v>
                </c:pt>
                <c:pt idx="352">
                  <c:v>44945</c:v>
                </c:pt>
                <c:pt idx="353">
                  <c:v>44946</c:v>
                </c:pt>
                <c:pt idx="354">
                  <c:v>44947</c:v>
                </c:pt>
                <c:pt idx="355">
                  <c:v>44948</c:v>
                </c:pt>
                <c:pt idx="356">
                  <c:v>44949</c:v>
                </c:pt>
                <c:pt idx="357">
                  <c:v>44950</c:v>
                </c:pt>
                <c:pt idx="358">
                  <c:v>44951</c:v>
                </c:pt>
                <c:pt idx="359">
                  <c:v>44952</c:v>
                </c:pt>
                <c:pt idx="360">
                  <c:v>44953</c:v>
                </c:pt>
                <c:pt idx="361">
                  <c:v>44954</c:v>
                </c:pt>
                <c:pt idx="362">
                  <c:v>44955</c:v>
                </c:pt>
                <c:pt idx="363">
                  <c:v>44956</c:v>
                </c:pt>
                <c:pt idx="364">
                  <c:v>44957</c:v>
                </c:pt>
                <c:pt idx="365">
                  <c:v>44958</c:v>
                </c:pt>
                <c:pt idx="366">
                  <c:v>44959</c:v>
                </c:pt>
                <c:pt idx="367">
                  <c:v>44960</c:v>
                </c:pt>
                <c:pt idx="368">
                  <c:v>44961</c:v>
                </c:pt>
                <c:pt idx="369">
                  <c:v>44962</c:v>
                </c:pt>
                <c:pt idx="370">
                  <c:v>44963</c:v>
                </c:pt>
                <c:pt idx="371">
                  <c:v>44964</c:v>
                </c:pt>
                <c:pt idx="372">
                  <c:v>44965</c:v>
                </c:pt>
                <c:pt idx="373">
                  <c:v>44966</c:v>
                </c:pt>
                <c:pt idx="374">
                  <c:v>44967</c:v>
                </c:pt>
                <c:pt idx="375">
                  <c:v>44968</c:v>
                </c:pt>
                <c:pt idx="376">
                  <c:v>44969</c:v>
                </c:pt>
                <c:pt idx="377">
                  <c:v>44970</c:v>
                </c:pt>
                <c:pt idx="378">
                  <c:v>44971</c:v>
                </c:pt>
                <c:pt idx="379">
                  <c:v>44972</c:v>
                </c:pt>
                <c:pt idx="380">
                  <c:v>44973</c:v>
                </c:pt>
                <c:pt idx="381">
                  <c:v>44974</c:v>
                </c:pt>
                <c:pt idx="382">
                  <c:v>44975</c:v>
                </c:pt>
                <c:pt idx="383">
                  <c:v>44976</c:v>
                </c:pt>
                <c:pt idx="384">
                  <c:v>44977</c:v>
                </c:pt>
                <c:pt idx="385">
                  <c:v>44978</c:v>
                </c:pt>
                <c:pt idx="386">
                  <c:v>44979</c:v>
                </c:pt>
                <c:pt idx="387">
                  <c:v>44980</c:v>
                </c:pt>
                <c:pt idx="388">
                  <c:v>44981</c:v>
                </c:pt>
                <c:pt idx="389">
                  <c:v>44982</c:v>
                </c:pt>
                <c:pt idx="390">
                  <c:v>44983</c:v>
                </c:pt>
                <c:pt idx="391">
                  <c:v>44984</c:v>
                </c:pt>
                <c:pt idx="392">
                  <c:v>44985</c:v>
                </c:pt>
              </c:numCache>
            </c:numRef>
          </c:cat>
          <c:val>
            <c:numRef>
              <c:f>Gen!$N$32:$N$424</c:f>
              <c:numCache>
                <c:formatCode>#,##0.00</c:formatCode>
                <c:ptCount val="393"/>
                <c:pt idx="0">
                  <c:v>12620274.26</c:v>
                </c:pt>
                <c:pt idx="1">
                  <c:v>11672976.17</c:v>
                </c:pt>
                <c:pt idx="2">
                  <c:v>9107491.3799999971</c:v>
                </c:pt>
                <c:pt idx="3">
                  <c:v>6406096.7600000007</c:v>
                </c:pt>
                <c:pt idx="4">
                  <c:v>7171709.8699999955</c:v>
                </c:pt>
                <c:pt idx="5">
                  <c:v>8262375.25</c:v>
                </c:pt>
                <c:pt idx="6">
                  <c:v>4600933.7500000009</c:v>
                </c:pt>
                <c:pt idx="7">
                  <c:v>6758205.1299999999</c:v>
                </c:pt>
                <c:pt idx="8">
                  <c:v>7891963.3999999948</c:v>
                </c:pt>
                <c:pt idx="9">
                  <c:v>8951954.9900000002</c:v>
                </c:pt>
                <c:pt idx="10">
                  <c:v>12016024.380000001</c:v>
                </c:pt>
                <c:pt idx="11">
                  <c:v>15383107.709999995</c:v>
                </c:pt>
                <c:pt idx="12">
                  <c:v>16620804.300000001</c:v>
                </c:pt>
                <c:pt idx="13">
                  <c:v>11180712.43</c:v>
                </c:pt>
                <c:pt idx="14">
                  <c:v>10368479.320000002</c:v>
                </c:pt>
                <c:pt idx="15">
                  <c:v>11509748.77</c:v>
                </c:pt>
                <c:pt idx="16">
                  <c:v>10887912.529999999</c:v>
                </c:pt>
                <c:pt idx="17">
                  <c:v>14312846.779999999</c:v>
                </c:pt>
                <c:pt idx="18">
                  <c:v>44797457.650000006</c:v>
                </c:pt>
                <c:pt idx="19">
                  <c:v>45384580.179999992</c:v>
                </c:pt>
                <c:pt idx="20">
                  <c:v>41709671.959999993</c:v>
                </c:pt>
                <c:pt idx="21">
                  <c:v>42734983.029999994</c:v>
                </c:pt>
                <c:pt idx="22">
                  <c:v>40672710.279999994</c:v>
                </c:pt>
                <c:pt idx="23">
                  <c:v>40587290.899999999</c:v>
                </c:pt>
                <c:pt idx="24">
                  <c:v>51112186.700000003</c:v>
                </c:pt>
                <c:pt idx="25">
                  <c:v>52978279.919999994</c:v>
                </c:pt>
                <c:pt idx="26">
                  <c:v>55156601.719999991</c:v>
                </c:pt>
                <c:pt idx="27">
                  <c:v>49304483.640000001</c:v>
                </c:pt>
                <c:pt idx="28">
                  <c:v>22565295.29000001</c:v>
                </c:pt>
                <c:pt idx="29">
                  <c:v>14223443.449999999</c:v>
                </c:pt>
                <c:pt idx="30">
                  <c:v>13436970.310000001</c:v>
                </c:pt>
                <c:pt idx="31">
                  <c:v>10800886.460000001</c:v>
                </c:pt>
                <c:pt idx="32">
                  <c:v>13409333.260000004</c:v>
                </c:pt>
                <c:pt idx="33">
                  <c:v>13755730.800000004</c:v>
                </c:pt>
                <c:pt idx="34">
                  <c:v>10239619.240000002</c:v>
                </c:pt>
                <c:pt idx="35">
                  <c:v>10036046.840000002</c:v>
                </c:pt>
                <c:pt idx="36">
                  <c:v>11022361.119999999</c:v>
                </c:pt>
                <c:pt idx="37">
                  <c:v>7255865.5599999996</c:v>
                </c:pt>
                <c:pt idx="38">
                  <c:v>6457508.7299999995</c:v>
                </c:pt>
                <c:pt idx="39">
                  <c:v>9733655.9899999984</c:v>
                </c:pt>
                <c:pt idx="40">
                  <c:v>10720209.729999997</c:v>
                </c:pt>
                <c:pt idx="41">
                  <c:v>6656175.0300000003</c:v>
                </c:pt>
                <c:pt idx="42">
                  <c:v>9471519.6099999994</c:v>
                </c:pt>
                <c:pt idx="43">
                  <c:v>9639502.8500000015</c:v>
                </c:pt>
                <c:pt idx="44">
                  <c:v>7022844.5000000037</c:v>
                </c:pt>
                <c:pt idx="45">
                  <c:v>10112635.289999999</c:v>
                </c:pt>
                <c:pt idx="46">
                  <c:v>13323873.010000002</c:v>
                </c:pt>
                <c:pt idx="47">
                  <c:v>13498857.59</c:v>
                </c:pt>
                <c:pt idx="48">
                  <c:v>10972463.710000001</c:v>
                </c:pt>
                <c:pt idx="49">
                  <c:v>13747411.52</c:v>
                </c:pt>
                <c:pt idx="50">
                  <c:v>13157473.9</c:v>
                </c:pt>
                <c:pt idx="51">
                  <c:v>11873351.33</c:v>
                </c:pt>
                <c:pt idx="52">
                  <c:v>17873688.43</c:v>
                </c:pt>
                <c:pt idx="53">
                  <c:v>20166803.41</c:v>
                </c:pt>
                <c:pt idx="54">
                  <c:v>19731233.859999996</c:v>
                </c:pt>
                <c:pt idx="55">
                  <c:v>15273466.42</c:v>
                </c:pt>
                <c:pt idx="56">
                  <c:v>13838114.029999999</c:v>
                </c:pt>
                <c:pt idx="57">
                  <c:v>13699892.300000001</c:v>
                </c:pt>
                <c:pt idx="58">
                  <c:v>12866160.859999999</c:v>
                </c:pt>
                <c:pt idx="59">
                  <c:v>21370505.730000004</c:v>
                </c:pt>
                <c:pt idx="60">
                  <c:v>25295668.779999997</c:v>
                </c:pt>
                <c:pt idx="61">
                  <c:v>25520513.489999998</c:v>
                </c:pt>
                <c:pt idx="62">
                  <c:v>17719137.380000003</c:v>
                </c:pt>
                <c:pt idx="63">
                  <c:v>20746388.940000001</c:v>
                </c:pt>
                <c:pt idx="64">
                  <c:v>17027460.529999994</c:v>
                </c:pt>
                <c:pt idx="65">
                  <c:v>14873150.130000001</c:v>
                </c:pt>
                <c:pt idx="66">
                  <c:v>20863880.98</c:v>
                </c:pt>
                <c:pt idx="67">
                  <c:v>25020706.970000017</c:v>
                </c:pt>
                <c:pt idx="68">
                  <c:v>26402190.440000001</c:v>
                </c:pt>
                <c:pt idx="69">
                  <c:v>14545742.089999998</c:v>
                </c:pt>
                <c:pt idx="70">
                  <c:v>19078756.370000001</c:v>
                </c:pt>
                <c:pt idx="71">
                  <c:v>19914637.690000001</c:v>
                </c:pt>
                <c:pt idx="72">
                  <c:v>18712306.309999999</c:v>
                </c:pt>
                <c:pt idx="73">
                  <c:v>16533500.76</c:v>
                </c:pt>
                <c:pt idx="74">
                  <c:v>22880615.090000004</c:v>
                </c:pt>
                <c:pt idx="75">
                  <c:v>24341366.93</c:v>
                </c:pt>
                <c:pt idx="76">
                  <c:v>16066584.1</c:v>
                </c:pt>
                <c:pt idx="77">
                  <c:v>14818865.759999998</c:v>
                </c:pt>
                <c:pt idx="78">
                  <c:v>13132380.249999998</c:v>
                </c:pt>
                <c:pt idx="79">
                  <c:v>10534764.460000001</c:v>
                </c:pt>
                <c:pt idx="80">
                  <c:v>12732813.329999998</c:v>
                </c:pt>
                <c:pt idx="81">
                  <c:v>16453954.210000001</c:v>
                </c:pt>
                <c:pt idx="82">
                  <c:v>17635567.609999992</c:v>
                </c:pt>
                <c:pt idx="83">
                  <c:v>12250100.169999998</c:v>
                </c:pt>
                <c:pt idx="84">
                  <c:v>17653683.830000002</c:v>
                </c:pt>
                <c:pt idx="85">
                  <c:v>16499416.439999999</c:v>
                </c:pt>
                <c:pt idx="86">
                  <c:v>15325918.67</c:v>
                </c:pt>
                <c:pt idx="87">
                  <c:v>17379334.559999999</c:v>
                </c:pt>
                <c:pt idx="88">
                  <c:v>27340475.360000011</c:v>
                </c:pt>
                <c:pt idx="89">
                  <c:v>25124068.799999997</c:v>
                </c:pt>
                <c:pt idx="90">
                  <c:v>17341206.509999998</c:v>
                </c:pt>
                <c:pt idx="91">
                  <c:v>15618788.529999999</c:v>
                </c:pt>
                <c:pt idx="92">
                  <c:v>11972838.429999996</c:v>
                </c:pt>
                <c:pt idx="93">
                  <c:v>6546960.7699999977</c:v>
                </c:pt>
                <c:pt idx="94">
                  <c:v>11860546.430000002</c:v>
                </c:pt>
                <c:pt idx="95">
                  <c:v>40568202.570000015</c:v>
                </c:pt>
                <c:pt idx="96">
                  <c:v>37148092.459999993</c:v>
                </c:pt>
                <c:pt idx="97">
                  <c:v>27476048.210000001</c:v>
                </c:pt>
                <c:pt idx="98">
                  <c:v>29539979.979999997</c:v>
                </c:pt>
                <c:pt idx="99">
                  <c:v>28020574.000000004</c:v>
                </c:pt>
                <c:pt idx="100">
                  <c:v>30694505.950000007</c:v>
                </c:pt>
                <c:pt idx="101">
                  <c:v>31601762.420000002</c:v>
                </c:pt>
                <c:pt idx="102">
                  <c:v>36969691.920000009</c:v>
                </c:pt>
                <c:pt idx="103">
                  <c:v>36186189.190000005</c:v>
                </c:pt>
                <c:pt idx="104">
                  <c:v>22338004.250000011</c:v>
                </c:pt>
                <c:pt idx="105">
                  <c:v>16053528.410000002</c:v>
                </c:pt>
                <c:pt idx="106">
                  <c:v>-3403435.5399999972</c:v>
                </c:pt>
                <c:pt idx="107">
                  <c:v>-3999371.3499999982</c:v>
                </c:pt>
                <c:pt idx="108">
                  <c:v>-8092576.0099999998</c:v>
                </c:pt>
                <c:pt idx="109">
                  <c:v>1376119.5599999973</c:v>
                </c:pt>
                <c:pt idx="110">
                  <c:v>2103121.0900000017</c:v>
                </c:pt>
                <c:pt idx="111">
                  <c:v>14890847.700000009</c:v>
                </c:pt>
                <c:pt idx="112">
                  <c:v>18078322.419999991</c:v>
                </c:pt>
                <c:pt idx="113">
                  <c:v>16925895.189999998</c:v>
                </c:pt>
                <c:pt idx="114">
                  <c:v>26783843.449999996</c:v>
                </c:pt>
                <c:pt idx="115">
                  <c:v>30446079.09</c:v>
                </c:pt>
                <c:pt idx="116">
                  <c:v>29974670.219999995</c:v>
                </c:pt>
                <c:pt idx="117">
                  <c:v>27317665.039999999</c:v>
                </c:pt>
                <c:pt idx="118">
                  <c:v>24465505.999999993</c:v>
                </c:pt>
                <c:pt idx="119">
                  <c:v>15417670.430000002</c:v>
                </c:pt>
                <c:pt idx="120">
                  <c:v>9630953.1800000034</c:v>
                </c:pt>
                <c:pt idx="121">
                  <c:v>9599881.9699999988</c:v>
                </c:pt>
                <c:pt idx="122">
                  <c:v>4239783.5299999984</c:v>
                </c:pt>
                <c:pt idx="123">
                  <c:v>11894643.229999997</c:v>
                </c:pt>
                <c:pt idx="124">
                  <c:v>9803945.7499999981</c:v>
                </c:pt>
                <c:pt idx="125">
                  <c:v>1212781.5699999994</c:v>
                </c:pt>
                <c:pt idx="126">
                  <c:v>7567247.4499999983</c:v>
                </c:pt>
                <c:pt idx="127">
                  <c:v>4372948.2799999975</c:v>
                </c:pt>
                <c:pt idx="128">
                  <c:v>3141030.1399999983</c:v>
                </c:pt>
                <c:pt idx="129">
                  <c:v>10724963.390000002</c:v>
                </c:pt>
                <c:pt idx="130">
                  <c:v>20007210.279999997</c:v>
                </c:pt>
                <c:pt idx="131">
                  <c:v>16384356.23</c:v>
                </c:pt>
                <c:pt idx="132">
                  <c:v>4344773.8899999987</c:v>
                </c:pt>
                <c:pt idx="133">
                  <c:v>10301022.560000004</c:v>
                </c:pt>
                <c:pt idx="134">
                  <c:v>12876444.720000001</c:v>
                </c:pt>
                <c:pt idx="135">
                  <c:v>14783994.9</c:v>
                </c:pt>
                <c:pt idx="136">
                  <c:v>21650134.839999992</c:v>
                </c:pt>
                <c:pt idx="137">
                  <c:v>32736673.920000002</c:v>
                </c:pt>
                <c:pt idx="138">
                  <c:v>30906715.109999988</c:v>
                </c:pt>
                <c:pt idx="139">
                  <c:v>15800343.9</c:v>
                </c:pt>
                <c:pt idx="140">
                  <c:v>28211412.190000001</c:v>
                </c:pt>
                <c:pt idx="141">
                  <c:v>24381817.469999999</c:v>
                </c:pt>
                <c:pt idx="142">
                  <c:v>22367378.139999997</c:v>
                </c:pt>
                <c:pt idx="143">
                  <c:v>17425629.249999996</c:v>
                </c:pt>
                <c:pt idx="144">
                  <c:v>29152204.809999999</c:v>
                </c:pt>
                <c:pt idx="145">
                  <c:v>27658963.25</c:v>
                </c:pt>
                <c:pt idx="146">
                  <c:v>16297052.989999996</c:v>
                </c:pt>
                <c:pt idx="147">
                  <c:v>17365275.159999996</c:v>
                </c:pt>
                <c:pt idx="148">
                  <c:v>16969241.759999998</c:v>
                </c:pt>
                <c:pt idx="149">
                  <c:v>20086022.350000001</c:v>
                </c:pt>
                <c:pt idx="150">
                  <c:v>14181458.289999999</c:v>
                </c:pt>
                <c:pt idx="151">
                  <c:v>36255416.450000003</c:v>
                </c:pt>
                <c:pt idx="152">
                  <c:v>40002947.43</c:v>
                </c:pt>
                <c:pt idx="153">
                  <c:v>35495273.580000006</c:v>
                </c:pt>
                <c:pt idx="154">
                  <c:v>26007642.510000009</c:v>
                </c:pt>
                <c:pt idx="155">
                  <c:v>25058503.950000003</c:v>
                </c:pt>
                <c:pt idx="156">
                  <c:v>22949307.110000007</c:v>
                </c:pt>
                <c:pt idx="157">
                  <c:v>54070591.659999996</c:v>
                </c:pt>
                <c:pt idx="158">
                  <c:v>67017667.280000016</c:v>
                </c:pt>
                <c:pt idx="159">
                  <c:v>50030120.539999999</c:v>
                </c:pt>
                <c:pt idx="160">
                  <c:v>35195724.719999999</c:v>
                </c:pt>
                <c:pt idx="161">
                  <c:v>36418455.12999998</c:v>
                </c:pt>
                <c:pt idx="162">
                  <c:v>16876489.009999994</c:v>
                </c:pt>
                <c:pt idx="163">
                  <c:v>-37625151.249999993</c:v>
                </c:pt>
                <c:pt idx="164">
                  <c:v>-18699328.269999992</c:v>
                </c:pt>
                <c:pt idx="165">
                  <c:v>-1302063.6800000053</c:v>
                </c:pt>
                <c:pt idx="166">
                  <c:v>-3248091.5200000131</c:v>
                </c:pt>
                <c:pt idx="167">
                  <c:v>-41937778.969999991</c:v>
                </c:pt>
                <c:pt idx="168">
                  <c:v>7519719.8600000013</c:v>
                </c:pt>
                <c:pt idx="169">
                  <c:v>-5631995.5000000065</c:v>
                </c:pt>
                <c:pt idx="170">
                  <c:v>-18623865.630000006</c:v>
                </c:pt>
                <c:pt idx="171">
                  <c:v>-21207304.120000005</c:v>
                </c:pt>
                <c:pt idx="172">
                  <c:v>-8956474.1099999994</c:v>
                </c:pt>
                <c:pt idx="173">
                  <c:v>-12644029.879999995</c:v>
                </c:pt>
                <c:pt idx="174">
                  <c:v>-27353756.089999996</c:v>
                </c:pt>
                <c:pt idx="175">
                  <c:v>12200601.1</c:v>
                </c:pt>
                <c:pt idx="176">
                  <c:v>8517706.8499999978</c:v>
                </c:pt>
                <c:pt idx="177">
                  <c:v>5857824.1699999962</c:v>
                </c:pt>
                <c:pt idx="178">
                  <c:v>9030479.0900000036</c:v>
                </c:pt>
                <c:pt idx="179">
                  <c:v>16611485.139999997</c:v>
                </c:pt>
                <c:pt idx="180">
                  <c:v>14540641.239999996</c:v>
                </c:pt>
                <c:pt idx="181">
                  <c:v>4374311.16</c:v>
                </c:pt>
                <c:pt idx="182">
                  <c:v>14938626.15</c:v>
                </c:pt>
                <c:pt idx="183">
                  <c:v>12002566.23</c:v>
                </c:pt>
                <c:pt idx="184">
                  <c:v>6945950.4699999997</c:v>
                </c:pt>
                <c:pt idx="185">
                  <c:v>-3832726.459999999</c:v>
                </c:pt>
                <c:pt idx="186">
                  <c:v>5230679.2099999981</c:v>
                </c:pt>
                <c:pt idx="187">
                  <c:v>2863854.370000001</c:v>
                </c:pt>
                <c:pt idx="188">
                  <c:v>-9245513.1899999976</c:v>
                </c:pt>
                <c:pt idx="189">
                  <c:v>3987344.9099999969</c:v>
                </c:pt>
                <c:pt idx="190">
                  <c:v>288479.40999999747</c:v>
                </c:pt>
                <c:pt idx="191">
                  <c:v>-1438880.2699999977</c:v>
                </c:pt>
                <c:pt idx="192">
                  <c:v>-246503.58999999799</c:v>
                </c:pt>
                <c:pt idx="193">
                  <c:v>7339804.2899999954</c:v>
                </c:pt>
                <c:pt idx="194">
                  <c:v>6003887.1900000041</c:v>
                </c:pt>
                <c:pt idx="195">
                  <c:v>-4560000.9999999981</c:v>
                </c:pt>
                <c:pt idx="196">
                  <c:v>4898524.1800000016</c:v>
                </c:pt>
                <c:pt idx="197">
                  <c:v>3229040.5499999989</c:v>
                </c:pt>
                <c:pt idx="198">
                  <c:v>-743839.77000000444</c:v>
                </c:pt>
                <c:pt idx="199">
                  <c:v>-2225936.9000000004</c:v>
                </c:pt>
                <c:pt idx="200">
                  <c:v>7744236.7999999998</c:v>
                </c:pt>
                <c:pt idx="201">
                  <c:v>4128449.85</c:v>
                </c:pt>
                <c:pt idx="202">
                  <c:v>-5373489.2599999961</c:v>
                </c:pt>
                <c:pt idx="203">
                  <c:v>13589011.329999998</c:v>
                </c:pt>
                <c:pt idx="204">
                  <c:v>14461627.93</c:v>
                </c:pt>
                <c:pt idx="205">
                  <c:v>13718281.589999998</c:v>
                </c:pt>
                <c:pt idx="206">
                  <c:v>11859408.68</c:v>
                </c:pt>
                <c:pt idx="207">
                  <c:v>22120469.579999998</c:v>
                </c:pt>
                <c:pt idx="208">
                  <c:v>20205072.889999997</c:v>
                </c:pt>
                <c:pt idx="209">
                  <c:v>8460163.6000000034</c:v>
                </c:pt>
                <c:pt idx="210">
                  <c:v>5700616.5700000012</c:v>
                </c:pt>
                <c:pt idx="211">
                  <c:v>2812102.8400000017</c:v>
                </c:pt>
                <c:pt idx="212">
                  <c:v>9343046.0900000036</c:v>
                </c:pt>
                <c:pt idx="213">
                  <c:v>5676274.5500000017</c:v>
                </c:pt>
                <c:pt idx="214">
                  <c:v>9997502.3200000003</c:v>
                </c:pt>
                <c:pt idx="215">
                  <c:v>7990631.4600000046</c:v>
                </c:pt>
                <c:pt idx="216">
                  <c:v>6165550.7499999991</c:v>
                </c:pt>
                <c:pt idx="217">
                  <c:v>-723332.82999999309</c:v>
                </c:pt>
                <c:pt idx="218">
                  <c:v>3750488.6600000034</c:v>
                </c:pt>
                <c:pt idx="219">
                  <c:v>-536280.53999999957</c:v>
                </c:pt>
                <c:pt idx="220">
                  <c:v>5653014.3400000017</c:v>
                </c:pt>
                <c:pt idx="221">
                  <c:v>9150085.9699999988</c:v>
                </c:pt>
                <c:pt idx="222">
                  <c:v>6843386.4400000023</c:v>
                </c:pt>
                <c:pt idx="223">
                  <c:v>-4523360.0599999968</c:v>
                </c:pt>
                <c:pt idx="224">
                  <c:v>235174.61999999979</c:v>
                </c:pt>
                <c:pt idx="225">
                  <c:v>-2563048.3200000003</c:v>
                </c:pt>
                <c:pt idx="226">
                  <c:v>-3996939.8200000008</c:v>
                </c:pt>
                <c:pt idx="227">
                  <c:v>-645838.76000000071</c:v>
                </c:pt>
                <c:pt idx="228">
                  <c:v>1237568.3699999992</c:v>
                </c:pt>
                <c:pt idx="229">
                  <c:v>-1484473.3099999982</c:v>
                </c:pt>
                <c:pt idx="230">
                  <c:v>-9451498.3299999963</c:v>
                </c:pt>
                <c:pt idx="231">
                  <c:v>-5479208.7799999993</c:v>
                </c:pt>
                <c:pt idx="232">
                  <c:v>-7582694.4100000001</c:v>
                </c:pt>
                <c:pt idx="233">
                  <c:v>-7291520.3499999996</c:v>
                </c:pt>
                <c:pt idx="234">
                  <c:v>-4774441.46</c:v>
                </c:pt>
                <c:pt idx="235">
                  <c:v>278606.15999999992</c:v>
                </c:pt>
                <c:pt idx="236">
                  <c:v>-1438355.6699999983</c:v>
                </c:pt>
                <c:pt idx="237">
                  <c:v>-8517473.0599999987</c:v>
                </c:pt>
                <c:pt idx="238">
                  <c:v>12663319.570000002</c:v>
                </c:pt>
                <c:pt idx="239">
                  <c:v>11484111.340000004</c:v>
                </c:pt>
                <c:pt idx="240">
                  <c:v>11516682.970000004</c:v>
                </c:pt>
                <c:pt idx="241">
                  <c:v>16762514.270000003</c:v>
                </c:pt>
                <c:pt idx="242">
                  <c:v>24620439.77</c:v>
                </c:pt>
                <c:pt idx="243">
                  <c:v>24200374.919999991</c:v>
                </c:pt>
                <c:pt idx="244">
                  <c:v>19012725.699999996</c:v>
                </c:pt>
                <c:pt idx="245">
                  <c:v>24056532.600000001</c:v>
                </c:pt>
                <c:pt idx="246">
                  <c:v>22801131.920000002</c:v>
                </c:pt>
                <c:pt idx="247">
                  <c:v>21960264.020000003</c:v>
                </c:pt>
                <c:pt idx="248">
                  <c:v>14446303.040000005</c:v>
                </c:pt>
                <c:pt idx="249">
                  <c:v>19685144.270000007</c:v>
                </c:pt>
                <c:pt idx="250">
                  <c:v>20876547.010000002</c:v>
                </c:pt>
                <c:pt idx="251">
                  <c:v>14215391.720000001</c:v>
                </c:pt>
                <c:pt idx="252">
                  <c:v>11678038.41</c:v>
                </c:pt>
                <c:pt idx="253">
                  <c:v>10063841.500000002</c:v>
                </c:pt>
                <c:pt idx="254">
                  <c:v>7213513.1299999999</c:v>
                </c:pt>
                <c:pt idx="255">
                  <c:v>8476076.7500000056</c:v>
                </c:pt>
                <c:pt idx="256">
                  <c:v>10941209.029999999</c:v>
                </c:pt>
                <c:pt idx="257">
                  <c:v>5690304.6999999974</c:v>
                </c:pt>
                <c:pt idx="258">
                  <c:v>-3894042.5000000009</c:v>
                </c:pt>
                <c:pt idx="259">
                  <c:v>-2559331.1999999988</c:v>
                </c:pt>
                <c:pt idx="260">
                  <c:v>-1545580.4700000004</c:v>
                </c:pt>
                <c:pt idx="261">
                  <c:v>-2428263.5499999998</c:v>
                </c:pt>
                <c:pt idx="262">
                  <c:v>3080866.3700000015</c:v>
                </c:pt>
                <c:pt idx="263">
                  <c:v>11601185.189999999</c:v>
                </c:pt>
                <c:pt idx="264">
                  <c:v>10749882.150000006</c:v>
                </c:pt>
                <c:pt idx="265">
                  <c:v>6579012.3699999992</c:v>
                </c:pt>
                <c:pt idx="266">
                  <c:v>22165062.829999998</c:v>
                </c:pt>
                <c:pt idx="267">
                  <c:v>23174442.610000003</c:v>
                </c:pt>
                <c:pt idx="268">
                  <c:v>22709057.010000002</c:v>
                </c:pt>
                <c:pt idx="269">
                  <c:v>24187176.170000002</c:v>
                </c:pt>
                <c:pt idx="270">
                  <c:v>23851297.780000005</c:v>
                </c:pt>
                <c:pt idx="271">
                  <c:v>22210689.600000001</c:v>
                </c:pt>
                <c:pt idx="272">
                  <c:v>19162897.850000001</c:v>
                </c:pt>
                <c:pt idx="273">
                  <c:v>18583658.399999999</c:v>
                </c:pt>
                <c:pt idx="274">
                  <c:v>16687997.970000001</c:v>
                </c:pt>
                <c:pt idx="275">
                  <c:v>17711946.190000001</c:v>
                </c:pt>
                <c:pt idx="276">
                  <c:v>5023376.0900000008</c:v>
                </c:pt>
                <c:pt idx="277">
                  <c:v>7684534.7199999997</c:v>
                </c:pt>
                <c:pt idx="278">
                  <c:v>7850778.0999999987</c:v>
                </c:pt>
                <c:pt idx="279">
                  <c:v>3858580.34</c:v>
                </c:pt>
                <c:pt idx="280">
                  <c:v>8548538.6200000029</c:v>
                </c:pt>
                <c:pt idx="281">
                  <c:v>7674999.21</c:v>
                </c:pt>
                <c:pt idx="282">
                  <c:v>7710635.2400000002</c:v>
                </c:pt>
                <c:pt idx="283">
                  <c:v>10170314.139999997</c:v>
                </c:pt>
                <c:pt idx="284">
                  <c:v>16984490.159999996</c:v>
                </c:pt>
                <c:pt idx="285">
                  <c:v>16191221.400000006</c:v>
                </c:pt>
                <c:pt idx="286">
                  <c:v>11930035.670000002</c:v>
                </c:pt>
                <c:pt idx="287">
                  <c:v>10904175.92</c:v>
                </c:pt>
                <c:pt idx="288">
                  <c:v>10180611.300000001</c:v>
                </c:pt>
                <c:pt idx="289">
                  <c:v>12824561.820000002</c:v>
                </c:pt>
                <c:pt idx="290">
                  <c:v>12656881.199999999</c:v>
                </c:pt>
                <c:pt idx="291">
                  <c:v>23734546.299999997</c:v>
                </c:pt>
                <c:pt idx="292">
                  <c:v>22534535.910000004</c:v>
                </c:pt>
                <c:pt idx="293">
                  <c:v>16203927.729999997</c:v>
                </c:pt>
                <c:pt idx="294">
                  <c:v>14159460.819999998</c:v>
                </c:pt>
                <c:pt idx="295">
                  <c:v>17369152.940000001</c:v>
                </c:pt>
                <c:pt idx="296">
                  <c:v>20091216.610000003</c:v>
                </c:pt>
                <c:pt idx="297">
                  <c:v>19872390.65000001</c:v>
                </c:pt>
                <c:pt idx="298">
                  <c:v>19789270.350000001</c:v>
                </c:pt>
                <c:pt idx="299">
                  <c:v>18910580.289999995</c:v>
                </c:pt>
                <c:pt idx="300">
                  <c:v>12916075.720000001</c:v>
                </c:pt>
                <c:pt idx="301">
                  <c:v>14268261.750000007</c:v>
                </c:pt>
                <c:pt idx="302">
                  <c:v>13261358.630000001</c:v>
                </c:pt>
                <c:pt idx="303">
                  <c:v>13012542.140000001</c:v>
                </c:pt>
                <c:pt idx="304">
                  <c:v>2689073.01</c:v>
                </c:pt>
                <c:pt idx="305">
                  <c:v>7263041.3799999999</c:v>
                </c:pt>
                <c:pt idx="306">
                  <c:v>7667418.0099999998</c:v>
                </c:pt>
                <c:pt idx="307">
                  <c:v>3458531.2500000005</c:v>
                </c:pt>
                <c:pt idx="308">
                  <c:v>7022322.8399999989</c:v>
                </c:pt>
                <c:pt idx="309">
                  <c:v>7287473.379999998</c:v>
                </c:pt>
                <c:pt idx="310">
                  <c:v>6241898.8899999987</c:v>
                </c:pt>
                <c:pt idx="311">
                  <c:v>9831962.6699999999</c:v>
                </c:pt>
                <c:pt idx="312">
                  <c:v>11757091.960000001</c:v>
                </c:pt>
                <c:pt idx="313">
                  <c:v>13414672.640000001</c:v>
                </c:pt>
                <c:pt idx="314">
                  <c:v>10489373.960000001</c:v>
                </c:pt>
                <c:pt idx="315">
                  <c:v>10840198.58</c:v>
                </c:pt>
                <c:pt idx="316">
                  <c:v>9140542.0799999982</c:v>
                </c:pt>
                <c:pt idx="317">
                  <c:v>8700752.6799999997</c:v>
                </c:pt>
                <c:pt idx="318">
                  <c:v>7330263.4499999983</c:v>
                </c:pt>
                <c:pt idx="319">
                  <c:v>27050740.020000003</c:v>
                </c:pt>
                <c:pt idx="320">
                  <c:v>37669072.49000001</c:v>
                </c:pt>
                <c:pt idx="321">
                  <c:v>32176160.030000005</c:v>
                </c:pt>
                <c:pt idx="322">
                  <c:v>30493830.109999996</c:v>
                </c:pt>
                <c:pt idx="323">
                  <c:v>29138301.159999996</c:v>
                </c:pt>
                <c:pt idx="324">
                  <c:v>28359916.629999999</c:v>
                </c:pt>
                <c:pt idx="325">
                  <c:v>27796651.449999999</c:v>
                </c:pt>
                <c:pt idx="326">
                  <c:v>-7350061.3600000003</c:v>
                </c:pt>
                <c:pt idx="327">
                  <c:v>-6651657.9400000051</c:v>
                </c:pt>
                <c:pt idx="328">
                  <c:v>-7446525.7600000063</c:v>
                </c:pt>
                <c:pt idx="329">
                  <c:v>-9890894.3499999978</c:v>
                </c:pt>
                <c:pt idx="330">
                  <c:v>-14442580.510000004</c:v>
                </c:pt>
                <c:pt idx="331">
                  <c:v>-20935975.440000005</c:v>
                </c:pt>
                <c:pt idx="332">
                  <c:v>4260652.05</c:v>
                </c:pt>
                <c:pt idx="333">
                  <c:v>6883101.4100000001</c:v>
                </c:pt>
                <c:pt idx="334">
                  <c:v>2178663.5</c:v>
                </c:pt>
                <c:pt idx="335">
                  <c:v>1493029.4000000004</c:v>
                </c:pt>
                <c:pt idx="336">
                  <c:v>-389080.06000000006</c:v>
                </c:pt>
                <c:pt idx="337">
                  <c:v>537596.78</c:v>
                </c:pt>
                <c:pt idx="338">
                  <c:v>733423.64</c:v>
                </c:pt>
                <c:pt idx="339">
                  <c:v>-287234.95000000065</c:v>
                </c:pt>
                <c:pt idx="340">
                  <c:v>460815.42000000033</c:v>
                </c:pt>
                <c:pt idx="341">
                  <c:v>382279.69000000006</c:v>
                </c:pt>
                <c:pt idx="342">
                  <c:v>-29078.52000000031</c:v>
                </c:pt>
                <c:pt idx="343">
                  <c:v>850359.49</c:v>
                </c:pt>
                <c:pt idx="344">
                  <c:v>845451.30999999982</c:v>
                </c:pt>
                <c:pt idx="345">
                  <c:v>1474935.4800000004</c:v>
                </c:pt>
                <c:pt idx="346">
                  <c:v>2495520.3600000003</c:v>
                </c:pt>
                <c:pt idx="347">
                  <c:v>3927620.24</c:v>
                </c:pt>
                <c:pt idx="348">
                  <c:v>4016018.66</c:v>
                </c:pt>
                <c:pt idx="349">
                  <c:v>4184245.24</c:v>
                </c:pt>
                <c:pt idx="350">
                  <c:v>2329651.8600000003</c:v>
                </c:pt>
                <c:pt idx="351">
                  <c:v>2515515.1400000006</c:v>
                </c:pt>
                <c:pt idx="352">
                  <c:v>2036122.7500000005</c:v>
                </c:pt>
                <c:pt idx="353">
                  <c:v>1225599.6599999999</c:v>
                </c:pt>
                <c:pt idx="354">
                  <c:v>1868236.9</c:v>
                </c:pt>
                <c:pt idx="355">
                  <c:v>3241020.6999999993</c:v>
                </c:pt>
                <c:pt idx="356">
                  <c:v>1075886.3599999994</c:v>
                </c:pt>
                <c:pt idx="357">
                  <c:v>4488397.0600000005</c:v>
                </c:pt>
                <c:pt idx="358">
                  <c:v>4502625.6500000004</c:v>
                </c:pt>
                <c:pt idx="359">
                  <c:v>3925746.0500000007</c:v>
                </c:pt>
                <c:pt idx="360">
                  <c:v>7249365.7599999998</c:v>
                </c:pt>
                <c:pt idx="361">
                  <c:v>8388843.0399999991</c:v>
                </c:pt>
                <c:pt idx="362">
                  <c:v>8024791.1500000013</c:v>
                </c:pt>
                <c:pt idx="363">
                  <c:v>5912129.3500000006</c:v>
                </c:pt>
                <c:pt idx="364">
                  <c:v>6901444.9900000002</c:v>
                </c:pt>
                <c:pt idx="365">
                  <c:v>12188740.420000002</c:v>
                </c:pt>
                <c:pt idx="366">
                  <c:v>10220337.760000002</c:v>
                </c:pt>
                <c:pt idx="367">
                  <c:v>6473154.5200000005</c:v>
                </c:pt>
                <c:pt idx="368">
                  <c:v>9446009.0599999987</c:v>
                </c:pt>
                <c:pt idx="369">
                  <c:v>9885191.0900000036</c:v>
                </c:pt>
                <c:pt idx="370">
                  <c:v>3957015.189999999</c:v>
                </c:pt>
                <c:pt idx="371">
                  <c:v>11288803.790000001</c:v>
                </c:pt>
                <c:pt idx="372">
                  <c:v>12461651.84</c:v>
                </c:pt>
                <c:pt idx="373">
                  <c:v>11902587.399999999</c:v>
                </c:pt>
                <c:pt idx="374">
                  <c:v>12336558.960000003</c:v>
                </c:pt>
                <c:pt idx="375">
                  <c:v>14665865.290000001</c:v>
                </c:pt>
                <c:pt idx="376">
                  <c:v>14232633.66</c:v>
                </c:pt>
                <c:pt idx="377">
                  <c:v>9657988.3100000042</c:v>
                </c:pt>
                <c:pt idx="378">
                  <c:v>6914325.9800000004</c:v>
                </c:pt>
                <c:pt idx="379">
                  <c:v>5907460.6699999999</c:v>
                </c:pt>
                <c:pt idx="380">
                  <c:v>2372026.0400000005</c:v>
                </c:pt>
                <c:pt idx="381">
                  <c:v>3158070.9499999993</c:v>
                </c:pt>
                <c:pt idx="382">
                  <c:v>4648727.6700000009</c:v>
                </c:pt>
                <c:pt idx="383">
                  <c:v>4708811.2400000012</c:v>
                </c:pt>
                <c:pt idx="384">
                  <c:v>1269872.2400000007</c:v>
                </c:pt>
                <c:pt idx="385">
                  <c:v>15289598.279999997</c:v>
                </c:pt>
                <c:pt idx="386">
                  <c:v>17217827.590000004</c:v>
                </c:pt>
                <c:pt idx="387">
                  <c:v>18749384.110000003</c:v>
                </c:pt>
                <c:pt idx="388">
                  <c:v>21231793.649999991</c:v>
                </c:pt>
                <c:pt idx="389">
                  <c:v>23811577.869999994</c:v>
                </c:pt>
                <c:pt idx="390">
                  <c:v>23929116</c:v>
                </c:pt>
                <c:pt idx="391">
                  <c:v>21520310.839999996</c:v>
                </c:pt>
                <c:pt idx="392">
                  <c:v>22694183.649999999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F97-411E-965D-2224C43A7546}"/>
            </c:ext>
          </c:extLst>
        </c:ser>
        <c:ser>
          <c:idx val="2"/>
          <c:order val="2"/>
          <c:tx>
            <c:strRef>
              <c:f>Gen!$O$1</c:f>
              <c:strCache>
                <c:ptCount val="1"/>
                <c:pt idx="0">
                  <c:v>New_Invoice_Exposure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Gen!$A$32:$A$424</c:f>
              <c:numCache>
                <c:formatCode>d\-mmm\-yy</c:formatCode>
                <c:ptCount val="393"/>
                <c:pt idx="0">
                  <c:v>44593</c:v>
                </c:pt>
                <c:pt idx="1">
                  <c:v>44594</c:v>
                </c:pt>
                <c:pt idx="2">
                  <c:v>44595</c:v>
                </c:pt>
                <c:pt idx="3">
                  <c:v>44596</c:v>
                </c:pt>
                <c:pt idx="4">
                  <c:v>44597</c:v>
                </c:pt>
                <c:pt idx="5">
                  <c:v>44598</c:v>
                </c:pt>
                <c:pt idx="6">
                  <c:v>44599</c:v>
                </c:pt>
                <c:pt idx="7">
                  <c:v>44600</c:v>
                </c:pt>
                <c:pt idx="8">
                  <c:v>44601</c:v>
                </c:pt>
                <c:pt idx="9">
                  <c:v>44602</c:v>
                </c:pt>
                <c:pt idx="10">
                  <c:v>44603</c:v>
                </c:pt>
                <c:pt idx="11">
                  <c:v>44604</c:v>
                </c:pt>
                <c:pt idx="12">
                  <c:v>44605</c:v>
                </c:pt>
                <c:pt idx="13">
                  <c:v>44606</c:v>
                </c:pt>
                <c:pt idx="14">
                  <c:v>44607</c:v>
                </c:pt>
                <c:pt idx="15">
                  <c:v>44608</c:v>
                </c:pt>
                <c:pt idx="16">
                  <c:v>44609</c:v>
                </c:pt>
                <c:pt idx="17">
                  <c:v>44610</c:v>
                </c:pt>
                <c:pt idx="18">
                  <c:v>44611</c:v>
                </c:pt>
                <c:pt idx="19">
                  <c:v>44612</c:v>
                </c:pt>
                <c:pt idx="20">
                  <c:v>44613</c:v>
                </c:pt>
                <c:pt idx="21">
                  <c:v>44614</c:v>
                </c:pt>
                <c:pt idx="22">
                  <c:v>44615</c:v>
                </c:pt>
                <c:pt idx="23">
                  <c:v>44616</c:v>
                </c:pt>
                <c:pt idx="24">
                  <c:v>44617</c:v>
                </c:pt>
                <c:pt idx="25">
                  <c:v>44618</c:v>
                </c:pt>
                <c:pt idx="26">
                  <c:v>44619</c:v>
                </c:pt>
                <c:pt idx="27">
                  <c:v>44620</c:v>
                </c:pt>
                <c:pt idx="28">
                  <c:v>44621</c:v>
                </c:pt>
                <c:pt idx="29">
                  <c:v>44622</c:v>
                </c:pt>
                <c:pt idx="30">
                  <c:v>44623</c:v>
                </c:pt>
                <c:pt idx="31">
                  <c:v>44624</c:v>
                </c:pt>
                <c:pt idx="32">
                  <c:v>44625</c:v>
                </c:pt>
                <c:pt idx="33">
                  <c:v>44626</c:v>
                </c:pt>
                <c:pt idx="34">
                  <c:v>44627</c:v>
                </c:pt>
                <c:pt idx="35">
                  <c:v>44628</c:v>
                </c:pt>
                <c:pt idx="36">
                  <c:v>44629</c:v>
                </c:pt>
                <c:pt idx="37">
                  <c:v>44630</c:v>
                </c:pt>
                <c:pt idx="38">
                  <c:v>44631</c:v>
                </c:pt>
                <c:pt idx="39">
                  <c:v>44632</c:v>
                </c:pt>
                <c:pt idx="40">
                  <c:v>44633</c:v>
                </c:pt>
                <c:pt idx="41">
                  <c:v>44634</c:v>
                </c:pt>
                <c:pt idx="42">
                  <c:v>44635</c:v>
                </c:pt>
                <c:pt idx="43">
                  <c:v>44636</c:v>
                </c:pt>
                <c:pt idx="44">
                  <c:v>44637</c:v>
                </c:pt>
                <c:pt idx="45">
                  <c:v>44638</c:v>
                </c:pt>
                <c:pt idx="46">
                  <c:v>44639</c:v>
                </c:pt>
                <c:pt idx="47">
                  <c:v>44640</c:v>
                </c:pt>
                <c:pt idx="48">
                  <c:v>44641</c:v>
                </c:pt>
                <c:pt idx="49">
                  <c:v>44642</c:v>
                </c:pt>
                <c:pt idx="50">
                  <c:v>44643</c:v>
                </c:pt>
                <c:pt idx="51">
                  <c:v>44644</c:v>
                </c:pt>
                <c:pt idx="52">
                  <c:v>44645</c:v>
                </c:pt>
                <c:pt idx="53">
                  <c:v>44646</c:v>
                </c:pt>
                <c:pt idx="54">
                  <c:v>44647</c:v>
                </c:pt>
                <c:pt idx="55">
                  <c:v>44648</c:v>
                </c:pt>
                <c:pt idx="56">
                  <c:v>44649</c:v>
                </c:pt>
                <c:pt idx="57">
                  <c:v>44650</c:v>
                </c:pt>
                <c:pt idx="58">
                  <c:v>44651</c:v>
                </c:pt>
                <c:pt idx="59">
                  <c:v>44652</c:v>
                </c:pt>
                <c:pt idx="60">
                  <c:v>44653</c:v>
                </c:pt>
                <c:pt idx="61">
                  <c:v>44654</c:v>
                </c:pt>
                <c:pt idx="62">
                  <c:v>44655</c:v>
                </c:pt>
                <c:pt idx="63">
                  <c:v>44656</c:v>
                </c:pt>
                <c:pt idx="64">
                  <c:v>44657</c:v>
                </c:pt>
                <c:pt idx="65">
                  <c:v>44658</c:v>
                </c:pt>
                <c:pt idx="66">
                  <c:v>44659</c:v>
                </c:pt>
                <c:pt idx="67">
                  <c:v>44660</c:v>
                </c:pt>
                <c:pt idx="68">
                  <c:v>44661</c:v>
                </c:pt>
                <c:pt idx="69">
                  <c:v>44662</c:v>
                </c:pt>
                <c:pt idx="70">
                  <c:v>44663</c:v>
                </c:pt>
                <c:pt idx="71">
                  <c:v>44664</c:v>
                </c:pt>
                <c:pt idx="72">
                  <c:v>44665</c:v>
                </c:pt>
                <c:pt idx="73">
                  <c:v>44666</c:v>
                </c:pt>
                <c:pt idx="74">
                  <c:v>44667</c:v>
                </c:pt>
                <c:pt idx="75">
                  <c:v>44668</c:v>
                </c:pt>
                <c:pt idx="76">
                  <c:v>44669</c:v>
                </c:pt>
                <c:pt idx="77">
                  <c:v>44670</c:v>
                </c:pt>
                <c:pt idx="78">
                  <c:v>44671</c:v>
                </c:pt>
                <c:pt idx="79">
                  <c:v>44672</c:v>
                </c:pt>
                <c:pt idx="80">
                  <c:v>44673</c:v>
                </c:pt>
                <c:pt idx="81">
                  <c:v>44674</c:v>
                </c:pt>
                <c:pt idx="82">
                  <c:v>44675</c:v>
                </c:pt>
                <c:pt idx="83">
                  <c:v>44676</c:v>
                </c:pt>
                <c:pt idx="84">
                  <c:v>44677</c:v>
                </c:pt>
                <c:pt idx="85">
                  <c:v>44678</c:v>
                </c:pt>
                <c:pt idx="86">
                  <c:v>44679</c:v>
                </c:pt>
                <c:pt idx="87">
                  <c:v>44680</c:v>
                </c:pt>
                <c:pt idx="88">
                  <c:v>44681</c:v>
                </c:pt>
                <c:pt idx="89">
                  <c:v>44682</c:v>
                </c:pt>
                <c:pt idx="90">
                  <c:v>44683</c:v>
                </c:pt>
                <c:pt idx="91">
                  <c:v>44684</c:v>
                </c:pt>
                <c:pt idx="92">
                  <c:v>44685</c:v>
                </c:pt>
                <c:pt idx="93">
                  <c:v>44686</c:v>
                </c:pt>
                <c:pt idx="94">
                  <c:v>44687</c:v>
                </c:pt>
                <c:pt idx="95">
                  <c:v>44688</c:v>
                </c:pt>
                <c:pt idx="96">
                  <c:v>44689</c:v>
                </c:pt>
                <c:pt idx="97">
                  <c:v>44690</c:v>
                </c:pt>
                <c:pt idx="98">
                  <c:v>44691</c:v>
                </c:pt>
                <c:pt idx="99">
                  <c:v>44692</c:v>
                </c:pt>
                <c:pt idx="100">
                  <c:v>44693</c:v>
                </c:pt>
                <c:pt idx="101">
                  <c:v>44694</c:v>
                </c:pt>
                <c:pt idx="102">
                  <c:v>44695</c:v>
                </c:pt>
                <c:pt idx="103">
                  <c:v>44696</c:v>
                </c:pt>
                <c:pt idx="104">
                  <c:v>44697</c:v>
                </c:pt>
                <c:pt idx="105">
                  <c:v>44698</c:v>
                </c:pt>
                <c:pt idx="106">
                  <c:v>44699</c:v>
                </c:pt>
                <c:pt idx="107">
                  <c:v>44700</c:v>
                </c:pt>
                <c:pt idx="108">
                  <c:v>44701</c:v>
                </c:pt>
                <c:pt idx="109">
                  <c:v>44702</c:v>
                </c:pt>
                <c:pt idx="110">
                  <c:v>44703</c:v>
                </c:pt>
                <c:pt idx="111">
                  <c:v>44704</c:v>
                </c:pt>
                <c:pt idx="112">
                  <c:v>44705</c:v>
                </c:pt>
                <c:pt idx="113">
                  <c:v>44706</c:v>
                </c:pt>
                <c:pt idx="114">
                  <c:v>44707</c:v>
                </c:pt>
                <c:pt idx="115">
                  <c:v>44708</c:v>
                </c:pt>
                <c:pt idx="116">
                  <c:v>44709</c:v>
                </c:pt>
                <c:pt idx="117">
                  <c:v>44710</c:v>
                </c:pt>
                <c:pt idx="118">
                  <c:v>44711</c:v>
                </c:pt>
                <c:pt idx="119">
                  <c:v>44712</c:v>
                </c:pt>
                <c:pt idx="120">
                  <c:v>44713</c:v>
                </c:pt>
                <c:pt idx="121">
                  <c:v>44714</c:v>
                </c:pt>
                <c:pt idx="122">
                  <c:v>44715</c:v>
                </c:pt>
                <c:pt idx="123">
                  <c:v>44716</c:v>
                </c:pt>
                <c:pt idx="124">
                  <c:v>44717</c:v>
                </c:pt>
                <c:pt idx="125">
                  <c:v>44718</c:v>
                </c:pt>
                <c:pt idx="126">
                  <c:v>44719</c:v>
                </c:pt>
                <c:pt idx="127">
                  <c:v>44720</c:v>
                </c:pt>
                <c:pt idx="128">
                  <c:v>44721</c:v>
                </c:pt>
                <c:pt idx="129">
                  <c:v>44722</c:v>
                </c:pt>
                <c:pt idx="130">
                  <c:v>44723</c:v>
                </c:pt>
                <c:pt idx="131">
                  <c:v>44724</c:v>
                </c:pt>
                <c:pt idx="132">
                  <c:v>44725</c:v>
                </c:pt>
                <c:pt idx="133">
                  <c:v>44726</c:v>
                </c:pt>
                <c:pt idx="134">
                  <c:v>44727</c:v>
                </c:pt>
                <c:pt idx="135">
                  <c:v>44728</c:v>
                </c:pt>
                <c:pt idx="136">
                  <c:v>44729</c:v>
                </c:pt>
                <c:pt idx="137">
                  <c:v>44730</c:v>
                </c:pt>
                <c:pt idx="138">
                  <c:v>44731</c:v>
                </c:pt>
                <c:pt idx="139">
                  <c:v>44732</c:v>
                </c:pt>
                <c:pt idx="140">
                  <c:v>44733</c:v>
                </c:pt>
                <c:pt idx="141">
                  <c:v>44734</c:v>
                </c:pt>
                <c:pt idx="142">
                  <c:v>44735</c:v>
                </c:pt>
                <c:pt idx="143">
                  <c:v>44736</c:v>
                </c:pt>
                <c:pt idx="144">
                  <c:v>44737</c:v>
                </c:pt>
                <c:pt idx="145">
                  <c:v>44738</c:v>
                </c:pt>
                <c:pt idx="146">
                  <c:v>44739</c:v>
                </c:pt>
                <c:pt idx="147">
                  <c:v>44740</c:v>
                </c:pt>
                <c:pt idx="148">
                  <c:v>44741</c:v>
                </c:pt>
                <c:pt idx="149">
                  <c:v>44742</c:v>
                </c:pt>
                <c:pt idx="150">
                  <c:v>44743</c:v>
                </c:pt>
                <c:pt idx="151">
                  <c:v>44744</c:v>
                </c:pt>
                <c:pt idx="152">
                  <c:v>44745</c:v>
                </c:pt>
                <c:pt idx="153">
                  <c:v>44746</c:v>
                </c:pt>
                <c:pt idx="154">
                  <c:v>44747</c:v>
                </c:pt>
                <c:pt idx="155">
                  <c:v>44748</c:v>
                </c:pt>
                <c:pt idx="156">
                  <c:v>44749</c:v>
                </c:pt>
                <c:pt idx="157">
                  <c:v>44750</c:v>
                </c:pt>
                <c:pt idx="158">
                  <c:v>44751</c:v>
                </c:pt>
                <c:pt idx="159">
                  <c:v>44752</c:v>
                </c:pt>
                <c:pt idx="160">
                  <c:v>44753</c:v>
                </c:pt>
                <c:pt idx="161">
                  <c:v>44754</c:v>
                </c:pt>
                <c:pt idx="162">
                  <c:v>44755</c:v>
                </c:pt>
                <c:pt idx="163">
                  <c:v>44756</c:v>
                </c:pt>
                <c:pt idx="164">
                  <c:v>44757</c:v>
                </c:pt>
                <c:pt idx="165">
                  <c:v>44758</c:v>
                </c:pt>
                <c:pt idx="166">
                  <c:v>44759</c:v>
                </c:pt>
                <c:pt idx="167">
                  <c:v>44760</c:v>
                </c:pt>
                <c:pt idx="168">
                  <c:v>44761</c:v>
                </c:pt>
                <c:pt idx="169">
                  <c:v>44762</c:v>
                </c:pt>
                <c:pt idx="170">
                  <c:v>44763</c:v>
                </c:pt>
                <c:pt idx="171">
                  <c:v>44764</c:v>
                </c:pt>
                <c:pt idx="172">
                  <c:v>44765</c:v>
                </c:pt>
                <c:pt idx="173">
                  <c:v>44766</c:v>
                </c:pt>
                <c:pt idx="174">
                  <c:v>44767</c:v>
                </c:pt>
                <c:pt idx="175">
                  <c:v>44768</c:v>
                </c:pt>
                <c:pt idx="176">
                  <c:v>44769</c:v>
                </c:pt>
                <c:pt idx="177">
                  <c:v>44770</c:v>
                </c:pt>
                <c:pt idx="178">
                  <c:v>44771</c:v>
                </c:pt>
                <c:pt idx="179">
                  <c:v>44772</c:v>
                </c:pt>
                <c:pt idx="180">
                  <c:v>44773</c:v>
                </c:pt>
                <c:pt idx="181">
                  <c:v>44774</c:v>
                </c:pt>
                <c:pt idx="182">
                  <c:v>44775</c:v>
                </c:pt>
                <c:pt idx="183">
                  <c:v>44776</c:v>
                </c:pt>
                <c:pt idx="184">
                  <c:v>44777</c:v>
                </c:pt>
                <c:pt idx="185">
                  <c:v>44778</c:v>
                </c:pt>
                <c:pt idx="186">
                  <c:v>44779</c:v>
                </c:pt>
                <c:pt idx="187">
                  <c:v>44780</c:v>
                </c:pt>
                <c:pt idx="188">
                  <c:v>44781</c:v>
                </c:pt>
                <c:pt idx="189">
                  <c:v>44782</c:v>
                </c:pt>
                <c:pt idx="190">
                  <c:v>44783</c:v>
                </c:pt>
                <c:pt idx="191">
                  <c:v>44784</c:v>
                </c:pt>
                <c:pt idx="192">
                  <c:v>44785</c:v>
                </c:pt>
                <c:pt idx="193">
                  <c:v>44786</c:v>
                </c:pt>
                <c:pt idx="194">
                  <c:v>44787</c:v>
                </c:pt>
                <c:pt idx="195">
                  <c:v>44788</c:v>
                </c:pt>
                <c:pt idx="196">
                  <c:v>44789</c:v>
                </c:pt>
                <c:pt idx="197">
                  <c:v>44790</c:v>
                </c:pt>
                <c:pt idx="198">
                  <c:v>44791</c:v>
                </c:pt>
                <c:pt idx="199">
                  <c:v>44792</c:v>
                </c:pt>
                <c:pt idx="200">
                  <c:v>44793</c:v>
                </c:pt>
                <c:pt idx="201">
                  <c:v>44794</c:v>
                </c:pt>
                <c:pt idx="202">
                  <c:v>44795</c:v>
                </c:pt>
                <c:pt idx="203">
                  <c:v>44796</c:v>
                </c:pt>
                <c:pt idx="204">
                  <c:v>44797</c:v>
                </c:pt>
                <c:pt idx="205">
                  <c:v>44798</c:v>
                </c:pt>
                <c:pt idx="206">
                  <c:v>44799</c:v>
                </c:pt>
                <c:pt idx="207">
                  <c:v>44800</c:v>
                </c:pt>
                <c:pt idx="208">
                  <c:v>44801</c:v>
                </c:pt>
                <c:pt idx="209">
                  <c:v>44802</c:v>
                </c:pt>
                <c:pt idx="210">
                  <c:v>44803</c:v>
                </c:pt>
                <c:pt idx="211">
                  <c:v>44804</c:v>
                </c:pt>
                <c:pt idx="212">
                  <c:v>44805</c:v>
                </c:pt>
                <c:pt idx="213">
                  <c:v>44806</c:v>
                </c:pt>
                <c:pt idx="214">
                  <c:v>44807</c:v>
                </c:pt>
                <c:pt idx="215">
                  <c:v>44808</c:v>
                </c:pt>
                <c:pt idx="216">
                  <c:v>44809</c:v>
                </c:pt>
                <c:pt idx="217">
                  <c:v>44810</c:v>
                </c:pt>
                <c:pt idx="218">
                  <c:v>44811</c:v>
                </c:pt>
                <c:pt idx="219">
                  <c:v>44812</c:v>
                </c:pt>
                <c:pt idx="220">
                  <c:v>44813</c:v>
                </c:pt>
                <c:pt idx="221">
                  <c:v>44814</c:v>
                </c:pt>
                <c:pt idx="222">
                  <c:v>44815</c:v>
                </c:pt>
                <c:pt idx="223">
                  <c:v>44816</c:v>
                </c:pt>
                <c:pt idx="224">
                  <c:v>44817</c:v>
                </c:pt>
                <c:pt idx="225">
                  <c:v>44818</c:v>
                </c:pt>
                <c:pt idx="226">
                  <c:v>44819</c:v>
                </c:pt>
                <c:pt idx="227">
                  <c:v>44820</c:v>
                </c:pt>
                <c:pt idx="228">
                  <c:v>44821</c:v>
                </c:pt>
                <c:pt idx="229">
                  <c:v>44822</c:v>
                </c:pt>
                <c:pt idx="230">
                  <c:v>44823</c:v>
                </c:pt>
                <c:pt idx="231">
                  <c:v>44824</c:v>
                </c:pt>
                <c:pt idx="232">
                  <c:v>44825</c:v>
                </c:pt>
                <c:pt idx="233">
                  <c:v>44826</c:v>
                </c:pt>
                <c:pt idx="234">
                  <c:v>44827</c:v>
                </c:pt>
                <c:pt idx="235">
                  <c:v>44828</c:v>
                </c:pt>
                <c:pt idx="236">
                  <c:v>44829</c:v>
                </c:pt>
                <c:pt idx="237">
                  <c:v>44830</c:v>
                </c:pt>
                <c:pt idx="238">
                  <c:v>44831</c:v>
                </c:pt>
                <c:pt idx="239">
                  <c:v>44832</c:v>
                </c:pt>
                <c:pt idx="240">
                  <c:v>44833</c:v>
                </c:pt>
                <c:pt idx="241">
                  <c:v>44834</c:v>
                </c:pt>
                <c:pt idx="242">
                  <c:v>44835</c:v>
                </c:pt>
                <c:pt idx="243">
                  <c:v>44836</c:v>
                </c:pt>
                <c:pt idx="244">
                  <c:v>44837</c:v>
                </c:pt>
                <c:pt idx="245">
                  <c:v>44838</c:v>
                </c:pt>
                <c:pt idx="246">
                  <c:v>44839</c:v>
                </c:pt>
                <c:pt idx="247">
                  <c:v>44840</c:v>
                </c:pt>
                <c:pt idx="248">
                  <c:v>44841</c:v>
                </c:pt>
                <c:pt idx="249">
                  <c:v>44842</c:v>
                </c:pt>
                <c:pt idx="250">
                  <c:v>44843</c:v>
                </c:pt>
                <c:pt idx="251">
                  <c:v>44844</c:v>
                </c:pt>
                <c:pt idx="252">
                  <c:v>44845</c:v>
                </c:pt>
                <c:pt idx="253">
                  <c:v>44846</c:v>
                </c:pt>
                <c:pt idx="254">
                  <c:v>44847</c:v>
                </c:pt>
                <c:pt idx="255">
                  <c:v>44848</c:v>
                </c:pt>
                <c:pt idx="256">
                  <c:v>44849</c:v>
                </c:pt>
                <c:pt idx="257">
                  <c:v>44850</c:v>
                </c:pt>
                <c:pt idx="258">
                  <c:v>44851</c:v>
                </c:pt>
                <c:pt idx="259">
                  <c:v>44852</c:v>
                </c:pt>
                <c:pt idx="260">
                  <c:v>44853</c:v>
                </c:pt>
                <c:pt idx="261">
                  <c:v>44854</c:v>
                </c:pt>
                <c:pt idx="262">
                  <c:v>44855</c:v>
                </c:pt>
                <c:pt idx="263">
                  <c:v>44856</c:v>
                </c:pt>
                <c:pt idx="264">
                  <c:v>44857</c:v>
                </c:pt>
                <c:pt idx="265">
                  <c:v>44858</c:v>
                </c:pt>
                <c:pt idx="266">
                  <c:v>44859</c:v>
                </c:pt>
                <c:pt idx="267">
                  <c:v>44860</c:v>
                </c:pt>
                <c:pt idx="268">
                  <c:v>44861</c:v>
                </c:pt>
                <c:pt idx="269">
                  <c:v>44862</c:v>
                </c:pt>
                <c:pt idx="270">
                  <c:v>44863</c:v>
                </c:pt>
                <c:pt idx="271">
                  <c:v>44864</c:v>
                </c:pt>
                <c:pt idx="272">
                  <c:v>44865</c:v>
                </c:pt>
                <c:pt idx="273">
                  <c:v>44866</c:v>
                </c:pt>
                <c:pt idx="274">
                  <c:v>44867</c:v>
                </c:pt>
                <c:pt idx="275">
                  <c:v>44868</c:v>
                </c:pt>
                <c:pt idx="276">
                  <c:v>44869</c:v>
                </c:pt>
                <c:pt idx="277">
                  <c:v>44870</c:v>
                </c:pt>
                <c:pt idx="278">
                  <c:v>44871</c:v>
                </c:pt>
                <c:pt idx="279">
                  <c:v>44872</c:v>
                </c:pt>
                <c:pt idx="280">
                  <c:v>44873</c:v>
                </c:pt>
                <c:pt idx="281">
                  <c:v>44874</c:v>
                </c:pt>
                <c:pt idx="282">
                  <c:v>44875</c:v>
                </c:pt>
                <c:pt idx="283">
                  <c:v>44876</c:v>
                </c:pt>
                <c:pt idx="284">
                  <c:v>44877</c:v>
                </c:pt>
                <c:pt idx="285">
                  <c:v>44878</c:v>
                </c:pt>
                <c:pt idx="286">
                  <c:v>44879</c:v>
                </c:pt>
                <c:pt idx="287">
                  <c:v>44880</c:v>
                </c:pt>
                <c:pt idx="288">
                  <c:v>44881</c:v>
                </c:pt>
                <c:pt idx="289">
                  <c:v>44882</c:v>
                </c:pt>
                <c:pt idx="290">
                  <c:v>44883</c:v>
                </c:pt>
                <c:pt idx="291">
                  <c:v>44884</c:v>
                </c:pt>
                <c:pt idx="292">
                  <c:v>44885</c:v>
                </c:pt>
                <c:pt idx="293">
                  <c:v>44886</c:v>
                </c:pt>
                <c:pt idx="294">
                  <c:v>44887</c:v>
                </c:pt>
                <c:pt idx="295">
                  <c:v>44888</c:v>
                </c:pt>
                <c:pt idx="296">
                  <c:v>44889</c:v>
                </c:pt>
                <c:pt idx="297">
                  <c:v>44890</c:v>
                </c:pt>
                <c:pt idx="298">
                  <c:v>44891</c:v>
                </c:pt>
                <c:pt idx="299">
                  <c:v>44892</c:v>
                </c:pt>
                <c:pt idx="300">
                  <c:v>44893</c:v>
                </c:pt>
                <c:pt idx="301">
                  <c:v>44894</c:v>
                </c:pt>
                <c:pt idx="302">
                  <c:v>44895</c:v>
                </c:pt>
                <c:pt idx="303">
                  <c:v>44896</c:v>
                </c:pt>
                <c:pt idx="304">
                  <c:v>44897</c:v>
                </c:pt>
                <c:pt idx="305">
                  <c:v>44898</c:v>
                </c:pt>
                <c:pt idx="306">
                  <c:v>44899</c:v>
                </c:pt>
                <c:pt idx="307">
                  <c:v>44900</c:v>
                </c:pt>
                <c:pt idx="308">
                  <c:v>44901</c:v>
                </c:pt>
                <c:pt idx="309">
                  <c:v>44902</c:v>
                </c:pt>
                <c:pt idx="310">
                  <c:v>44903</c:v>
                </c:pt>
                <c:pt idx="311">
                  <c:v>44904</c:v>
                </c:pt>
                <c:pt idx="312">
                  <c:v>44905</c:v>
                </c:pt>
                <c:pt idx="313">
                  <c:v>44906</c:v>
                </c:pt>
                <c:pt idx="314">
                  <c:v>44907</c:v>
                </c:pt>
                <c:pt idx="315">
                  <c:v>44908</c:v>
                </c:pt>
                <c:pt idx="316">
                  <c:v>44909</c:v>
                </c:pt>
                <c:pt idx="317">
                  <c:v>44910</c:v>
                </c:pt>
                <c:pt idx="318">
                  <c:v>44911</c:v>
                </c:pt>
                <c:pt idx="319">
                  <c:v>44912</c:v>
                </c:pt>
                <c:pt idx="320">
                  <c:v>44913</c:v>
                </c:pt>
                <c:pt idx="321">
                  <c:v>44914</c:v>
                </c:pt>
                <c:pt idx="322">
                  <c:v>44915</c:v>
                </c:pt>
                <c:pt idx="323">
                  <c:v>44916</c:v>
                </c:pt>
                <c:pt idx="324">
                  <c:v>44917</c:v>
                </c:pt>
                <c:pt idx="325">
                  <c:v>44918</c:v>
                </c:pt>
                <c:pt idx="326">
                  <c:v>44919</c:v>
                </c:pt>
                <c:pt idx="327">
                  <c:v>44920</c:v>
                </c:pt>
                <c:pt idx="328">
                  <c:v>44921</c:v>
                </c:pt>
                <c:pt idx="329">
                  <c:v>44922</c:v>
                </c:pt>
                <c:pt idx="330">
                  <c:v>44923</c:v>
                </c:pt>
                <c:pt idx="331">
                  <c:v>44924</c:v>
                </c:pt>
                <c:pt idx="332">
                  <c:v>44925</c:v>
                </c:pt>
                <c:pt idx="333">
                  <c:v>44926</c:v>
                </c:pt>
                <c:pt idx="334">
                  <c:v>44927</c:v>
                </c:pt>
                <c:pt idx="335">
                  <c:v>44928</c:v>
                </c:pt>
                <c:pt idx="336">
                  <c:v>44929</c:v>
                </c:pt>
                <c:pt idx="337">
                  <c:v>44930</c:v>
                </c:pt>
                <c:pt idx="338">
                  <c:v>44931</c:v>
                </c:pt>
                <c:pt idx="339">
                  <c:v>44932</c:v>
                </c:pt>
                <c:pt idx="340">
                  <c:v>44933</c:v>
                </c:pt>
                <c:pt idx="341">
                  <c:v>44934</c:v>
                </c:pt>
                <c:pt idx="342">
                  <c:v>44935</c:v>
                </c:pt>
                <c:pt idx="343">
                  <c:v>44936</c:v>
                </c:pt>
                <c:pt idx="344">
                  <c:v>44937</c:v>
                </c:pt>
                <c:pt idx="345">
                  <c:v>44938</c:v>
                </c:pt>
                <c:pt idx="346">
                  <c:v>44939</c:v>
                </c:pt>
                <c:pt idx="347">
                  <c:v>44940</c:v>
                </c:pt>
                <c:pt idx="348">
                  <c:v>44941</c:v>
                </c:pt>
                <c:pt idx="349">
                  <c:v>44942</c:v>
                </c:pt>
                <c:pt idx="350">
                  <c:v>44943</c:v>
                </c:pt>
                <c:pt idx="351">
                  <c:v>44944</c:v>
                </c:pt>
                <c:pt idx="352">
                  <c:v>44945</c:v>
                </c:pt>
                <c:pt idx="353">
                  <c:v>44946</c:v>
                </c:pt>
                <c:pt idx="354">
                  <c:v>44947</c:v>
                </c:pt>
                <c:pt idx="355">
                  <c:v>44948</c:v>
                </c:pt>
                <c:pt idx="356">
                  <c:v>44949</c:v>
                </c:pt>
                <c:pt idx="357">
                  <c:v>44950</c:v>
                </c:pt>
                <c:pt idx="358">
                  <c:v>44951</c:v>
                </c:pt>
                <c:pt idx="359">
                  <c:v>44952</c:v>
                </c:pt>
                <c:pt idx="360">
                  <c:v>44953</c:v>
                </c:pt>
                <c:pt idx="361">
                  <c:v>44954</c:v>
                </c:pt>
                <c:pt idx="362">
                  <c:v>44955</c:v>
                </c:pt>
                <c:pt idx="363">
                  <c:v>44956</c:v>
                </c:pt>
                <c:pt idx="364">
                  <c:v>44957</c:v>
                </c:pt>
                <c:pt idx="365">
                  <c:v>44958</c:v>
                </c:pt>
                <c:pt idx="366">
                  <c:v>44959</c:v>
                </c:pt>
                <c:pt idx="367">
                  <c:v>44960</c:v>
                </c:pt>
                <c:pt idx="368">
                  <c:v>44961</c:v>
                </c:pt>
                <c:pt idx="369">
                  <c:v>44962</c:v>
                </c:pt>
                <c:pt idx="370">
                  <c:v>44963</c:v>
                </c:pt>
                <c:pt idx="371">
                  <c:v>44964</c:v>
                </c:pt>
                <c:pt idx="372">
                  <c:v>44965</c:v>
                </c:pt>
                <c:pt idx="373">
                  <c:v>44966</c:v>
                </c:pt>
                <c:pt idx="374">
                  <c:v>44967</c:v>
                </c:pt>
                <c:pt idx="375">
                  <c:v>44968</c:v>
                </c:pt>
                <c:pt idx="376">
                  <c:v>44969</c:v>
                </c:pt>
                <c:pt idx="377">
                  <c:v>44970</c:v>
                </c:pt>
                <c:pt idx="378">
                  <c:v>44971</c:v>
                </c:pt>
                <c:pt idx="379">
                  <c:v>44972</c:v>
                </c:pt>
                <c:pt idx="380">
                  <c:v>44973</c:v>
                </c:pt>
                <c:pt idx="381">
                  <c:v>44974</c:v>
                </c:pt>
                <c:pt idx="382">
                  <c:v>44975</c:v>
                </c:pt>
                <c:pt idx="383">
                  <c:v>44976</c:v>
                </c:pt>
                <c:pt idx="384">
                  <c:v>44977</c:v>
                </c:pt>
                <c:pt idx="385">
                  <c:v>44978</c:v>
                </c:pt>
                <c:pt idx="386">
                  <c:v>44979</c:v>
                </c:pt>
                <c:pt idx="387">
                  <c:v>44980</c:v>
                </c:pt>
                <c:pt idx="388">
                  <c:v>44981</c:v>
                </c:pt>
                <c:pt idx="389">
                  <c:v>44982</c:v>
                </c:pt>
                <c:pt idx="390">
                  <c:v>44983</c:v>
                </c:pt>
                <c:pt idx="391">
                  <c:v>44984</c:v>
                </c:pt>
                <c:pt idx="392">
                  <c:v>44985</c:v>
                </c:pt>
              </c:numCache>
            </c:numRef>
          </c:cat>
          <c:val>
            <c:numRef>
              <c:f>Gen!$O$32:$O$424</c:f>
              <c:numCache>
                <c:formatCode>#,##0.00</c:formatCode>
                <c:ptCount val="393"/>
                <c:pt idx="0">
                  <c:v>-26026749.880000003</c:v>
                </c:pt>
                <c:pt idx="1">
                  <c:v>-25165838.670000006</c:v>
                </c:pt>
                <c:pt idx="2">
                  <c:v>-23852549.999999996</c:v>
                </c:pt>
                <c:pt idx="3">
                  <c:v>-29768376.73</c:v>
                </c:pt>
                <c:pt idx="4">
                  <c:v>-31560746.880000003</c:v>
                </c:pt>
                <c:pt idx="5">
                  <c:v>-31276299.32</c:v>
                </c:pt>
                <c:pt idx="6">
                  <c:v>-31276299.319999997</c:v>
                </c:pt>
                <c:pt idx="7">
                  <c:v>-28624877.520000011</c:v>
                </c:pt>
                <c:pt idx="8">
                  <c:v>-25154185.16</c:v>
                </c:pt>
                <c:pt idx="9">
                  <c:v>-23706092.810000002</c:v>
                </c:pt>
                <c:pt idx="10">
                  <c:v>-22601251.039999999</c:v>
                </c:pt>
                <c:pt idx="11">
                  <c:v>-23563631.130000003</c:v>
                </c:pt>
                <c:pt idx="12">
                  <c:v>-25014910.719999999</c:v>
                </c:pt>
                <c:pt idx="13">
                  <c:v>-25014910.719999999</c:v>
                </c:pt>
                <c:pt idx="14">
                  <c:v>-23476001.18</c:v>
                </c:pt>
                <c:pt idx="15">
                  <c:v>-22162816.199999996</c:v>
                </c:pt>
                <c:pt idx="16">
                  <c:v>-20837527.309999999</c:v>
                </c:pt>
                <c:pt idx="17">
                  <c:v>-21269804.149999999</c:v>
                </c:pt>
                <c:pt idx="18">
                  <c:v>-30497053.830000006</c:v>
                </c:pt>
                <c:pt idx="19">
                  <c:v>-31482836.309999995</c:v>
                </c:pt>
                <c:pt idx="20">
                  <c:v>-31482836.309999999</c:v>
                </c:pt>
                <c:pt idx="21">
                  <c:v>-24425074.93999999</c:v>
                </c:pt>
                <c:pt idx="22">
                  <c:v>-24436806.929999992</c:v>
                </c:pt>
                <c:pt idx="23">
                  <c:v>-23545857.07</c:v>
                </c:pt>
                <c:pt idx="24">
                  <c:v>-25999726.709999993</c:v>
                </c:pt>
                <c:pt idx="25">
                  <c:v>-28501375.589999992</c:v>
                </c:pt>
                <c:pt idx="26">
                  <c:v>-28639373.29999999</c:v>
                </c:pt>
                <c:pt idx="27">
                  <c:v>-28639373.300000001</c:v>
                </c:pt>
                <c:pt idx="28">
                  <c:v>-30040731.979999997</c:v>
                </c:pt>
                <c:pt idx="29">
                  <c:v>-28200860.159999996</c:v>
                </c:pt>
                <c:pt idx="30">
                  <c:v>-26468023.019999996</c:v>
                </c:pt>
                <c:pt idx="31">
                  <c:v>-27339344.100000001</c:v>
                </c:pt>
                <c:pt idx="32">
                  <c:v>-29133372.110000003</c:v>
                </c:pt>
                <c:pt idx="33">
                  <c:v>-29484068.86999999</c:v>
                </c:pt>
                <c:pt idx="34">
                  <c:v>-29484068.870000001</c:v>
                </c:pt>
                <c:pt idx="35">
                  <c:v>-29009906.039999995</c:v>
                </c:pt>
                <c:pt idx="36">
                  <c:v>-13397551.930000003</c:v>
                </c:pt>
                <c:pt idx="37">
                  <c:v>-9704677.7699999996</c:v>
                </c:pt>
                <c:pt idx="38">
                  <c:v>-10081761.370000001</c:v>
                </c:pt>
                <c:pt idx="39">
                  <c:v>-11879485.410000004</c:v>
                </c:pt>
                <c:pt idx="40">
                  <c:v>-13616510.149999997</c:v>
                </c:pt>
                <c:pt idx="41">
                  <c:v>-13616510.149999997</c:v>
                </c:pt>
                <c:pt idx="42">
                  <c:v>-11947411.410000008</c:v>
                </c:pt>
                <c:pt idx="43">
                  <c:v>-6230196.1200000001</c:v>
                </c:pt>
                <c:pt idx="44">
                  <c:v>-5998607.629999999</c:v>
                </c:pt>
                <c:pt idx="45">
                  <c:v>-6000681.4200000018</c:v>
                </c:pt>
                <c:pt idx="46">
                  <c:v>-11171729.09</c:v>
                </c:pt>
                <c:pt idx="47">
                  <c:v>-13144767.960000003</c:v>
                </c:pt>
                <c:pt idx="48">
                  <c:v>-13144767.959999993</c:v>
                </c:pt>
                <c:pt idx="49">
                  <c:v>-10852580.160000004</c:v>
                </c:pt>
                <c:pt idx="50">
                  <c:v>-8656018.7799999975</c:v>
                </c:pt>
                <c:pt idx="51">
                  <c:v>-12651799.49</c:v>
                </c:pt>
                <c:pt idx="52">
                  <c:v>-13703642.51</c:v>
                </c:pt>
                <c:pt idx="53">
                  <c:v>-17481879.620000001</c:v>
                </c:pt>
                <c:pt idx="54">
                  <c:v>-18698065.530000001</c:v>
                </c:pt>
                <c:pt idx="55">
                  <c:v>-18698065.529999997</c:v>
                </c:pt>
                <c:pt idx="56">
                  <c:v>-19172202.380000003</c:v>
                </c:pt>
                <c:pt idx="57">
                  <c:v>-20173883.210000001</c:v>
                </c:pt>
                <c:pt idx="58">
                  <c:v>-19700899.16</c:v>
                </c:pt>
                <c:pt idx="59">
                  <c:v>-22874659.220000003</c:v>
                </c:pt>
                <c:pt idx="60">
                  <c:v>-31209672.789999988</c:v>
                </c:pt>
                <c:pt idx="61">
                  <c:v>-33104878.359999999</c:v>
                </c:pt>
                <c:pt idx="62">
                  <c:v>-33104878.359999999</c:v>
                </c:pt>
                <c:pt idx="63">
                  <c:v>-35642855.149999999</c:v>
                </c:pt>
                <c:pt idx="64">
                  <c:v>-32206138.720000003</c:v>
                </c:pt>
                <c:pt idx="65">
                  <c:v>-28391389.640000001</c:v>
                </c:pt>
                <c:pt idx="66">
                  <c:v>-27696875.09</c:v>
                </c:pt>
                <c:pt idx="67">
                  <c:v>-33022673.449999988</c:v>
                </c:pt>
                <c:pt idx="68">
                  <c:v>-34202998.57</c:v>
                </c:pt>
                <c:pt idx="69">
                  <c:v>-34202998.57</c:v>
                </c:pt>
                <c:pt idx="70">
                  <c:v>-36078774.030000001</c:v>
                </c:pt>
                <c:pt idx="71">
                  <c:v>-34796641.050000004</c:v>
                </c:pt>
                <c:pt idx="72">
                  <c:v>-29922482.039999995</c:v>
                </c:pt>
                <c:pt idx="73">
                  <c:v>-32649897.889999993</c:v>
                </c:pt>
                <c:pt idx="74">
                  <c:v>-40805366.420000002</c:v>
                </c:pt>
                <c:pt idx="75">
                  <c:v>-41174131.400000006</c:v>
                </c:pt>
                <c:pt idx="76">
                  <c:v>-41174131.400000013</c:v>
                </c:pt>
                <c:pt idx="77">
                  <c:v>-36610827.820000008</c:v>
                </c:pt>
                <c:pt idx="78">
                  <c:v>-31676097.140000004</c:v>
                </c:pt>
                <c:pt idx="79">
                  <c:v>-28124318.859999999</c:v>
                </c:pt>
                <c:pt idx="80">
                  <c:v>-30316569.890000001</c:v>
                </c:pt>
                <c:pt idx="81">
                  <c:v>-37255937.590000004</c:v>
                </c:pt>
                <c:pt idx="82">
                  <c:v>-40590724.280000001</c:v>
                </c:pt>
                <c:pt idx="83">
                  <c:v>-40590724.280000009</c:v>
                </c:pt>
                <c:pt idx="84">
                  <c:v>-41952306.840000004</c:v>
                </c:pt>
                <c:pt idx="85">
                  <c:v>-40763923.109999992</c:v>
                </c:pt>
                <c:pt idx="86">
                  <c:v>-40531770.219999984</c:v>
                </c:pt>
                <c:pt idx="87">
                  <c:v>-46875630.470000006</c:v>
                </c:pt>
                <c:pt idx="88">
                  <c:v>-55644783.599999987</c:v>
                </c:pt>
                <c:pt idx="89">
                  <c:v>-60719840.710000001</c:v>
                </c:pt>
                <c:pt idx="90">
                  <c:v>-60719840.709999986</c:v>
                </c:pt>
                <c:pt idx="91">
                  <c:v>-59567702.320000008</c:v>
                </c:pt>
                <c:pt idx="92">
                  <c:v>-61099702.159999996</c:v>
                </c:pt>
                <c:pt idx="93">
                  <c:v>-56578215.699999988</c:v>
                </c:pt>
                <c:pt idx="94">
                  <c:v>-62911678.499999985</c:v>
                </c:pt>
                <c:pt idx="95">
                  <c:v>-87712065.76000002</c:v>
                </c:pt>
                <c:pt idx="96">
                  <c:v>-90683605.609999999</c:v>
                </c:pt>
                <c:pt idx="97">
                  <c:v>-90683605.60999997</c:v>
                </c:pt>
                <c:pt idx="98">
                  <c:v>-94175682.969999984</c:v>
                </c:pt>
                <c:pt idx="99">
                  <c:v>-91267944.030000001</c:v>
                </c:pt>
                <c:pt idx="100">
                  <c:v>-89488433.230000019</c:v>
                </c:pt>
                <c:pt idx="101">
                  <c:v>-98458423.809999987</c:v>
                </c:pt>
                <c:pt idx="102">
                  <c:v>-109286132.54000001</c:v>
                </c:pt>
                <c:pt idx="103">
                  <c:v>-110144571.25000001</c:v>
                </c:pt>
                <c:pt idx="104">
                  <c:v>-110144571.25000001</c:v>
                </c:pt>
                <c:pt idx="105">
                  <c:v>-103393028.56000002</c:v>
                </c:pt>
                <c:pt idx="106">
                  <c:v>-95686790.640000001</c:v>
                </c:pt>
                <c:pt idx="107">
                  <c:v>-90874722.590000018</c:v>
                </c:pt>
                <c:pt idx="108">
                  <c:v>-86856373.760000035</c:v>
                </c:pt>
                <c:pt idx="109">
                  <c:v>-99689641.88000001</c:v>
                </c:pt>
                <c:pt idx="110">
                  <c:v>-106896216.24999997</c:v>
                </c:pt>
                <c:pt idx="111">
                  <c:v>-110551481.01999998</c:v>
                </c:pt>
                <c:pt idx="112">
                  <c:v>-111600693.28999999</c:v>
                </c:pt>
                <c:pt idx="113">
                  <c:v>-88780878.769999966</c:v>
                </c:pt>
                <c:pt idx="114">
                  <c:v>-89447695.419999987</c:v>
                </c:pt>
                <c:pt idx="115">
                  <c:v>-90023962.630000025</c:v>
                </c:pt>
                <c:pt idx="116">
                  <c:v>-95790829.110000014</c:v>
                </c:pt>
                <c:pt idx="117">
                  <c:v>-100801798.39</c:v>
                </c:pt>
                <c:pt idx="118">
                  <c:v>-100801798.39000002</c:v>
                </c:pt>
                <c:pt idx="119">
                  <c:v>-86765571.760000005</c:v>
                </c:pt>
                <c:pt idx="120">
                  <c:v>-78540576.890000001</c:v>
                </c:pt>
                <c:pt idx="121">
                  <c:v>-71074573.540000007</c:v>
                </c:pt>
                <c:pt idx="122">
                  <c:v>-79746859.75</c:v>
                </c:pt>
                <c:pt idx="123">
                  <c:v>-109236395.85000001</c:v>
                </c:pt>
                <c:pt idx="124">
                  <c:v>-116279823.57000002</c:v>
                </c:pt>
                <c:pt idx="125">
                  <c:v>-116279823.56999999</c:v>
                </c:pt>
                <c:pt idx="126">
                  <c:v>-121187886.59000002</c:v>
                </c:pt>
                <c:pt idx="127">
                  <c:v>-114103411.47</c:v>
                </c:pt>
                <c:pt idx="128">
                  <c:v>-105702302.39000002</c:v>
                </c:pt>
                <c:pt idx="129">
                  <c:v>-106981212.06000002</c:v>
                </c:pt>
                <c:pt idx="130">
                  <c:v>-118142644.32000004</c:v>
                </c:pt>
                <c:pt idx="131">
                  <c:v>-122184911.24999999</c:v>
                </c:pt>
                <c:pt idx="132">
                  <c:v>-122184911.25</c:v>
                </c:pt>
                <c:pt idx="133">
                  <c:v>-117969963.48999998</c:v>
                </c:pt>
                <c:pt idx="134">
                  <c:v>-108460097.29000001</c:v>
                </c:pt>
                <c:pt idx="135">
                  <c:v>-103187471.56</c:v>
                </c:pt>
                <c:pt idx="136">
                  <c:v>-112755266.73999999</c:v>
                </c:pt>
                <c:pt idx="137">
                  <c:v>-118878657.64</c:v>
                </c:pt>
                <c:pt idx="138">
                  <c:v>-121850475.00000003</c:v>
                </c:pt>
                <c:pt idx="139">
                  <c:v>-121850475.00000006</c:v>
                </c:pt>
                <c:pt idx="140">
                  <c:v>-115092701.17000003</c:v>
                </c:pt>
                <c:pt idx="141">
                  <c:v>-86243939.050000012</c:v>
                </c:pt>
                <c:pt idx="142">
                  <c:v>-80552631.189999998</c:v>
                </c:pt>
                <c:pt idx="143">
                  <c:v>-79465201.079999983</c:v>
                </c:pt>
                <c:pt idx="144">
                  <c:v>-95670616.089999989</c:v>
                </c:pt>
                <c:pt idx="145">
                  <c:v>-103582858.83</c:v>
                </c:pt>
                <c:pt idx="146">
                  <c:v>-109249939.68000002</c:v>
                </c:pt>
                <c:pt idx="147">
                  <c:v>-101671355.04999998</c:v>
                </c:pt>
                <c:pt idx="148">
                  <c:v>-95646545.559999973</c:v>
                </c:pt>
                <c:pt idx="149">
                  <c:v>-106253220.69</c:v>
                </c:pt>
                <c:pt idx="150">
                  <c:v>-111672127.34999999</c:v>
                </c:pt>
                <c:pt idx="151">
                  <c:v>-147356024.59</c:v>
                </c:pt>
                <c:pt idx="152">
                  <c:v>-174697192.05999994</c:v>
                </c:pt>
                <c:pt idx="153">
                  <c:v>-174697192.06000003</c:v>
                </c:pt>
                <c:pt idx="154">
                  <c:v>-156883877.20999995</c:v>
                </c:pt>
                <c:pt idx="155">
                  <c:v>-151677352.39000002</c:v>
                </c:pt>
                <c:pt idx="156">
                  <c:v>-149358310.12</c:v>
                </c:pt>
                <c:pt idx="157">
                  <c:v>-219450091.17000005</c:v>
                </c:pt>
                <c:pt idx="158">
                  <c:v>-234282649.22</c:v>
                </c:pt>
                <c:pt idx="159">
                  <c:v>-240747405.95999998</c:v>
                </c:pt>
                <c:pt idx="160">
                  <c:v>-240747405.96000007</c:v>
                </c:pt>
                <c:pt idx="161">
                  <c:v>-254115317.83000001</c:v>
                </c:pt>
                <c:pt idx="162">
                  <c:v>-245884768.18999997</c:v>
                </c:pt>
                <c:pt idx="163">
                  <c:v>-235650111.22000003</c:v>
                </c:pt>
                <c:pt idx="164">
                  <c:v>-252134692.93000001</c:v>
                </c:pt>
                <c:pt idx="165">
                  <c:v>-263068354.87999997</c:v>
                </c:pt>
                <c:pt idx="166">
                  <c:v>-269250811.05000001</c:v>
                </c:pt>
                <c:pt idx="167">
                  <c:v>-269250811.05000001</c:v>
                </c:pt>
                <c:pt idx="168">
                  <c:v>-263505521.89000005</c:v>
                </c:pt>
                <c:pt idx="169">
                  <c:v>-257954955.42000002</c:v>
                </c:pt>
                <c:pt idx="170">
                  <c:v>-235128552.59</c:v>
                </c:pt>
                <c:pt idx="171">
                  <c:v>-229997823.56999996</c:v>
                </c:pt>
                <c:pt idx="172">
                  <c:v>-231838370.73000002</c:v>
                </c:pt>
                <c:pt idx="173">
                  <c:v>-238318777.68000004</c:v>
                </c:pt>
                <c:pt idx="174">
                  <c:v>-238318777.68000007</c:v>
                </c:pt>
                <c:pt idx="175">
                  <c:v>-163443327.61000001</c:v>
                </c:pt>
                <c:pt idx="176">
                  <c:v>-154031727.00000003</c:v>
                </c:pt>
                <c:pt idx="177">
                  <c:v>-144729082.26999998</c:v>
                </c:pt>
                <c:pt idx="178">
                  <c:v>-154632373.78000003</c:v>
                </c:pt>
                <c:pt idx="179">
                  <c:v>-154645137.36999997</c:v>
                </c:pt>
                <c:pt idx="180">
                  <c:v>-159708421.03999996</c:v>
                </c:pt>
                <c:pt idx="181">
                  <c:v>-159708421.04000002</c:v>
                </c:pt>
                <c:pt idx="182">
                  <c:v>-133538122.43000001</c:v>
                </c:pt>
                <c:pt idx="183">
                  <c:v>-125298572.31000003</c:v>
                </c:pt>
                <c:pt idx="184">
                  <c:v>-119432360.66000001</c:v>
                </c:pt>
                <c:pt idx="185">
                  <c:v>-134125974.63000001</c:v>
                </c:pt>
                <c:pt idx="186">
                  <c:v>-144278203.89999998</c:v>
                </c:pt>
                <c:pt idx="187">
                  <c:v>-149779691.19</c:v>
                </c:pt>
                <c:pt idx="188">
                  <c:v>-149779691.19000003</c:v>
                </c:pt>
                <c:pt idx="189">
                  <c:v>-138353177.60000005</c:v>
                </c:pt>
                <c:pt idx="190">
                  <c:v>-128245326.32000001</c:v>
                </c:pt>
                <c:pt idx="191">
                  <c:v>-124056096.99000002</c:v>
                </c:pt>
                <c:pt idx="192">
                  <c:v>-131139483.60999997</c:v>
                </c:pt>
                <c:pt idx="193">
                  <c:v>-134061649.25000003</c:v>
                </c:pt>
                <c:pt idx="194">
                  <c:v>-137764614.91999999</c:v>
                </c:pt>
                <c:pt idx="195">
                  <c:v>-137764614.91999999</c:v>
                </c:pt>
                <c:pt idx="196">
                  <c:v>-117628840.19000001</c:v>
                </c:pt>
                <c:pt idx="197">
                  <c:v>-110137242.98999995</c:v>
                </c:pt>
                <c:pt idx="198">
                  <c:v>-106936797.86999999</c:v>
                </c:pt>
                <c:pt idx="199">
                  <c:v>-110923980.09</c:v>
                </c:pt>
                <c:pt idx="200">
                  <c:v>-116830747.10000004</c:v>
                </c:pt>
                <c:pt idx="201">
                  <c:v>-120838141.12999998</c:v>
                </c:pt>
                <c:pt idx="202">
                  <c:v>-120838141.13</c:v>
                </c:pt>
                <c:pt idx="203">
                  <c:v>-102013015.46999998</c:v>
                </c:pt>
                <c:pt idx="204">
                  <c:v>-92442663.239999995</c:v>
                </c:pt>
                <c:pt idx="205">
                  <c:v>-90331641.000000015</c:v>
                </c:pt>
                <c:pt idx="206">
                  <c:v>-82691808.069999993</c:v>
                </c:pt>
                <c:pt idx="207">
                  <c:v>-91652492.289999992</c:v>
                </c:pt>
                <c:pt idx="208">
                  <c:v>-97828170.060000002</c:v>
                </c:pt>
                <c:pt idx="209">
                  <c:v>-100968687.27000001</c:v>
                </c:pt>
                <c:pt idx="210">
                  <c:v>-83459524.759999976</c:v>
                </c:pt>
                <c:pt idx="211">
                  <c:v>-76192235.390000015</c:v>
                </c:pt>
                <c:pt idx="212">
                  <c:v>-81224560.019999996</c:v>
                </c:pt>
                <c:pt idx="213">
                  <c:v>-80389482.349999994</c:v>
                </c:pt>
                <c:pt idx="214">
                  <c:v>-81823703.389999986</c:v>
                </c:pt>
                <c:pt idx="215">
                  <c:v>-84196979.189999998</c:v>
                </c:pt>
                <c:pt idx="216">
                  <c:v>-84196979.190000013</c:v>
                </c:pt>
                <c:pt idx="217">
                  <c:v>-74493788.109999999</c:v>
                </c:pt>
                <c:pt idx="218">
                  <c:v>-64522422.980000004</c:v>
                </c:pt>
                <c:pt idx="219">
                  <c:v>-60206583.790000007</c:v>
                </c:pt>
                <c:pt idx="220">
                  <c:v>-66145901.540000007</c:v>
                </c:pt>
                <c:pt idx="221">
                  <c:v>-71585799.100000009</c:v>
                </c:pt>
                <c:pt idx="222">
                  <c:v>-74566464.24000001</c:v>
                </c:pt>
                <c:pt idx="223">
                  <c:v>-74566464.239999995</c:v>
                </c:pt>
                <c:pt idx="224">
                  <c:v>-78838404.960000023</c:v>
                </c:pt>
                <c:pt idx="225">
                  <c:v>-68844978.299999997</c:v>
                </c:pt>
                <c:pt idx="226">
                  <c:v>-61676169.739999987</c:v>
                </c:pt>
                <c:pt idx="227">
                  <c:v>-67628612.830000013</c:v>
                </c:pt>
                <c:pt idx="228">
                  <c:v>-70849475.609999999</c:v>
                </c:pt>
                <c:pt idx="229">
                  <c:v>-73945038.199999988</c:v>
                </c:pt>
                <c:pt idx="230">
                  <c:v>-73945038.200000003</c:v>
                </c:pt>
                <c:pt idx="231">
                  <c:v>-66293740.199999996</c:v>
                </c:pt>
                <c:pt idx="232">
                  <c:v>-62155561.230000004</c:v>
                </c:pt>
                <c:pt idx="233">
                  <c:v>-58863564.749999993</c:v>
                </c:pt>
                <c:pt idx="234">
                  <c:v>-65269809.150000006</c:v>
                </c:pt>
                <c:pt idx="235">
                  <c:v>-66268874.330000028</c:v>
                </c:pt>
                <c:pt idx="236">
                  <c:v>-67262005.88000001</c:v>
                </c:pt>
                <c:pt idx="237">
                  <c:v>-67262005.879999995</c:v>
                </c:pt>
                <c:pt idx="238">
                  <c:v>-58867496.93999999</c:v>
                </c:pt>
                <c:pt idx="239">
                  <c:v>-54826423.74000001</c:v>
                </c:pt>
                <c:pt idx="240">
                  <c:v>-50359692.160000011</c:v>
                </c:pt>
                <c:pt idx="241">
                  <c:v>-50081147.700000018</c:v>
                </c:pt>
                <c:pt idx="242">
                  <c:v>-51527456.559999995</c:v>
                </c:pt>
                <c:pt idx="243">
                  <c:v>-52851492.610000007</c:v>
                </c:pt>
                <c:pt idx="244">
                  <c:v>-52851492.609999999</c:v>
                </c:pt>
                <c:pt idx="245">
                  <c:v>-43493517.600000001</c:v>
                </c:pt>
                <c:pt idx="246">
                  <c:v>-39968629.259999998</c:v>
                </c:pt>
                <c:pt idx="247">
                  <c:v>-36587622.870000012</c:v>
                </c:pt>
                <c:pt idx="248">
                  <c:v>-38738311.70000001</c:v>
                </c:pt>
                <c:pt idx="249">
                  <c:v>-42712854.830000013</c:v>
                </c:pt>
                <c:pt idx="250">
                  <c:v>-48720023.359999985</c:v>
                </c:pt>
                <c:pt idx="251">
                  <c:v>-48720023.359999992</c:v>
                </c:pt>
                <c:pt idx="252">
                  <c:v>-45721003.449999996</c:v>
                </c:pt>
                <c:pt idx="253">
                  <c:v>-43273818.550000012</c:v>
                </c:pt>
                <c:pt idx="254">
                  <c:v>-41617879.440000013</c:v>
                </c:pt>
                <c:pt idx="255">
                  <c:v>-41238016.43</c:v>
                </c:pt>
                <c:pt idx="256">
                  <c:v>-45256703.310000002</c:v>
                </c:pt>
                <c:pt idx="257">
                  <c:v>-46016268.219999999</c:v>
                </c:pt>
                <c:pt idx="258">
                  <c:v>-46016268.219999999</c:v>
                </c:pt>
                <c:pt idx="259">
                  <c:v>-43206156.670000002</c:v>
                </c:pt>
                <c:pt idx="260">
                  <c:v>-39721394.730000012</c:v>
                </c:pt>
                <c:pt idx="261">
                  <c:v>-37426952.769999988</c:v>
                </c:pt>
                <c:pt idx="262">
                  <c:v>-40017173.029999994</c:v>
                </c:pt>
                <c:pt idx="263">
                  <c:v>-41878020.350000001</c:v>
                </c:pt>
                <c:pt idx="264">
                  <c:v>-44309785.930000015</c:v>
                </c:pt>
                <c:pt idx="265">
                  <c:v>-44309785.929999992</c:v>
                </c:pt>
                <c:pt idx="266">
                  <c:v>-39446789.400000013</c:v>
                </c:pt>
                <c:pt idx="267">
                  <c:v>-37928923.590000004</c:v>
                </c:pt>
                <c:pt idx="268">
                  <c:v>-35017746.060000002</c:v>
                </c:pt>
                <c:pt idx="269">
                  <c:v>-32563606.250000004</c:v>
                </c:pt>
                <c:pt idx="270">
                  <c:v>-33748072.390000008</c:v>
                </c:pt>
                <c:pt idx="271">
                  <c:v>-35884765.400000006</c:v>
                </c:pt>
                <c:pt idx="272">
                  <c:v>-35884765.399999999</c:v>
                </c:pt>
                <c:pt idx="273">
                  <c:v>-34416356.5</c:v>
                </c:pt>
                <c:pt idx="274">
                  <c:v>-30277388.870000001</c:v>
                </c:pt>
                <c:pt idx="275">
                  <c:v>-27840441.960000001</c:v>
                </c:pt>
                <c:pt idx="276">
                  <c:v>-30526252.019999992</c:v>
                </c:pt>
                <c:pt idx="277">
                  <c:v>-37328195.370000005</c:v>
                </c:pt>
                <c:pt idx="278">
                  <c:v>-39818000.450000003</c:v>
                </c:pt>
                <c:pt idx="279">
                  <c:v>-39818000.449999996</c:v>
                </c:pt>
                <c:pt idx="280">
                  <c:v>-39177448.419999987</c:v>
                </c:pt>
                <c:pt idx="281">
                  <c:v>-38197226.649999999</c:v>
                </c:pt>
                <c:pt idx="282">
                  <c:v>-35237645.890000001</c:v>
                </c:pt>
                <c:pt idx="283">
                  <c:v>-38797221.210000008</c:v>
                </c:pt>
                <c:pt idx="284">
                  <c:v>-47889237.489999995</c:v>
                </c:pt>
                <c:pt idx="285">
                  <c:v>-47889237.490000017</c:v>
                </c:pt>
                <c:pt idx="286">
                  <c:v>-47889237.489999987</c:v>
                </c:pt>
                <c:pt idx="287">
                  <c:v>-44850348.169999994</c:v>
                </c:pt>
                <c:pt idx="288">
                  <c:v>-36593747.979999989</c:v>
                </c:pt>
                <c:pt idx="289">
                  <c:v>-37268055.089999996</c:v>
                </c:pt>
                <c:pt idx="290">
                  <c:v>-44649647.709999993</c:v>
                </c:pt>
                <c:pt idx="291">
                  <c:v>-46969990.319999993</c:v>
                </c:pt>
                <c:pt idx="292">
                  <c:v>-50022653.719999999</c:v>
                </c:pt>
                <c:pt idx="293">
                  <c:v>-50022653.719999991</c:v>
                </c:pt>
                <c:pt idx="294">
                  <c:v>-46207713.88000001</c:v>
                </c:pt>
                <c:pt idx="295">
                  <c:v>-44382953.729999997</c:v>
                </c:pt>
                <c:pt idx="296">
                  <c:v>-47485520.760000005</c:v>
                </c:pt>
                <c:pt idx="297">
                  <c:v>-45049382.349999994</c:v>
                </c:pt>
                <c:pt idx="298">
                  <c:v>-43857671.549999997</c:v>
                </c:pt>
                <c:pt idx="299">
                  <c:v>-45257075.210000008</c:v>
                </c:pt>
                <c:pt idx="300">
                  <c:v>-45257075.210000001</c:v>
                </c:pt>
                <c:pt idx="301">
                  <c:v>-40515196.489999995</c:v>
                </c:pt>
                <c:pt idx="302">
                  <c:v>-34222954.5</c:v>
                </c:pt>
                <c:pt idx="303">
                  <c:v>-29188734.239999998</c:v>
                </c:pt>
                <c:pt idx="304">
                  <c:v>-32420155.45999999</c:v>
                </c:pt>
                <c:pt idx="305">
                  <c:v>-34941447.500000007</c:v>
                </c:pt>
                <c:pt idx="306">
                  <c:v>-37049142.969999991</c:v>
                </c:pt>
                <c:pt idx="307">
                  <c:v>-37049142.969999999</c:v>
                </c:pt>
                <c:pt idx="308">
                  <c:v>-31836803.690000009</c:v>
                </c:pt>
                <c:pt idx="309">
                  <c:v>-26117888.719999995</c:v>
                </c:pt>
                <c:pt idx="310">
                  <c:v>-22274358.670000006</c:v>
                </c:pt>
                <c:pt idx="311">
                  <c:v>-31096724.550000001</c:v>
                </c:pt>
                <c:pt idx="312">
                  <c:v>-32965374.090000018</c:v>
                </c:pt>
                <c:pt idx="313">
                  <c:v>-33319690.189999998</c:v>
                </c:pt>
                <c:pt idx="314">
                  <c:v>-33319690.190000001</c:v>
                </c:pt>
                <c:pt idx="315">
                  <c:v>-31358364.110000011</c:v>
                </c:pt>
                <c:pt idx="316">
                  <c:v>-23163196.020000007</c:v>
                </c:pt>
                <c:pt idx="317">
                  <c:v>-21223427.610000007</c:v>
                </c:pt>
                <c:pt idx="318">
                  <c:v>-26367453.320000004</c:v>
                </c:pt>
                <c:pt idx="319">
                  <c:v>-88957384.00000003</c:v>
                </c:pt>
                <c:pt idx="320">
                  <c:v>-90183946.280000001</c:v>
                </c:pt>
                <c:pt idx="321">
                  <c:v>-89858791.469999999</c:v>
                </c:pt>
                <c:pt idx="322">
                  <c:v>-86260050.660000026</c:v>
                </c:pt>
                <c:pt idx="323">
                  <c:v>-84524809.86999999</c:v>
                </c:pt>
                <c:pt idx="324">
                  <c:v>-90706844.49000001</c:v>
                </c:pt>
                <c:pt idx="325">
                  <c:v>-91414332.310000032</c:v>
                </c:pt>
                <c:pt idx="326">
                  <c:v>-93059932.480000019</c:v>
                </c:pt>
                <c:pt idx="327">
                  <c:v>-93689243.220000029</c:v>
                </c:pt>
                <c:pt idx="328">
                  <c:v>-94259871.519999966</c:v>
                </c:pt>
                <c:pt idx="329">
                  <c:v>-85311259.770000026</c:v>
                </c:pt>
                <c:pt idx="330">
                  <c:v>-83625373.509999976</c:v>
                </c:pt>
                <c:pt idx="331">
                  <c:v>-85644734.409999967</c:v>
                </c:pt>
                <c:pt idx="332">
                  <c:v>-87296627.929999977</c:v>
                </c:pt>
                <c:pt idx="333">
                  <c:v>-89577718.769999996</c:v>
                </c:pt>
                <c:pt idx="334">
                  <c:v>-90848956.030000031</c:v>
                </c:pt>
                <c:pt idx="335">
                  <c:v>-90848956.029999986</c:v>
                </c:pt>
                <c:pt idx="336">
                  <c:v>-90848956.030000001</c:v>
                </c:pt>
                <c:pt idx="337">
                  <c:v>-85155088.440000013</c:v>
                </c:pt>
                <c:pt idx="338">
                  <c:v>-47637612</c:v>
                </c:pt>
                <c:pt idx="339">
                  <c:v>-21446301.870000001</c:v>
                </c:pt>
                <c:pt idx="340">
                  <c:v>-24737684.329999998</c:v>
                </c:pt>
                <c:pt idx="341">
                  <c:v>-25371785.91</c:v>
                </c:pt>
                <c:pt idx="342">
                  <c:v>-25576883.440000005</c:v>
                </c:pt>
                <c:pt idx="343">
                  <c:v>-25905903.080000002</c:v>
                </c:pt>
                <c:pt idx="344">
                  <c:v>-24960954.560000002</c:v>
                </c:pt>
                <c:pt idx="345">
                  <c:v>-25449723.359999992</c:v>
                </c:pt>
                <c:pt idx="346">
                  <c:v>-25838899.560000002</c:v>
                </c:pt>
                <c:pt idx="347">
                  <c:v>-21434124.139999997</c:v>
                </c:pt>
                <c:pt idx="348">
                  <c:v>-22896581.73</c:v>
                </c:pt>
                <c:pt idx="349">
                  <c:v>-22896581.729999997</c:v>
                </c:pt>
                <c:pt idx="350">
                  <c:v>-20495913.770000003</c:v>
                </c:pt>
                <c:pt idx="351">
                  <c:v>-18093326.52</c:v>
                </c:pt>
                <c:pt idx="352">
                  <c:v>-16896790.779999994</c:v>
                </c:pt>
                <c:pt idx="353">
                  <c:v>-18837417.070000004</c:v>
                </c:pt>
                <c:pt idx="354">
                  <c:v>-21174740.729999997</c:v>
                </c:pt>
                <c:pt idx="355">
                  <c:v>-23106708.420000006</c:v>
                </c:pt>
                <c:pt idx="356">
                  <c:v>-23106708.420000006</c:v>
                </c:pt>
                <c:pt idx="357">
                  <c:v>-25471317.290000007</c:v>
                </c:pt>
                <c:pt idx="358">
                  <c:v>-27165380.949999996</c:v>
                </c:pt>
                <c:pt idx="359">
                  <c:v>-24853443.630000003</c:v>
                </c:pt>
                <c:pt idx="360">
                  <c:v>-27324541.390000001</c:v>
                </c:pt>
                <c:pt idx="361">
                  <c:v>-31332471.709999993</c:v>
                </c:pt>
                <c:pt idx="362">
                  <c:v>-31648476.879999995</c:v>
                </c:pt>
                <c:pt idx="363">
                  <c:v>-31648476.879999995</c:v>
                </c:pt>
                <c:pt idx="364">
                  <c:v>-27928058.170000017</c:v>
                </c:pt>
                <c:pt idx="365" formatCode="General">
                  <c:v>-29475013.379999995</c:v>
                </c:pt>
                <c:pt idx="366" formatCode="General">
                  <c:v>-26923724.579999998</c:v>
                </c:pt>
                <c:pt idx="367" formatCode="General">
                  <c:v>-26755654.459999993</c:v>
                </c:pt>
                <c:pt idx="368" formatCode="General">
                  <c:v>-27196322.270000003</c:v>
                </c:pt>
                <c:pt idx="369" formatCode="General">
                  <c:v>-29047015.309999991</c:v>
                </c:pt>
                <c:pt idx="370" formatCode="General">
                  <c:v>-29047015.309999999</c:v>
                </c:pt>
                <c:pt idx="371" formatCode="General">
                  <c:v>-26010376.500000004</c:v>
                </c:pt>
                <c:pt idx="372" formatCode="General">
                  <c:v>-22892614.599999998</c:v>
                </c:pt>
                <c:pt idx="373" formatCode="General">
                  <c:v>-21475149.010000005</c:v>
                </c:pt>
                <c:pt idx="374" formatCode="General">
                  <c:v>-22781252.120000001</c:v>
                </c:pt>
                <c:pt idx="375" formatCode="General">
                  <c:v>-24410294.660000004</c:v>
                </c:pt>
                <c:pt idx="376" formatCode="General">
                  <c:v>-25605789.619999994</c:v>
                </c:pt>
                <c:pt idx="377" formatCode="General">
                  <c:v>-25605789.620000005</c:v>
                </c:pt>
                <c:pt idx="378" formatCode="General">
                  <c:v>-23632776.77</c:v>
                </c:pt>
                <c:pt idx="379" formatCode="General">
                  <c:v>-19535747.300000004</c:v>
                </c:pt>
                <c:pt idx="380" formatCode="General">
                  <c:v>-18051116.459999997</c:v>
                </c:pt>
                <c:pt idx="381" formatCode="General">
                  <c:v>-18332961.539999999</c:v>
                </c:pt>
                <c:pt idx="382" formatCode="General">
                  <c:v>-21865551.759999998</c:v>
                </c:pt>
                <c:pt idx="383" formatCode="General">
                  <c:v>-23152985.190000001</c:v>
                </c:pt>
                <c:pt idx="384" formatCode="General">
                  <c:v>-23152985.190000001</c:v>
                </c:pt>
                <c:pt idx="385" formatCode="General">
                  <c:v>-21220175.690000005</c:v>
                </c:pt>
                <c:pt idx="386" formatCode="General">
                  <c:v>-24437927.609999996</c:v>
                </c:pt>
                <c:pt idx="387" formatCode="General">
                  <c:v>-24842246.18</c:v>
                </c:pt>
                <c:pt idx="388" formatCode="General">
                  <c:v>-27531906.509999998</c:v>
                </c:pt>
                <c:pt idx="389" formatCode="General">
                  <c:v>-30416859.75999999</c:v>
                </c:pt>
                <c:pt idx="390" formatCode="General">
                  <c:v>-31258112.390000004</c:v>
                </c:pt>
                <c:pt idx="391" formatCode="General">
                  <c:v>-31258112.390000004</c:v>
                </c:pt>
                <c:pt idx="392" formatCode="General">
                  <c:v>-30080737.030000001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F97-411E-965D-2224C43A75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90997952"/>
        <c:axId val="890987552"/>
      </c:lineChart>
      <c:dateAx>
        <c:axId val="890997952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87552"/>
        <c:crosses val="autoZero"/>
        <c:auto val="1"/>
        <c:lblOffset val="100"/>
        <c:baseTimeUnit val="days"/>
      </c:dateAx>
      <c:valAx>
        <c:axId val="890987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9795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409965495587661E-2"/>
                <c:y val="0.36243276089012227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Trader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Trader!$F$1</c:f>
              <c:strCache>
                <c:ptCount val="1"/>
                <c:pt idx="0">
                  <c:v>TPEA</c:v>
                </c:pt>
              </c:strCache>
            </c:strRef>
          </c:tx>
          <c:spPr>
            <a:ln w="28575" cap="rnd">
              <a:solidFill>
                <a:srgbClr val="33BED2"/>
              </a:solidFill>
              <a:round/>
            </a:ln>
            <a:effectLst/>
          </c:spPr>
          <c:marker>
            <c:symbol val="none"/>
          </c:marker>
          <c:cat>
            <c:numRef>
              <c:f>Trader!$A$32:$A$424</c:f>
              <c:numCache>
                <c:formatCode>d\-mmm\-yy</c:formatCode>
                <c:ptCount val="393"/>
                <c:pt idx="0">
                  <c:v>44593</c:v>
                </c:pt>
                <c:pt idx="1">
                  <c:v>44594</c:v>
                </c:pt>
                <c:pt idx="2">
                  <c:v>44595</c:v>
                </c:pt>
                <c:pt idx="3">
                  <c:v>44596</c:v>
                </c:pt>
                <c:pt idx="4">
                  <c:v>44597</c:v>
                </c:pt>
                <c:pt idx="5">
                  <c:v>44598</c:v>
                </c:pt>
                <c:pt idx="6">
                  <c:v>44599</c:v>
                </c:pt>
                <c:pt idx="7">
                  <c:v>44600</c:v>
                </c:pt>
                <c:pt idx="8">
                  <c:v>44601</c:v>
                </c:pt>
                <c:pt idx="9">
                  <c:v>44602</c:v>
                </c:pt>
                <c:pt idx="10">
                  <c:v>44603</c:v>
                </c:pt>
                <c:pt idx="11">
                  <c:v>44604</c:v>
                </c:pt>
                <c:pt idx="12">
                  <c:v>44605</c:v>
                </c:pt>
                <c:pt idx="13">
                  <c:v>44606</c:v>
                </c:pt>
                <c:pt idx="14">
                  <c:v>44607</c:v>
                </c:pt>
                <c:pt idx="15">
                  <c:v>44608</c:v>
                </c:pt>
                <c:pt idx="16">
                  <c:v>44609</c:v>
                </c:pt>
                <c:pt idx="17">
                  <c:v>44610</c:v>
                </c:pt>
                <c:pt idx="18">
                  <c:v>44611</c:v>
                </c:pt>
                <c:pt idx="19">
                  <c:v>44612</c:v>
                </c:pt>
                <c:pt idx="20">
                  <c:v>44613</c:v>
                </c:pt>
                <c:pt idx="21">
                  <c:v>44614</c:v>
                </c:pt>
                <c:pt idx="22">
                  <c:v>44615</c:v>
                </c:pt>
                <c:pt idx="23">
                  <c:v>44616</c:v>
                </c:pt>
                <c:pt idx="24">
                  <c:v>44617</c:v>
                </c:pt>
                <c:pt idx="25">
                  <c:v>44618</c:v>
                </c:pt>
                <c:pt idx="26">
                  <c:v>44619</c:v>
                </c:pt>
                <c:pt idx="27">
                  <c:v>44620</c:v>
                </c:pt>
                <c:pt idx="28">
                  <c:v>44621</c:v>
                </c:pt>
                <c:pt idx="29">
                  <c:v>44622</c:v>
                </c:pt>
                <c:pt idx="30">
                  <c:v>44623</c:v>
                </c:pt>
                <c:pt idx="31">
                  <c:v>44624</c:v>
                </c:pt>
                <c:pt idx="32">
                  <c:v>44625</c:v>
                </c:pt>
                <c:pt idx="33">
                  <c:v>44626</c:v>
                </c:pt>
                <c:pt idx="34">
                  <c:v>44627</c:v>
                </c:pt>
                <c:pt idx="35">
                  <c:v>44628</c:v>
                </c:pt>
                <c:pt idx="36">
                  <c:v>44629</c:v>
                </c:pt>
                <c:pt idx="37">
                  <c:v>44630</c:v>
                </c:pt>
                <c:pt idx="38">
                  <c:v>44631</c:v>
                </c:pt>
                <c:pt idx="39">
                  <c:v>44632</c:v>
                </c:pt>
                <c:pt idx="40">
                  <c:v>44633</c:v>
                </c:pt>
                <c:pt idx="41">
                  <c:v>44634</c:v>
                </c:pt>
                <c:pt idx="42">
                  <c:v>44635</c:v>
                </c:pt>
                <c:pt idx="43">
                  <c:v>44636</c:v>
                </c:pt>
                <c:pt idx="44">
                  <c:v>44637</c:v>
                </c:pt>
                <c:pt idx="45">
                  <c:v>44638</c:v>
                </c:pt>
                <c:pt idx="46">
                  <c:v>44639</c:v>
                </c:pt>
                <c:pt idx="47">
                  <c:v>44640</c:v>
                </c:pt>
                <c:pt idx="48">
                  <c:v>44641</c:v>
                </c:pt>
                <c:pt idx="49">
                  <c:v>44642</c:v>
                </c:pt>
                <c:pt idx="50">
                  <c:v>44643</c:v>
                </c:pt>
                <c:pt idx="51">
                  <c:v>44644</c:v>
                </c:pt>
                <c:pt idx="52">
                  <c:v>44645</c:v>
                </c:pt>
                <c:pt idx="53">
                  <c:v>44646</c:v>
                </c:pt>
                <c:pt idx="54">
                  <c:v>44647</c:v>
                </c:pt>
                <c:pt idx="55">
                  <c:v>44648</c:v>
                </c:pt>
                <c:pt idx="56">
                  <c:v>44649</c:v>
                </c:pt>
                <c:pt idx="57">
                  <c:v>44650</c:v>
                </c:pt>
                <c:pt idx="58">
                  <c:v>44651</c:v>
                </c:pt>
                <c:pt idx="59">
                  <c:v>44652</c:v>
                </c:pt>
                <c:pt idx="60">
                  <c:v>44653</c:v>
                </c:pt>
                <c:pt idx="61">
                  <c:v>44654</c:v>
                </c:pt>
                <c:pt idx="62">
                  <c:v>44655</c:v>
                </c:pt>
                <c:pt idx="63">
                  <c:v>44656</c:v>
                </c:pt>
                <c:pt idx="64">
                  <c:v>44657</c:v>
                </c:pt>
                <c:pt idx="65">
                  <c:v>44658</c:v>
                </c:pt>
                <c:pt idx="66">
                  <c:v>44659</c:v>
                </c:pt>
                <c:pt idx="67">
                  <c:v>44660</c:v>
                </c:pt>
                <c:pt idx="68">
                  <c:v>44661</c:v>
                </c:pt>
                <c:pt idx="69">
                  <c:v>44662</c:v>
                </c:pt>
                <c:pt idx="70">
                  <c:v>44663</c:v>
                </c:pt>
                <c:pt idx="71">
                  <c:v>44664</c:v>
                </c:pt>
                <c:pt idx="72">
                  <c:v>44665</c:v>
                </c:pt>
                <c:pt idx="73">
                  <c:v>44666</c:v>
                </c:pt>
                <c:pt idx="74">
                  <c:v>44667</c:v>
                </c:pt>
                <c:pt idx="75">
                  <c:v>44668</c:v>
                </c:pt>
                <c:pt idx="76">
                  <c:v>44669</c:v>
                </c:pt>
                <c:pt idx="77">
                  <c:v>44670</c:v>
                </c:pt>
                <c:pt idx="78">
                  <c:v>44671</c:v>
                </c:pt>
                <c:pt idx="79">
                  <c:v>44672</c:v>
                </c:pt>
                <c:pt idx="80">
                  <c:v>44673</c:v>
                </c:pt>
                <c:pt idx="81">
                  <c:v>44674</c:v>
                </c:pt>
                <c:pt idx="82">
                  <c:v>44675</c:v>
                </c:pt>
                <c:pt idx="83">
                  <c:v>44676</c:v>
                </c:pt>
                <c:pt idx="84">
                  <c:v>44677</c:v>
                </c:pt>
                <c:pt idx="85">
                  <c:v>44678</c:v>
                </c:pt>
                <c:pt idx="86">
                  <c:v>44679</c:v>
                </c:pt>
                <c:pt idx="87">
                  <c:v>44680</c:v>
                </c:pt>
                <c:pt idx="88">
                  <c:v>44681</c:v>
                </c:pt>
                <c:pt idx="89">
                  <c:v>44682</c:v>
                </c:pt>
                <c:pt idx="90">
                  <c:v>44683</c:v>
                </c:pt>
                <c:pt idx="91">
                  <c:v>44684</c:v>
                </c:pt>
                <c:pt idx="92">
                  <c:v>44685</c:v>
                </c:pt>
                <c:pt idx="93">
                  <c:v>44686</c:v>
                </c:pt>
                <c:pt idx="94">
                  <c:v>44687</c:v>
                </c:pt>
                <c:pt idx="95">
                  <c:v>44688</c:v>
                </c:pt>
                <c:pt idx="96">
                  <c:v>44689</c:v>
                </c:pt>
                <c:pt idx="97">
                  <c:v>44690</c:v>
                </c:pt>
                <c:pt idx="98">
                  <c:v>44691</c:v>
                </c:pt>
                <c:pt idx="99">
                  <c:v>44692</c:v>
                </c:pt>
                <c:pt idx="100">
                  <c:v>44693</c:v>
                </c:pt>
                <c:pt idx="101">
                  <c:v>44694</c:v>
                </c:pt>
                <c:pt idx="102">
                  <c:v>44695</c:v>
                </c:pt>
                <c:pt idx="103">
                  <c:v>44696</c:v>
                </c:pt>
                <c:pt idx="104">
                  <c:v>44697</c:v>
                </c:pt>
                <c:pt idx="105">
                  <c:v>44698</c:v>
                </c:pt>
                <c:pt idx="106">
                  <c:v>44699</c:v>
                </c:pt>
                <c:pt idx="107">
                  <c:v>44700</c:v>
                </c:pt>
                <c:pt idx="108">
                  <c:v>44701</c:v>
                </c:pt>
                <c:pt idx="109">
                  <c:v>44702</c:v>
                </c:pt>
                <c:pt idx="110">
                  <c:v>44703</c:v>
                </c:pt>
                <c:pt idx="111">
                  <c:v>44704</c:v>
                </c:pt>
                <c:pt idx="112">
                  <c:v>44705</c:v>
                </c:pt>
                <c:pt idx="113">
                  <c:v>44706</c:v>
                </c:pt>
                <c:pt idx="114">
                  <c:v>44707</c:v>
                </c:pt>
                <c:pt idx="115">
                  <c:v>44708</c:v>
                </c:pt>
                <c:pt idx="116">
                  <c:v>44709</c:v>
                </c:pt>
                <c:pt idx="117">
                  <c:v>44710</c:v>
                </c:pt>
                <c:pt idx="118">
                  <c:v>44711</c:v>
                </c:pt>
                <c:pt idx="119">
                  <c:v>44712</c:v>
                </c:pt>
                <c:pt idx="120">
                  <c:v>44713</c:v>
                </c:pt>
                <c:pt idx="121">
                  <c:v>44714</c:v>
                </c:pt>
                <c:pt idx="122">
                  <c:v>44715</c:v>
                </c:pt>
                <c:pt idx="123">
                  <c:v>44716</c:v>
                </c:pt>
                <c:pt idx="124">
                  <c:v>44717</c:v>
                </c:pt>
                <c:pt idx="125">
                  <c:v>44718</c:v>
                </c:pt>
                <c:pt idx="126">
                  <c:v>44719</c:v>
                </c:pt>
                <c:pt idx="127">
                  <c:v>44720</c:v>
                </c:pt>
                <c:pt idx="128">
                  <c:v>44721</c:v>
                </c:pt>
                <c:pt idx="129">
                  <c:v>44722</c:v>
                </c:pt>
                <c:pt idx="130">
                  <c:v>44723</c:v>
                </c:pt>
                <c:pt idx="131">
                  <c:v>44724</c:v>
                </c:pt>
                <c:pt idx="132">
                  <c:v>44725</c:v>
                </c:pt>
                <c:pt idx="133">
                  <c:v>44726</c:v>
                </c:pt>
                <c:pt idx="134">
                  <c:v>44727</c:v>
                </c:pt>
                <c:pt idx="135">
                  <c:v>44728</c:v>
                </c:pt>
                <c:pt idx="136">
                  <c:v>44729</c:v>
                </c:pt>
                <c:pt idx="137">
                  <c:v>44730</c:v>
                </c:pt>
                <c:pt idx="138">
                  <c:v>44731</c:v>
                </c:pt>
                <c:pt idx="139">
                  <c:v>44732</c:v>
                </c:pt>
                <c:pt idx="140">
                  <c:v>44733</c:v>
                </c:pt>
                <c:pt idx="141">
                  <c:v>44734</c:v>
                </c:pt>
                <c:pt idx="142">
                  <c:v>44735</c:v>
                </c:pt>
                <c:pt idx="143">
                  <c:v>44736</c:v>
                </c:pt>
                <c:pt idx="144">
                  <c:v>44737</c:v>
                </c:pt>
                <c:pt idx="145">
                  <c:v>44738</c:v>
                </c:pt>
                <c:pt idx="146">
                  <c:v>44739</c:v>
                </c:pt>
                <c:pt idx="147">
                  <c:v>44740</c:v>
                </c:pt>
                <c:pt idx="148">
                  <c:v>44741</c:v>
                </c:pt>
                <c:pt idx="149">
                  <c:v>44742</c:v>
                </c:pt>
                <c:pt idx="150">
                  <c:v>44743</c:v>
                </c:pt>
                <c:pt idx="151">
                  <c:v>44744</c:v>
                </c:pt>
                <c:pt idx="152">
                  <c:v>44745</c:v>
                </c:pt>
                <c:pt idx="153">
                  <c:v>44746</c:v>
                </c:pt>
                <c:pt idx="154">
                  <c:v>44747</c:v>
                </c:pt>
                <c:pt idx="155">
                  <c:v>44748</c:v>
                </c:pt>
                <c:pt idx="156">
                  <c:v>44749</c:v>
                </c:pt>
                <c:pt idx="157">
                  <c:v>44750</c:v>
                </c:pt>
                <c:pt idx="158">
                  <c:v>44751</c:v>
                </c:pt>
                <c:pt idx="159">
                  <c:v>44752</c:v>
                </c:pt>
                <c:pt idx="160">
                  <c:v>44753</c:v>
                </c:pt>
                <c:pt idx="161">
                  <c:v>44754</c:v>
                </c:pt>
                <c:pt idx="162">
                  <c:v>44755</c:v>
                </c:pt>
                <c:pt idx="163">
                  <c:v>44756</c:v>
                </c:pt>
                <c:pt idx="164">
                  <c:v>44757</c:v>
                </c:pt>
                <c:pt idx="165">
                  <c:v>44758</c:v>
                </c:pt>
                <c:pt idx="166">
                  <c:v>44759</c:v>
                </c:pt>
                <c:pt idx="167">
                  <c:v>44760</c:v>
                </c:pt>
                <c:pt idx="168">
                  <c:v>44761</c:v>
                </c:pt>
                <c:pt idx="169">
                  <c:v>44762</c:v>
                </c:pt>
                <c:pt idx="170">
                  <c:v>44763</c:v>
                </c:pt>
                <c:pt idx="171">
                  <c:v>44764</c:v>
                </c:pt>
                <c:pt idx="172">
                  <c:v>44765</c:v>
                </c:pt>
                <c:pt idx="173">
                  <c:v>44766</c:v>
                </c:pt>
                <c:pt idx="174">
                  <c:v>44767</c:v>
                </c:pt>
                <c:pt idx="175">
                  <c:v>44768</c:v>
                </c:pt>
                <c:pt idx="176">
                  <c:v>44769</c:v>
                </c:pt>
                <c:pt idx="177">
                  <c:v>44770</c:v>
                </c:pt>
                <c:pt idx="178">
                  <c:v>44771</c:v>
                </c:pt>
                <c:pt idx="179">
                  <c:v>44772</c:v>
                </c:pt>
                <c:pt idx="180">
                  <c:v>44773</c:v>
                </c:pt>
                <c:pt idx="181">
                  <c:v>44774</c:v>
                </c:pt>
                <c:pt idx="182">
                  <c:v>44775</c:v>
                </c:pt>
                <c:pt idx="183">
                  <c:v>44776</c:v>
                </c:pt>
                <c:pt idx="184">
                  <c:v>44777</c:v>
                </c:pt>
                <c:pt idx="185">
                  <c:v>44778</c:v>
                </c:pt>
                <c:pt idx="186">
                  <c:v>44779</c:v>
                </c:pt>
                <c:pt idx="187">
                  <c:v>44780</c:v>
                </c:pt>
                <c:pt idx="188">
                  <c:v>44781</c:v>
                </c:pt>
                <c:pt idx="189">
                  <c:v>44782</c:v>
                </c:pt>
                <c:pt idx="190">
                  <c:v>44783</c:v>
                </c:pt>
                <c:pt idx="191">
                  <c:v>44784</c:v>
                </c:pt>
                <c:pt idx="192">
                  <c:v>44785</c:v>
                </c:pt>
                <c:pt idx="193">
                  <c:v>44786</c:v>
                </c:pt>
                <c:pt idx="194">
                  <c:v>44787</c:v>
                </c:pt>
                <c:pt idx="195">
                  <c:v>44788</c:v>
                </c:pt>
                <c:pt idx="196">
                  <c:v>44789</c:v>
                </c:pt>
                <c:pt idx="197">
                  <c:v>44790</c:v>
                </c:pt>
                <c:pt idx="198">
                  <c:v>44791</c:v>
                </c:pt>
                <c:pt idx="199">
                  <c:v>44792</c:v>
                </c:pt>
                <c:pt idx="200">
                  <c:v>44793</c:v>
                </c:pt>
                <c:pt idx="201">
                  <c:v>44794</c:v>
                </c:pt>
                <c:pt idx="202">
                  <c:v>44795</c:v>
                </c:pt>
                <c:pt idx="203">
                  <c:v>44796</c:v>
                </c:pt>
                <c:pt idx="204">
                  <c:v>44797</c:v>
                </c:pt>
                <c:pt idx="205">
                  <c:v>44798</c:v>
                </c:pt>
                <c:pt idx="206">
                  <c:v>44799</c:v>
                </c:pt>
                <c:pt idx="207">
                  <c:v>44800</c:v>
                </c:pt>
                <c:pt idx="208">
                  <c:v>44801</c:v>
                </c:pt>
                <c:pt idx="209">
                  <c:v>44802</c:v>
                </c:pt>
                <c:pt idx="210">
                  <c:v>44803</c:v>
                </c:pt>
                <c:pt idx="211">
                  <c:v>44804</c:v>
                </c:pt>
                <c:pt idx="212">
                  <c:v>44805</c:v>
                </c:pt>
                <c:pt idx="213">
                  <c:v>44806</c:v>
                </c:pt>
                <c:pt idx="214">
                  <c:v>44807</c:v>
                </c:pt>
                <c:pt idx="215">
                  <c:v>44808</c:v>
                </c:pt>
                <c:pt idx="216">
                  <c:v>44809</c:v>
                </c:pt>
                <c:pt idx="217">
                  <c:v>44810</c:v>
                </c:pt>
                <c:pt idx="218">
                  <c:v>44811</c:v>
                </c:pt>
                <c:pt idx="219">
                  <c:v>44812</c:v>
                </c:pt>
                <c:pt idx="220">
                  <c:v>44813</c:v>
                </c:pt>
                <c:pt idx="221">
                  <c:v>44814</c:v>
                </c:pt>
                <c:pt idx="222">
                  <c:v>44815</c:v>
                </c:pt>
                <c:pt idx="223">
                  <c:v>44816</c:v>
                </c:pt>
                <c:pt idx="224">
                  <c:v>44817</c:v>
                </c:pt>
                <c:pt idx="225">
                  <c:v>44818</c:v>
                </c:pt>
                <c:pt idx="226">
                  <c:v>44819</c:v>
                </c:pt>
                <c:pt idx="227">
                  <c:v>44820</c:v>
                </c:pt>
                <c:pt idx="228">
                  <c:v>44821</c:v>
                </c:pt>
                <c:pt idx="229">
                  <c:v>44822</c:v>
                </c:pt>
                <c:pt idx="230">
                  <c:v>44823</c:v>
                </c:pt>
                <c:pt idx="231">
                  <c:v>44824</c:v>
                </c:pt>
                <c:pt idx="232">
                  <c:v>44825</c:v>
                </c:pt>
                <c:pt idx="233">
                  <c:v>44826</c:v>
                </c:pt>
                <c:pt idx="234">
                  <c:v>44827</c:v>
                </c:pt>
                <c:pt idx="235">
                  <c:v>44828</c:v>
                </c:pt>
                <c:pt idx="236">
                  <c:v>44829</c:v>
                </c:pt>
                <c:pt idx="237">
                  <c:v>44830</c:v>
                </c:pt>
                <c:pt idx="238">
                  <c:v>44831</c:v>
                </c:pt>
                <c:pt idx="239">
                  <c:v>44832</c:v>
                </c:pt>
                <c:pt idx="240">
                  <c:v>44833</c:v>
                </c:pt>
                <c:pt idx="241">
                  <c:v>44834</c:v>
                </c:pt>
                <c:pt idx="242">
                  <c:v>44835</c:v>
                </c:pt>
                <c:pt idx="243">
                  <c:v>44836</c:v>
                </c:pt>
                <c:pt idx="244">
                  <c:v>44837</c:v>
                </c:pt>
                <c:pt idx="245">
                  <c:v>44838</c:v>
                </c:pt>
                <c:pt idx="246">
                  <c:v>44839</c:v>
                </c:pt>
                <c:pt idx="247">
                  <c:v>44840</c:v>
                </c:pt>
                <c:pt idx="248">
                  <c:v>44841</c:v>
                </c:pt>
                <c:pt idx="249">
                  <c:v>44842</c:v>
                </c:pt>
                <c:pt idx="250">
                  <c:v>44843</c:v>
                </c:pt>
                <c:pt idx="251">
                  <c:v>44844</c:v>
                </c:pt>
                <c:pt idx="252">
                  <c:v>44845</c:v>
                </c:pt>
                <c:pt idx="253">
                  <c:v>44846</c:v>
                </c:pt>
                <c:pt idx="254">
                  <c:v>44847</c:v>
                </c:pt>
                <c:pt idx="255">
                  <c:v>44848</c:v>
                </c:pt>
                <c:pt idx="256">
                  <c:v>44849</c:v>
                </c:pt>
                <c:pt idx="257">
                  <c:v>44850</c:v>
                </c:pt>
                <c:pt idx="258">
                  <c:v>44851</c:v>
                </c:pt>
                <c:pt idx="259">
                  <c:v>44852</c:v>
                </c:pt>
                <c:pt idx="260">
                  <c:v>44853</c:v>
                </c:pt>
                <c:pt idx="261">
                  <c:v>44854</c:v>
                </c:pt>
                <c:pt idx="262">
                  <c:v>44855</c:v>
                </c:pt>
                <c:pt idx="263">
                  <c:v>44856</c:v>
                </c:pt>
                <c:pt idx="264">
                  <c:v>44857</c:v>
                </c:pt>
                <c:pt idx="265">
                  <c:v>44858</c:v>
                </c:pt>
                <c:pt idx="266">
                  <c:v>44859</c:v>
                </c:pt>
                <c:pt idx="267">
                  <c:v>44860</c:v>
                </c:pt>
                <c:pt idx="268">
                  <c:v>44861</c:v>
                </c:pt>
                <c:pt idx="269">
                  <c:v>44862</c:v>
                </c:pt>
                <c:pt idx="270">
                  <c:v>44863</c:v>
                </c:pt>
                <c:pt idx="271">
                  <c:v>44864</c:v>
                </c:pt>
                <c:pt idx="272">
                  <c:v>44865</c:v>
                </c:pt>
                <c:pt idx="273">
                  <c:v>44866</c:v>
                </c:pt>
                <c:pt idx="274">
                  <c:v>44867</c:v>
                </c:pt>
                <c:pt idx="275">
                  <c:v>44868</c:v>
                </c:pt>
                <c:pt idx="276">
                  <c:v>44869</c:v>
                </c:pt>
                <c:pt idx="277">
                  <c:v>44870</c:v>
                </c:pt>
                <c:pt idx="278">
                  <c:v>44871</c:v>
                </c:pt>
                <c:pt idx="279">
                  <c:v>44872</c:v>
                </c:pt>
                <c:pt idx="280">
                  <c:v>44873</c:v>
                </c:pt>
                <c:pt idx="281">
                  <c:v>44874</c:v>
                </c:pt>
                <c:pt idx="282">
                  <c:v>44875</c:v>
                </c:pt>
                <c:pt idx="283">
                  <c:v>44876</c:v>
                </c:pt>
                <c:pt idx="284">
                  <c:v>44877</c:v>
                </c:pt>
                <c:pt idx="285">
                  <c:v>44878</c:v>
                </c:pt>
                <c:pt idx="286">
                  <c:v>44879</c:v>
                </c:pt>
                <c:pt idx="287">
                  <c:v>44880</c:v>
                </c:pt>
                <c:pt idx="288">
                  <c:v>44881</c:v>
                </c:pt>
                <c:pt idx="289">
                  <c:v>44882</c:v>
                </c:pt>
                <c:pt idx="290">
                  <c:v>44883</c:v>
                </c:pt>
                <c:pt idx="291">
                  <c:v>44884</c:v>
                </c:pt>
                <c:pt idx="292">
                  <c:v>44885</c:v>
                </c:pt>
                <c:pt idx="293">
                  <c:v>44886</c:v>
                </c:pt>
                <c:pt idx="294">
                  <c:v>44887</c:v>
                </c:pt>
                <c:pt idx="295">
                  <c:v>44888</c:v>
                </c:pt>
                <c:pt idx="296">
                  <c:v>44889</c:v>
                </c:pt>
                <c:pt idx="297">
                  <c:v>44890</c:v>
                </c:pt>
                <c:pt idx="298">
                  <c:v>44891</c:v>
                </c:pt>
                <c:pt idx="299">
                  <c:v>44892</c:v>
                </c:pt>
                <c:pt idx="300">
                  <c:v>44893</c:v>
                </c:pt>
                <c:pt idx="301">
                  <c:v>44894</c:v>
                </c:pt>
                <c:pt idx="302">
                  <c:v>44895</c:v>
                </c:pt>
                <c:pt idx="303">
                  <c:v>44896</c:v>
                </c:pt>
                <c:pt idx="304">
                  <c:v>44897</c:v>
                </c:pt>
                <c:pt idx="305">
                  <c:v>44898</c:v>
                </c:pt>
                <c:pt idx="306">
                  <c:v>44899</c:v>
                </c:pt>
                <c:pt idx="307">
                  <c:v>44900</c:v>
                </c:pt>
                <c:pt idx="308">
                  <c:v>44901</c:v>
                </c:pt>
                <c:pt idx="309">
                  <c:v>44902</c:v>
                </c:pt>
                <c:pt idx="310">
                  <c:v>44903</c:v>
                </c:pt>
                <c:pt idx="311">
                  <c:v>44904</c:v>
                </c:pt>
                <c:pt idx="312">
                  <c:v>44905</c:v>
                </c:pt>
                <c:pt idx="313">
                  <c:v>44906</c:v>
                </c:pt>
                <c:pt idx="314">
                  <c:v>44907</c:v>
                </c:pt>
                <c:pt idx="315">
                  <c:v>44908</c:v>
                </c:pt>
                <c:pt idx="316">
                  <c:v>44909</c:v>
                </c:pt>
                <c:pt idx="317">
                  <c:v>44910</c:v>
                </c:pt>
                <c:pt idx="318">
                  <c:v>44911</c:v>
                </c:pt>
                <c:pt idx="319">
                  <c:v>44912</c:v>
                </c:pt>
                <c:pt idx="320">
                  <c:v>44913</c:v>
                </c:pt>
                <c:pt idx="321">
                  <c:v>44914</c:v>
                </c:pt>
                <c:pt idx="322">
                  <c:v>44915</c:v>
                </c:pt>
                <c:pt idx="323">
                  <c:v>44916</c:v>
                </c:pt>
                <c:pt idx="324">
                  <c:v>44917</c:v>
                </c:pt>
                <c:pt idx="325">
                  <c:v>44918</c:v>
                </c:pt>
                <c:pt idx="326">
                  <c:v>44919</c:v>
                </c:pt>
                <c:pt idx="327">
                  <c:v>44920</c:v>
                </c:pt>
                <c:pt idx="328">
                  <c:v>44921</c:v>
                </c:pt>
                <c:pt idx="329">
                  <c:v>44922</c:v>
                </c:pt>
                <c:pt idx="330">
                  <c:v>44923</c:v>
                </c:pt>
                <c:pt idx="331">
                  <c:v>44924</c:v>
                </c:pt>
                <c:pt idx="332">
                  <c:v>44925</c:v>
                </c:pt>
                <c:pt idx="333">
                  <c:v>44926</c:v>
                </c:pt>
                <c:pt idx="334">
                  <c:v>44927</c:v>
                </c:pt>
                <c:pt idx="335">
                  <c:v>44928</c:v>
                </c:pt>
                <c:pt idx="336">
                  <c:v>44929</c:v>
                </c:pt>
                <c:pt idx="337">
                  <c:v>44930</c:v>
                </c:pt>
                <c:pt idx="338">
                  <c:v>44931</c:v>
                </c:pt>
                <c:pt idx="339">
                  <c:v>44932</c:v>
                </c:pt>
                <c:pt idx="340">
                  <c:v>44933</c:v>
                </c:pt>
                <c:pt idx="341">
                  <c:v>44934</c:v>
                </c:pt>
                <c:pt idx="342">
                  <c:v>44935</c:v>
                </c:pt>
                <c:pt idx="343">
                  <c:v>44936</c:v>
                </c:pt>
                <c:pt idx="344">
                  <c:v>44937</c:v>
                </c:pt>
                <c:pt idx="345">
                  <c:v>44938</c:v>
                </c:pt>
                <c:pt idx="346">
                  <c:v>44939</c:v>
                </c:pt>
                <c:pt idx="347">
                  <c:v>44940</c:v>
                </c:pt>
                <c:pt idx="348">
                  <c:v>44941</c:v>
                </c:pt>
                <c:pt idx="349">
                  <c:v>44942</c:v>
                </c:pt>
                <c:pt idx="350">
                  <c:v>44943</c:v>
                </c:pt>
                <c:pt idx="351">
                  <c:v>44944</c:v>
                </c:pt>
                <c:pt idx="352">
                  <c:v>44945</c:v>
                </c:pt>
                <c:pt idx="353">
                  <c:v>44946</c:v>
                </c:pt>
                <c:pt idx="354">
                  <c:v>44947</c:v>
                </c:pt>
                <c:pt idx="355">
                  <c:v>44948</c:v>
                </c:pt>
                <c:pt idx="356">
                  <c:v>44949</c:v>
                </c:pt>
                <c:pt idx="357">
                  <c:v>44950</c:v>
                </c:pt>
                <c:pt idx="358">
                  <c:v>44951</c:v>
                </c:pt>
                <c:pt idx="359">
                  <c:v>44952</c:v>
                </c:pt>
                <c:pt idx="360">
                  <c:v>44953</c:v>
                </c:pt>
                <c:pt idx="361">
                  <c:v>44954</c:v>
                </c:pt>
                <c:pt idx="362">
                  <c:v>44955</c:v>
                </c:pt>
                <c:pt idx="363">
                  <c:v>44956</c:v>
                </c:pt>
                <c:pt idx="364">
                  <c:v>44957</c:v>
                </c:pt>
                <c:pt idx="365">
                  <c:v>44958</c:v>
                </c:pt>
                <c:pt idx="366">
                  <c:v>44959</c:v>
                </c:pt>
                <c:pt idx="367">
                  <c:v>44960</c:v>
                </c:pt>
                <c:pt idx="368">
                  <c:v>44961</c:v>
                </c:pt>
                <c:pt idx="369">
                  <c:v>44962</c:v>
                </c:pt>
                <c:pt idx="370">
                  <c:v>44963</c:v>
                </c:pt>
                <c:pt idx="371">
                  <c:v>44964</c:v>
                </c:pt>
                <c:pt idx="372">
                  <c:v>44965</c:v>
                </c:pt>
                <c:pt idx="373">
                  <c:v>44966</c:v>
                </c:pt>
                <c:pt idx="374">
                  <c:v>44967</c:v>
                </c:pt>
                <c:pt idx="375">
                  <c:v>44968</c:v>
                </c:pt>
                <c:pt idx="376">
                  <c:v>44969</c:v>
                </c:pt>
                <c:pt idx="377">
                  <c:v>44970</c:v>
                </c:pt>
                <c:pt idx="378">
                  <c:v>44971</c:v>
                </c:pt>
                <c:pt idx="379">
                  <c:v>44972</c:v>
                </c:pt>
                <c:pt idx="380">
                  <c:v>44973</c:v>
                </c:pt>
                <c:pt idx="381">
                  <c:v>44974</c:v>
                </c:pt>
                <c:pt idx="382">
                  <c:v>44975</c:v>
                </c:pt>
                <c:pt idx="383">
                  <c:v>44976</c:v>
                </c:pt>
                <c:pt idx="384">
                  <c:v>44977</c:v>
                </c:pt>
                <c:pt idx="385">
                  <c:v>44978</c:v>
                </c:pt>
                <c:pt idx="386">
                  <c:v>44979</c:v>
                </c:pt>
                <c:pt idx="387">
                  <c:v>44980</c:v>
                </c:pt>
                <c:pt idx="388">
                  <c:v>44981</c:v>
                </c:pt>
                <c:pt idx="389">
                  <c:v>44982</c:v>
                </c:pt>
                <c:pt idx="390">
                  <c:v>44983</c:v>
                </c:pt>
                <c:pt idx="391">
                  <c:v>44984</c:v>
                </c:pt>
                <c:pt idx="392">
                  <c:v>44985</c:v>
                </c:pt>
              </c:numCache>
            </c:numRef>
          </c:cat>
          <c:val>
            <c:numRef>
              <c:f>Trader!$F$32:$F$424</c:f>
              <c:numCache>
                <c:formatCode>#,##0.00</c:formatCode>
                <c:ptCount val="393"/>
                <c:pt idx="0">
                  <c:v>166558063.97999999</c:v>
                </c:pt>
                <c:pt idx="1">
                  <c:v>133822183.37</c:v>
                </c:pt>
                <c:pt idx="2">
                  <c:v>136836871.59999999</c:v>
                </c:pt>
                <c:pt idx="3">
                  <c:v>119733698.04000001</c:v>
                </c:pt>
                <c:pt idx="4">
                  <c:v>114525037.21999998</c:v>
                </c:pt>
                <c:pt idx="5">
                  <c:v>113430154.42999996</c:v>
                </c:pt>
                <c:pt idx="6">
                  <c:v>108301601.71999994</c:v>
                </c:pt>
                <c:pt idx="7">
                  <c:v>108206981.27999996</c:v>
                </c:pt>
                <c:pt idx="8">
                  <c:v>98878557.769999996</c:v>
                </c:pt>
                <c:pt idx="9">
                  <c:v>95521757.920000002</c:v>
                </c:pt>
                <c:pt idx="10">
                  <c:v>95820530.530000001</c:v>
                </c:pt>
                <c:pt idx="11">
                  <c:v>95651371.539999977</c:v>
                </c:pt>
                <c:pt idx="12">
                  <c:v>95166888.62999998</c:v>
                </c:pt>
                <c:pt idx="13">
                  <c:v>96357055.840000004</c:v>
                </c:pt>
                <c:pt idx="14">
                  <c:v>95773992.219999984</c:v>
                </c:pt>
                <c:pt idx="15">
                  <c:v>94079217.839999989</c:v>
                </c:pt>
                <c:pt idx="16">
                  <c:v>96713584.940000013</c:v>
                </c:pt>
                <c:pt idx="17">
                  <c:v>101332599.59999999</c:v>
                </c:pt>
                <c:pt idx="18">
                  <c:v>105619577.02</c:v>
                </c:pt>
                <c:pt idx="19">
                  <c:v>105660324.88</c:v>
                </c:pt>
                <c:pt idx="20">
                  <c:v>104832373.83</c:v>
                </c:pt>
                <c:pt idx="21">
                  <c:v>105623528.64000002</c:v>
                </c:pt>
                <c:pt idx="22">
                  <c:v>101740088.12999998</c:v>
                </c:pt>
                <c:pt idx="23">
                  <c:v>108067045.50000004</c:v>
                </c:pt>
                <c:pt idx="24">
                  <c:v>123285421.60999998</c:v>
                </c:pt>
                <c:pt idx="25">
                  <c:v>121642374.51000001</c:v>
                </c:pt>
                <c:pt idx="26">
                  <c:v>120256466.18000001</c:v>
                </c:pt>
                <c:pt idx="27">
                  <c:v>117996086.09999999</c:v>
                </c:pt>
                <c:pt idx="28">
                  <c:v>110533704.76000002</c:v>
                </c:pt>
                <c:pt idx="29">
                  <c:v>104562404.25</c:v>
                </c:pt>
                <c:pt idx="30">
                  <c:v>97532589.969999999</c:v>
                </c:pt>
                <c:pt idx="31">
                  <c:v>126540754.40000004</c:v>
                </c:pt>
                <c:pt idx="32">
                  <c:v>124025966.20999998</c:v>
                </c:pt>
                <c:pt idx="33">
                  <c:v>121339878.74000004</c:v>
                </c:pt>
                <c:pt idx="34">
                  <c:v>120924863.98000003</c:v>
                </c:pt>
                <c:pt idx="35">
                  <c:v>121072641.89000002</c:v>
                </c:pt>
                <c:pt idx="36">
                  <c:v>109775508.5</c:v>
                </c:pt>
                <c:pt idx="37">
                  <c:v>107995267.21999998</c:v>
                </c:pt>
                <c:pt idx="38">
                  <c:v>109830012.05</c:v>
                </c:pt>
                <c:pt idx="39">
                  <c:v>112964989.45000002</c:v>
                </c:pt>
                <c:pt idx="40">
                  <c:v>112316845.16</c:v>
                </c:pt>
                <c:pt idx="41">
                  <c:v>109614549.55999996</c:v>
                </c:pt>
                <c:pt idx="42">
                  <c:v>104730544.84</c:v>
                </c:pt>
                <c:pt idx="43">
                  <c:v>101060273.43999998</c:v>
                </c:pt>
                <c:pt idx="44">
                  <c:v>104427379.82999995</c:v>
                </c:pt>
                <c:pt idx="45">
                  <c:v>108461163.02999996</c:v>
                </c:pt>
                <c:pt idx="46">
                  <c:v>111869372.72</c:v>
                </c:pt>
                <c:pt idx="47">
                  <c:v>111452002.81000002</c:v>
                </c:pt>
                <c:pt idx="48">
                  <c:v>107679182.2</c:v>
                </c:pt>
                <c:pt idx="49">
                  <c:v>109012085.76000004</c:v>
                </c:pt>
                <c:pt idx="50">
                  <c:v>115885463.41</c:v>
                </c:pt>
                <c:pt idx="51">
                  <c:v>118706763.22</c:v>
                </c:pt>
                <c:pt idx="52">
                  <c:v>130283126.68000002</c:v>
                </c:pt>
                <c:pt idx="53">
                  <c:v>131983235.51000001</c:v>
                </c:pt>
                <c:pt idx="54">
                  <c:v>134156798.97999996</c:v>
                </c:pt>
                <c:pt idx="55">
                  <c:v>129946643.83999996</c:v>
                </c:pt>
                <c:pt idx="56">
                  <c:v>117606420.79999998</c:v>
                </c:pt>
                <c:pt idx="57">
                  <c:v>107072516.11</c:v>
                </c:pt>
                <c:pt idx="58">
                  <c:v>112047633.58</c:v>
                </c:pt>
                <c:pt idx="59">
                  <c:v>126013749.76000002</c:v>
                </c:pt>
                <c:pt idx="60">
                  <c:v>133306001.25000006</c:v>
                </c:pt>
                <c:pt idx="61">
                  <c:v>129286743.59000003</c:v>
                </c:pt>
                <c:pt idx="62">
                  <c:v>126264463.99000002</c:v>
                </c:pt>
                <c:pt idx="63">
                  <c:v>124053060.09</c:v>
                </c:pt>
                <c:pt idx="64">
                  <c:v>115198787.87</c:v>
                </c:pt>
                <c:pt idx="65">
                  <c:v>115498553.40000001</c:v>
                </c:pt>
                <c:pt idx="66">
                  <c:v>120574724.89999998</c:v>
                </c:pt>
                <c:pt idx="67">
                  <c:v>121858879.92000002</c:v>
                </c:pt>
                <c:pt idx="68">
                  <c:v>117104328.17000002</c:v>
                </c:pt>
                <c:pt idx="69">
                  <c:v>116998788.84999999</c:v>
                </c:pt>
                <c:pt idx="70">
                  <c:v>114153214.28</c:v>
                </c:pt>
                <c:pt idx="71">
                  <c:v>112322396.46000002</c:v>
                </c:pt>
                <c:pt idx="72">
                  <c:v>117345081.48999996</c:v>
                </c:pt>
                <c:pt idx="73">
                  <c:v>119180616.28</c:v>
                </c:pt>
                <c:pt idx="74">
                  <c:v>126800726.44</c:v>
                </c:pt>
                <c:pt idx="75">
                  <c:v>125396433.21000008</c:v>
                </c:pt>
                <c:pt idx="76">
                  <c:v>116030151.81</c:v>
                </c:pt>
                <c:pt idx="77">
                  <c:v>113136457.28</c:v>
                </c:pt>
                <c:pt idx="78">
                  <c:v>111425468.10999995</c:v>
                </c:pt>
                <c:pt idx="79">
                  <c:v>109905541.34999999</c:v>
                </c:pt>
                <c:pt idx="80">
                  <c:v>110132631.41999994</c:v>
                </c:pt>
                <c:pt idx="81">
                  <c:v>111584065.44999996</c:v>
                </c:pt>
                <c:pt idx="82">
                  <c:v>113952454.00000004</c:v>
                </c:pt>
                <c:pt idx="83">
                  <c:v>114054172.98999996</c:v>
                </c:pt>
                <c:pt idx="84">
                  <c:v>115939987.25</c:v>
                </c:pt>
                <c:pt idx="85">
                  <c:v>119756722.10999994</c:v>
                </c:pt>
                <c:pt idx="86">
                  <c:v>123867959.94999996</c:v>
                </c:pt>
                <c:pt idx="87">
                  <c:v>121097993.67</c:v>
                </c:pt>
                <c:pt idx="88">
                  <c:v>124903761.95999996</c:v>
                </c:pt>
                <c:pt idx="89">
                  <c:v>126803484.25999998</c:v>
                </c:pt>
                <c:pt idx="90">
                  <c:v>127371749.45</c:v>
                </c:pt>
                <c:pt idx="91">
                  <c:v>150244671.53999999</c:v>
                </c:pt>
                <c:pt idx="92">
                  <c:v>159261242.91999999</c:v>
                </c:pt>
                <c:pt idx="93">
                  <c:v>190097160.80000001</c:v>
                </c:pt>
                <c:pt idx="94">
                  <c:v>210783179.31000009</c:v>
                </c:pt>
                <c:pt idx="95">
                  <c:v>189302613.48000008</c:v>
                </c:pt>
                <c:pt idx="96">
                  <c:v>187715690.98999995</c:v>
                </c:pt>
                <c:pt idx="97">
                  <c:v>183798513.6800001</c:v>
                </c:pt>
                <c:pt idx="98">
                  <c:v>164845819.86000001</c:v>
                </c:pt>
                <c:pt idx="99">
                  <c:v>131702537.98999999</c:v>
                </c:pt>
                <c:pt idx="100">
                  <c:v>133737116.17000005</c:v>
                </c:pt>
                <c:pt idx="101">
                  <c:v>140991999.14000005</c:v>
                </c:pt>
                <c:pt idx="102">
                  <c:v>145428357.26000005</c:v>
                </c:pt>
                <c:pt idx="103">
                  <c:v>137709382.69</c:v>
                </c:pt>
                <c:pt idx="104">
                  <c:v>134335410.29000002</c:v>
                </c:pt>
                <c:pt idx="105">
                  <c:v>121296964.33999996</c:v>
                </c:pt>
                <c:pt idx="106">
                  <c:v>106592461.51999998</c:v>
                </c:pt>
                <c:pt idx="107">
                  <c:v>105948234.82999998</c:v>
                </c:pt>
                <c:pt idx="108">
                  <c:v>109156001.59999999</c:v>
                </c:pt>
                <c:pt idx="109">
                  <c:v>107137507.45999998</c:v>
                </c:pt>
                <c:pt idx="110">
                  <c:v>106127532.84</c:v>
                </c:pt>
                <c:pt idx="111">
                  <c:v>107805057.44</c:v>
                </c:pt>
                <c:pt idx="112">
                  <c:v>111016690.11</c:v>
                </c:pt>
                <c:pt idx="113">
                  <c:v>122934424.05</c:v>
                </c:pt>
                <c:pt idx="114">
                  <c:v>131370355.45999999</c:v>
                </c:pt>
                <c:pt idx="115">
                  <c:v>131781245.79000001</c:v>
                </c:pt>
                <c:pt idx="116">
                  <c:v>138071122.67000002</c:v>
                </c:pt>
                <c:pt idx="117">
                  <c:v>139202245.26999998</c:v>
                </c:pt>
                <c:pt idx="118">
                  <c:v>135603573.13999999</c:v>
                </c:pt>
                <c:pt idx="119">
                  <c:v>135805202.48000002</c:v>
                </c:pt>
                <c:pt idx="120">
                  <c:v>131403957.95999998</c:v>
                </c:pt>
                <c:pt idx="121">
                  <c:v>146486080.88</c:v>
                </c:pt>
                <c:pt idx="122">
                  <c:v>173059519.71000001</c:v>
                </c:pt>
                <c:pt idx="123">
                  <c:v>183205991.07000005</c:v>
                </c:pt>
                <c:pt idx="124">
                  <c:v>186921143.43999991</c:v>
                </c:pt>
                <c:pt idx="125">
                  <c:v>191995413.83000001</c:v>
                </c:pt>
                <c:pt idx="126">
                  <c:v>212751755.45000011</c:v>
                </c:pt>
                <c:pt idx="127">
                  <c:v>152573985.00999996</c:v>
                </c:pt>
                <c:pt idx="128">
                  <c:v>154333342.44000003</c:v>
                </c:pt>
                <c:pt idx="129">
                  <c:v>147725996.67000005</c:v>
                </c:pt>
                <c:pt idx="130">
                  <c:v>149666414.13999999</c:v>
                </c:pt>
                <c:pt idx="131">
                  <c:v>151875294.65000001</c:v>
                </c:pt>
                <c:pt idx="132">
                  <c:v>144987579.63999999</c:v>
                </c:pt>
                <c:pt idx="133">
                  <c:v>135675226</c:v>
                </c:pt>
                <c:pt idx="134">
                  <c:v>122033516.76999998</c:v>
                </c:pt>
                <c:pt idx="135">
                  <c:v>124447409.2</c:v>
                </c:pt>
                <c:pt idx="136">
                  <c:v>135221434.98999995</c:v>
                </c:pt>
                <c:pt idx="137">
                  <c:v>142910987.16000003</c:v>
                </c:pt>
                <c:pt idx="138">
                  <c:v>143907563.66999999</c:v>
                </c:pt>
                <c:pt idx="139">
                  <c:v>134545497.90000004</c:v>
                </c:pt>
                <c:pt idx="140">
                  <c:v>120430259.34999998</c:v>
                </c:pt>
                <c:pt idx="141">
                  <c:v>122967741.50999998</c:v>
                </c:pt>
                <c:pt idx="142">
                  <c:v>135595031.87</c:v>
                </c:pt>
                <c:pt idx="143">
                  <c:v>134188247.90000002</c:v>
                </c:pt>
                <c:pt idx="144">
                  <c:v>124682098.89999996</c:v>
                </c:pt>
                <c:pt idx="145">
                  <c:v>122523268.40000001</c:v>
                </c:pt>
                <c:pt idx="146">
                  <c:v>123797487.16999996</c:v>
                </c:pt>
                <c:pt idx="147">
                  <c:v>119317001.54000001</c:v>
                </c:pt>
                <c:pt idx="148">
                  <c:v>110718873.60999995</c:v>
                </c:pt>
                <c:pt idx="149">
                  <c:v>110535115.69000004</c:v>
                </c:pt>
                <c:pt idx="150">
                  <c:v>139548597.42999998</c:v>
                </c:pt>
                <c:pt idx="151">
                  <c:v>147169865.24999997</c:v>
                </c:pt>
                <c:pt idx="152">
                  <c:v>144009001.84999999</c:v>
                </c:pt>
                <c:pt idx="153">
                  <c:v>139284081.67000002</c:v>
                </c:pt>
                <c:pt idx="154">
                  <c:v>132045857.95999996</c:v>
                </c:pt>
                <c:pt idx="155">
                  <c:v>119504870.88999996</c:v>
                </c:pt>
                <c:pt idx="156">
                  <c:v>119334009.35000002</c:v>
                </c:pt>
                <c:pt idx="157">
                  <c:v>112506439.42999996</c:v>
                </c:pt>
                <c:pt idx="158">
                  <c:v>108509529.75</c:v>
                </c:pt>
                <c:pt idx="159">
                  <c:v>116923582.01000001</c:v>
                </c:pt>
                <c:pt idx="160">
                  <c:v>127207518.03000006</c:v>
                </c:pt>
                <c:pt idx="161">
                  <c:v>133380585.47000006</c:v>
                </c:pt>
                <c:pt idx="162">
                  <c:v>152700426.98000002</c:v>
                </c:pt>
                <c:pt idx="163">
                  <c:v>169667256.98000008</c:v>
                </c:pt>
                <c:pt idx="164">
                  <c:v>156614798.37</c:v>
                </c:pt>
                <c:pt idx="165">
                  <c:v>161056336.97999999</c:v>
                </c:pt>
                <c:pt idx="166">
                  <c:v>156607780.79000002</c:v>
                </c:pt>
                <c:pt idx="167">
                  <c:v>154623696.85000002</c:v>
                </c:pt>
                <c:pt idx="168">
                  <c:v>154649367.56</c:v>
                </c:pt>
                <c:pt idx="169">
                  <c:v>129931036.89000005</c:v>
                </c:pt>
                <c:pt idx="170">
                  <c:v>141570544.06999996</c:v>
                </c:pt>
                <c:pt idx="171">
                  <c:v>143235351.29000002</c:v>
                </c:pt>
                <c:pt idx="172">
                  <c:v>140812882.20000002</c:v>
                </c:pt>
                <c:pt idx="173">
                  <c:v>142208384.65000004</c:v>
                </c:pt>
                <c:pt idx="174">
                  <c:v>139462649.07999998</c:v>
                </c:pt>
                <c:pt idx="175">
                  <c:v>123056466.03000002</c:v>
                </c:pt>
                <c:pt idx="176">
                  <c:v>124993341.73000002</c:v>
                </c:pt>
                <c:pt idx="177">
                  <c:v>144429609.13999999</c:v>
                </c:pt>
                <c:pt idx="178">
                  <c:v>147486453.00999996</c:v>
                </c:pt>
                <c:pt idx="179">
                  <c:v>149907765.19000003</c:v>
                </c:pt>
                <c:pt idx="180">
                  <c:v>150243350.28999999</c:v>
                </c:pt>
                <c:pt idx="181">
                  <c:v>148653929.68000001</c:v>
                </c:pt>
                <c:pt idx="182">
                  <c:v>147440122.51000005</c:v>
                </c:pt>
                <c:pt idx="183">
                  <c:v>149473898.45000002</c:v>
                </c:pt>
                <c:pt idx="184">
                  <c:v>157153902.69</c:v>
                </c:pt>
                <c:pt idx="185">
                  <c:v>173586151.98000005</c:v>
                </c:pt>
                <c:pt idx="186">
                  <c:v>170516417.48000011</c:v>
                </c:pt>
                <c:pt idx="187">
                  <c:v>172077964.54000008</c:v>
                </c:pt>
                <c:pt idx="188">
                  <c:v>172038784.78000006</c:v>
                </c:pt>
                <c:pt idx="189">
                  <c:v>189134644.19000003</c:v>
                </c:pt>
                <c:pt idx="190">
                  <c:v>179984854.79999998</c:v>
                </c:pt>
                <c:pt idx="191">
                  <c:v>184766520.9300001</c:v>
                </c:pt>
                <c:pt idx="192">
                  <c:v>181409371.66000009</c:v>
                </c:pt>
                <c:pt idx="193">
                  <c:v>196821885.71000004</c:v>
                </c:pt>
                <c:pt idx="194">
                  <c:v>197785729.06</c:v>
                </c:pt>
                <c:pt idx="195">
                  <c:v>190778947.93000001</c:v>
                </c:pt>
                <c:pt idx="196">
                  <c:v>165966247.66999999</c:v>
                </c:pt>
                <c:pt idx="197">
                  <c:v>161680172.52000001</c:v>
                </c:pt>
                <c:pt idx="198">
                  <c:v>154292886.52999994</c:v>
                </c:pt>
                <c:pt idx="199">
                  <c:v>157018917.85999998</c:v>
                </c:pt>
                <c:pt idx="200">
                  <c:v>147884593.00000006</c:v>
                </c:pt>
                <c:pt idx="201">
                  <c:v>135741825.97</c:v>
                </c:pt>
                <c:pt idx="202">
                  <c:v>137619811.53000003</c:v>
                </c:pt>
                <c:pt idx="203">
                  <c:v>139766765.00999999</c:v>
                </c:pt>
                <c:pt idx="204">
                  <c:v>134669267.63000005</c:v>
                </c:pt>
                <c:pt idx="205">
                  <c:v>147170502.13999999</c:v>
                </c:pt>
                <c:pt idx="206">
                  <c:v>155173282.87000003</c:v>
                </c:pt>
                <c:pt idx="207">
                  <c:v>166806939.57999998</c:v>
                </c:pt>
                <c:pt idx="208">
                  <c:v>164655506</c:v>
                </c:pt>
                <c:pt idx="209">
                  <c:v>165632138.80000004</c:v>
                </c:pt>
                <c:pt idx="210">
                  <c:v>160182737.14999995</c:v>
                </c:pt>
                <c:pt idx="211">
                  <c:v>150525494.92000002</c:v>
                </c:pt>
                <c:pt idx="212">
                  <c:v>145076463.74000001</c:v>
                </c:pt>
                <c:pt idx="213">
                  <c:v>152561896.54000002</c:v>
                </c:pt>
                <c:pt idx="214">
                  <c:v>155561555.22999999</c:v>
                </c:pt>
                <c:pt idx="215">
                  <c:v>149526799.99000001</c:v>
                </c:pt>
                <c:pt idx="216">
                  <c:v>143637056.36000004</c:v>
                </c:pt>
                <c:pt idx="217">
                  <c:v>140945951.53000003</c:v>
                </c:pt>
                <c:pt idx="218">
                  <c:v>134645561.81999999</c:v>
                </c:pt>
                <c:pt idx="219">
                  <c:v>126714606.87000002</c:v>
                </c:pt>
                <c:pt idx="220">
                  <c:v>119181692.22000004</c:v>
                </c:pt>
                <c:pt idx="221">
                  <c:v>115678376.91000004</c:v>
                </c:pt>
                <c:pt idx="222">
                  <c:v>115738566.48000002</c:v>
                </c:pt>
                <c:pt idx="223">
                  <c:v>118711842.03999998</c:v>
                </c:pt>
                <c:pt idx="224">
                  <c:v>112144060.72000004</c:v>
                </c:pt>
                <c:pt idx="225">
                  <c:v>108060740.54000004</c:v>
                </c:pt>
                <c:pt idx="226">
                  <c:v>117752397.71000004</c:v>
                </c:pt>
                <c:pt idx="227">
                  <c:v>118711819.16</c:v>
                </c:pt>
                <c:pt idx="228">
                  <c:v>118356192.51000002</c:v>
                </c:pt>
                <c:pt idx="229">
                  <c:v>117955942.31</c:v>
                </c:pt>
                <c:pt idx="230">
                  <c:v>119684696.82000004</c:v>
                </c:pt>
                <c:pt idx="231">
                  <c:v>112076867.43000002</c:v>
                </c:pt>
                <c:pt idx="232">
                  <c:v>112609866.20999999</c:v>
                </c:pt>
                <c:pt idx="233">
                  <c:v>117121078.76000002</c:v>
                </c:pt>
                <c:pt idx="234">
                  <c:v>129243871.37</c:v>
                </c:pt>
                <c:pt idx="235">
                  <c:v>125925082.65000004</c:v>
                </c:pt>
                <c:pt idx="236">
                  <c:v>126098764.13000004</c:v>
                </c:pt>
                <c:pt idx="237">
                  <c:v>122803388</c:v>
                </c:pt>
                <c:pt idx="238">
                  <c:v>120177778.28000005</c:v>
                </c:pt>
                <c:pt idx="239">
                  <c:v>111320742.36</c:v>
                </c:pt>
                <c:pt idx="240">
                  <c:v>112609386.85000004</c:v>
                </c:pt>
                <c:pt idx="241">
                  <c:v>112137047.97999996</c:v>
                </c:pt>
                <c:pt idx="242">
                  <c:v>113745314.20999999</c:v>
                </c:pt>
                <c:pt idx="243">
                  <c:v>110349891.14000005</c:v>
                </c:pt>
                <c:pt idx="244">
                  <c:v>110010276.01999997</c:v>
                </c:pt>
                <c:pt idx="245">
                  <c:v>106863654.92000005</c:v>
                </c:pt>
                <c:pt idx="246">
                  <c:v>105703038.56999998</c:v>
                </c:pt>
                <c:pt idx="247">
                  <c:v>108246925.44000004</c:v>
                </c:pt>
                <c:pt idx="248">
                  <c:v>138070796.64000002</c:v>
                </c:pt>
                <c:pt idx="249">
                  <c:v>140733348.26000005</c:v>
                </c:pt>
                <c:pt idx="250">
                  <c:v>143223417.49999994</c:v>
                </c:pt>
                <c:pt idx="251">
                  <c:v>143252597.90999994</c:v>
                </c:pt>
                <c:pt idx="252">
                  <c:v>141840921.74000001</c:v>
                </c:pt>
                <c:pt idx="253">
                  <c:v>138199367.56999999</c:v>
                </c:pt>
                <c:pt idx="254">
                  <c:v>111486456.34999999</c:v>
                </c:pt>
                <c:pt idx="255">
                  <c:v>113370383.23</c:v>
                </c:pt>
                <c:pt idx="256">
                  <c:v>116249767.88</c:v>
                </c:pt>
                <c:pt idx="257">
                  <c:v>116786365.15999998</c:v>
                </c:pt>
                <c:pt idx="258">
                  <c:v>114520404.13000004</c:v>
                </c:pt>
                <c:pt idx="259">
                  <c:v>110093577.59000002</c:v>
                </c:pt>
                <c:pt idx="260">
                  <c:v>105975456.13000004</c:v>
                </c:pt>
                <c:pt idx="261">
                  <c:v>107074092.86000004</c:v>
                </c:pt>
                <c:pt idx="262">
                  <c:v>111589700.01000001</c:v>
                </c:pt>
                <c:pt idx="263">
                  <c:v>111804036.22</c:v>
                </c:pt>
                <c:pt idx="264">
                  <c:v>113023660.86</c:v>
                </c:pt>
                <c:pt idx="265">
                  <c:v>110230884.58</c:v>
                </c:pt>
                <c:pt idx="266">
                  <c:v>106818026.00000007</c:v>
                </c:pt>
                <c:pt idx="267">
                  <c:v>108949475.92000005</c:v>
                </c:pt>
                <c:pt idx="268">
                  <c:v>109927391.37000008</c:v>
                </c:pt>
                <c:pt idx="269">
                  <c:v>109819872.27000004</c:v>
                </c:pt>
                <c:pt idx="270">
                  <c:v>111689910</c:v>
                </c:pt>
                <c:pt idx="271">
                  <c:v>113343765.98999999</c:v>
                </c:pt>
                <c:pt idx="272">
                  <c:v>109257373.36000004</c:v>
                </c:pt>
                <c:pt idx="273">
                  <c:v>112066693.71000002</c:v>
                </c:pt>
                <c:pt idx="274">
                  <c:v>101159580.40000004</c:v>
                </c:pt>
                <c:pt idx="275">
                  <c:v>103930420.55999996</c:v>
                </c:pt>
                <c:pt idx="276">
                  <c:v>129301765.52000004</c:v>
                </c:pt>
                <c:pt idx="277">
                  <c:v>127622820.71999998</c:v>
                </c:pt>
                <c:pt idx="278">
                  <c:v>125786555.24000004</c:v>
                </c:pt>
                <c:pt idx="279">
                  <c:v>122295381.68999995</c:v>
                </c:pt>
                <c:pt idx="280">
                  <c:v>125713766.27000004</c:v>
                </c:pt>
                <c:pt idx="281">
                  <c:v>108930068.79999998</c:v>
                </c:pt>
                <c:pt idx="282">
                  <c:v>117119013.42000002</c:v>
                </c:pt>
                <c:pt idx="283">
                  <c:v>121187308.5</c:v>
                </c:pt>
                <c:pt idx="284">
                  <c:v>125551014.94</c:v>
                </c:pt>
                <c:pt idx="285">
                  <c:v>123998156.79999997</c:v>
                </c:pt>
                <c:pt idx="286">
                  <c:v>120340281.60999998</c:v>
                </c:pt>
                <c:pt idx="287">
                  <c:v>103662494.15000001</c:v>
                </c:pt>
                <c:pt idx="288">
                  <c:v>100870128.40000004</c:v>
                </c:pt>
                <c:pt idx="289">
                  <c:v>98881365.700000003</c:v>
                </c:pt>
                <c:pt idx="290">
                  <c:v>106347684.31999999</c:v>
                </c:pt>
                <c:pt idx="291">
                  <c:v>109934445.2</c:v>
                </c:pt>
                <c:pt idx="292">
                  <c:v>106106391.23000006</c:v>
                </c:pt>
                <c:pt idx="293">
                  <c:v>105001058.41</c:v>
                </c:pt>
                <c:pt idx="294">
                  <c:v>100866828.83000006</c:v>
                </c:pt>
                <c:pt idx="295">
                  <c:v>94256006.170000002</c:v>
                </c:pt>
                <c:pt idx="296">
                  <c:v>98157938.950000018</c:v>
                </c:pt>
                <c:pt idx="297">
                  <c:v>98005419.819999993</c:v>
                </c:pt>
                <c:pt idx="298">
                  <c:v>96798524.730000019</c:v>
                </c:pt>
                <c:pt idx="299">
                  <c:v>101418689.94999996</c:v>
                </c:pt>
                <c:pt idx="300">
                  <c:v>99324594.000000015</c:v>
                </c:pt>
                <c:pt idx="301">
                  <c:v>98868054.069999963</c:v>
                </c:pt>
                <c:pt idx="302">
                  <c:v>91640025.780000031</c:v>
                </c:pt>
                <c:pt idx="303">
                  <c:v>92225253.790000036</c:v>
                </c:pt>
                <c:pt idx="304">
                  <c:v>130549468.4700001</c:v>
                </c:pt>
                <c:pt idx="305">
                  <c:v>135381304.03000006</c:v>
                </c:pt>
                <c:pt idx="306">
                  <c:v>134042892.26999997</c:v>
                </c:pt>
                <c:pt idx="307">
                  <c:v>131334072.46999998</c:v>
                </c:pt>
                <c:pt idx="308">
                  <c:v>112311010.53</c:v>
                </c:pt>
                <c:pt idx="309">
                  <c:v>104476774.17000005</c:v>
                </c:pt>
                <c:pt idx="310">
                  <c:v>108582098.20000003</c:v>
                </c:pt>
                <c:pt idx="311">
                  <c:v>110581139.49000004</c:v>
                </c:pt>
                <c:pt idx="312">
                  <c:v>125264853.03000006</c:v>
                </c:pt>
                <c:pt idx="313">
                  <c:v>128038617.70000003</c:v>
                </c:pt>
                <c:pt idx="314">
                  <c:v>126714494.88000004</c:v>
                </c:pt>
                <c:pt idx="315">
                  <c:v>144229531.57000008</c:v>
                </c:pt>
                <c:pt idx="316">
                  <c:v>178447260.28999999</c:v>
                </c:pt>
                <c:pt idx="317">
                  <c:v>153111251.31000006</c:v>
                </c:pt>
                <c:pt idx="318">
                  <c:v>168046894.50000009</c:v>
                </c:pt>
                <c:pt idx="319">
                  <c:v>165162586.49000007</c:v>
                </c:pt>
                <c:pt idx="320">
                  <c:v>164998858.19000015</c:v>
                </c:pt>
                <c:pt idx="321">
                  <c:v>172867651.87000006</c:v>
                </c:pt>
                <c:pt idx="322">
                  <c:v>108017134.3</c:v>
                </c:pt>
                <c:pt idx="323">
                  <c:v>75651716.099999979</c:v>
                </c:pt>
                <c:pt idx="324">
                  <c:v>81580134.260000035</c:v>
                </c:pt>
                <c:pt idx="325">
                  <c:v>70288894.370000035</c:v>
                </c:pt>
                <c:pt idx="326">
                  <c:v>101128218.27</c:v>
                </c:pt>
                <c:pt idx="327">
                  <c:v>90685982.040000021</c:v>
                </c:pt>
                <c:pt idx="328">
                  <c:v>90308855.319999978</c:v>
                </c:pt>
                <c:pt idx="329">
                  <c:v>87045262.390000045</c:v>
                </c:pt>
                <c:pt idx="330">
                  <c:v>80174415.949999958</c:v>
                </c:pt>
                <c:pt idx="331">
                  <c:v>75428414.190000013</c:v>
                </c:pt>
                <c:pt idx="332">
                  <c:v>74473653.920000017</c:v>
                </c:pt>
                <c:pt idx="333">
                  <c:v>59102939.469999999</c:v>
                </c:pt>
                <c:pt idx="334">
                  <c:v>57334663.150000021</c:v>
                </c:pt>
                <c:pt idx="335">
                  <c:v>56613771.159999996</c:v>
                </c:pt>
                <c:pt idx="336">
                  <c:v>53873410.789999999</c:v>
                </c:pt>
                <c:pt idx="337">
                  <c:v>46288934.259999983</c:v>
                </c:pt>
                <c:pt idx="338">
                  <c:v>37845104.650000006</c:v>
                </c:pt>
                <c:pt idx="339">
                  <c:v>34985105.729999997</c:v>
                </c:pt>
                <c:pt idx="340">
                  <c:v>33818507.029999994</c:v>
                </c:pt>
                <c:pt idx="341">
                  <c:v>32864785.600000001</c:v>
                </c:pt>
                <c:pt idx="342">
                  <c:v>34284186.76000002</c:v>
                </c:pt>
                <c:pt idx="343">
                  <c:v>36529817.590000004</c:v>
                </c:pt>
                <c:pt idx="344">
                  <c:v>36847976.380000018</c:v>
                </c:pt>
                <c:pt idx="345">
                  <c:v>47383206.130000025</c:v>
                </c:pt>
                <c:pt idx="346">
                  <c:v>64445681.679999992</c:v>
                </c:pt>
                <c:pt idx="347">
                  <c:v>61198041.229999989</c:v>
                </c:pt>
                <c:pt idx="348">
                  <c:v>65628615.959999979</c:v>
                </c:pt>
                <c:pt idx="349">
                  <c:v>67928056.649999976</c:v>
                </c:pt>
                <c:pt idx="350">
                  <c:v>69949691.87000002</c:v>
                </c:pt>
                <c:pt idx="351">
                  <c:v>73094639.219999969</c:v>
                </c:pt>
                <c:pt idx="352">
                  <c:v>74643641.320000038</c:v>
                </c:pt>
                <c:pt idx="353">
                  <c:v>77112305.199999973</c:v>
                </c:pt>
                <c:pt idx="354">
                  <c:v>82364093.050000027</c:v>
                </c:pt>
                <c:pt idx="355">
                  <c:v>85679789.290000021</c:v>
                </c:pt>
                <c:pt idx="356">
                  <c:v>84889699.819999993</c:v>
                </c:pt>
                <c:pt idx="357">
                  <c:v>89791670.069999993</c:v>
                </c:pt>
                <c:pt idx="358">
                  <c:v>59687614.959999986</c:v>
                </c:pt>
                <c:pt idx="359">
                  <c:v>61296266.930000015</c:v>
                </c:pt>
                <c:pt idx="360">
                  <c:v>57885412.830000035</c:v>
                </c:pt>
                <c:pt idx="361">
                  <c:v>58052822.909999982</c:v>
                </c:pt>
                <c:pt idx="362">
                  <c:v>59213045.930000022</c:v>
                </c:pt>
                <c:pt idx="363">
                  <c:v>58937826.030000001</c:v>
                </c:pt>
                <c:pt idx="364">
                  <c:v>51686676.540000007</c:v>
                </c:pt>
                <c:pt idx="365">
                  <c:v>54035735.93</c:v>
                </c:pt>
                <c:pt idx="366">
                  <c:v>57340966.63000001</c:v>
                </c:pt>
                <c:pt idx="367">
                  <c:v>84036947.260000035</c:v>
                </c:pt>
                <c:pt idx="368">
                  <c:v>84363523.170000017</c:v>
                </c:pt>
                <c:pt idx="369">
                  <c:v>84204223.700000003</c:v>
                </c:pt>
                <c:pt idx="370">
                  <c:v>76079896.379999995</c:v>
                </c:pt>
                <c:pt idx="371">
                  <c:v>42114200.710000001</c:v>
                </c:pt>
                <c:pt idx="372">
                  <c:v>21312283.139999997</c:v>
                </c:pt>
                <c:pt idx="373">
                  <c:v>32651118.149999999</c:v>
                </c:pt>
                <c:pt idx="374">
                  <c:v>37101043.900000013</c:v>
                </c:pt>
                <c:pt idx="375">
                  <c:v>38950000.190000005</c:v>
                </c:pt>
                <c:pt idx="376">
                  <c:v>37845409.56000001</c:v>
                </c:pt>
                <c:pt idx="377">
                  <c:v>37377804.920000017</c:v>
                </c:pt>
                <c:pt idx="378">
                  <c:v>34128603.989999995</c:v>
                </c:pt>
                <c:pt idx="379">
                  <c:v>34212651.490000002</c:v>
                </c:pt>
                <c:pt idx="380">
                  <c:v>32939575.909999993</c:v>
                </c:pt>
                <c:pt idx="381">
                  <c:v>44834056.81999997</c:v>
                </c:pt>
                <c:pt idx="382">
                  <c:v>46876562.109999977</c:v>
                </c:pt>
                <c:pt idx="383">
                  <c:v>46646923.960000008</c:v>
                </c:pt>
                <c:pt idx="384">
                  <c:v>45440270.649999999</c:v>
                </c:pt>
                <c:pt idx="385">
                  <c:v>44837090.030000016</c:v>
                </c:pt>
                <c:pt idx="386">
                  <c:v>40381818.070000008</c:v>
                </c:pt>
                <c:pt idx="387">
                  <c:v>37320658.140000001</c:v>
                </c:pt>
                <c:pt idx="388">
                  <c:v>39775512.38000001</c:v>
                </c:pt>
                <c:pt idx="389">
                  <c:v>44550294.800000004</c:v>
                </c:pt>
                <c:pt idx="390">
                  <c:v>35428195.739999995</c:v>
                </c:pt>
                <c:pt idx="391">
                  <c:v>33764590.43999999</c:v>
                </c:pt>
                <c:pt idx="392">
                  <c:v>32012117.809999987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792-467C-B0FB-BD2828DCF06B}"/>
            </c:ext>
          </c:extLst>
        </c:ser>
        <c:ser>
          <c:idx val="1"/>
          <c:order val="1"/>
          <c:tx>
            <c:strRef>
              <c:f>Trader!$N$1</c:f>
              <c:strCache>
                <c:ptCount val="1"/>
                <c:pt idx="0">
                  <c:v>Existing_Invoice_Exposure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Trader!$A$32:$A$424</c:f>
              <c:numCache>
                <c:formatCode>d\-mmm\-yy</c:formatCode>
                <c:ptCount val="393"/>
                <c:pt idx="0">
                  <c:v>44593</c:v>
                </c:pt>
                <c:pt idx="1">
                  <c:v>44594</c:v>
                </c:pt>
                <c:pt idx="2">
                  <c:v>44595</c:v>
                </c:pt>
                <c:pt idx="3">
                  <c:v>44596</c:v>
                </c:pt>
                <c:pt idx="4">
                  <c:v>44597</c:v>
                </c:pt>
                <c:pt idx="5">
                  <c:v>44598</c:v>
                </c:pt>
                <c:pt idx="6">
                  <c:v>44599</c:v>
                </c:pt>
                <c:pt idx="7">
                  <c:v>44600</c:v>
                </c:pt>
                <c:pt idx="8">
                  <c:v>44601</c:v>
                </c:pt>
                <c:pt idx="9">
                  <c:v>44602</c:v>
                </c:pt>
                <c:pt idx="10">
                  <c:v>44603</c:v>
                </c:pt>
                <c:pt idx="11">
                  <c:v>44604</c:v>
                </c:pt>
                <c:pt idx="12">
                  <c:v>44605</c:v>
                </c:pt>
                <c:pt idx="13">
                  <c:v>44606</c:v>
                </c:pt>
                <c:pt idx="14">
                  <c:v>44607</c:v>
                </c:pt>
                <c:pt idx="15">
                  <c:v>44608</c:v>
                </c:pt>
                <c:pt idx="16">
                  <c:v>44609</c:v>
                </c:pt>
                <c:pt idx="17">
                  <c:v>44610</c:v>
                </c:pt>
                <c:pt idx="18">
                  <c:v>44611</c:v>
                </c:pt>
                <c:pt idx="19">
                  <c:v>44612</c:v>
                </c:pt>
                <c:pt idx="20">
                  <c:v>44613</c:v>
                </c:pt>
                <c:pt idx="21">
                  <c:v>44614</c:v>
                </c:pt>
                <c:pt idx="22">
                  <c:v>44615</c:v>
                </c:pt>
                <c:pt idx="23">
                  <c:v>44616</c:v>
                </c:pt>
                <c:pt idx="24">
                  <c:v>44617</c:v>
                </c:pt>
                <c:pt idx="25">
                  <c:v>44618</c:v>
                </c:pt>
                <c:pt idx="26">
                  <c:v>44619</c:v>
                </c:pt>
                <c:pt idx="27">
                  <c:v>44620</c:v>
                </c:pt>
                <c:pt idx="28">
                  <c:v>44621</c:v>
                </c:pt>
                <c:pt idx="29">
                  <c:v>44622</c:v>
                </c:pt>
                <c:pt idx="30">
                  <c:v>44623</c:v>
                </c:pt>
                <c:pt idx="31">
                  <c:v>44624</c:v>
                </c:pt>
                <c:pt idx="32">
                  <c:v>44625</c:v>
                </c:pt>
                <c:pt idx="33">
                  <c:v>44626</c:v>
                </c:pt>
                <c:pt idx="34">
                  <c:v>44627</c:v>
                </c:pt>
                <c:pt idx="35">
                  <c:v>44628</c:v>
                </c:pt>
                <c:pt idx="36">
                  <c:v>44629</c:v>
                </c:pt>
                <c:pt idx="37">
                  <c:v>44630</c:v>
                </c:pt>
                <c:pt idx="38">
                  <c:v>44631</c:v>
                </c:pt>
                <c:pt idx="39">
                  <c:v>44632</c:v>
                </c:pt>
                <c:pt idx="40">
                  <c:v>44633</c:v>
                </c:pt>
                <c:pt idx="41">
                  <c:v>44634</c:v>
                </c:pt>
                <c:pt idx="42">
                  <c:v>44635</c:v>
                </c:pt>
                <c:pt idx="43">
                  <c:v>44636</c:v>
                </c:pt>
                <c:pt idx="44">
                  <c:v>44637</c:v>
                </c:pt>
                <c:pt idx="45">
                  <c:v>44638</c:v>
                </c:pt>
                <c:pt idx="46">
                  <c:v>44639</c:v>
                </c:pt>
                <c:pt idx="47">
                  <c:v>44640</c:v>
                </c:pt>
                <c:pt idx="48">
                  <c:v>44641</c:v>
                </c:pt>
                <c:pt idx="49">
                  <c:v>44642</c:v>
                </c:pt>
                <c:pt idx="50">
                  <c:v>44643</c:v>
                </c:pt>
                <c:pt idx="51">
                  <c:v>44644</c:v>
                </c:pt>
                <c:pt idx="52">
                  <c:v>44645</c:v>
                </c:pt>
                <c:pt idx="53">
                  <c:v>44646</c:v>
                </c:pt>
                <c:pt idx="54">
                  <c:v>44647</c:v>
                </c:pt>
                <c:pt idx="55">
                  <c:v>44648</c:v>
                </c:pt>
                <c:pt idx="56">
                  <c:v>44649</c:v>
                </c:pt>
                <c:pt idx="57">
                  <c:v>44650</c:v>
                </c:pt>
                <c:pt idx="58">
                  <c:v>44651</c:v>
                </c:pt>
                <c:pt idx="59">
                  <c:v>44652</c:v>
                </c:pt>
                <c:pt idx="60">
                  <c:v>44653</c:v>
                </c:pt>
                <c:pt idx="61">
                  <c:v>44654</c:v>
                </c:pt>
                <c:pt idx="62">
                  <c:v>44655</c:v>
                </c:pt>
                <c:pt idx="63">
                  <c:v>44656</c:v>
                </c:pt>
                <c:pt idx="64">
                  <c:v>44657</c:v>
                </c:pt>
                <c:pt idx="65">
                  <c:v>44658</c:v>
                </c:pt>
                <c:pt idx="66">
                  <c:v>44659</c:v>
                </c:pt>
                <c:pt idx="67">
                  <c:v>44660</c:v>
                </c:pt>
                <c:pt idx="68">
                  <c:v>44661</c:v>
                </c:pt>
                <c:pt idx="69">
                  <c:v>44662</c:v>
                </c:pt>
                <c:pt idx="70">
                  <c:v>44663</c:v>
                </c:pt>
                <c:pt idx="71">
                  <c:v>44664</c:v>
                </c:pt>
                <c:pt idx="72">
                  <c:v>44665</c:v>
                </c:pt>
                <c:pt idx="73">
                  <c:v>44666</c:v>
                </c:pt>
                <c:pt idx="74">
                  <c:v>44667</c:v>
                </c:pt>
                <c:pt idx="75">
                  <c:v>44668</c:v>
                </c:pt>
                <c:pt idx="76">
                  <c:v>44669</c:v>
                </c:pt>
                <c:pt idx="77">
                  <c:v>44670</c:v>
                </c:pt>
                <c:pt idx="78">
                  <c:v>44671</c:v>
                </c:pt>
                <c:pt idx="79">
                  <c:v>44672</c:v>
                </c:pt>
                <c:pt idx="80">
                  <c:v>44673</c:v>
                </c:pt>
                <c:pt idx="81">
                  <c:v>44674</c:v>
                </c:pt>
                <c:pt idx="82">
                  <c:v>44675</c:v>
                </c:pt>
                <c:pt idx="83">
                  <c:v>44676</c:v>
                </c:pt>
                <c:pt idx="84">
                  <c:v>44677</c:v>
                </c:pt>
                <c:pt idx="85">
                  <c:v>44678</c:v>
                </c:pt>
                <c:pt idx="86">
                  <c:v>44679</c:v>
                </c:pt>
                <c:pt idx="87">
                  <c:v>44680</c:v>
                </c:pt>
                <c:pt idx="88">
                  <c:v>44681</c:v>
                </c:pt>
                <c:pt idx="89">
                  <c:v>44682</c:v>
                </c:pt>
                <c:pt idx="90">
                  <c:v>44683</c:v>
                </c:pt>
                <c:pt idx="91">
                  <c:v>44684</c:v>
                </c:pt>
                <c:pt idx="92">
                  <c:v>44685</c:v>
                </c:pt>
                <c:pt idx="93">
                  <c:v>44686</c:v>
                </c:pt>
                <c:pt idx="94">
                  <c:v>44687</c:v>
                </c:pt>
                <c:pt idx="95">
                  <c:v>44688</c:v>
                </c:pt>
                <c:pt idx="96">
                  <c:v>44689</c:v>
                </c:pt>
                <c:pt idx="97">
                  <c:v>44690</c:v>
                </c:pt>
                <c:pt idx="98">
                  <c:v>44691</c:v>
                </c:pt>
                <c:pt idx="99">
                  <c:v>44692</c:v>
                </c:pt>
                <c:pt idx="100">
                  <c:v>44693</c:v>
                </c:pt>
                <c:pt idx="101">
                  <c:v>44694</c:v>
                </c:pt>
                <c:pt idx="102">
                  <c:v>44695</c:v>
                </c:pt>
                <c:pt idx="103">
                  <c:v>44696</c:v>
                </c:pt>
                <c:pt idx="104">
                  <c:v>44697</c:v>
                </c:pt>
                <c:pt idx="105">
                  <c:v>44698</c:v>
                </c:pt>
                <c:pt idx="106">
                  <c:v>44699</c:v>
                </c:pt>
                <c:pt idx="107">
                  <c:v>44700</c:v>
                </c:pt>
                <c:pt idx="108">
                  <c:v>44701</c:v>
                </c:pt>
                <c:pt idx="109">
                  <c:v>44702</c:v>
                </c:pt>
                <c:pt idx="110">
                  <c:v>44703</c:v>
                </c:pt>
                <c:pt idx="111">
                  <c:v>44704</c:v>
                </c:pt>
                <c:pt idx="112">
                  <c:v>44705</c:v>
                </c:pt>
                <c:pt idx="113">
                  <c:v>44706</c:v>
                </c:pt>
                <c:pt idx="114">
                  <c:v>44707</c:v>
                </c:pt>
                <c:pt idx="115">
                  <c:v>44708</c:v>
                </c:pt>
                <c:pt idx="116">
                  <c:v>44709</c:v>
                </c:pt>
                <c:pt idx="117">
                  <c:v>44710</c:v>
                </c:pt>
                <c:pt idx="118">
                  <c:v>44711</c:v>
                </c:pt>
                <c:pt idx="119">
                  <c:v>44712</c:v>
                </c:pt>
                <c:pt idx="120">
                  <c:v>44713</c:v>
                </c:pt>
                <c:pt idx="121">
                  <c:v>44714</c:v>
                </c:pt>
                <c:pt idx="122">
                  <c:v>44715</c:v>
                </c:pt>
                <c:pt idx="123">
                  <c:v>44716</c:v>
                </c:pt>
                <c:pt idx="124">
                  <c:v>44717</c:v>
                </c:pt>
                <c:pt idx="125">
                  <c:v>44718</c:v>
                </c:pt>
                <c:pt idx="126">
                  <c:v>44719</c:v>
                </c:pt>
                <c:pt idx="127">
                  <c:v>44720</c:v>
                </c:pt>
                <c:pt idx="128">
                  <c:v>44721</c:v>
                </c:pt>
                <c:pt idx="129">
                  <c:v>44722</c:v>
                </c:pt>
                <c:pt idx="130">
                  <c:v>44723</c:v>
                </c:pt>
                <c:pt idx="131">
                  <c:v>44724</c:v>
                </c:pt>
                <c:pt idx="132">
                  <c:v>44725</c:v>
                </c:pt>
                <c:pt idx="133">
                  <c:v>44726</c:v>
                </c:pt>
                <c:pt idx="134">
                  <c:v>44727</c:v>
                </c:pt>
                <c:pt idx="135">
                  <c:v>44728</c:v>
                </c:pt>
                <c:pt idx="136">
                  <c:v>44729</c:v>
                </c:pt>
                <c:pt idx="137">
                  <c:v>44730</c:v>
                </c:pt>
                <c:pt idx="138">
                  <c:v>44731</c:v>
                </c:pt>
                <c:pt idx="139">
                  <c:v>44732</c:v>
                </c:pt>
                <c:pt idx="140">
                  <c:v>44733</c:v>
                </c:pt>
                <c:pt idx="141">
                  <c:v>44734</c:v>
                </c:pt>
                <c:pt idx="142">
                  <c:v>44735</c:v>
                </c:pt>
                <c:pt idx="143">
                  <c:v>44736</c:v>
                </c:pt>
                <c:pt idx="144">
                  <c:v>44737</c:v>
                </c:pt>
                <c:pt idx="145">
                  <c:v>44738</c:v>
                </c:pt>
                <c:pt idx="146">
                  <c:v>44739</c:v>
                </c:pt>
                <c:pt idx="147">
                  <c:v>44740</c:v>
                </c:pt>
                <c:pt idx="148">
                  <c:v>44741</c:v>
                </c:pt>
                <c:pt idx="149">
                  <c:v>44742</c:v>
                </c:pt>
                <c:pt idx="150">
                  <c:v>44743</c:v>
                </c:pt>
                <c:pt idx="151">
                  <c:v>44744</c:v>
                </c:pt>
                <c:pt idx="152">
                  <c:v>44745</c:v>
                </c:pt>
                <c:pt idx="153">
                  <c:v>44746</c:v>
                </c:pt>
                <c:pt idx="154">
                  <c:v>44747</c:v>
                </c:pt>
                <c:pt idx="155">
                  <c:v>44748</c:v>
                </c:pt>
                <c:pt idx="156">
                  <c:v>44749</c:v>
                </c:pt>
                <c:pt idx="157">
                  <c:v>44750</c:v>
                </c:pt>
                <c:pt idx="158">
                  <c:v>44751</c:v>
                </c:pt>
                <c:pt idx="159">
                  <c:v>44752</c:v>
                </c:pt>
                <c:pt idx="160">
                  <c:v>44753</c:v>
                </c:pt>
                <c:pt idx="161">
                  <c:v>44754</c:v>
                </c:pt>
                <c:pt idx="162">
                  <c:v>44755</c:v>
                </c:pt>
                <c:pt idx="163">
                  <c:v>44756</c:v>
                </c:pt>
                <c:pt idx="164">
                  <c:v>44757</c:v>
                </c:pt>
                <c:pt idx="165">
                  <c:v>44758</c:v>
                </c:pt>
                <c:pt idx="166">
                  <c:v>44759</c:v>
                </c:pt>
                <c:pt idx="167">
                  <c:v>44760</c:v>
                </c:pt>
                <c:pt idx="168">
                  <c:v>44761</c:v>
                </c:pt>
                <c:pt idx="169">
                  <c:v>44762</c:v>
                </c:pt>
                <c:pt idx="170">
                  <c:v>44763</c:v>
                </c:pt>
                <c:pt idx="171">
                  <c:v>44764</c:v>
                </c:pt>
                <c:pt idx="172">
                  <c:v>44765</c:v>
                </c:pt>
                <c:pt idx="173">
                  <c:v>44766</c:v>
                </c:pt>
                <c:pt idx="174">
                  <c:v>44767</c:v>
                </c:pt>
                <c:pt idx="175">
                  <c:v>44768</c:v>
                </c:pt>
                <c:pt idx="176">
                  <c:v>44769</c:v>
                </c:pt>
                <c:pt idx="177">
                  <c:v>44770</c:v>
                </c:pt>
                <c:pt idx="178">
                  <c:v>44771</c:v>
                </c:pt>
                <c:pt idx="179">
                  <c:v>44772</c:v>
                </c:pt>
                <c:pt idx="180">
                  <c:v>44773</c:v>
                </c:pt>
                <c:pt idx="181">
                  <c:v>44774</c:v>
                </c:pt>
                <c:pt idx="182">
                  <c:v>44775</c:v>
                </c:pt>
                <c:pt idx="183">
                  <c:v>44776</c:v>
                </c:pt>
                <c:pt idx="184">
                  <c:v>44777</c:v>
                </c:pt>
                <c:pt idx="185">
                  <c:v>44778</c:v>
                </c:pt>
                <c:pt idx="186">
                  <c:v>44779</c:v>
                </c:pt>
                <c:pt idx="187">
                  <c:v>44780</c:v>
                </c:pt>
                <c:pt idx="188">
                  <c:v>44781</c:v>
                </c:pt>
                <c:pt idx="189">
                  <c:v>44782</c:v>
                </c:pt>
                <c:pt idx="190">
                  <c:v>44783</c:v>
                </c:pt>
                <c:pt idx="191">
                  <c:v>44784</c:v>
                </c:pt>
                <c:pt idx="192">
                  <c:v>44785</c:v>
                </c:pt>
                <c:pt idx="193">
                  <c:v>44786</c:v>
                </c:pt>
                <c:pt idx="194">
                  <c:v>44787</c:v>
                </c:pt>
                <c:pt idx="195">
                  <c:v>44788</c:v>
                </c:pt>
                <c:pt idx="196">
                  <c:v>44789</c:v>
                </c:pt>
                <c:pt idx="197">
                  <c:v>44790</c:v>
                </c:pt>
                <c:pt idx="198">
                  <c:v>44791</c:v>
                </c:pt>
                <c:pt idx="199">
                  <c:v>44792</c:v>
                </c:pt>
                <c:pt idx="200">
                  <c:v>44793</c:v>
                </c:pt>
                <c:pt idx="201">
                  <c:v>44794</c:v>
                </c:pt>
                <c:pt idx="202">
                  <c:v>44795</c:v>
                </c:pt>
                <c:pt idx="203">
                  <c:v>44796</c:v>
                </c:pt>
                <c:pt idx="204">
                  <c:v>44797</c:v>
                </c:pt>
                <c:pt idx="205">
                  <c:v>44798</c:v>
                </c:pt>
                <c:pt idx="206">
                  <c:v>44799</c:v>
                </c:pt>
                <c:pt idx="207">
                  <c:v>44800</c:v>
                </c:pt>
                <c:pt idx="208">
                  <c:v>44801</c:v>
                </c:pt>
                <c:pt idx="209">
                  <c:v>44802</c:v>
                </c:pt>
                <c:pt idx="210">
                  <c:v>44803</c:v>
                </c:pt>
                <c:pt idx="211">
                  <c:v>44804</c:v>
                </c:pt>
                <c:pt idx="212">
                  <c:v>44805</c:v>
                </c:pt>
                <c:pt idx="213">
                  <c:v>44806</c:v>
                </c:pt>
                <c:pt idx="214">
                  <c:v>44807</c:v>
                </c:pt>
                <c:pt idx="215">
                  <c:v>44808</c:v>
                </c:pt>
                <c:pt idx="216">
                  <c:v>44809</c:v>
                </c:pt>
                <c:pt idx="217">
                  <c:v>44810</c:v>
                </c:pt>
                <c:pt idx="218">
                  <c:v>44811</c:v>
                </c:pt>
                <c:pt idx="219">
                  <c:v>44812</c:v>
                </c:pt>
                <c:pt idx="220">
                  <c:v>44813</c:v>
                </c:pt>
                <c:pt idx="221">
                  <c:v>44814</c:v>
                </c:pt>
                <c:pt idx="222">
                  <c:v>44815</c:v>
                </c:pt>
                <c:pt idx="223">
                  <c:v>44816</c:v>
                </c:pt>
                <c:pt idx="224">
                  <c:v>44817</c:v>
                </c:pt>
                <c:pt idx="225">
                  <c:v>44818</c:v>
                </c:pt>
                <c:pt idx="226">
                  <c:v>44819</c:v>
                </c:pt>
                <c:pt idx="227">
                  <c:v>44820</c:v>
                </c:pt>
                <c:pt idx="228">
                  <c:v>44821</c:v>
                </c:pt>
                <c:pt idx="229">
                  <c:v>44822</c:v>
                </c:pt>
                <c:pt idx="230">
                  <c:v>44823</c:v>
                </c:pt>
                <c:pt idx="231">
                  <c:v>44824</c:v>
                </c:pt>
                <c:pt idx="232">
                  <c:v>44825</c:v>
                </c:pt>
                <c:pt idx="233">
                  <c:v>44826</c:v>
                </c:pt>
                <c:pt idx="234">
                  <c:v>44827</c:v>
                </c:pt>
                <c:pt idx="235">
                  <c:v>44828</c:v>
                </c:pt>
                <c:pt idx="236">
                  <c:v>44829</c:v>
                </c:pt>
                <c:pt idx="237">
                  <c:v>44830</c:v>
                </c:pt>
                <c:pt idx="238">
                  <c:v>44831</c:v>
                </c:pt>
                <c:pt idx="239">
                  <c:v>44832</c:v>
                </c:pt>
                <c:pt idx="240">
                  <c:v>44833</c:v>
                </c:pt>
                <c:pt idx="241">
                  <c:v>44834</c:v>
                </c:pt>
                <c:pt idx="242">
                  <c:v>44835</c:v>
                </c:pt>
                <c:pt idx="243">
                  <c:v>44836</c:v>
                </c:pt>
                <c:pt idx="244">
                  <c:v>44837</c:v>
                </c:pt>
                <c:pt idx="245">
                  <c:v>44838</c:v>
                </c:pt>
                <c:pt idx="246">
                  <c:v>44839</c:v>
                </c:pt>
                <c:pt idx="247">
                  <c:v>44840</c:v>
                </c:pt>
                <c:pt idx="248">
                  <c:v>44841</c:v>
                </c:pt>
                <c:pt idx="249">
                  <c:v>44842</c:v>
                </c:pt>
                <c:pt idx="250">
                  <c:v>44843</c:v>
                </c:pt>
                <c:pt idx="251">
                  <c:v>44844</c:v>
                </c:pt>
                <c:pt idx="252">
                  <c:v>44845</c:v>
                </c:pt>
                <c:pt idx="253">
                  <c:v>44846</c:v>
                </c:pt>
                <c:pt idx="254">
                  <c:v>44847</c:v>
                </c:pt>
                <c:pt idx="255">
                  <c:v>44848</c:v>
                </c:pt>
                <c:pt idx="256">
                  <c:v>44849</c:v>
                </c:pt>
                <c:pt idx="257">
                  <c:v>44850</c:v>
                </c:pt>
                <c:pt idx="258">
                  <c:v>44851</c:v>
                </c:pt>
                <c:pt idx="259">
                  <c:v>44852</c:v>
                </c:pt>
                <c:pt idx="260">
                  <c:v>44853</c:v>
                </c:pt>
                <c:pt idx="261">
                  <c:v>44854</c:v>
                </c:pt>
                <c:pt idx="262">
                  <c:v>44855</c:v>
                </c:pt>
                <c:pt idx="263">
                  <c:v>44856</c:v>
                </c:pt>
                <c:pt idx="264">
                  <c:v>44857</c:v>
                </c:pt>
                <c:pt idx="265">
                  <c:v>44858</c:v>
                </c:pt>
                <c:pt idx="266">
                  <c:v>44859</c:v>
                </c:pt>
                <c:pt idx="267">
                  <c:v>44860</c:v>
                </c:pt>
                <c:pt idx="268">
                  <c:v>44861</c:v>
                </c:pt>
                <c:pt idx="269">
                  <c:v>44862</c:v>
                </c:pt>
                <c:pt idx="270">
                  <c:v>44863</c:v>
                </c:pt>
                <c:pt idx="271">
                  <c:v>44864</c:v>
                </c:pt>
                <c:pt idx="272">
                  <c:v>44865</c:v>
                </c:pt>
                <c:pt idx="273">
                  <c:v>44866</c:v>
                </c:pt>
                <c:pt idx="274">
                  <c:v>44867</c:v>
                </c:pt>
                <c:pt idx="275">
                  <c:v>44868</c:v>
                </c:pt>
                <c:pt idx="276">
                  <c:v>44869</c:v>
                </c:pt>
                <c:pt idx="277">
                  <c:v>44870</c:v>
                </c:pt>
                <c:pt idx="278">
                  <c:v>44871</c:v>
                </c:pt>
                <c:pt idx="279">
                  <c:v>44872</c:v>
                </c:pt>
                <c:pt idx="280">
                  <c:v>44873</c:v>
                </c:pt>
                <c:pt idx="281">
                  <c:v>44874</c:v>
                </c:pt>
                <c:pt idx="282">
                  <c:v>44875</c:v>
                </c:pt>
                <c:pt idx="283">
                  <c:v>44876</c:v>
                </c:pt>
                <c:pt idx="284">
                  <c:v>44877</c:v>
                </c:pt>
                <c:pt idx="285">
                  <c:v>44878</c:v>
                </c:pt>
                <c:pt idx="286">
                  <c:v>44879</c:v>
                </c:pt>
                <c:pt idx="287">
                  <c:v>44880</c:v>
                </c:pt>
                <c:pt idx="288">
                  <c:v>44881</c:v>
                </c:pt>
                <c:pt idx="289">
                  <c:v>44882</c:v>
                </c:pt>
                <c:pt idx="290">
                  <c:v>44883</c:v>
                </c:pt>
                <c:pt idx="291">
                  <c:v>44884</c:v>
                </c:pt>
                <c:pt idx="292">
                  <c:v>44885</c:v>
                </c:pt>
                <c:pt idx="293">
                  <c:v>44886</c:v>
                </c:pt>
                <c:pt idx="294">
                  <c:v>44887</c:v>
                </c:pt>
                <c:pt idx="295">
                  <c:v>44888</c:v>
                </c:pt>
                <c:pt idx="296">
                  <c:v>44889</c:v>
                </c:pt>
                <c:pt idx="297">
                  <c:v>44890</c:v>
                </c:pt>
                <c:pt idx="298">
                  <c:v>44891</c:v>
                </c:pt>
                <c:pt idx="299">
                  <c:v>44892</c:v>
                </c:pt>
                <c:pt idx="300">
                  <c:v>44893</c:v>
                </c:pt>
                <c:pt idx="301">
                  <c:v>44894</c:v>
                </c:pt>
                <c:pt idx="302">
                  <c:v>44895</c:v>
                </c:pt>
                <c:pt idx="303">
                  <c:v>44896</c:v>
                </c:pt>
                <c:pt idx="304">
                  <c:v>44897</c:v>
                </c:pt>
                <c:pt idx="305">
                  <c:v>44898</c:v>
                </c:pt>
                <c:pt idx="306">
                  <c:v>44899</c:v>
                </c:pt>
                <c:pt idx="307">
                  <c:v>44900</c:v>
                </c:pt>
                <c:pt idx="308">
                  <c:v>44901</c:v>
                </c:pt>
                <c:pt idx="309">
                  <c:v>44902</c:v>
                </c:pt>
                <c:pt idx="310">
                  <c:v>44903</c:v>
                </c:pt>
                <c:pt idx="311">
                  <c:v>44904</c:v>
                </c:pt>
                <c:pt idx="312">
                  <c:v>44905</c:v>
                </c:pt>
                <c:pt idx="313">
                  <c:v>44906</c:v>
                </c:pt>
                <c:pt idx="314">
                  <c:v>44907</c:v>
                </c:pt>
                <c:pt idx="315">
                  <c:v>44908</c:v>
                </c:pt>
                <c:pt idx="316">
                  <c:v>44909</c:v>
                </c:pt>
                <c:pt idx="317">
                  <c:v>44910</c:v>
                </c:pt>
                <c:pt idx="318">
                  <c:v>44911</c:v>
                </c:pt>
                <c:pt idx="319">
                  <c:v>44912</c:v>
                </c:pt>
                <c:pt idx="320">
                  <c:v>44913</c:v>
                </c:pt>
                <c:pt idx="321">
                  <c:v>44914</c:v>
                </c:pt>
                <c:pt idx="322">
                  <c:v>44915</c:v>
                </c:pt>
                <c:pt idx="323">
                  <c:v>44916</c:v>
                </c:pt>
                <c:pt idx="324">
                  <c:v>44917</c:v>
                </c:pt>
                <c:pt idx="325">
                  <c:v>44918</c:v>
                </c:pt>
                <c:pt idx="326">
                  <c:v>44919</c:v>
                </c:pt>
                <c:pt idx="327">
                  <c:v>44920</c:v>
                </c:pt>
                <c:pt idx="328">
                  <c:v>44921</c:v>
                </c:pt>
                <c:pt idx="329">
                  <c:v>44922</c:v>
                </c:pt>
                <c:pt idx="330">
                  <c:v>44923</c:v>
                </c:pt>
                <c:pt idx="331">
                  <c:v>44924</c:v>
                </c:pt>
                <c:pt idx="332">
                  <c:v>44925</c:v>
                </c:pt>
                <c:pt idx="333">
                  <c:v>44926</c:v>
                </c:pt>
                <c:pt idx="334">
                  <c:v>44927</c:v>
                </c:pt>
                <c:pt idx="335">
                  <c:v>44928</c:v>
                </c:pt>
                <c:pt idx="336">
                  <c:v>44929</c:v>
                </c:pt>
                <c:pt idx="337">
                  <c:v>44930</c:v>
                </c:pt>
                <c:pt idx="338">
                  <c:v>44931</c:v>
                </c:pt>
                <c:pt idx="339">
                  <c:v>44932</c:v>
                </c:pt>
                <c:pt idx="340">
                  <c:v>44933</c:v>
                </c:pt>
                <c:pt idx="341">
                  <c:v>44934</c:v>
                </c:pt>
                <c:pt idx="342">
                  <c:v>44935</c:v>
                </c:pt>
                <c:pt idx="343">
                  <c:v>44936</c:v>
                </c:pt>
                <c:pt idx="344">
                  <c:v>44937</c:v>
                </c:pt>
                <c:pt idx="345">
                  <c:v>44938</c:v>
                </c:pt>
                <c:pt idx="346">
                  <c:v>44939</c:v>
                </c:pt>
                <c:pt idx="347">
                  <c:v>44940</c:v>
                </c:pt>
                <c:pt idx="348">
                  <c:v>44941</c:v>
                </c:pt>
                <c:pt idx="349">
                  <c:v>44942</c:v>
                </c:pt>
                <c:pt idx="350">
                  <c:v>44943</c:v>
                </c:pt>
                <c:pt idx="351">
                  <c:v>44944</c:v>
                </c:pt>
                <c:pt idx="352">
                  <c:v>44945</c:v>
                </c:pt>
                <c:pt idx="353">
                  <c:v>44946</c:v>
                </c:pt>
                <c:pt idx="354">
                  <c:v>44947</c:v>
                </c:pt>
                <c:pt idx="355">
                  <c:v>44948</c:v>
                </c:pt>
                <c:pt idx="356">
                  <c:v>44949</c:v>
                </c:pt>
                <c:pt idx="357">
                  <c:v>44950</c:v>
                </c:pt>
                <c:pt idx="358">
                  <c:v>44951</c:v>
                </c:pt>
                <c:pt idx="359">
                  <c:v>44952</c:v>
                </c:pt>
                <c:pt idx="360">
                  <c:v>44953</c:v>
                </c:pt>
                <c:pt idx="361">
                  <c:v>44954</c:v>
                </c:pt>
                <c:pt idx="362">
                  <c:v>44955</c:v>
                </c:pt>
                <c:pt idx="363">
                  <c:v>44956</c:v>
                </c:pt>
                <c:pt idx="364">
                  <c:v>44957</c:v>
                </c:pt>
                <c:pt idx="365">
                  <c:v>44958</c:v>
                </c:pt>
                <c:pt idx="366">
                  <c:v>44959</c:v>
                </c:pt>
                <c:pt idx="367">
                  <c:v>44960</c:v>
                </c:pt>
                <c:pt idx="368">
                  <c:v>44961</c:v>
                </c:pt>
                <c:pt idx="369">
                  <c:v>44962</c:v>
                </c:pt>
                <c:pt idx="370">
                  <c:v>44963</c:v>
                </c:pt>
                <c:pt idx="371">
                  <c:v>44964</c:v>
                </c:pt>
                <c:pt idx="372">
                  <c:v>44965</c:v>
                </c:pt>
                <c:pt idx="373">
                  <c:v>44966</c:v>
                </c:pt>
                <c:pt idx="374">
                  <c:v>44967</c:v>
                </c:pt>
                <c:pt idx="375">
                  <c:v>44968</c:v>
                </c:pt>
                <c:pt idx="376">
                  <c:v>44969</c:v>
                </c:pt>
                <c:pt idx="377">
                  <c:v>44970</c:v>
                </c:pt>
                <c:pt idx="378">
                  <c:v>44971</c:v>
                </c:pt>
                <c:pt idx="379">
                  <c:v>44972</c:v>
                </c:pt>
                <c:pt idx="380">
                  <c:v>44973</c:v>
                </c:pt>
                <c:pt idx="381">
                  <c:v>44974</c:v>
                </c:pt>
                <c:pt idx="382">
                  <c:v>44975</c:v>
                </c:pt>
                <c:pt idx="383">
                  <c:v>44976</c:v>
                </c:pt>
                <c:pt idx="384">
                  <c:v>44977</c:v>
                </c:pt>
                <c:pt idx="385">
                  <c:v>44978</c:v>
                </c:pt>
                <c:pt idx="386">
                  <c:v>44979</c:v>
                </c:pt>
                <c:pt idx="387">
                  <c:v>44980</c:v>
                </c:pt>
                <c:pt idx="388">
                  <c:v>44981</c:v>
                </c:pt>
                <c:pt idx="389">
                  <c:v>44982</c:v>
                </c:pt>
                <c:pt idx="390">
                  <c:v>44983</c:v>
                </c:pt>
                <c:pt idx="391">
                  <c:v>44984</c:v>
                </c:pt>
                <c:pt idx="392">
                  <c:v>44985</c:v>
                </c:pt>
              </c:numCache>
            </c:numRef>
          </c:cat>
          <c:val>
            <c:numRef>
              <c:f>Trader!$N$32:$N$424</c:f>
              <c:numCache>
                <c:formatCode>#,##0.00</c:formatCode>
                <c:ptCount val="393"/>
                <c:pt idx="0">
                  <c:v>31415153.360000003</c:v>
                </c:pt>
                <c:pt idx="1">
                  <c:v>28347426.690000001</c:v>
                </c:pt>
                <c:pt idx="2">
                  <c:v>23159284.809999999</c:v>
                </c:pt>
                <c:pt idx="3">
                  <c:v>3474481.8799999962</c:v>
                </c:pt>
                <c:pt idx="4">
                  <c:v>6483172.5899999999</c:v>
                </c:pt>
                <c:pt idx="5">
                  <c:v>5965282.8899999969</c:v>
                </c:pt>
                <c:pt idx="6">
                  <c:v>766205.50999999931</c:v>
                </c:pt>
                <c:pt idx="7">
                  <c:v>8314661.0900000017</c:v>
                </c:pt>
                <c:pt idx="8">
                  <c:v>10160213.76</c:v>
                </c:pt>
                <c:pt idx="9">
                  <c:v>12083923.08</c:v>
                </c:pt>
                <c:pt idx="10">
                  <c:v>12259238.140000001</c:v>
                </c:pt>
                <c:pt idx="11">
                  <c:v>13776290.130000001</c:v>
                </c:pt>
                <c:pt idx="12">
                  <c:v>13376003.07</c:v>
                </c:pt>
                <c:pt idx="13">
                  <c:v>9618687.1600000001</c:v>
                </c:pt>
                <c:pt idx="14">
                  <c:v>8685663.4100000057</c:v>
                </c:pt>
                <c:pt idx="15">
                  <c:v>6002160.5900000008</c:v>
                </c:pt>
                <c:pt idx="16">
                  <c:v>598463.09999999963</c:v>
                </c:pt>
                <c:pt idx="17">
                  <c:v>-2992350.0599999991</c:v>
                </c:pt>
                <c:pt idx="18">
                  <c:v>13224600.319999997</c:v>
                </c:pt>
                <c:pt idx="19">
                  <c:v>12217794.99000001</c:v>
                </c:pt>
                <c:pt idx="20">
                  <c:v>7263543.8100000108</c:v>
                </c:pt>
                <c:pt idx="21">
                  <c:v>33298090.750000022</c:v>
                </c:pt>
                <c:pt idx="22">
                  <c:v>34357860.679999985</c:v>
                </c:pt>
                <c:pt idx="23">
                  <c:v>31354772.870000008</c:v>
                </c:pt>
                <c:pt idx="24">
                  <c:v>5920418.1800000081</c:v>
                </c:pt>
                <c:pt idx="25">
                  <c:v>19809858.019999996</c:v>
                </c:pt>
                <c:pt idx="26">
                  <c:v>23494942.059999995</c:v>
                </c:pt>
                <c:pt idx="27">
                  <c:v>18790933.140000012</c:v>
                </c:pt>
                <c:pt idx="28">
                  <c:v>17101214.739999995</c:v>
                </c:pt>
                <c:pt idx="29">
                  <c:v>43167423.309999987</c:v>
                </c:pt>
                <c:pt idx="30">
                  <c:v>43020340.559999995</c:v>
                </c:pt>
                <c:pt idx="31">
                  <c:v>22311275.640000004</c:v>
                </c:pt>
                <c:pt idx="32">
                  <c:v>28621718.469999999</c:v>
                </c:pt>
                <c:pt idx="33">
                  <c:v>25284970.590000007</c:v>
                </c:pt>
                <c:pt idx="34">
                  <c:v>20231565.050000001</c:v>
                </c:pt>
                <c:pt idx="35">
                  <c:v>20362665.91</c:v>
                </c:pt>
                <c:pt idx="36">
                  <c:v>16682670.719999995</c:v>
                </c:pt>
                <c:pt idx="37">
                  <c:v>12740830.199999996</c:v>
                </c:pt>
                <c:pt idx="38">
                  <c:v>11567513.990000002</c:v>
                </c:pt>
                <c:pt idx="39">
                  <c:v>19660218.760000002</c:v>
                </c:pt>
                <c:pt idx="40">
                  <c:v>18136989.589999992</c:v>
                </c:pt>
                <c:pt idx="41">
                  <c:v>12006733.85</c:v>
                </c:pt>
                <c:pt idx="42">
                  <c:v>12186086.119999995</c:v>
                </c:pt>
                <c:pt idx="43">
                  <c:v>15282304.520000003</c:v>
                </c:pt>
                <c:pt idx="44">
                  <c:v>13041652.889999997</c:v>
                </c:pt>
                <c:pt idx="45">
                  <c:v>-385859.4899999997</c:v>
                </c:pt>
                <c:pt idx="46">
                  <c:v>5594273.3299999982</c:v>
                </c:pt>
                <c:pt idx="47">
                  <c:v>4554668.2499999981</c:v>
                </c:pt>
                <c:pt idx="48">
                  <c:v>-4782652.7899999982</c:v>
                </c:pt>
                <c:pt idx="49">
                  <c:v>22628179.460000005</c:v>
                </c:pt>
                <c:pt idx="50">
                  <c:v>26565136.219999991</c:v>
                </c:pt>
                <c:pt idx="51">
                  <c:v>23207884.940000001</c:v>
                </c:pt>
                <c:pt idx="52">
                  <c:v>22610577.710000005</c:v>
                </c:pt>
                <c:pt idx="53">
                  <c:v>34368692.70000001</c:v>
                </c:pt>
                <c:pt idx="54">
                  <c:v>35157105.949999996</c:v>
                </c:pt>
                <c:pt idx="55">
                  <c:v>28362769.719999995</c:v>
                </c:pt>
                <c:pt idx="56">
                  <c:v>33057679.499999996</c:v>
                </c:pt>
                <c:pt idx="57">
                  <c:v>36685376.549999997</c:v>
                </c:pt>
                <c:pt idx="58">
                  <c:v>35003099.68999999</c:v>
                </c:pt>
                <c:pt idx="59">
                  <c:v>15505051.800000001</c:v>
                </c:pt>
                <c:pt idx="60">
                  <c:v>32008420.499999985</c:v>
                </c:pt>
                <c:pt idx="61">
                  <c:v>34435904.230000004</c:v>
                </c:pt>
                <c:pt idx="62">
                  <c:v>26825881.490000017</c:v>
                </c:pt>
                <c:pt idx="63">
                  <c:v>33338892.470000006</c:v>
                </c:pt>
                <c:pt idx="64">
                  <c:v>31260813.309999999</c:v>
                </c:pt>
                <c:pt idx="65">
                  <c:v>26171117.640000001</c:v>
                </c:pt>
                <c:pt idx="66">
                  <c:v>25381236.489999998</c:v>
                </c:pt>
                <c:pt idx="67">
                  <c:v>37692871.340000011</c:v>
                </c:pt>
                <c:pt idx="68">
                  <c:v>35123613.539999992</c:v>
                </c:pt>
                <c:pt idx="69">
                  <c:v>24488390.770000014</c:v>
                </c:pt>
                <c:pt idx="70">
                  <c:v>34746179.99000001</c:v>
                </c:pt>
                <c:pt idx="71">
                  <c:v>28440343.190000001</c:v>
                </c:pt>
                <c:pt idx="72">
                  <c:v>21721066.040000018</c:v>
                </c:pt>
                <c:pt idx="73">
                  <c:v>16590817.059999997</c:v>
                </c:pt>
                <c:pt idx="74">
                  <c:v>30184053.380000018</c:v>
                </c:pt>
                <c:pt idx="75">
                  <c:v>28610990.879999995</c:v>
                </c:pt>
                <c:pt idx="76">
                  <c:v>22706121.500000004</c:v>
                </c:pt>
                <c:pt idx="77">
                  <c:v>25648043.279999997</c:v>
                </c:pt>
                <c:pt idx="78">
                  <c:v>22292336.720000017</c:v>
                </c:pt>
                <c:pt idx="79">
                  <c:v>10348973.639999997</c:v>
                </c:pt>
                <c:pt idx="80">
                  <c:v>-5528425.5699999994</c:v>
                </c:pt>
                <c:pt idx="81">
                  <c:v>4114180.8800000022</c:v>
                </c:pt>
                <c:pt idx="82">
                  <c:v>-52265.520000001146</c:v>
                </c:pt>
                <c:pt idx="83">
                  <c:v>-11944284.670000004</c:v>
                </c:pt>
                <c:pt idx="84">
                  <c:v>33174015.449999988</c:v>
                </c:pt>
                <c:pt idx="85">
                  <c:v>42760775.909999982</c:v>
                </c:pt>
                <c:pt idx="86">
                  <c:v>39518567.140000008</c:v>
                </c:pt>
                <c:pt idx="87">
                  <c:v>37581271.030000009</c:v>
                </c:pt>
                <c:pt idx="88">
                  <c:v>59564379.579999976</c:v>
                </c:pt>
                <c:pt idx="89">
                  <c:v>57120705.929999985</c:v>
                </c:pt>
                <c:pt idx="90">
                  <c:v>44845708.68999999</c:v>
                </c:pt>
                <c:pt idx="91">
                  <c:v>46947821.82</c:v>
                </c:pt>
                <c:pt idx="92">
                  <c:v>57046213.069999993</c:v>
                </c:pt>
                <c:pt idx="93">
                  <c:v>55741599.859999977</c:v>
                </c:pt>
                <c:pt idx="94">
                  <c:v>16444606.679999998</c:v>
                </c:pt>
                <c:pt idx="95">
                  <c:v>39771514.990000002</c:v>
                </c:pt>
                <c:pt idx="96">
                  <c:v>39988162.350000001</c:v>
                </c:pt>
                <c:pt idx="97">
                  <c:v>24033418.899999999</c:v>
                </c:pt>
                <c:pt idx="98">
                  <c:v>17504565.510000002</c:v>
                </c:pt>
                <c:pt idx="99">
                  <c:v>17456333.000000004</c:v>
                </c:pt>
                <c:pt idx="100">
                  <c:v>9004685.8499999996</c:v>
                </c:pt>
                <c:pt idx="101">
                  <c:v>8716935.7500000037</c:v>
                </c:pt>
                <c:pt idx="102">
                  <c:v>4744579.1300000018</c:v>
                </c:pt>
                <c:pt idx="103">
                  <c:v>1473219.1300000038</c:v>
                </c:pt>
                <c:pt idx="104">
                  <c:v>-14720957.369999994</c:v>
                </c:pt>
                <c:pt idx="105">
                  <c:v>12946108.679999985</c:v>
                </c:pt>
                <c:pt idx="106">
                  <c:v>12310855.789999999</c:v>
                </c:pt>
                <c:pt idx="107">
                  <c:v>25045440.229999993</c:v>
                </c:pt>
                <c:pt idx="108">
                  <c:v>5190680.4099999992</c:v>
                </c:pt>
                <c:pt idx="109">
                  <c:v>25136813.87000002</c:v>
                </c:pt>
                <c:pt idx="110">
                  <c:v>24110751.690000001</c:v>
                </c:pt>
                <c:pt idx="111">
                  <c:v>59689961.070000008</c:v>
                </c:pt>
                <c:pt idx="112">
                  <c:v>58472959.709999986</c:v>
                </c:pt>
                <c:pt idx="113">
                  <c:v>64670419.57</c:v>
                </c:pt>
                <c:pt idx="114">
                  <c:v>71694133.040000036</c:v>
                </c:pt>
                <c:pt idx="115">
                  <c:v>75375475.51000002</c:v>
                </c:pt>
                <c:pt idx="116">
                  <c:v>77543034.979999974</c:v>
                </c:pt>
                <c:pt idx="117">
                  <c:v>72380263.659999982</c:v>
                </c:pt>
                <c:pt idx="118">
                  <c:v>65295939.869999975</c:v>
                </c:pt>
                <c:pt idx="119">
                  <c:v>54063702.340000011</c:v>
                </c:pt>
                <c:pt idx="120">
                  <c:v>36278101.62000002</c:v>
                </c:pt>
                <c:pt idx="121">
                  <c:v>46475552.989999965</c:v>
                </c:pt>
                <c:pt idx="122">
                  <c:v>11233511.460000005</c:v>
                </c:pt>
                <c:pt idx="123">
                  <c:v>30187703.81000001</c:v>
                </c:pt>
                <c:pt idx="124">
                  <c:v>35260937.749999985</c:v>
                </c:pt>
                <c:pt idx="125">
                  <c:v>24453809.890000001</c:v>
                </c:pt>
                <c:pt idx="126">
                  <c:v>39477714.170000017</c:v>
                </c:pt>
                <c:pt idx="127">
                  <c:v>37142299.349999994</c:v>
                </c:pt>
                <c:pt idx="128">
                  <c:v>30937114.049999993</c:v>
                </c:pt>
                <c:pt idx="129">
                  <c:v>33547279.470000006</c:v>
                </c:pt>
                <c:pt idx="130">
                  <c:v>42282798.020000003</c:v>
                </c:pt>
                <c:pt idx="131">
                  <c:v>41934886.37000002</c:v>
                </c:pt>
                <c:pt idx="132">
                  <c:v>28744777.050000008</c:v>
                </c:pt>
                <c:pt idx="133">
                  <c:v>22147693.889999993</c:v>
                </c:pt>
                <c:pt idx="134">
                  <c:v>7516345.2699999986</c:v>
                </c:pt>
                <c:pt idx="135">
                  <c:v>-2525405.4199999995</c:v>
                </c:pt>
                <c:pt idx="136">
                  <c:v>-19212722.180000007</c:v>
                </c:pt>
                <c:pt idx="137">
                  <c:v>-6526300.450000002</c:v>
                </c:pt>
                <c:pt idx="138">
                  <c:v>-4099631.2400000016</c:v>
                </c:pt>
                <c:pt idx="139">
                  <c:v>-11864838.249999998</c:v>
                </c:pt>
                <c:pt idx="140">
                  <c:v>42857986.749999993</c:v>
                </c:pt>
                <c:pt idx="141">
                  <c:v>46216978.939999998</c:v>
                </c:pt>
                <c:pt idx="142">
                  <c:v>40930136.670000009</c:v>
                </c:pt>
                <c:pt idx="143">
                  <c:v>31918633.729999997</c:v>
                </c:pt>
                <c:pt idx="144">
                  <c:v>37439386.570000008</c:v>
                </c:pt>
                <c:pt idx="145">
                  <c:v>38851243.150000006</c:v>
                </c:pt>
                <c:pt idx="146">
                  <c:v>38319120.449999981</c:v>
                </c:pt>
                <c:pt idx="147">
                  <c:v>40215907.439999998</c:v>
                </c:pt>
                <c:pt idx="148">
                  <c:v>42711145.039999992</c:v>
                </c:pt>
                <c:pt idx="149">
                  <c:v>41165844.329999998</c:v>
                </c:pt>
                <c:pt idx="150">
                  <c:v>18646056.410000004</c:v>
                </c:pt>
                <c:pt idx="151">
                  <c:v>26415816.809999999</c:v>
                </c:pt>
                <c:pt idx="152">
                  <c:v>27520816.480000004</c:v>
                </c:pt>
                <c:pt idx="153">
                  <c:v>24951343.600000005</c:v>
                </c:pt>
                <c:pt idx="154">
                  <c:v>22067042.180000011</c:v>
                </c:pt>
                <c:pt idx="155">
                  <c:v>21816984.239999995</c:v>
                </c:pt>
                <c:pt idx="156">
                  <c:v>24791895.829999998</c:v>
                </c:pt>
                <c:pt idx="157">
                  <c:v>42928103.960000001</c:v>
                </c:pt>
                <c:pt idx="158">
                  <c:v>49482615.269999981</c:v>
                </c:pt>
                <c:pt idx="159">
                  <c:v>44924338.220000014</c:v>
                </c:pt>
                <c:pt idx="160">
                  <c:v>36772444.759999998</c:v>
                </c:pt>
                <c:pt idx="161">
                  <c:v>39100903.150000013</c:v>
                </c:pt>
                <c:pt idx="162">
                  <c:v>38566803.990000002</c:v>
                </c:pt>
                <c:pt idx="163">
                  <c:v>-1967169.0100000079</c:v>
                </c:pt>
                <c:pt idx="164">
                  <c:v>8104248.9100000029</c:v>
                </c:pt>
                <c:pt idx="165">
                  <c:v>17639501.249999996</c:v>
                </c:pt>
                <c:pt idx="166">
                  <c:v>16490833.880000005</c:v>
                </c:pt>
                <c:pt idx="167">
                  <c:v>-13856747.040000014</c:v>
                </c:pt>
                <c:pt idx="168">
                  <c:v>11484539.4</c:v>
                </c:pt>
                <c:pt idx="169">
                  <c:v>1492117.7300000009</c:v>
                </c:pt>
                <c:pt idx="170">
                  <c:v>-18296482.550000012</c:v>
                </c:pt>
                <c:pt idx="171">
                  <c:v>-30949638.640000004</c:v>
                </c:pt>
                <c:pt idx="172">
                  <c:v>-11153194.74000001</c:v>
                </c:pt>
                <c:pt idx="173">
                  <c:v>-8529203.9100000039</c:v>
                </c:pt>
                <c:pt idx="174">
                  <c:v>-16806780.739999995</c:v>
                </c:pt>
                <c:pt idx="175">
                  <c:v>34779144.140000001</c:v>
                </c:pt>
                <c:pt idx="176">
                  <c:v>40164657.090000004</c:v>
                </c:pt>
                <c:pt idx="177">
                  <c:v>37485973.25</c:v>
                </c:pt>
                <c:pt idx="178">
                  <c:v>43459572.570000023</c:v>
                </c:pt>
                <c:pt idx="179">
                  <c:v>50826076.830000006</c:v>
                </c:pt>
                <c:pt idx="180">
                  <c:v>55590888.859999992</c:v>
                </c:pt>
                <c:pt idx="181">
                  <c:v>50974704.049999997</c:v>
                </c:pt>
                <c:pt idx="182">
                  <c:v>51948397.979999997</c:v>
                </c:pt>
                <c:pt idx="183">
                  <c:v>51556573.579999991</c:v>
                </c:pt>
                <c:pt idx="184">
                  <c:v>44647245.319999993</c:v>
                </c:pt>
                <c:pt idx="185">
                  <c:v>24578238.449999996</c:v>
                </c:pt>
                <c:pt idx="186">
                  <c:v>33305667.410000004</c:v>
                </c:pt>
                <c:pt idx="187">
                  <c:v>38736258.649999999</c:v>
                </c:pt>
                <c:pt idx="188">
                  <c:v>27993428.389999997</c:v>
                </c:pt>
                <c:pt idx="189">
                  <c:v>39533382.329999998</c:v>
                </c:pt>
                <c:pt idx="190">
                  <c:v>39396795.510000005</c:v>
                </c:pt>
                <c:pt idx="191">
                  <c:v>33357707.850000001</c:v>
                </c:pt>
                <c:pt idx="192">
                  <c:v>29525531.640000001</c:v>
                </c:pt>
                <c:pt idx="193">
                  <c:v>38049885</c:v>
                </c:pt>
                <c:pt idx="194">
                  <c:v>41906811.610000014</c:v>
                </c:pt>
                <c:pt idx="195">
                  <c:v>34644304.200000003</c:v>
                </c:pt>
                <c:pt idx="196">
                  <c:v>39763071.210000001</c:v>
                </c:pt>
                <c:pt idx="197">
                  <c:v>36055396.440000005</c:v>
                </c:pt>
                <c:pt idx="198">
                  <c:v>31866682.919999987</c:v>
                </c:pt>
                <c:pt idx="199">
                  <c:v>24185622.659999996</c:v>
                </c:pt>
                <c:pt idx="200">
                  <c:v>29056255.66</c:v>
                </c:pt>
                <c:pt idx="201">
                  <c:v>34388198.379999995</c:v>
                </c:pt>
                <c:pt idx="202">
                  <c:v>29780773.429999996</c:v>
                </c:pt>
                <c:pt idx="203">
                  <c:v>43633360.130000003</c:v>
                </c:pt>
                <c:pt idx="204">
                  <c:v>43253891.339999981</c:v>
                </c:pt>
                <c:pt idx="205">
                  <c:v>39324406.840000011</c:v>
                </c:pt>
                <c:pt idx="206">
                  <c:v>28729251.750000004</c:v>
                </c:pt>
                <c:pt idx="207">
                  <c:v>35046068.030000016</c:v>
                </c:pt>
                <c:pt idx="208">
                  <c:v>36705141.31000001</c:v>
                </c:pt>
                <c:pt idx="209">
                  <c:v>36310826.299999997</c:v>
                </c:pt>
                <c:pt idx="210">
                  <c:v>37055025.809999987</c:v>
                </c:pt>
                <c:pt idx="211">
                  <c:v>37986298.240000002</c:v>
                </c:pt>
                <c:pt idx="212">
                  <c:v>39069080.819999993</c:v>
                </c:pt>
                <c:pt idx="213">
                  <c:v>18924683.130000006</c:v>
                </c:pt>
                <c:pt idx="214">
                  <c:v>17066631.670000006</c:v>
                </c:pt>
                <c:pt idx="215">
                  <c:v>18580958.960000012</c:v>
                </c:pt>
                <c:pt idx="216">
                  <c:v>17099255.199999992</c:v>
                </c:pt>
                <c:pt idx="217">
                  <c:v>13722013.810000001</c:v>
                </c:pt>
                <c:pt idx="218">
                  <c:v>7247080.410000002</c:v>
                </c:pt>
                <c:pt idx="219">
                  <c:v>6523250.4600000009</c:v>
                </c:pt>
                <c:pt idx="220">
                  <c:v>7667594.5699999956</c:v>
                </c:pt>
                <c:pt idx="221">
                  <c:v>18392135.40000001</c:v>
                </c:pt>
                <c:pt idx="222">
                  <c:v>23374351.919999987</c:v>
                </c:pt>
                <c:pt idx="223">
                  <c:v>19054400.120000001</c:v>
                </c:pt>
                <c:pt idx="224">
                  <c:v>39614790.269999981</c:v>
                </c:pt>
                <c:pt idx="225">
                  <c:v>40896124.949999973</c:v>
                </c:pt>
                <c:pt idx="226">
                  <c:v>41787243.770000003</c:v>
                </c:pt>
                <c:pt idx="227">
                  <c:v>43551392.170000002</c:v>
                </c:pt>
                <c:pt idx="228">
                  <c:v>48810342.539999992</c:v>
                </c:pt>
                <c:pt idx="229">
                  <c:v>48304536.540000014</c:v>
                </c:pt>
                <c:pt idx="230">
                  <c:v>41175840.549999997</c:v>
                </c:pt>
                <c:pt idx="231">
                  <c:v>32704523.110000011</c:v>
                </c:pt>
                <c:pt idx="232">
                  <c:v>29537855.359999999</c:v>
                </c:pt>
                <c:pt idx="233">
                  <c:v>24482102.809999987</c:v>
                </c:pt>
                <c:pt idx="234">
                  <c:v>6682060.6300000045</c:v>
                </c:pt>
                <c:pt idx="235">
                  <c:v>14395146.940000009</c:v>
                </c:pt>
                <c:pt idx="236">
                  <c:v>16573898.560000008</c:v>
                </c:pt>
                <c:pt idx="237">
                  <c:v>9922158.5699999928</c:v>
                </c:pt>
                <c:pt idx="238">
                  <c:v>40690076.109999999</c:v>
                </c:pt>
                <c:pt idx="239">
                  <c:v>42564844.479999989</c:v>
                </c:pt>
                <c:pt idx="240">
                  <c:v>44336436.150000028</c:v>
                </c:pt>
                <c:pt idx="241">
                  <c:v>45133238.770000018</c:v>
                </c:pt>
                <c:pt idx="242">
                  <c:v>58413644.440000005</c:v>
                </c:pt>
                <c:pt idx="243">
                  <c:v>64324798.100000016</c:v>
                </c:pt>
                <c:pt idx="244">
                  <c:v>60881243.609999977</c:v>
                </c:pt>
                <c:pt idx="245">
                  <c:v>60671441.089999981</c:v>
                </c:pt>
                <c:pt idx="246">
                  <c:v>61093935.220000021</c:v>
                </c:pt>
                <c:pt idx="247">
                  <c:v>58260542.590000041</c:v>
                </c:pt>
                <c:pt idx="248">
                  <c:v>25986011.220000006</c:v>
                </c:pt>
                <c:pt idx="249">
                  <c:v>34528979.410000026</c:v>
                </c:pt>
                <c:pt idx="250">
                  <c:v>40882306.880000018</c:v>
                </c:pt>
                <c:pt idx="251">
                  <c:v>35252713.280000016</c:v>
                </c:pt>
                <c:pt idx="252">
                  <c:v>43317029.860000007</c:v>
                </c:pt>
                <c:pt idx="253">
                  <c:v>41086679.470000006</c:v>
                </c:pt>
                <c:pt idx="254">
                  <c:v>29969113.510000005</c:v>
                </c:pt>
                <c:pt idx="255">
                  <c:v>26678882.69000002</c:v>
                </c:pt>
                <c:pt idx="256">
                  <c:v>44511666.54999999</c:v>
                </c:pt>
                <c:pt idx="257">
                  <c:v>47949444.999999978</c:v>
                </c:pt>
                <c:pt idx="258">
                  <c:v>40182365.390000001</c:v>
                </c:pt>
                <c:pt idx="259">
                  <c:v>41618725.509999983</c:v>
                </c:pt>
                <c:pt idx="260">
                  <c:v>39914404.54999999</c:v>
                </c:pt>
                <c:pt idx="261">
                  <c:v>33136288.289999995</c:v>
                </c:pt>
                <c:pt idx="262">
                  <c:v>16299954.070000008</c:v>
                </c:pt>
                <c:pt idx="263">
                  <c:v>27182542.279999997</c:v>
                </c:pt>
                <c:pt idx="264">
                  <c:v>22696526.43</c:v>
                </c:pt>
                <c:pt idx="265">
                  <c:v>11915555.380000001</c:v>
                </c:pt>
                <c:pt idx="266">
                  <c:v>37269703.470000006</c:v>
                </c:pt>
                <c:pt idx="267">
                  <c:v>44045327.419999965</c:v>
                </c:pt>
                <c:pt idx="268">
                  <c:v>39898915.389999978</c:v>
                </c:pt>
                <c:pt idx="269">
                  <c:v>41971306.929999977</c:v>
                </c:pt>
                <c:pt idx="270">
                  <c:v>58569033.460000001</c:v>
                </c:pt>
                <c:pt idx="271">
                  <c:v>61898226.240000002</c:v>
                </c:pt>
                <c:pt idx="272">
                  <c:v>56428606.380000018</c:v>
                </c:pt>
                <c:pt idx="273">
                  <c:v>56975552.709999971</c:v>
                </c:pt>
                <c:pt idx="274">
                  <c:v>53456370.229999974</c:v>
                </c:pt>
                <c:pt idx="275">
                  <c:v>44988973.499999978</c:v>
                </c:pt>
                <c:pt idx="276">
                  <c:v>2552088.0700000017</c:v>
                </c:pt>
                <c:pt idx="277">
                  <c:v>10449360.409999996</c:v>
                </c:pt>
                <c:pt idx="278">
                  <c:v>10237425.890000001</c:v>
                </c:pt>
                <c:pt idx="279">
                  <c:v>2935451.5600000015</c:v>
                </c:pt>
                <c:pt idx="280">
                  <c:v>13957086.369999999</c:v>
                </c:pt>
                <c:pt idx="281">
                  <c:v>12024531.640000002</c:v>
                </c:pt>
                <c:pt idx="282">
                  <c:v>6061114.3600000031</c:v>
                </c:pt>
                <c:pt idx="283">
                  <c:v>2184811.1299999985</c:v>
                </c:pt>
                <c:pt idx="284">
                  <c:v>15839424.459999992</c:v>
                </c:pt>
                <c:pt idx="285">
                  <c:v>11774011.77</c:v>
                </c:pt>
                <c:pt idx="286">
                  <c:v>7677509.3700000001</c:v>
                </c:pt>
                <c:pt idx="287">
                  <c:v>12765101.749999998</c:v>
                </c:pt>
                <c:pt idx="288">
                  <c:v>18231271.020000011</c:v>
                </c:pt>
                <c:pt idx="289">
                  <c:v>18805429.510000009</c:v>
                </c:pt>
                <c:pt idx="290">
                  <c:v>17573366.279999994</c:v>
                </c:pt>
                <c:pt idx="291">
                  <c:v>65379782.380000032</c:v>
                </c:pt>
                <c:pt idx="292">
                  <c:v>58006534.520000018</c:v>
                </c:pt>
                <c:pt idx="293">
                  <c:v>51913178.479999997</c:v>
                </c:pt>
                <c:pt idx="294">
                  <c:v>47471595.919999994</c:v>
                </c:pt>
                <c:pt idx="295">
                  <c:v>53221807.01000002</c:v>
                </c:pt>
                <c:pt idx="296">
                  <c:v>62998772.390000053</c:v>
                </c:pt>
                <c:pt idx="297">
                  <c:v>60347471.530000001</c:v>
                </c:pt>
                <c:pt idx="298">
                  <c:v>62749279.140000038</c:v>
                </c:pt>
                <c:pt idx="299">
                  <c:v>64611847.909999974</c:v>
                </c:pt>
                <c:pt idx="300">
                  <c:v>59772608.520000026</c:v>
                </c:pt>
                <c:pt idx="301">
                  <c:v>60957753.730000027</c:v>
                </c:pt>
                <c:pt idx="302">
                  <c:v>57839582.389999978</c:v>
                </c:pt>
                <c:pt idx="303">
                  <c:v>54432398.350000016</c:v>
                </c:pt>
                <c:pt idx="304">
                  <c:v>11085723.23</c:v>
                </c:pt>
                <c:pt idx="305">
                  <c:v>18743063.680000003</c:v>
                </c:pt>
                <c:pt idx="306">
                  <c:v>17486813.27</c:v>
                </c:pt>
                <c:pt idx="307">
                  <c:v>11073225.880000001</c:v>
                </c:pt>
                <c:pt idx="308">
                  <c:v>22059637.710000008</c:v>
                </c:pt>
                <c:pt idx="309">
                  <c:v>21498420.989999991</c:v>
                </c:pt>
                <c:pt idx="310">
                  <c:v>19533349.40000001</c:v>
                </c:pt>
                <c:pt idx="311">
                  <c:v>18577680.390000001</c:v>
                </c:pt>
                <c:pt idx="312">
                  <c:v>23709473.710000005</c:v>
                </c:pt>
                <c:pt idx="313">
                  <c:v>21228221.859999996</c:v>
                </c:pt>
                <c:pt idx="314">
                  <c:v>10606718.869999995</c:v>
                </c:pt>
                <c:pt idx="315">
                  <c:v>6752046.5600000042</c:v>
                </c:pt>
                <c:pt idx="316">
                  <c:v>3959071.4399999985</c:v>
                </c:pt>
                <c:pt idx="317">
                  <c:v>3625786.5300000017</c:v>
                </c:pt>
                <c:pt idx="318">
                  <c:v>-5947851.8000000035</c:v>
                </c:pt>
                <c:pt idx="319">
                  <c:v>44665801.220000006</c:v>
                </c:pt>
                <c:pt idx="320">
                  <c:v>85161888.789999977</c:v>
                </c:pt>
                <c:pt idx="321">
                  <c:v>82007499.550000012</c:v>
                </c:pt>
                <c:pt idx="322">
                  <c:v>87431678.880000025</c:v>
                </c:pt>
                <c:pt idx="323">
                  <c:v>88024510.760000005</c:v>
                </c:pt>
                <c:pt idx="324">
                  <c:v>85918871.439999998</c:v>
                </c:pt>
                <c:pt idx="325">
                  <c:v>79984292.550000057</c:v>
                </c:pt>
                <c:pt idx="326">
                  <c:v>28711076.450000003</c:v>
                </c:pt>
                <c:pt idx="327">
                  <c:v>26559139.619999997</c:v>
                </c:pt>
                <c:pt idx="328">
                  <c:v>24171039.570000008</c:v>
                </c:pt>
                <c:pt idx="329">
                  <c:v>18282790.770000011</c:v>
                </c:pt>
                <c:pt idx="330">
                  <c:v>-17890227.410000019</c:v>
                </c:pt>
                <c:pt idx="331">
                  <c:v>-11555772.620000005</c:v>
                </c:pt>
                <c:pt idx="332">
                  <c:v>-1581267.83</c:v>
                </c:pt>
                <c:pt idx="333">
                  <c:v>514709.11000000034</c:v>
                </c:pt>
                <c:pt idx="334">
                  <c:v>522785.96</c:v>
                </c:pt>
                <c:pt idx="335">
                  <c:v>-1179860.8599999994</c:v>
                </c:pt>
                <c:pt idx="336">
                  <c:v>-3138317.0599999987</c:v>
                </c:pt>
                <c:pt idx="337">
                  <c:v>388220.46999999968</c:v>
                </c:pt>
                <c:pt idx="338">
                  <c:v>7957523.8600000003</c:v>
                </c:pt>
                <c:pt idx="339">
                  <c:v>9539535.5099999942</c:v>
                </c:pt>
                <c:pt idx="340">
                  <c:v>18545502.750000007</c:v>
                </c:pt>
                <c:pt idx="341">
                  <c:v>13539591.34</c:v>
                </c:pt>
                <c:pt idx="342">
                  <c:v>21361095.78000002</c:v>
                </c:pt>
                <c:pt idx="343">
                  <c:v>13365654.519999996</c:v>
                </c:pt>
                <c:pt idx="344">
                  <c:v>11818236.860000003</c:v>
                </c:pt>
                <c:pt idx="345">
                  <c:v>13534545.519999998</c:v>
                </c:pt>
                <c:pt idx="346">
                  <c:v>18811449.250000004</c:v>
                </c:pt>
                <c:pt idx="347">
                  <c:v>31670958.190000005</c:v>
                </c:pt>
                <c:pt idx="348">
                  <c:v>31261450.510000013</c:v>
                </c:pt>
                <c:pt idx="349">
                  <c:v>27885972.909999985</c:v>
                </c:pt>
                <c:pt idx="350">
                  <c:v>24295830.319999985</c:v>
                </c:pt>
                <c:pt idx="351">
                  <c:v>21381718.830000009</c:v>
                </c:pt>
                <c:pt idx="352">
                  <c:v>27369095.479999993</c:v>
                </c:pt>
                <c:pt idx="353">
                  <c:v>13655046.349999998</c:v>
                </c:pt>
                <c:pt idx="354">
                  <c:v>24950294.649999999</c:v>
                </c:pt>
                <c:pt idx="355">
                  <c:v>35612537.430000007</c:v>
                </c:pt>
                <c:pt idx="356">
                  <c:v>29078386.229999993</c:v>
                </c:pt>
                <c:pt idx="357">
                  <c:v>62909421.43</c:v>
                </c:pt>
                <c:pt idx="358">
                  <c:v>61054912.520000011</c:v>
                </c:pt>
                <c:pt idx="359">
                  <c:v>57544869.560000017</c:v>
                </c:pt>
                <c:pt idx="360">
                  <c:v>57991972.399999991</c:v>
                </c:pt>
                <c:pt idx="361">
                  <c:v>62866754.479999997</c:v>
                </c:pt>
                <c:pt idx="362">
                  <c:v>65705960.819999993</c:v>
                </c:pt>
                <c:pt idx="363">
                  <c:v>60488884.859999999</c:v>
                </c:pt>
                <c:pt idx="364">
                  <c:v>49153119.280000001</c:v>
                </c:pt>
                <c:pt idx="365">
                  <c:v>42430336.079999991</c:v>
                </c:pt>
                <c:pt idx="366">
                  <c:v>28155392.950000007</c:v>
                </c:pt>
                <c:pt idx="367">
                  <c:v>-14368932.639999991</c:v>
                </c:pt>
                <c:pt idx="368">
                  <c:v>-7028569.0199999986</c:v>
                </c:pt>
                <c:pt idx="369">
                  <c:v>-6547717.379999998</c:v>
                </c:pt>
                <c:pt idx="370">
                  <c:v>-13193321.120000003</c:v>
                </c:pt>
                <c:pt idx="371">
                  <c:v>18107891.380000003</c:v>
                </c:pt>
                <c:pt idx="372">
                  <c:v>23856186.839999996</c:v>
                </c:pt>
                <c:pt idx="373">
                  <c:v>21266490.750000011</c:v>
                </c:pt>
                <c:pt idx="374">
                  <c:v>21575635.169999991</c:v>
                </c:pt>
                <c:pt idx="375">
                  <c:v>28857898.780000009</c:v>
                </c:pt>
                <c:pt idx="376">
                  <c:v>28447862.970000003</c:v>
                </c:pt>
                <c:pt idx="377">
                  <c:v>24788853.419999998</c:v>
                </c:pt>
                <c:pt idx="378">
                  <c:v>25173548.000000004</c:v>
                </c:pt>
                <c:pt idx="379">
                  <c:v>23963573.210000001</c:v>
                </c:pt>
                <c:pt idx="380">
                  <c:v>22070368.669999994</c:v>
                </c:pt>
                <c:pt idx="381">
                  <c:v>2623794.8499999992</c:v>
                </c:pt>
                <c:pt idx="382">
                  <c:v>9703832.3300000019</c:v>
                </c:pt>
                <c:pt idx="383">
                  <c:v>8801077.2600000016</c:v>
                </c:pt>
                <c:pt idx="384">
                  <c:v>2099871.8600000003</c:v>
                </c:pt>
                <c:pt idx="385">
                  <c:v>34629918.969999999</c:v>
                </c:pt>
                <c:pt idx="386">
                  <c:v>34510964.400000006</c:v>
                </c:pt>
                <c:pt idx="387">
                  <c:v>31868490.359999985</c:v>
                </c:pt>
                <c:pt idx="388">
                  <c:v>31866997.050000004</c:v>
                </c:pt>
                <c:pt idx="389">
                  <c:v>42462139.899999969</c:v>
                </c:pt>
                <c:pt idx="390">
                  <c:v>40240748.720000014</c:v>
                </c:pt>
                <c:pt idx="391">
                  <c:v>35511197.029999979</c:v>
                </c:pt>
                <c:pt idx="392">
                  <c:v>37851304.450000003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792-467C-B0FB-BD2828DCF06B}"/>
            </c:ext>
          </c:extLst>
        </c:ser>
        <c:ser>
          <c:idx val="2"/>
          <c:order val="2"/>
          <c:tx>
            <c:strRef>
              <c:f>Trader!$O$1</c:f>
              <c:strCache>
                <c:ptCount val="1"/>
                <c:pt idx="0">
                  <c:v>New_Invoice_Exposure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Trader!$A$32:$A$424</c:f>
              <c:numCache>
                <c:formatCode>d\-mmm\-yy</c:formatCode>
                <c:ptCount val="393"/>
                <c:pt idx="0">
                  <c:v>44593</c:v>
                </c:pt>
                <c:pt idx="1">
                  <c:v>44594</c:v>
                </c:pt>
                <c:pt idx="2">
                  <c:v>44595</c:v>
                </c:pt>
                <c:pt idx="3">
                  <c:v>44596</c:v>
                </c:pt>
                <c:pt idx="4">
                  <c:v>44597</c:v>
                </c:pt>
                <c:pt idx="5">
                  <c:v>44598</c:v>
                </c:pt>
                <c:pt idx="6">
                  <c:v>44599</c:v>
                </c:pt>
                <c:pt idx="7">
                  <c:v>44600</c:v>
                </c:pt>
                <c:pt idx="8">
                  <c:v>44601</c:v>
                </c:pt>
                <c:pt idx="9">
                  <c:v>44602</c:v>
                </c:pt>
                <c:pt idx="10">
                  <c:v>44603</c:v>
                </c:pt>
                <c:pt idx="11">
                  <c:v>44604</c:v>
                </c:pt>
                <c:pt idx="12">
                  <c:v>44605</c:v>
                </c:pt>
                <c:pt idx="13">
                  <c:v>44606</c:v>
                </c:pt>
                <c:pt idx="14">
                  <c:v>44607</c:v>
                </c:pt>
                <c:pt idx="15">
                  <c:v>44608</c:v>
                </c:pt>
                <c:pt idx="16">
                  <c:v>44609</c:v>
                </c:pt>
                <c:pt idx="17">
                  <c:v>44610</c:v>
                </c:pt>
                <c:pt idx="18">
                  <c:v>44611</c:v>
                </c:pt>
                <c:pt idx="19">
                  <c:v>44612</c:v>
                </c:pt>
                <c:pt idx="20">
                  <c:v>44613</c:v>
                </c:pt>
                <c:pt idx="21">
                  <c:v>44614</c:v>
                </c:pt>
                <c:pt idx="22">
                  <c:v>44615</c:v>
                </c:pt>
                <c:pt idx="23">
                  <c:v>44616</c:v>
                </c:pt>
                <c:pt idx="24">
                  <c:v>44617</c:v>
                </c:pt>
                <c:pt idx="25">
                  <c:v>44618</c:v>
                </c:pt>
                <c:pt idx="26">
                  <c:v>44619</c:v>
                </c:pt>
                <c:pt idx="27">
                  <c:v>44620</c:v>
                </c:pt>
                <c:pt idx="28">
                  <c:v>44621</c:v>
                </c:pt>
                <c:pt idx="29">
                  <c:v>44622</c:v>
                </c:pt>
                <c:pt idx="30">
                  <c:v>44623</c:v>
                </c:pt>
                <c:pt idx="31">
                  <c:v>44624</c:v>
                </c:pt>
                <c:pt idx="32">
                  <c:v>44625</c:v>
                </c:pt>
                <c:pt idx="33">
                  <c:v>44626</c:v>
                </c:pt>
                <c:pt idx="34">
                  <c:v>44627</c:v>
                </c:pt>
                <c:pt idx="35">
                  <c:v>44628</c:v>
                </c:pt>
                <c:pt idx="36">
                  <c:v>44629</c:v>
                </c:pt>
                <c:pt idx="37">
                  <c:v>44630</c:v>
                </c:pt>
                <c:pt idx="38">
                  <c:v>44631</c:v>
                </c:pt>
                <c:pt idx="39">
                  <c:v>44632</c:v>
                </c:pt>
                <c:pt idx="40">
                  <c:v>44633</c:v>
                </c:pt>
                <c:pt idx="41">
                  <c:v>44634</c:v>
                </c:pt>
                <c:pt idx="42">
                  <c:v>44635</c:v>
                </c:pt>
                <c:pt idx="43">
                  <c:v>44636</c:v>
                </c:pt>
                <c:pt idx="44">
                  <c:v>44637</c:v>
                </c:pt>
                <c:pt idx="45">
                  <c:v>44638</c:v>
                </c:pt>
                <c:pt idx="46">
                  <c:v>44639</c:v>
                </c:pt>
                <c:pt idx="47">
                  <c:v>44640</c:v>
                </c:pt>
                <c:pt idx="48">
                  <c:v>44641</c:v>
                </c:pt>
                <c:pt idx="49">
                  <c:v>44642</c:v>
                </c:pt>
                <c:pt idx="50">
                  <c:v>44643</c:v>
                </c:pt>
                <c:pt idx="51">
                  <c:v>44644</c:v>
                </c:pt>
                <c:pt idx="52">
                  <c:v>44645</c:v>
                </c:pt>
                <c:pt idx="53">
                  <c:v>44646</c:v>
                </c:pt>
                <c:pt idx="54">
                  <c:v>44647</c:v>
                </c:pt>
                <c:pt idx="55">
                  <c:v>44648</c:v>
                </c:pt>
                <c:pt idx="56">
                  <c:v>44649</c:v>
                </c:pt>
                <c:pt idx="57">
                  <c:v>44650</c:v>
                </c:pt>
                <c:pt idx="58">
                  <c:v>44651</c:v>
                </c:pt>
                <c:pt idx="59">
                  <c:v>44652</c:v>
                </c:pt>
                <c:pt idx="60">
                  <c:v>44653</c:v>
                </c:pt>
                <c:pt idx="61">
                  <c:v>44654</c:v>
                </c:pt>
                <c:pt idx="62">
                  <c:v>44655</c:v>
                </c:pt>
                <c:pt idx="63">
                  <c:v>44656</c:v>
                </c:pt>
                <c:pt idx="64">
                  <c:v>44657</c:v>
                </c:pt>
                <c:pt idx="65">
                  <c:v>44658</c:v>
                </c:pt>
                <c:pt idx="66">
                  <c:v>44659</c:v>
                </c:pt>
                <c:pt idx="67">
                  <c:v>44660</c:v>
                </c:pt>
                <c:pt idx="68">
                  <c:v>44661</c:v>
                </c:pt>
                <c:pt idx="69">
                  <c:v>44662</c:v>
                </c:pt>
                <c:pt idx="70">
                  <c:v>44663</c:v>
                </c:pt>
                <c:pt idx="71">
                  <c:v>44664</c:v>
                </c:pt>
                <c:pt idx="72">
                  <c:v>44665</c:v>
                </c:pt>
                <c:pt idx="73">
                  <c:v>44666</c:v>
                </c:pt>
                <c:pt idx="74">
                  <c:v>44667</c:v>
                </c:pt>
                <c:pt idx="75">
                  <c:v>44668</c:v>
                </c:pt>
                <c:pt idx="76">
                  <c:v>44669</c:v>
                </c:pt>
                <c:pt idx="77">
                  <c:v>44670</c:v>
                </c:pt>
                <c:pt idx="78">
                  <c:v>44671</c:v>
                </c:pt>
                <c:pt idx="79">
                  <c:v>44672</c:v>
                </c:pt>
                <c:pt idx="80">
                  <c:v>44673</c:v>
                </c:pt>
                <c:pt idx="81">
                  <c:v>44674</c:v>
                </c:pt>
                <c:pt idx="82">
                  <c:v>44675</c:v>
                </c:pt>
                <c:pt idx="83">
                  <c:v>44676</c:v>
                </c:pt>
                <c:pt idx="84">
                  <c:v>44677</c:v>
                </c:pt>
                <c:pt idx="85">
                  <c:v>44678</c:v>
                </c:pt>
                <c:pt idx="86">
                  <c:v>44679</c:v>
                </c:pt>
                <c:pt idx="87">
                  <c:v>44680</c:v>
                </c:pt>
                <c:pt idx="88">
                  <c:v>44681</c:v>
                </c:pt>
                <c:pt idx="89">
                  <c:v>44682</c:v>
                </c:pt>
                <c:pt idx="90">
                  <c:v>44683</c:v>
                </c:pt>
                <c:pt idx="91">
                  <c:v>44684</c:v>
                </c:pt>
                <c:pt idx="92">
                  <c:v>44685</c:v>
                </c:pt>
                <c:pt idx="93">
                  <c:v>44686</c:v>
                </c:pt>
                <c:pt idx="94">
                  <c:v>44687</c:v>
                </c:pt>
                <c:pt idx="95">
                  <c:v>44688</c:v>
                </c:pt>
                <c:pt idx="96">
                  <c:v>44689</c:v>
                </c:pt>
                <c:pt idx="97">
                  <c:v>44690</c:v>
                </c:pt>
                <c:pt idx="98">
                  <c:v>44691</c:v>
                </c:pt>
                <c:pt idx="99">
                  <c:v>44692</c:v>
                </c:pt>
                <c:pt idx="100">
                  <c:v>44693</c:v>
                </c:pt>
                <c:pt idx="101">
                  <c:v>44694</c:v>
                </c:pt>
                <c:pt idx="102">
                  <c:v>44695</c:v>
                </c:pt>
                <c:pt idx="103">
                  <c:v>44696</c:v>
                </c:pt>
                <c:pt idx="104">
                  <c:v>44697</c:v>
                </c:pt>
                <c:pt idx="105">
                  <c:v>44698</c:v>
                </c:pt>
                <c:pt idx="106">
                  <c:v>44699</c:v>
                </c:pt>
                <c:pt idx="107">
                  <c:v>44700</c:v>
                </c:pt>
                <c:pt idx="108">
                  <c:v>44701</c:v>
                </c:pt>
                <c:pt idx="109">
                  <c:v>44702</c:v>
                </c:pt>
                <c:pt idx="110">
                  <c:v>44703</c:v>
                </c:pt>
                <c:pt idx="111">
                  <c:v>44704</c:v>
                </c:pt>
                <c:pt idx="112">
                  <c:v>44705</c:v>
                </c:pt>
                <c:pt idx="113">
                  <c:v>44706</c:v>
                </c:pt>
                <c:pt idx="114">
                  <c:v>44707</c:v>
                </c:pt>
                <c:pt idx="115">
                  <c:v>44708</c:v>
                </c:pt>
                <c:pt idx="116">
                  <c:v>44709</c:v>
                </c:pt>
                <c:pt idx="117">
                  <c:v>44710</c:v>
                </c:pt>
                <c:pt idx="118">
                  <c:v>44711</c:v>
                </c:pt>
                <c:pt idx="119">
                  <c:v>44712</c:v>
                </c:pt>
                <c:pt idx="120">
                  <c:v>44713</c:v>
                </c:pt>
                <c:pt idx="121">
                  <c:v>44714</c:v>
                </c:pt>
                <c:pt idx="122">
                  <c:v>44715</c:v>
                </c:pt>
                <c:pt idx="123">
                  <c:v>44716</c:v>
                </c:pt>
                <c:pt idx="124">
                  <c:v>44717</c:v>
                </c:pt>
                <c:pt idx="125">
                  <c:v>44718</c:v>
                </c:pt>
                <c:pt idx="126">
                  <c:v>44719</c:v>
                </c:pt>
                <c:pt idx="127">
                  <c:v>44720</c:v>
                </c:pt>
                <c:pt idx="128">
                  <c:v>44721</c:v>
                </c:pt>
                <c:pt idx="129">
                  <c:v>44722</c:v>
                </c:pt>
                <c:pt idx="130">
                  <c:v>44723</c:v>
                </c:pt>
                <c:pt idx="131">
                  <c:v>44724</c:v>
                </c:pt>
                <c:pt idx="132">
                  <c:v>44725</c:v>
                </c:pt>
                <c:pt idx="133">
                  <c:v>44726</c:v>
                </c:pt>
                <c:pt idx="134">
                  <c:v>44727</c:v>
                </c:pt>
                <c:pt idx="135">
                  <c:v>44728</c:v>
                </c:pt>
                <c:pt idx="136">
                  <c:v>44729</c:v>
                </c:pt>
                <c:pt idx="137">
                  <c:v>44730</c:v>
                </c:pt>
                <c:pt idx="138">
                  <c:v>44731</c:v>
                </c:pt>
                <c:pt idx="139">
                  <c:v>44732</c:v>
                </c:pt>
                <c:pt idx="140">
                  <c:v>44733</c:v>
                </c:pt>
                <c:pt idx="141">
                  <c:v>44734</c:v>
                </c:pt>
                <c:pt idx="142">
                  <c:v>44735</c:v>
                </c:pt>
                <c:pt idx="143">
                  <c:v>44736</c:v>
                </c:pt>
                <c:pt idx="144">
                  <c:v>44737</c:v>
                </c:pt>
                <c:pt idx="145">
                  <c:v>44738</c:v>
                </c:pt>
                <c:pt idx="146">
                  <c:v>44739</c:v>
                </c:pt>
                <c:pt idx="147">
                  <c:v>44740</c:v>
                </c:pt>
                <c:pt idx="148">
                  <c:v>44741</c:v>
                </c:pt>
                <c:pt idx="149">
                  <c:v>44742</c:v>
                </c:pt>
                <c:pt idx="150">
                  <c:v>44743</c:v>
                </c:pt>
                <c:pt idx="151">
                  <c:v>44744</c:v>
                </c:pt>
                <c:pt idx="152">
                  <c:v>44745</c:v>
                </c:pt>
                <c:pt idx="153">
                  <c:v>44746</c:v>
                </c:pt>
                <c:pt idx="154">
                  <c:v>44747</c:v>
                </c:pt>
                <c:pt idx="155">
                  <c:v>44748</c:v>
                </c:pt>
                <c:pt idx="156">
                  <c:v>44749</c:v>
                </c:pt>
                <c:pt idx="157">
                  <c:v>44750</c:v>
                </c:pt>
                <c:pt idx="158">
                  <c:v>44751</c:v>
                </c:pt>
                <c:pt idx="159">
                  <c:v>44752</c:v>
                </c:pt>
                <c:pt idx="160">
                  <c:v>44753</c:v>
                </c:pt>
                <c:pt idx="161">
                  <c:v>44754</c:v>
                </c:pt>
                <c:pt idx="162">
                  <c:v>44755</c:v>
                </c:pt>
                <c:pt idx="163">
                  <c:v>44756</c:v>
                </c:pt>
                <c:pt idx="164">
                  <c:v>44757</c:v>
                </c:pt>
                <c:pt idx="165">
                  <c:v>44758</c:v>
                </c:pt>
                <c:pt idx="166">
                  <c:v>44759</c:v>
                </c:pt>
                <c:pt idx="167">
                  <c:v>44760</c:v>
                </c:pt>
                <c:pt idx="168">
                  <c:v>44761</c:v>
                </c:pt>
                <c:pt idx="169">
                  <c:v>44762</c:v>
                </c:pt>
                <c:pt idx="170">
                  <c:v>44763</c:v>
                </c:pt>
                <c:pt idx="171">
                  <c:v>44764</c:v>
                </c:pt>
                <c:pt idx="172">
                  <c:v>44765</c:v>
                </c:pt>
                <c:pt idx="173">
                  <c:v>44766</c:v>
                </c:pt>
                <c:pt idx="174">
                  <c:v>44767</c:v>
                </c:pt>
                <c:pt idx="175">
                  <c:v>44768</c:v>
                </c:pt>
                <c:pt idx="176">
                  <c:v>44769</c:v>
                </c:pt>
                <c:pt idx="177">
                  <c:v>44770</c:v>
                </c:pt>
                <c:pt idx="178">
                  <c:v>44771</c:v>
                </c:pt>
                <c:pt idx="179">
                  <c:v>44772</c:v>
                </c:pt>
                <c:pt idx="180">
                  <c:v>44773</c:v>
                </c:pt>
                <c:pt idx="181">
                  <c:v>44774</c:v>
                </c:pt>
                <c:pt idx="182">
                  <c:v>44775</c:v>
                </c:pt>
                <c:pt idx="183">
                  <c:v>44776</c:v>
                </c:pt>
                <c:pt idx="184">
                  <c:v>44777</c:v>
                </c:pt>
                <c:pt idx="185">
                  <c:v>44778</c:v>
                </c:pt>
                <c:pt idx="186">
                  <c:v>44779</c:v>
                </c:pt>
                <c:pt idx="187">
                  <c:v>44780</c:v>
                </c:pt>
                <c:pt idx="188">
                  <c:v>44781</c:v>
                </c:pt>
                <c:pt idx="189">
                  <c:v>44782</c:v>
                </c:pt>
                <c:pt idx="190">
                  <c:v>44783</c:v>
                </c:pt>
                <c:pt idx="191">
                  <c:v>44784</c:v>
                </c:pt>
                <c:pt idx="192">
                  <c:v>44785</c:v>
                </c:pt>
                <c:pt idx="193">
                  <c:v>44786</c:v>
                </c:pt>
                <c:pt idx="194">
                  <c:v>44787</c:v>
                </c:pt>
                <c:pt idx="195">
                  <c:v>44788</c:v>
                </c:pt>
                <c:pt idx="196">
                  <c:v>44789</c:v>
                </c:pt>
                <c:pt idx="197">
                  <c:v>44790</c:v>
                </c:pt>
                <c:pt idx="198">
                  <c:v>44791</c:v>
                </c:pt>
                <c:pt idx="199">
                  <c:v>44792</c:v>
                </c:pt>
                <c:pt idx="200">
                  <c:v>44793</c:v>
                </c:pt>
                <c:pt idx="201">
                  <c:v>44794</c:v>
                </c:pt>
                <c:pt idx="202">
                  <c:v>44795</c:v>
                </c:pt>
                <c:pt idx="203">
                  <c:v>44796</c:v>
                </c:pt>
                <c:pt idx="204">
                  <c:v>44797</c:v>
                </c:pt>
                <c:pt idx="205">
                  <c:v>44798</c:v>
                </c:pt>
                <c:pt idx="206">
                  <c:v>44799</c:v>
                </c:pt>
                <c:pt idx="207">
                  <c:v>44800</c:v>
                </c:pt>
                <c:pt idx="208">
                  <c:v>44801</c:v>
                </c:pt>
                <c:pt idx="209">
                  <c:v>44802</c:v>
                </c:pt>
                <c:pt idx="210">
                  <c:v>44803</c:v>
                </c:pt>
                <c:pt idx="211">
                  <c:v>44804</c:v>
                </c:pt>
                <c:pt idx="212">
                  <c:v>44805</c:v>
                </c:pt>
                <c:pt idx="213">
                  <c:v>44806</c:v>
                </c:pt>
                <c:pt idx="214">
                  <c:v>44807</c:v>
                </c:pt>
                <c:pt idx="215">
                  <c:v>44808</c:v>
                </c:pt>
                <c:pt idx="216">
                  <c:v>44809</c:v>
                </c:pt>
                <c:pt idx="217">
                  <c:v>44810</c:v>
                </c:pt>
                <c:pt idx="218">
                  <c:v>44811</c:v>
                </c:pt>
                <c:pt idx="219">
                  <c:v>44812</c:v>
                </c:pt>
                <c:pt idx="220">
                  <c:v>44813</c:v>
                </c:pt>
                <c:pt idx="221">
                  <c:v>44814</c:v>
                </c:pt>
                <c:pt idx="222">
                  <c:v>44815</c:v>
                </c:pt>
                <c:pt idx="223">
                  <c:v>44816</c:v>
                </c:pt>
                <c:pt idx="224">
                  <c:v>44817</c:v>
                </c:pt>
                <c:pt idx="225">
                  <c:v>44818</c:v>
                </c:pt>
                <c:pt idx="226">
                  <c:v>44819</c:v>
                </c:pt>
                <c:pt idx="227">
                  <c:v>44820</c:v>
                </c:pt>
                <c:pt idx="228">
                  <c:v>44821</c:v>
                </c:pt>
                <c:pt idx="229">
                  <c:v>44822</c:v>
                </c:pt>
                <c:pt idx="230">
                  <c:v>44823</c:v>
                </c:pt>
                <c:pt idx="231">
                  <c:v>44824</c:v>
                </c:pt>
                <c:pt idx="232">
                  <c:v>44825</c:v>
                </c:pt>
                <c:pt idx="233">
                  <c:v>44826</c:v>
                </c:pt>
                <c:pt idx="234">
                  <c:v>44827</c:v>
                </c:pt>
                <c:pt idx="235">
                  <c:v>44828</c:v>
                </c:pt>
                <c:pt idx="236">
                  <c:v>44829</c:v>
                </c:pt>
                <c:pt idx="237">
                  <c:v>44830</c:v>
                </c:pt>
                <c:pt idx="238">
                  <c:v>44831</c:v>
                </c:pt>
                <c:pt idx="239">
                  <c:v>44832</c:v>
                </c:pt>
                <c:pt idx="240">
                  <c:v>44833</c:v>
                </c:pt>
                <c:pt idx="241">
                  <c:v>44834</c:v>
                </c:pt>
                <c:pt idx="242">
                  <c:v>44835</c:v>
                </c:pt>
                <c:pt idx="243">
                  <c:v>44836</c:v>
                </c:pt>
                <c:pt idx="244">
                  <c:v>44837</c:v>
                </c:pt>
                <c:pt idx="245">
                  <c:v>44838</c:v>
                </c:pt>
                <c:pt idx="246">
                  <c:v>44839</c:v>
                </c:pt>
                <c:pt idx="247">
                  <c:v>44840</c:v>
                </c:pt>
                <c:pt idx="248">
                  <c:v>44841</c:v>
                </c:pt>
                <c:pt idx="249">
                  <c:v>44842</c:v>
                </c:pt>
                <c:pt idx="250">
                  <c:v>44843</c:v>
                </c:pt>
                <c:pt idx="251">
                  <c:v>44844</c:v>
                </c:pt>
                <c:pt idx="252">
                  <c:v>44845</c:v>
                </c:pt>
                <c:pt idx="253">
                  <c:v>44846</c:v>
                </c:pt>
                <c:pt idx="254">
                  <c:v>44847</c:v>
                </c:pt>
                <c:pt idx="255">
                  <c:v>44848</c:v>
                </c:pt>
                <c:pt idx="256">
                  <c:v>44849</c:v>
                </c:pt>
                <c:pt idx="257">
                  <c:v>44850</c:v>
                </c:pt>
                <c:pt idx="258">
                  <c:v>44851</c:v>
                </c:pt>
                <c:pt idx="259">
                  <c:v>44852</c:v>
                </c:pt>
                <c:pt idx="260">
                  <c:v>44853</c:v>
                </c:pt>
                <c:pt idx="261">
                  <c:v>44854</c:v>
                </c:pt>
                <c:pt idx="262">
                  <c:v>44855</c:v>
                </c:pt>
                <c:pt idx="263">
                  <c:v>44856</c:v>
                </c:pt>
                <c:pt idx="264">
                  <c:v>44857</c:v>
                </c:pt>
                <c:pt idx="265">
                  <c:v>44858</c:v>
                </c:pt>
                <c:pt idx="266">
                  <c:v>44859</c:v>
                </c:pt>
                <c:pt idx="267">
                  <c:v>44860</c:v>
                </c:pt>
                <c:pt idx="268">
                  <c:v>44861</c:v>
                </c:pt>
                <c:pt idx="269">
                  <c:v>44862</c:v>
                </c:pt>
                <c:pt idx="270">
                  <c:v>44863</c:v>
                </c:pt>
                <c:pt idx="271">
                  <c:v>44864</c:v>
                </c:pt>
                <c:pt idx="272">
                  <c:v>44865</c:v>
                </c:pt>
                <c:pt idx="273">
                  <c:v>44866</c:v>
                </c:pt>
                <c:pt idx="274">
                  <c:v>44867</c:v>
                </c:pt>
                <c:pt idx="275">
                  <c:v>44868</c:v>
                </c:pt>
                <c:pt idx="276">
                  <c:v>44869</c:v>
                </c:pt>
                <c:pt idx="277">
                  <c:v>44870</c:v>
                </c:pt>
                <c:pt idx="278">
                  <c:v>44871</c:v>
                </c:pt>
                <c:pt idx="279">
                  <c:v>44872</c:v>
                </c:pt>
                <c:pt idx="280">
                  <c:v>44873</c:v>
                </c:pt>
                <c:pt idx="281">
                  <c:v>44874</c:v>
                </c:pt>
                <c:pt idx="282">
                  <c:v>44875</c:v>
                </c:pt>
                <c:pt idx="283">
                  <c:v>44876</c:v>
                </c:pt>
                <c:pt idx="284">
                  <c:v>44877</c:v>
                </c:pt>
                <c:pt idx="285">
                  <c:v>44878</c:v>
                </c:pt>
                <c:pt idx="286">
                  <c:v>44879</c:v>
                </c:pt>
                <c:pt idx="287">
                  <c:v>44880</c:v>
                </c:pt>
                <c:pt idx="288">
                  <c:v>44881</c:v>
                </c:pt>
                <c:pt idx="289">
                  <c:v>44882</c:v>
                </c:pt>
                <c:pt idx="290">
                  <c:v>44883</c:v>
                </c:pt>
                <c:pt idx="291">
                  <c:v>44884</c:v>
                </c:pt>
                <c:pt idx="292">
                  <c:v>44885</c:v>
                </c:pt>
                <c:pt idx="293">
                  <c:v>44886</c:v>
                </c:pt>
                <c:pt idx="294">
                  <c:v>44887</c:v>
                </c:pt>
                <c:pt idx="295">
                  <c:v>44888</c:v>
                </c:pt>
                <c:pt idx="296">
                  <c:v>44889</c:v>
                </c:pt>
                <c:pt idx="297">
                  <c:v>44890</c:v>
                </c:pt>
                <c:pt idx="298">
                  <c:v>44891</c:v>
                </c:pt>
                <c:pt idx="299">
                  <c:v>44892</c:v>
                </c:pt>
                <c:pt idx="300">
                  <c:v>44893</c:v>
                </c:pt>
                <c:pt idx="301">
                  <c:v>44894</c:v>
                </c:pt>
                <c:pt idx="302">
                  <c:v>44895</c:v>
                </c:pt>
                <c:pt idx="303">
                  <c:v>44896</c:v>
                </c:pt>
                <c:pt idx="304">
                  <c:v>44897</c:v>
                </c:pt>
                <c:pt idx="305">
                  <c:v>44898</c:v>
                </c:pt>
                <c:pt idx="306">
                  <c:v>44899</c:v>
                </c:pt>
                <c:pt idx="307">
                  <c:v>44900</c:v>
                </c:pt>
                <c:pt idx="308">
                  <c:v>44901</c:v>
                </c:pt>
                <c:pt idx="309">
                  <c:v>44902</c:v>
                </c:pt>
                <c:pt idx="310">
                  <c:v>44903</c:v>
                </c:pt>
                <c:pt idx="311">
                  <c:v>44904</c:v>
                </c:pt>
                <c:pt idx="312">
                  <c:v>44905</c:v>
                </c:pt>
                <c:pt idx="313">
                  <c:v>44906</c:v>
                </c:pt>
                <c:pt idx="314">
                  <c:v>44907</c:v>
                </c:pt>
                <c:pt idx="315">
                  <c:v>44908</c:v>
                </c:pt>
                <c:pt idx="316">
                  <c:v>44909</c:v>
                </c:pt>
                <c:pt idx="317">
                  <c:v>44910</c:v>
                </c:pt>
                <c:pt idx="318">
                  <c:v>44911</c:v>
                </c:pt>
                <c:pt idx="319">
                  <c:v>44912</c:v>
                </c:pt>
                <c:pt idx="320">
                  <c:v>44913</c:v>
                </c:pt>
                <c:pt idx="321">
                  <c:v>44914</c:v>
                </c:pt>
                <c:pt idx="322">
                  <c:v>44915</c:v>
                </c:pt>
                <c:pt idx="323">
                  <c:v>44916</c:v>
                </c:pt>
                <c:pt idx="324">
                  <c:v>44917</c:v>
                </c:pt>
                <c:pt idx="325">
                  <c:v>44918</c:v>
                </c:pt>
                <c:pt idx="326">
                  <c:v>44919</c:v>
                </c:pt>
                <c:pt idx="327">
                  <c:v>44920</c:v>
                </c:pt>
                <c:pt idx="328">
                  <c:v>44921</c:v>
                </c:pt>
                <c:pt idx="329">
                  <c:v>44922</c:v>
                </c:pt>
                <c:pt idx="330">
                  <c:v>44923</c:v>
                </c:pt>
                <c:pt idx="331">
                  <c:v>44924</c:v>
                </c:pt>
                <c:pt idx="332">
                  <c:v>44925</c:v>
                </c:pt>
                <c:pt idx="333">
                  <c:v>44926</c:v>
                </c:pt>
                <c:pt idx="334">
                  <c:v>44927</c:v>
                </c:pt>
                <c:pt idx="335">
                  <c:v>44928</c:v>
                </c:pt>
                <c:pt idx="336">
                  <c:v>44929</c:v>
                </c:pt>
                <c:pt idx="337">
                  <c:v>44930</c:v>
                </c:pt>
                <c:pt idx="338">
                  <c:v>44931</c:v>
                </c:pt>
                <c:pt idx="339">
                  <c:v>44932</c:v>
                </c:pt>
                <c:pt idx="340">
                  <c:v>44933</c:v>
                </c:pt>
                <c:pt idx="341">
                  <c:v>44934</c:v>
                </c:pt>
                <c:pt idx="342">
                  <c:v>44935</c:v>
                </c:pt>
                <c:pt idx="343">
                  <c:v>44936</c:v>
                </c:pt>
                <c:pt idx="344">
                  <c:v>44937</c:v>
                </c:pt>
                <c:pt idx="345">
                  <c:v>44938</c:v>
                </c:pt>
                <c:pt idx="346">
                  <c:v>44939</c:v>
                </c:pt>
                <c:pt idx="347">
                  <c:v>44940</c:v>
                </c:pt>
                <c:pt idx="348">
                  <c:v>44941</c:v>
                </c:pt>
                <c:pt idx="349">
                  <c:v>44942</c:v>
                </c:pt>
                <c:pt idx="350">
                  <c:v>44943</c:v>
                </c:pt>
                <c:pt idx="351">
                  <c:v>44944</c:v>
                </c:pt>
                <c:pt idx="352">
                  <c:v>44945</c:v>
                </c:pt>
                <c:pt idx="353">
                  <c:v>44946</c:v>
                </c:pt>
                <c:pt idx="354">
                  <c:v>44947</c:v>
                </c:pt>
                <c:pt idx="355">
                  <c:v>44948</c:v>
                </c:pt>
                <c:pt idx="356">
                  <c:v>44949</c:v>
                </c:pt>
                <c:pt idx="357">
                  <c:v>44950</c:v>
                </c:pt>
                <c:pt idx="358">
                  <c:v>44951</c:v>
                </c:pt>
                <c:pt idx="359">
                  <c:v>44952</c:v>
                </c:pt>
                <c:pt idx="360">
                  <c:v>44953</c:v>
                </c:pt>
                <c:pt idx="361">
                  <c:v>44954</c:v>
                </c:pt>
                <c:pt idx="362">
                  <c:v>44955</c:v>
                </c:pt>
                <c:pt idx="363">
                  <c:v>44956</c:v>
                </c:pt>
                <c:pt idx="364">
                  <c:v>44957</c:v>
                </c:pt>
                <c:pt idx="365">
                  <c:v>44958</c:v>
                </c:pt>
                <c:pt idx="366">
                  <c:v>44959</c:v>
                </c:pt>
                <c:pt idx="367">
                  <c:v>44960</c:v>
                </c:pt>
                <c:pt idx="368">
                  <c:v>44961</c:v>
                </c:pt>
                <c:pt idx="369">
                  <c:v>44962</c:v>
                </c:pt>
                <c:pt idx="370">
                  <c:v>44963</c:v>
                </c:pt>
                <c:pt idx="371">
                  <c:v>44964</c:v>
                </c:pt>
                <c:pt idx="372">
                  <c:v>44965</c:v>
                </c:pt>
                <c:pt idx="373">
                  <c:v>44966</c:v>
                </c:pt>
                <c:pt idx="374">
                  <c:v>44967</c:v>
                </c:pt>
                <c:pt idx="375">
                  <c:v>44968</c:v>
                </c:pt>
                <c:pt idx="376">
                  <c:v>44969</c:v>
                </c:pt>
                <c:pt idx="377">
                  <c:v>44970</c:v>
                </c:pt>
                <c:pt idx="378">
                  <c:v>44971</c:v>
                </c:pt>
                <c:pt idx="379">
                  <c:v>44972</c:v>
                </c:pt>
                <c:pt idx="380">
                  <c:v>44973</c:v>
                </c:pt>
                <c:pt idx="381">
                  <c:v>44974</c:v>
                </c:pt>
                <c:pt idx="382">
                  <c:v>44975</c:v>
                </c:pt>
                <c:pt idx="383">
                  <c:v>44976</c:v>
                </c:pt>
                <c:pt idx="384">
                  <c:v>44977</c:v>
                </c:pt>
                <c:pt idx="385">
                  <c:v>44978</c:v>
                </c:pt>
                <c:pt idx="386">
                  <c:v>44979</c:v>
                </c:pt>
                <c:pt idx="387">
                  <c:v>44980</c:v>
                </c:pt>
                <c:pt idx="388">
                  <c:v>44981</c:v>
                </c:pt>
                <c:pt idx="389">
                  <c:v>44982</c:v>
                </c:pt>
                <c:pt idx="390">
                  <c:v>44983</c:v>
                </c:pt>
                <c:pt idx="391">
                  <c:v>44984</c:v>
                </c:pt>
                <c:pt idx="392">
                  <c:v>44985</c:v>
                </c:pt>
              </c:numCache>
            </c:numRef>
          </c:cat>
          <c:val>
            <c:numRef>
              <c:f>Trader!$O$32:$O$424</c:f>
              <c:numCache>
                <c:formatCode>#,##0.00</c:formatCode>
                <c:ptCount val="393"/>
                <c:pt idx="0">
                  <c:v>-10434022.919999998</c:v>
                </c:pt>
                <c:pt idx="1">
                  <c:v>-12112219.209999992</c:v>
                </c:pt>
                <c:pt idx="2">
                  <c:v>-11764009.119999995</c:v>
                </c:pt>
                <c:pt idx="3">
                  <c:v>-17166940.679999992</c:v>
                </c:pt>
                <c:pt idx="4">
                  <c:v>-21474440.360000003</c:v>
                </c:pt>
                <c:pt idx="5">
                  <c:v>-24505637.150000006</c:v>
                </c:pt>
                <c:pt idx="6">
                  <c:v>-24505637.149999991</c:v>
                </c:pt>
                <c:pt idx="7">
                  <c:v>-23460388.629999999</c:v>
                </c:pt>
                <c:pt idx="8">
                  <c:v>-23542098.729999986</c:v>
                </c:pt>
                <c:pt idx="9">
                  <c:v>-22549206.170000006</c:v>
                </c:pt>
                <c:pt idx="10">
                  <c:v>-29923760.009999998</c:v>
                </c:pt>
                <c:pt idx="11">
                  <c:v>-35788480.989999987</c:v>
                </c:pt>
                <c:pt idx="12">
                  <c:v>-34182657.899999999</c:v>
                </c:pt>
                <c:pt idx="13">
                  <c:v>-34182657.899999999</c:v>
                </c:pt>
                <c:pt idx="14">
                  <c:v>-33198488.5</c:v>
                </c:pt>
                <c:pt idx="15">
                  <c:v>-32556857.199999988</c:v>
                </c:pt>
                <c:pt idx="16">
                  <c:v>-30408287.840000011</c:v>
                </c:pt>
                <c:pt idx="17">
                  <c:v>-39010534.570000008</c:v>
                </c:pt>
                <c:pt idx="18">
                  <c:v>-73603929.859999985</c:v>
                </c:pt>
                <c:pt idx="19">
                  <c:v>-76343570.659999996</c:v>
                </c:pt>
                <c:pt idx="20">
                  <c:v>-76343570.660000026</c:v>
                </c:pt>
                <c:pt idx="21">
                  <c:v>-69071127.840000033</c:v>
                </c:pt>
                <c:pt idx="22">
                  <c:v>-67122279.539999977</c:v>
                </c:pt>
                <c:pt idx="23">
                  <c:v>-64859987.559999995</c:v>
                </c:pt>
                <c:pt idx="24">
                  <c:v>-63132729.889999956</c:v>
                </c:pt>
                <c:pt idx="25">
                  <c:v>-63093669.120000005</c:v>
                </c:pt>
                <c:pt idx="26">
                  <c:v>-61212454.399999969</c:v>
                </c:pt>
                <c:pt idx="27">
                  <c:v>-61212454.400000021</c:v>
                </c:pt>
                <c:pt idx="28">
                  <c:v>-53121604.940000027</c:v>
                </c:pt>
                <c:pt idx="29">
                  <c:v>-49996531.759999983</c:v>
                </c:pt>
                <c:pt idx="30">
                  <c:v>-47108837.449999996</c:v>
                </c:pt>
                <c:pt idx="31">
                  <c:v>-55978375.910000041</c:v>
                </c:pt>
                <c:pt idx="32">
                  <c:v>-59261169.359999992</c:v>
                </c:pt>
                <c:pt idx="33">
                  <c:v>-60808259.320000008</c:v>
                </c:pt>
                <c:pt idx="34">
                  <c:v>-60808259.319999985</c:v>
                </c:pt>
                <c:pt idx="35">
                  <c:v>-53382429.899999999</c:v>
                </c:pt>
                <c:pt idx="36">
                  <c:v>-23745141.860000003</c:v>
                </c:pt>
                <c:pt idx="37">
                  <c:v>-21194942.840000004</c:v>
                </c:pt>
                <c:pt idx="38">
                  <c:v>-27454190.009999998</c:v>
                </c:pt>
                <c:pt idx="39">
                  <c:v>-32832224.940000016</c:v>
                </c:pt>
                <c:pt idx="40">
                  <c:v>-34377304.539999992</c:v>
                </c:pt>
                <c:pt idx="41">
                  <c:v>-34377304.540000014</c:v>
                </c:pt>
                <c:pt idx="42">
                  <c:v>-33875191.13000001</c:v>
                </c:pt>
                <c:pt idx="43">
                  <c:v>-31192234.130000018</c:v>
                </c:pt>
                <c:pt idx="44">
                  <c:v>-30719522.740000021</c:v>
                </c:pt>
                <c:pt idx="45">
                  <c:v>-41602439.310000002</c:v>
                </c:pt>
                <c:pt idx="46">
                  <c:v>-49704436.600000009</c:v>
                </c:pt>
                <c:pt idx="47">
                  <c:v>-52048291.109999985</c:v>
                </c:pt>
                <c:pt idx="48">
                  <c:v>-52048291.110000007</c:v>
                </c:pt>
                <c:pt idx="49">
                  <c:v>-44131305.800000027</c:v>
                </c:pt>
                <c:pt idx="50">
                  <c:v>-43706090.139999986</c:v>
                </c:pt>
                <c:pt idx="51">
                  <c:v>-41265583.620000012</c:v>
                </c:pt>
                <c:pt idx="52">
                  <c:v>-44467153.540000007</c:v>
                </c:pt>
                <c:pt idx="53">
                  <c:v>-43586973.100000016</c:v>
                </c:pt>
                <c:pt idx="54">
                  <c:v>-43848615.090000026</c:v>
                </c:pt>
                <c:pt idx="55">
                  <c:v>-43848615.090000011</c:v>
                </c:pt>
                <c:pt idx="56">
                  <c:v>-37745690.140000001</c:v>
                </c:pt>
                <c:pt idx="57">
                  <c:v>-35187496.789999992</c:v>
                </c:pt>
                <c:pt idx="58">
                  <c:v>-32237532.109999999</c:v>
                </c:pt>
                <c:pt idx="59">
                  <c:v>-44007885.049999997</c:v>
                </c:pt>
                <c:pt idx="60">
                  <c:v>-45835607.030000016</c:v>
                </c:pt>
                <c:pt idx="61">
                  <c:v>-48108701.25999999</c:v>
                </c:pt>
                <c:pt idx="62">
                  <c:v>-48108701.259999983</c:v>
                </c:pt>
                <c:pt idx="63">
                  <c:v>-34169370.800000012</c:v>
                </c:pt>
                <c:pt idx="64">
                  <c:v>-28720820.959999993</c:v>
                </c:pt>
                <c:pt idx="65">
                  <c:v>-25773570.240000006</c:v>
                </c:pt>
                <c:pt idx="66">
                  <c:v>-38267593.910000004</c:v>
                </c:pt>
                <c:pt idx="67">
                  <c:v>-41787406.810000017</c:v>
                </c:pt>
                <c:pt idx="68">
                  <c:v>-45084039.749999978</c:v>
                </c:pt>
                <c:pt idx="69">
                  <c:v>-45084039.75</c:v>
                </c:pt>
                <c:pt idx="70">
                  <c:v>-41611168.93999999</c:v>
                </c:pt>
                <c:pt idx="71">
                  <c:v>-39903032.930000007</c:v>
                </c:pt>
                <c:pt idx="72">
                  <c:v>-38272125.429999992</c:v>
                </c:pt>
                <c:pt idx="73">
                  <c:v>-50114258.849999979</c:v>
                </c:pt>
                <c:pt idx="74">
                  <c:v>-61259513.310000017</c:v>
                </c:pt>
                <c:pt idx="75">
                  <c:v>-65551808.109999977</c:v>
                </c:pt>
                <c:pt idx="76">
                  <c:v>-65551808.109999977</c:v>
                </c:pt>
                <c:pt idx="77">
                  <c:v>-56212425.349999994</c:v>
                </c:pt>
                <c:pt idx="78">
                  <c:v>-52043129.199999996</c:v>
                </c:pt>
                <c:pt idx="79">
                  <c:v>-55479385.839999996</c:v>
                </c:pt>
                <c:pt idx="80">
                  <c:v>-67758307.800000027</c:v>
                </c:pt>
                <c:pt idx="81">
                  <c:v>-82483618.280000016</c:v>
                </c:pt>
                <c:pt idx="82">
                  <c:v>-85711155.890000001</c:v>
                </c:pt>
                <c:pt idx="83">
                  <c:v>-85711155.889999986</c:v>
                </c:pt>
                <c:pt idx="84">
                  <c:v>-75198547.060000017</c:v>
                </c:pt>
                <c:pt idx="85">
                  <c:v>-73911540.719999999</c:v>
                </c:pt>
                <c:pt idx="86">
                  <c:v>-70110612.969999954</c:v>
                </c:pt>
                <c:pt idx="87">
                  <c:v>-78071257.760000005</c:v>
                </c:pt>
                <c:pt idx="88">
                  <c:v>-76139181.420000002</c:v>
                </c:pt>
                <c:pt idx="89">
                  <c:v>-80743395.570000023</c:v>
                </c:pt>
                <c:pt idx="90">
                  <c:v>-80743395.569999963</c:v>
                </c:pt>
                <c:pt idx="91">
                  <c:v>-65246499.120000005</c:v>
                </c:pt>
                <c:pt idx="92">
                  <c:v>-59540842.839999981</c:v>
                </c:pt>
                <c:pt idx="93">
                  <c:v>-52702437.660000004</c:v>
                </c:pt>
                <c:pt idx="94">
                  <c:v>-90905218.919999987</c:v>
                </c:pt>
                <c:pt idx="95">
                  <c:v>-119173099.19999999</c:v>
                </c:pt>
                <c:pt idx="96">
                  <c:v>-120198738.43000004</c:v>
                </c:pt>
                <c:pt idx="97">
                  <c:v>-120198738.43000001</c:v>
                </c:pt>
                <c:pt idx="98">
                  <c:v>-104786647.07999998</c:v>
                </c:pt>
                <c:pt idx="99">
                  <c:v>-99645666.779999971</c:v>
                </c:pt>
                <c:pt idx="100">
                  <c:v>-94409254.650000006</c:v>
                </c:pt>
                <c:pt idx="101">
                  <c:v>-98063591.300000012</c:v>
                </c:pt>
                <c:pt idx="102">
                  <c:v>-102404963.00999999</c:v>
                </c:pt>
                <c:pt idx="103">
                  <c:v>-110009852.75000001</c:v>
                </c:pt>
                <c:pt idx="104">
                  <c:v>-110009852.75000003</c:v>
                </c:pt>
                <c:pt idx="105">
                  <c:v>-95578862.350000009</c:v>
                </c:pt>
                <c:pt idx="106">
                  <c:v>-87797610.50999999</c:v>
                </c:pt>
                <c:pt idx="107">
                  <c:v>-84332779.070000008</c:v>
                </c:pt>
                <c:pt idx="108">
                  <c:v>-81473960.189999983</c:v>
                </c:pt>
                <c:pt idx="109">
                  <c:v>-87379620.160000011</c:v>
                </c:pt>
                <c:pt idx="110">
                  <c:v>-102104767.08999994</c:v>
                </c:pt>
                <c:pt idx="111">
                  <c:v>-104232982.95000005</c:v>
                </c:pt>
                <c:pt idx="112">
                  <c:v>-68528918.939999983</c:v>
                </c:pt>
                <c:pt idx="113">
                  <c:v>-53963281.230000019</c:v>
                </c:pt>
                <c:pt idx="114">
                  <c:v>-47173302.229999982</c:v>
                </c:pt>
                <c:pt idx="115">
                  <c:v>-48604554.030000009</c:v>
                </c:pt>
                <c:pt idx="116">
                  <c:v>-47424525.26000002</c:v>
                </c:pt>
                <c:pt idx="117">
                  <c:v>-48207843.219999969</c:v>
                </c:pt>
                <c:pt idx="118">
                  <c:v>-48207843.219999999</c:v>
                </c:pt>
                <c:pt idx="119">
                  <c:v>-44533472.700000003</c:v>
                </c:pt>
                <c:pt idx="120">
                  <c:v>-40057504.059999973</c:v>
                </c:pt>
                <c:pt idx="121">
                  <c:v>-35039563.969999991</c:v>
                </c:pt>
                <c:pt idx="122">
                  <c:v>-40049949.769999988</c:v>
                </c:pt>
                <c:pt idx="123">
                  <c:v>-47131750.099999964</c:v>
                </c:pt>
                <c:pt idx="124">
                  <c:v>-47296963.340000011</c:v>
                </c:pt>
                <c:pt idx="125">
                  <c:v>-47296963.339999996</c:v>
                </c:pt>
                <c:pt idx="126">
                  <c:v>-51895362.999999985</c:v>
                </c:pt>
                <c:pt idx="127">
                  <c:v>-46773175.699999996</c:v>
                </c:pt>
                <c:pt idx="128">
                  <c:v>-42291086.399999984</c:v>
                </c:pt>
                <c:pt idx="129">
                  <c:v>-67027682.210000008</c:v>
                </c:pt>
                <c:pt idx="130">
                  <c:v>-70425199.599999964</c:v>
                </c:pt>
                <c:pt idx="131">
                  <c:v>-69160818.090000004</c:v>
                </c:pt>
                <c:pt idx="132">
                  <c:v>-69160818.089999989</c:v>
                </c:pt>
                <c:pt idx="133">
                  <c:v>-60623003.05999998</c:v>
                </c:pt>
                <c:pt idx="134">
                  <c:v>-53397228.250000022</c:v>
                </c:pt>
                <c:pt idx="135">
                  <c:v>-52509019.560000025</c:v>
                </c:pt>
                <c:pt idx="136">
                  <c:v>-61042020.160000004</c:v>
                </c:pt>
                <c:pt idx="137">
                  <c:v>-66285416.629999988</c:v>
                </c:pt>
                <c:pt idx="138">
                  <c:v>-65468727.310000002</c:v>
                </c:pt>
                <c:pt idx="139">
                  <c:v>-65468727.31000001</c:v>
                </c:pt>
                <c:pt idx="140">
                  <c:v>-52350600.050000019</c:v>
                </c:pt>
                <c:pt idx="141">
                  <c:v>-52753571.470000021</c:v>
                </c:pt>
                <c:pt idx="142">
                  <c:v>-51250746.589999989</c:v>
                </c:pt>
                <c:pt idx="143">
                  <c:v>-50780078.300000004</c:v>
                </c:pt>
                <c:pt idx="144">
                  <c:v>-57512275.960000023</c:v>
                </c:pt>
                <c:pt idx="145">
                  <c:v>-60223309.38000001</c:v>
                </c:pt>
                <c:pt idx="146">
                  <c:v>-59741572.540000007</c:v>
                </c:pt>
                <c:pt idx="147">
                  <c:v>-26145385.839999996</c:v>
                </c:pt>
                <c:pt idx="148">
                  <c:v>-22008792.539999999</c:v>
                </c:pt>
                <c:pt idx="149">
                  <c:v>-22399920.18</c:v>
                </c:pt>
                <c:pt idx="150">
                  <c:v>-19399275.550000001</c:v>
                </c:pt>
                <c:pt idx="151">
                  <c:v>-40033087.960000008</c:v>
                </c:pt>
                <c:pt idx="152">
                  <c:v>-42685870.040000014</c:v>
                </c:pt>
                <c:pt idx="153">
                  <c:v>-42685870.040000021</c:v>
                </c:pt>
                <c:pt idx="154">
                  <c:v>-35141731.810000002</c:v>
                </c:pt>
                <c:pt idx="155">
                  <c:v>-31235378.620000008</c:v>
                </c:pt>
                <c:pt idx="156">
                  <c:v>-27206484.610000007</c:v>
                </c:pt>
                <c:pt idx="157">
                  <c:v>-79982350.190000042</c:v>
                </c:pt>
                <c:pt idx="158">
                  <c:v>-76177422.940000013</c:v>
                </c:pt>
                <c:pt idx="159">
                  <c:v>-79107406.279999986</c:v>
                </c:pt>
                <c:pt idx="160">
                  <c:v>-79107406.280000016</c:v>
                </c:pt>
                <c:pt idx="161">
                  <c:v>-88762435.570000038</c:v>
                </c:pt>
                <c:pt idx="162">
                  <c:v>-78444365.669999987</c:v>
                </c:pt>
                <c:pt idx="163">
                  <c:v>-75827686.500000015</c:v>
                </c:pt>
                <c:pt idx="164">
                  <c:v>-110486682.24999994</c:v>
                </c:pt>
                <c:pt idx="165">
                  <c:v>-117733018.82999998</c:v>
                </c:pt>
                <c:pt idx="166">
                  <c:v>-119281439.59</c:v>
                </c:pt>
                <c:pt idx="167">
                  <c:v>-119281439.58999999</c:v>
                </c:pt>
                <c:pt idx="168">
                  <c:v>-118542882.38</c:v>
                </c:pt>
                <c:pt idx="169">
                  <c:v>-123242418.45000008</c:v>
                </c:pt>
                <c:pt idx="170">
                  <c:v>-113304748.12999998</c:v>
                </c:pt>
                <c:pt idx="171">
                  <c:v>-104942334.23000002</c:v>
                </c:pt>
                <c:pt idx="172">
                  <c:v>-111930218.56999998</c:v>
                </c:pt>
                <c:pt idx="173">
                  <c:v>-114186455.02999999</c:v>
                </c:pt>
                <c:pt idx="174">
                  <c:v>-114186455.02999997</c:v>
                </c:pt>
                <c:pt idx="175">
                  <c:v>-73112352.109999985</c:v>
                </c:pt>
                <c:pt idx="176">
                  <c:v>-75521965.38000001</c:v>
                </c:pt>
                <c:pt idx="177">
                  <c:v>-77656737.739999995</c:v>
                </c:pt>
                <c:pt idx="178">
                  <c:v>-80072925.859999999</c:v>
                </c:pt>
                <c:pt idx="179">
                  <c:v>-79074155.689999998</c:v>
                </c:pt>
                <c:pt idx="180">
                  <c:v>-77108770.609999985</c:v>
                </c:pt>
                <c:pt idx="181">
                  <c:v>-77108770.609999999</c:v>
                </c:pt>
                <c:pt idx="182">
                  <c:v>-34909881.710000008</c:v>
                </c:pt>
                <c:pt idx="183">
                  <c:v>-28079967.339999989</c:v>
                </c:pt>
                <c:pt idx="184">
                  <c:v>-25507531.450000003</c:v>
                </c:pt>
                <c:pt idx="185">
                  <c:v>-31779559.229999993</c:v>
                </c:pt>
                <c:pt idx="186">
                  <c:v>-33809785.419999994</c:v>
                </c:pt>
                <c:pt idx="187">
                  <c:v>-37152711.86999999</c:v>
                </c:pt>
                <c:pt idx="188">
                  <c:v>-37152711.869999997</c:v>
                </c:pt>
                <c:pt idx="189">
                  <c:v>-36527880.319999985</c:v>
                </c:pt>
                <c:pt idx="190">
                  <c:v>-33943301.419999987</c:v>
                </c:pt>
                <c:pt idx="191">
                  <c:v>-32224986.409999974</c:v>
                </c:pt>
                <c:pt idx="192">
                  <c:v>-34266554.600000016</c:v>
                </c:pt>
                <c:pt idx="193">
                  <c:v>-33933121</c:v>
                </c:pt>
                <c:pt idx="194">
                  <c:v>-32385273.409999993</c:v>
                </c:pt>
                <c:pt idx="195">
                  <c:v>-32385273.41</c:v>
                </c:pt>
                <c:pt idx="196">
                  <c:v>-20382757.970000003</c:v>
                </c:pt>
                <c:pt idx="197">
                  <c:v>-13826961.319999995</c:v>
                </c:pt>
                <c:pt idx="198">
                  <c:v>-13293056.880000003</c:v>
                </c:pt>
                <c:pt idx="199">
                  <c:v>-19844294.150000006</c:v>
                </c:pt>
                <c:pt idx="200">
                  <c:v>-29721690.75</c:v>
                </c:pt>
                <c:pt idx="201">
                  <c:v>-27087045.789999999</c:v>
                </c:pt>
                <c:pt idx="202">
                  <c:v>-27087045.790000003</c:v>
                </c:pt>
                <c:pt idx="203">
                  <c:v>-16840894.569999993</c:v>
                </c:pt>
                <c:pt idx="204">
                  <c:v>-17013695.250000011</c:v>
                </c:pt>
                <c:pt idx="205">
                  <c:v>-13364448.050000006</c:v>
                </c:pt>
                <c:pt idx="206">
                  <c:v>-11875306.030000001</c:v>
                </c:pt>
                <c:pt idx="207">
                  <c:v>-12381653.799999997</c:v>
                </c:pt>
                <c:pt idx="208">
                  <c:v>-15006551.250000009</c:v>
                </c:pt>
                <c:pt idx="209">
                  <c:v>-16748057.050000003</c:v>
                </c:pt>
                <c:pt idx="210">
                  <c:v>-13369849.939999998</c:v>
                </c:pt>
                <c:pt idx="211">
                  <c:v>-10866094.450000007</c:v>
                </c:pt>
                <c:pt idx="212">
                  <c:v>-16402850.019999996</c:v>
                </c:pt>
                <c:pt idx="213">
                  <c:v>-21365690.660000015</c:v>
                </c:pt>
                <c:pt idx="214">
                  <c:v>-27009704.919999994</c:v>
                </c:pt>
                <c:pt idx="215">
                  <c:v>-29423221.570000008</c:v>
                </c:pt>
                <c:pt idx="216">
                  <c:v>-29423221.570000008</c:v>
                </c:pt>
                <c:pt idx="217">
                  <c:v>-24893656.310000002</c:v>
                </c:pt>
                <c:pt idx="218">
                  <c:v>-20424168.790000007</c:v>
                </c:pt>
                <c:pt idx="219">
                  <c:v>-16510440.179999998</c:v>
                </c:pt>
                <c:pt idx="220">
                  <c:v>-21716256.989999998</c:v>
                </c:pt>
                <c:pt idx="221">
                  <c:v>-27248283.71000002</c:v>
                </c:pt>
                <c:pt idx="222">
                  <c:v>-27756430.760000002</c:v>
                </c:pt>
                <c:pt idx="223">
                  <c:v>-27756430.760000002</c:v>
                </c:pt>
                <c:pt idx="224">
                  <c:v>-29725735.45999999</c:v>
                </c:pt>
                <c:pt idx="225">
                  <c:v>-26298750.349999998</c:v>
                </c:pt>
                <c:pt idx="226">
                  <c:v>-24644437.419999998</c:v>
                </c:pt>
                <c:pt idx="227">
                  <c:v>-26059282.399999987</c:v>
                </c:pt>
                <c:pt idx="228">
                  <c:v>-27800753.379999999</c:v>
                </c:pt>
                <c:pt idx="229">
                  <c:v>-30909499.270000007</c:v>
                </c:pt>
                <c:pt idx="230">
                  <c:v>-30909499.270000003</c:v>
                </c:pt>
                <c:pt idx="231">
                  <c:v>-25384492.060000006</c:v>
                </c:pt>
                <c:pt idx="232">
                  <c:v>-24255407.770000007</c:v>
                </c:pt>
                <c:pt idx="233">
                  <c:v>-22615459.480000008</c:v>
                </c:pt>
                <c:pt idx="234">
                  <c:v>-25060701.100000001</c:v>
                </c:pt>
                <c:pt idx="235">
                  <c:v>-20914683.580000002</c:v>
                </c:pt>
                <c:pt idx="236">
                  <c:v>-20770274.310000002</c:v>
                </c:pt>
                <c:pt idx="237">
                  <c:v>-20770274.310000002</c:v>
                </c:pt>
                <c:pt idx="238">
                  <c:v>-16191288.460000003</c:v>
                </c:pt>
                <c:pt idx="239">
                  <c:v>-14497008.209999999</c:v>
                </c:pt>
                <c:pt idx="240">
                  <c:v>-14942464.999999998</c:v>
                </c:pt>
                <c:pt idx="241">
                  <c:v>-16780742.889999997</c:v>
                </c:pt>
                <c:pt idx="242">
                  <c:v>-11471694.929999998</c:v>
                </c:pt>
                <c:pt idx="243">
                  <c:v>-9887432.1500000022</c:v>
                </c:pt>
                <c:pt idx="244">
                  <c:v>-9887432.1499999948</c:v>
                </c:pt>
                <c:pt idx="245">
                  <c:v>-5601542.8200000003</c:v>
                </c:pt>
                <c:pt idx="246">
                  <c:v>-5312853.0900000036</c:v>
                </c:pt>
                <c:pt idx="247">
                  <c:v>-2769352.3699999992</c:v>
                </c:pt>
                <c:pt idx="248">
                  <c:v>-9699070.3499999978</c:v>
                </c:pt>
                <c:pt idx="249">
                  <c:v>-8412664.3300000001</c:v>
                </c:pt>
                <c:pt idx="250">
                  <c:v>-6222237.1500000022</c:v>
                </c:pt>
                <c:pt idx="251">
                  <c:v>-6222237.1500000013</c:v>
                </c:pt>
                <c:pt idx="252">
                  <c:v>-4622172.8800000008</c:v>
                </c:pt>
                <c:pt idx="253">
                  <c:v>-3963519.950000002</c:v>
                </c:pt>
                <c:pt idx="254">
                  <c:v>-4645409.2700000023</c:v>
                </c:pt>
                <c:pt idx="255">
                  <c:v>-8608928.9699999969</c:v>
                </c:pt>
                <c:pt idx="256">
                  <c:v>-11486745.499999998</c:v>
                </c:pt>
                <c:pt idx="257">
                  <c:v>-14509462.040000003</c:v>
                </c:pt>
                <c:pt idx="258">
                  <c:v>-14509462.039999995</c:v>
                </c:pt>
                <c:pt idx="259">
                  <c:v>-19275867.550000008</c:v>
                </c:pt>
                <c:pt idx="260">
                  <c:v>-21908096.07</c:v>
                </c:pt>
                <c:pt idx="261">
                  <c:v>-22555425.070000011</c:v>
                </c:pt>
                <c:pt idx="262">
                  <c:v>-31566904.529999994</c:v>
                </c:pt>
                <c:pt idx="263">
                  <c:v>-27751802.640000001</c:v>
                </c:pt>
                <c:pt idx="264">
                  <c:v>-29960774.500000004</c:v>
                </c:pt>
                <c:pt idx="265">
                  <c:v>-29960774.500000011</c:v>
                </c:pt>
                <c:pt idx="266">
                  <c:v>-24575374.979999997</c:v>
                </c:pt>
                <c:pt idx="267">
                  <c:v>-24896789.399999995</c:v>
                </c:pt>
                <c:pt idx="268">
                  <c:v>-25183867.430000011</c:v>
                </c:pt>
                <c:pt idx="269">
                  <c:v>-33475409.630000003</c:v>
                </c:pt>
                <c:pt idx="270">
                  <c:v>-36173141.650000006</c:v>
                </c:pt>
                <c:pt idx="271">
                  <c:v>-37744822.289999992</c:v>
                </c:pt>
                <c:pt idx="272">
                  <c:v>-37744822.289999999</c:v>
                </c:pt>
                <c:pt idx="273">
                  <c:v>-35858070.780000001</c:v>
                </c:pt>
                <c:pt idx="274">
                  <c:v>-34583415.179999992</c:v>
                </c:pt>
                <c:pt idx="275">
                  <c:v>-34114341.009999983</c:v>
                </c:pt>
                <c:pt idx="276">
                  <c:v>-44668173.869999997</c:v>
                </c:pt>
                <c:pt idx="277">
                  <c:v>-48365487.479999989</c:v>
                </c:pt>
                <c:pt idx="278">
                  <c:v>-50582289.290000014</c:v>
                </c:pt>
                <c:pt idx="279">
                  <c:v>-50582289.289999992</c:v>
                </c:pt>
                <c:pt idx="280">
                  <c:v>-41371600.589999989</c:v>
                </c:pt>
                <c:pt idx="281">
                  <c:v>-43960371.559999995</c:v>
                </c:pt>
                <c:pt idx="282">
                  <c:v>-45252568.599999994</c:v>
                </c:pt>
                <c:pt idx="283">
                  <c:v>-53950609.710000023</c:v>
                </c:pt>
                <c:pt idx="284">
                  <c:v>-50605958.010000028</c:v>
                </c:pt>
                <c:pt idx="285">
                  <c:v>-50605958.010000043</c:v>
                </c:pt>
                <c:pt idx="286">
                  <c:v>-50605958.00999999</c:v>
                </c:pt>
                <c:pt idx="287">
                  <c:v>-44358103.169999987</c:v>
                </c:pt>
                <c:pt idx="288">
                  <c:v>-37791412.189999998</c:v>
                </c:pt>
                <c:pt idx="289">
                  <c:v>-52797147.539999977</c:v>
                </c:pt>
                <c:pt idx="290">
                  <c:v>-57964328.959999986</c:v>
                </c:pt>
                <c:pt idx="291">
                  <c:v>-55916910.179999985</c:v>
                </c:pt>
                <c:pt idx="292">
                  <c:v>-55916910.180000007</c:v>
                </c:pt>
                <c:pt idx="293">
                  <c:v>-55916910.179999985</c:v>
                </c:pt>
                <c:pt idx="294">
                  <c:v>-44368381.959999986</c:v>
                </c:pt>
                <c:pt idx="295">
                  <c:v>-49026431.909999982</c:v>
                </c:pt>
                <c:pt idx="296">
                  <c:v>-43482914.149999999</c:v>
                </c:pt>
                <c:pt idx="297">
                  <c:v>-41235094.750000022</c:v>
                </c:pt>
                <c:pt idx="298">
                  <c:v>-46238381.510000028</c:v>
                </c:pt>
                <c:pt idx="299">
                  <c:v>-48381177.160000004</c:v>
                </c:pt>
                <c:pt idx="300">
                  <c:v>-48381177.160000026</c:v>
                </c:pt>
                <c:pt idx="301">
                  <c:v>-39495836.100000001</c:v>
                </c:pt>
                <c:pt idx="302">
                  <c:v>-40575899.780000016</c:v>
                </c:pt>
                <c:pt idx="303">
                  <c:v>-39761970.179999992</c:v>
                </c:pt>
                <c:pt idx="304">
                  <c:v>-50087457.050000004</c:v>
                </c:pt>
                <c:pt idx="305">
                  <c:v>-50988037.569999993</c:v>
                </c:pt>
                <c:pt idx="306">
                  <c:v>-55721831.070000008</c:v>
                </c:pt>
                <c:pt idx="307">
                  <c:v>-55721831.069999985</c:v>
                </c:pt>
                <c:pt idx="308">
                  <c:v>-45431271.840000018</c:v>
                </c:pt>
                <c:pt idx="309">
                  <c:v>-42444564.119999982</c:v>
                </c:pt>
                <c:pt idx="310">
                  <c:v>-38875511.43999999</c:v>
                </c:pt>
                <c:pt idx="311">
                  <c:v>-48164208.959999979</c:v>
                </c:pt>
                <c:pt idx="312">
                  <c:v>-50013078.489999987</c:v>
                </c:pt>
                <c:pt idx="313">
                  <c:v>-52062927.389999971</c:v>
                </c:pt>
                <c:pt idx="314">
                  <c:v>-52062927.390000008</c:v>
                </c:pt>
                <c:pt idx="315">
                  <c:v>-43634708.760000013</c:v>
                </c:pt>
                <c:pt idx="316">
                  <c:v>-42971058.950000003</c:v>
                </c:pt>
                <c:pt idx="317">
                  <c:v>-39267303.320000008</c:v>
                </c:pt>
                <c:pt idx="318">
                  <c:v>-39148915.379999995</c:v>
                </c:pt>
                <c:pt idx="319">
                  <c:v>-101153164.21000005</c:v>
                </c:pt>
                <c:pt idx="320">
                  <c:v>-103301389.43000002</c:v>
                </c:pt>
                <c:pt idx="321">
                  <c:v>-103301389.42999999</c:v>
                </c:pt>
                <c:pt idx="322">
                  <c:v>-92975902.560000047</c:v>
                </c:pt>
                <c:pt idx="323">
                  <c:v>-95027360.189999983</c:v>
                </c:pt>
                <c:pt idx="324">
                  <c:v>-99097108.229999989</c:v>
                </c:pt>
                <c:pt idx="325">
                  <c:v>-99660225.959999964</c:v>
                </c:pt>
                <c:pt idx="326">
                  <c:v>-101732513.90999998</c:v>
                </c:pt>
                <c:pt idx="327">
                  <c:v>-102149545.71000005</c:v>
                </c:pt>
                <c:pt idx="328">
                  <c:v>-102149545.71000004</c:v>
                </c:pt>
                <c:pt idx="329">
                  <c:v>-91049379.599999979</c:v>
                </c:pt>
                <c:pt idx="330">
                  <c:v>-90627382.750000015</c:v>
                </c:pt>
                <c:pt idx="331">
                  <c:v>-88421680.14000003</c:v>
                </c:pt>
                <c:pt idx="332">
                  <c:v>-85506119.590000004</c:v>
                </c:pt>
                <c:pt idx="333">
                  <c:v>-93595333.529999986</c:v>
                </c:pt>
                <c:pt idx="334">
                  <c:v>-100566602.66000004</c:v>
                </c:pt>
                <c:pt idx="335">
                  <c:v>-100566602.66000003</c:v>
                </c:pt>
                <c:pt idx="336">
                  <c:v>-100566602.66000001</c:v>
                </c:pt>
                <c:pt idx="337">
                  <c:v>-98542194.950000063</c:v>
                </c:pt>
                <c:pt idx="338">
                  <c:v>-99972591.419999972</c:v>
                </c:pt>
                <c:pt idx="339">
                  <c:v>-36692237.999999993</c:v>
                </c:pt>
                <c:pt idx="340">
                  <c:v>-39100097</c:v>
                </c:pt>
                <c:pt idx="341">
                  <c:v>-41785718.61999999</c:v>
                </c:pt>
                <c:pt idx="342">
                  <c:v>-44580163.140000008</c:v>
                </c:pt>
                <c:pt idx="343">
                  <c:v>-44580163.140000001</c:v>
                </c:pt>
                <c:pt idx="344">
                  <c:v>-37558376.95000001</c:v>
                </c:pt>
                <c:pt idx="345">
                  <c:v>-33700300</c:v>
                </c:pt>
                <c:pt idx="346">
                  <c:v>-27226141.289999995</c:v>
                </c:pt>
                <c:pt idx="347">
                  <c:v>-25433997.139999989</c:v>
                </c:pt>
                <c:pt idx="348">
                  <c:v>-25234855.530000005</c:v>
                </c:pt>
                <c:pt idx="349">
                  <c:v>-25234855.529999986</c:v>
                </c:pt>
                <c:pt idx="350">
                  <c:v>-25276850.110000003</c:v>
                </c:pt>
                <c:pt idx="351">
                  <c:v>-26142561.760000005</c:v>
                </c:pt>
                <c:pt idx="352">
                  <c:v>-24855371.410000011</c:v>
                </c:pt>
                <c:pt idx="353">
                  <c:v>-20452881.379999999</c:v>
                </c:pt>
                <c:pt idx="354">
                  <c:v>-13106152.090000009</c:v>
                </c:pt>
                <c:pt idx="355">
                  <c:v>-8293903.7500000019</c:v>
                </c:pt>
                <c:pt idx="356">
                  <c:v>-8293903.7500000019</c:v>
                </c:pt>
                <c:pt idx="357">
                  <c:v>-5587305.0699999994</c:v>
                </c:pt>
                <c:pt idx="358">
                  <c:v>-1721146.9500000053</c:v>
                </c:pt>
                <c:pt idx="359">
                  <c:v>-1031220.8500000023</c:v>
                </c:pt>
                <c:pt idx="360">
                  <c:v>-20529221.680000003</c:v>
                </c:pt>
                <c:pt idx="361">
                  <c:v>-29126754.030000001</c:v>
                </c:pt>
                <c:pt idx="362">
                  <c:v>-29816976.510000002</c:v>
                </c:pt>
                <c:pt idx="363">
                  <c:v>-29816976.509999998</c:v>
                </c:pt>
                <c:pt idx="364">
                  <c:v>-28726796.809999991</c:v>
                </c:pt>
                <c:pt idx="365" formatCode="_(* #,##0.00_);_(* \(#,##0.00\);_(* &quot;-&quot;??_);_(@_)">
                  <c:v>-28410128.950000003</c:v>
                </c:pt>
                <c:pt idx="366" formatCode="_(* #,##0.00_);_(* \(#,##0.00\);_(* &quot;-&quot;??_);_(@_)">
                  <c:v>-27339510.430000011</c:v>
                </c:pt>
                <c:pt idx="367" formatCode="_(* #,##0.00_);_(* \(#,##0.00\);_(* &quot;-&quot;??_);_(@_)">
                  <c:v>-36233680.870000005</c:v>
                </c:pt>
                <c:pt idx="368" formatCode="_(* #,##0.00_);_(* \(#,##0.00\);_(* &quot;-&quot;??_);_(@_)">
                  <c:v>-37212372.509999976</c:v>
                </c:pt>
                <c:pt idx="369" formatCode="_(* #,##0.00_);_(* \(#,##0.00\);_(* &quot;-&quot;??_);_(@_)">
                  <c:v>-40026574.32</c:v>
                </c:pt>
                <c:pt idx="370" formatCode="_(* #,##0.00_);_(* \(#,##0.00\);_(* &quot;-&quot;??_);_(@_)">
                  <c:v>-40026574.320000008</c:v>
                </c:pt>
                <c:pt idx="371" formatCode="_(* #,##0.00_);_(* \(#,##0.00\);_(* &quot;-&quot;??_);_(@_)">
                  <c:v>-38275719.660000011</c:v>
                </c:pt>
                <c:pt idx="372" formatCode="_(* #,##0.00_);_(* \(#,##0.00\);_(* &quot;-&quot;??_);_(@_)">
                  <c:v>-37025851.409999989</c:v>
                </c:pt>
                <c:pt idx="373" formatCode="_(* #,##0.00_);_(* \(#,##0.00\);_(* &quot;-&quot;??_);_(@_)">
                  <c:v>-38497953.099999994</c:v>
                </c:pt>
                <c:pt idx="374" formatCode="_(* #,##0.00_);_(* \(#,##0.00\);_(* &quot;-&quot;??_);_(@_)">
                  <c:v>-49260130.319999956</c:v>
                </c:pt>
                <c:pt idx="375" formatCode="_(* #,##0.00_);_(* \(#,##0.00\);_(* &quot;-&quot;??_);_(@_)">
                  <c:v>-54748985.809999987</c:v>
                </c:pt>
                <c:pt idx="376" formatCode="_(* #,##0.00_);_(* \(#,##0.00\);_(* &quot;-&quot;??_);_(@_)">
                  <c:v>-55923937.670000002</c:v>
                </c:pt>
                <c:pt idx="377" formatCode="_(* #,##0.00_);_(* \(#,##0.00\);_(* &quot;-&quot;??_);_(@_)">
                  <c:v>-55923937.670000002</c:v>
                </c:pt>
                <c:pt idx="378" formatCode="_(* #,##0.00_);_(* \(#,##0.00\);_(* &quot;-&quot;??_);_(@_)">
                  <c:v>-36519144.819999993</c:v>
                </c:pt>
                <c:pt idx="379" formatCode="_(* #,##0.00_);_(* \(#,##0.00\);_(* &quot;-&quot;??_);_(@_)">
                  <c:v>-25984484.420000009</c:v>
                </c:pt>
                <c:pt idx="380" formatCode="_(* #,##0.00_);_(* \(#,##0.00\);_(* &quot;-&quot;??_);_(@_)">
                  <c:v>-24797542.119999986</c:v>
                </c:pt>
                <c:pt idx="381" formatCode="_(* #,##0.00_);_(* \(#,##0.00\);_(* &quot;-&quot;??_);_(@_)">
                  <c:v>-31023060.759999994</c:v>
                </c:pt>
                <c:pt idx="382" formatCode="_(* #,##0.00_);_(* \(#,##0.00\);_(* &quot;-&quot;??_);_(@_)">
                  <c:v>-33346186.670000013</c:v>
                </c:pt>
                <c:pt idx="383" formatCode="_(* #,##0.00_);_(* \(#,##0.00\);_(* &quot;-&quot;??_);_(@_)">
                  <c:v>-38895764.130000018</c:v>
                </c:pt>
                <c:pt idx="384" formatCode="_(* #,##0.00_);_(* \(#,##0.00\);_(* &quot;-&quot;??_);_(@_)">
                  <c:v>-38895764.130000018</c:v>
                </c:pt>
                <c:pt idx="385" formatCode="_(* #,##0.00_);_(* \(#,##0.00\);_(* &quot;-&quot;??_);_(@_)">
                  <c:v>-32735771.050000012</c:v>
                </c:pt>
                <c:pt idx="386" formatCode="_(* #,##0.00_);_(* \(#,##0.00\);_(* &quot;-&quot;??_);_(@_)">
                  <c:v>-33309650.610000007</c:v>
                </c:pt>
                <c:pt idx="387" formatCode="_(* #,##0.00_);_(* \(#,##0.00\);_(* &quot;-&quot;??_);_(@_)">
                  <c:v>-31906669.870000001</c:v>
                </c:pt>
                <c:pt idx="388" formatCode="_(* #,##0.00_);_(* \(#,##0.00\);_(* &quot;-&quot;??_);_(@_)">
                  <c:v>-39604564</c:v>
                </c:pt>
                <c:pt idx="389" formatCode="_(* #,##0.00_);_(* \(#,##0.00\);_(* &quot;-&quot;??_);_(@_)">
                  <c:v>-41083177.04999999</c:v>
                </c:pt>
                <c:pt idx="390" formatCode="_(* #,##0.00_);_(* \(#,##0.00\);_(* &quot;-&quot;??_);_(@_)">
                  <c:v>-41180811.650000013</c:v>
                </c:pt>
                <c:pt idx="391" formatCode="_(* #,##0.00_);_(* \(#,##0.00\);_(* &quot;-&quot;??_);_(@_)">
                  <c:v>-41180811.650000013</c:v>
                </c:pt>
                <c:pt idx="392" formatCode="_(* #,##0.00_);_(* \(#,##0.00\);_(* &quot;-&quot;??_);_(@_)">
                  <c:v>-34278422.860000007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792-467C-B0FB-BD2828DCF0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90997952"/>
        <c:axId val="890987552"/>
      </c:lineChart>
      <c:dateAx>
        <c:axId val="890997952"/>
        <c:scaling>
          <c:orientation val="minMax"/>
        </c:scaling>
        <c:delete val="0"/>
        <c:axPos val="b"/>
        <c:numFmt formatCode="m/d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87552"/>
        <c:crosses val="autoZero"/>
        <c:auto val="1"/>
        <c:lblOffset val="100"/>
        <c:baseTimeUnit val="days"/>
      </c:dateAx>
      <c:valAx>
        <c:axId val="890987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99795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409965495587661E-2"/>
                <c:y val="0.36243276089012227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in $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162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36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Finance Sub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April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February 2022 –  February 2023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730141"/>
            <a:ext cx="47143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exceeds invoice exposure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*TPEA adjusted to exclude short pay entities eliminating data skew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626E3E8B-6010-800F-1BD6-4DB94143C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168088"/>
              </p:ext>
            </p:extLst>
          </p:nvPr>
        </p:nvGraphicFramePr>
        <p:xfrm>
          <a:off x="495300" y="452402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316E1A59-7B93-41F8-9ACC-BC61AE25E0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7063628"/>
              </p:ext>
            </p:extLst>
          </p:nvPr>
        </p:nvGraphicFramePr>
        <p:xfrm>
          <a:off x="-27824" y="909253"/>
          <a:ext cx="9167813" cy="3367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February 2022 –  February 2023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437971"/>
            <a:ext cx="48365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Invoice exposure generally exceeds TPEA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TPEA adjusted to exclude short pay entities eliminating data skew 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91221B2-FE49-3408-EF37-5D62C7A88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48308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7D38FFB-D4CC-4BED-96EC-3FFE207373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3482982"/>
              </p:ext>
            </p:extLst>
          </p:nvPr>
        </p:nvGraphicFramePr>
        <p:xfrm>
          <a:off x="0" y="792208"/>
          <a:ext cx="9144000" cy="2865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3395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February 2022 –  February 2023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638800"/>
            <a:ext cx="3201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TPEA generally exceeds Invoice exposure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97540B6-0235-C24B-AD87-6281E6FBE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425860"/>
              </p:ext>
            </p:extLst>
          </p:nvPr>
        </p:nvGraphicFramePr>
        <p:xfrm>
          <a:off x="609600" y="4341622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17B1A64-8802-434F-9DFE-8603D598E2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3392151"/>
              </p:ext>
            </p:extLst>
          </p:nvPr>
        </p:nvGraphicFramePr>
        <p:xfrm>
          <a:off x="1" y="699370"/>
          <a:ext cx="9144000" cy="3186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February 2022 –  February 2023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485379"/>
            <a:ext cx="310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57885C-C0E8-AEBC-3628-E87D4EA65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373795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A0AAABA-DD7D-4C09-969A-46CB776C17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693501"/>
              </p:ext>
            </p:extLst>
          </p:nvPr>
        </p:nvGraphicFramePr>
        <p:xfrm>
          <a:off x="1" y="661505"/>
          <a:ext cx="9144000" cy="3072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TPES Coverage of Settlements February 2022 –  February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638800"/>
            <a:ext cx="2904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*TPES exceeds actual/invoice exposure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230388-AAD6-835E-12ED-0806CDA38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949201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45914054-3E05-43E8-AB3E-4E341C629B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9204576"/>
              </p:ext>
            </p:extLst>
          </p:nvPr>
        </p:nvGraphicFramePr>
        <p:xfrm>
          <a:off x="1" y="734993"/>
          <a:ext cx="9144000" cy="3075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>
                <a:cs typeface="Times New Roman" panose="02020603050405020304" pitchFamily="18" charset="0"/>
              </a:rPr>
              <a:t>Feb 2023 – Mar 2023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1382"/>
            <a:ext cx="8686800" cy="5204618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Total Potential Exposure (TPE) decreased from $1.22 billion in February 2023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       to $1.07 billion in March 2023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TPE decreased in March as peak exposure rolled off </a:t>
            </a:r>
          </a:p>
          <a:p>
            <a:pPr marL="344488" lvl="2" indent="-344488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remained relatively flat in March 2023 at $3.31 billion.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 marL="0" indent="0">
              <a:spcAft>
                <a:spcPts val="600"/>
              </a:spcAft>
              <a:buNone/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22319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and Forward Adjustment Factors March 2022 -  March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 adjusted to exclude short pay entities eliminating data skew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91FD85A-A3F6-46F0-9761-1F23F0F349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4483842"/>
              </p:ext>
            </p:extLst>
          </p:nvPr>
        </p:nvGraphicFramePr>
        <p:xfrm>
          <a:off x="533400" y="1371600"/>
          <a:ext cx="81534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HB_NORTH March 2022 -  March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19C619C-232E-41A7-8DDF-7234290E2A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5312968"/>
              </p:ext>
            </p:extLst>
          </p:nvPr>
        </p:nvGraphicFramePr>
        <p:xfrm>
          <a:off x="609600" y="1386682"/>
          <a:ext cx="7924799" cy="3642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600" dirty="0"/>
              <a:t>Available Credit by Type Compared to Total Potential Exposure (TPE) </a:t>
            </a:r>
            <a:r>
              <a:rPr lang="en-US" sz="1600" dirty="0">
                <a:cs typeface="Times New Roman" panose="02020603050405020304" pitchFamily="18" charset="0"/>
              </a:rPr>
              <a:t>Feb 2022- Feb 2023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04825" y="5319157"/>
            <a:ext cx="8334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Numbers are as of month-end except for Max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Max TPE is the highest TPE for the corresponding month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 less Defaulted Amounts: TPE – Short-Paid Invoices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FABBEE1-8F5C-5A46-3FBC-76494D6A70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044" y="1219200"/>
            <a:ext cx="7962101" cy="3937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February 2023 - March 2023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7700" y="5598887"/>
            <a:ext cx="7924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doesn’t include Unsecured Credit Limit or parent guarantees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  <a:p>
            <a:endParaRPr lang="en-US" sz="1400" dirty="0"/>
          </a:p>
          <a:p>
            <a:endParaRPr lang="en-US" sz="1400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4225E8C-611E-4D55-A22A-DCA62BC2EE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3725466"/>
              </p:ext>
            </p:extLst>
          </p:nvPr>
        </p:nvGraphicFramePr>
        <p:xfrm>
          <a:off x="304800" y="1070371"/>
          <a:ext cx="8615362" cy="4263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  -  March 2023*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9950" y="795253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1421" y="5791944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*Discretionary collateral doesn’t include Unsecured Credit Limit or parent guarantees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8C89F6-EBC6-04AD-5978-3F6F9295B0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538887"/>
            <a:ext cx="7512287" cy="3999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Discretionary Collateral by Market Segment March 2021 - March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D45E4B6-0790-4670-B7EE-67906F931F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1526706"/>
              </p:ext>
            </p:extLst>
          </p:nvPr>
        </p:nvGraphicFramePr>
        <p:xfrm>
          <a:off x="569276" y="1143000"/>
          <a:ext cx="8000999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5334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February 2022 –  February 2023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5300" y="53340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5B677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TPEA closely approximates actual/invoice exposure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TPEA adjusted to exclude short pay entities eliminating data skew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433832F-97AD-AEA2-D4D4-02EF027DA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810650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and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AC44022D-AD7F-4C2A-8B77-E91752144D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1021430"/>
              </p:ext>
            </p:extLst>
          </p:nvPr>
        </p:nvGraphicFramePr>
        <p:xfrm>
          <a:off x="0" y="693003"/>
          <a:ext cx="9144000" cy="2964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8515261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158268</TotalTime>
  <Words>873</Words>
  <Application>Microsoft Office PowerPoint</Application>
  <PresentationFormat>On-screen Show (4:3)</PresentationFormat>
  <Paragraphs>155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Highlights Feb 2023 – Mar 2023</vt:lpstr>
      <vt:lpstr>TPE and Forward Adjustment Factors March 2022 -  March 2023</vt:lpstr>
      <vt:lpstr>TPE/Real-Time &amp; Day-Ahead Daily Average Settlement Point Prices for HB_NORTH March 2022 -  March 2023</vt:lpstr>
      <vt:lpstr>Available Credit by Type Compared to Total Potential Exposure (TPE) Feb 2022- Feb 2023</vt:lpstr>
      <vt:lpstr>Discretionary Collateral February 2023 - March 2023</vt:lpstr>
      <vt:lpstr>TPE and Discretionary Collateral by Market Segment  -  March 2023*</vt:lpstr>
      <vt:lpstr>Discretionary Collateral by Market Segment March 2021 - March 2023</vt:lpstr>
      <vt:lpstr>TPEA Coverage of Settlements February 2022 –  February 2023</vt:lpstr>
      <vt:lpstr>TPEA Coverage of Settlements February 2022 –  February 2023</vt:lpstr>
      <vt:lpstr>TPEA Coverage of Settlements February 2022 –  February 2023</vt:lpstr>
      <vt:lpstr>TPEA Coverage of Settlements February 2022 –  February 2023</vt:lpstr>
      <vt:lpstr>TPEA Coverage of Settlements February 2022 –  February 2023</vt:lpstr>
      <vt:lpstr>TPES Coverage of Settlements February 2022 –  February 2023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Zapanta, Zaldy</cp:lastModifiedBy>
  <cp:revision>1034</cp:revision>
  <cp:lastPrinted>2019-06-18T19:02:16Z</cp:lastPrinted>
  <dcterms:created xsi:type="dcterms:W3CDTF">2016-01-21T15:20:31Z</dcterms:created>
  <dcterms:modified xsi:type="dcterms:W3CDTF">2023-04-14T15:42:02Z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