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4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B0A83-2FF1-4012-8F89-4D9E94D25E09}" v="5" dt="2023-04-11T14:02:59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 showGuides="1">
      <p:cViewPr>
        <p:scale>
          <a:sx n="140" d="100"/>
          <a:sy n="140" d="100"/>
        </p:scale>
        <p:origin x="1134" y="10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 TBD: Revisions to Market Entry Financial Qualifications and Continued Participation Requirements</a:t>
            </a:r>
          </a:p>
          <a:p>
            <a:endParaRPr lang="en-US" sz="2000" b="1" dirty="0"/>
          </a:p>
          <a:p>
            <a:r>
              <a:rPr lang="en-US" dirty="0"/>
              <a:t>Katherine Gross</a:t>
            </a:r>
          </a:p>
          <a:p>
            <a:r>
              <a:rPr lang="en-US" dirty="0"/>
              <a:t>Senior Corporate Counsel </a:t>
            </a:r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Credit Finance Sub Group</a:t>
            </a:r>
          </a:p>
          <a:p>
            <a:r>
              <a:rPr lang="en-US" dirty="0"/>
              <a:t>April 21, 2023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b="1" dirty="0"/>
              <a:t>NPRR TBD: Revisions to Market Entry Financial Qualifications and Continued Participation Requirements</a:t>
            </a:r>
            <a:br>
              <a:rPr lang="en-US" sz="2000" b="1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534400" cy="4038600"/>
          </a:xfrm>
        </p:spPr>
        <p:txBody>
          <a:bodyPr/>
          <a:lstStyle/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NPRR strengthens ERCOT’s market entry qualification and continued participation requirements for ERCOT Counter-Parties i.e., Qualified Scheduling Entities (QSEs) and Congestion Revenue Right Account Holders (CRRAHs)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Specifically, m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akes the following modifications to Protocol section 16,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and Qualification of Market Participants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Creates a new background check process as a part of ERCOT’s review of current and 	prospective Counter-Parties;</a:t>
            </a: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(2) Authorizes ERCOT to review current and prospective Counter-Parties to determine 	whether they pose an unreasonable financial risk to ERCOT based on their background 	check;</a:t>
            </a:r>
          </a:p>
          <a:p>
            <a:pPr marL="0" marR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(3) Authorizes ERCOT to suspend a QSE or CRR Account Holder if it poses an 	unreasonable financial risk; and</a:t>
            </a:r>
          </a:p>
          <a:p>
            <a:pPr marL="0" indent="0"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(4)  Authorizes ERCOT to terminate the registration of a Counter-Party if it is deemed an 	unreasonable financial risk that cannot be remedied.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06747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22090</TotalTime>
  <Words>207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1_Custom Design</vt:lpstr>
      <vt:lpstr>Office Theme</vt:lpstr>
      <vt:lpstr>Custom Design</vt:lpstr>
      <vt:lpstr>PowerPoint Presentation</vt:lpstr>
      <vt:lpstr>NPRR TBD: Revisions to Market Entry Financial Qualifications and Continued Participation Requirements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Gross, Katherine</cp:lastModifiedBy>
  <cp:revision>376</cp:revision>
  <cp:lastPrinted>2016-01-21T20:53:15Z</cp:lastPrinted>
  <dcterms:created xsi:type="dcterms:W3CDTF">2016-01-21T15:20:31Z</dcterms:created>
  <dcterms:modified xsi:type="dcterms:W3CDTF">2023-04-14T14:29:03Z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