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8" r:id="rId9"/>
    <p:sldId id="28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8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99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04/19/2023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LPL0423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LPL0423 signup deadline was 03/08/23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began on </a:t>
            </a:r>
            <a:r>
              <a:rPr lang="en-US" sz="2000" dirty="0">
                <a:solidFill>
                  <a:prstClr val="black"/>
                </a:solidFill>
              </a:rPr>
              <a:t>03/14/23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04/24/23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LPL0423 </a:t>
            </a:r>
            <a:r>
              <a:rPr lang="en-US" sz="2000" dirty="0">
                <a:solidFill>
                  <a:prstClr val="black"/>
                </a:solidFill>
              </a:rPr>
              <a:t>is scheduled to conclude on 05/05/23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06/23/23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95 CRs have registered for Flight LPL0423.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04/19/23</a:t>
            </a:r>
          </a:p>
        </p:txBody>
      </p:sp>
    </p:spTree>
    <p:extLst>
      <p:ext uri="{BB962C8B-B14F-4D97-AF65-F5344CB8AC3E}">
        <p14:creationId xmlns:p14="http://schemas.microsoft.com/office/powerpoint/2010/main" val="3383404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LPL0423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95 CRs are testing with City of Lubbock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5 CRs will test Round Robin with Lubbock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90 CRs will test only CON02 and CON03 with Lubbock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All 5 Round Robin CRs have completed CON02 connectivity testing and 1 of the 5 Round Robin CRs have complete CON03 Penny Tests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04/19/23</a:t>
            </a:r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7378</TotalTime>
  <Words>117</Words>
  <Application>Microsoft Office PowerPoint</Application>
  <PresentationFormat>On-screen Show (4:3)</PresentationFormat>
  <Paragraphs>28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LPL0423 Preview</vt:lpstr>
      <vt:lpstr>Flight LPL0423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207</cp:revision>
  <cp:lastPrinted>2016-01-21T20:53:15Z</cp:lastPrinted>
  <dcterms:created xsi:type="dcterms:W3CDTF">2016-01-21T15:20:31Z</dcterms:created>
  <dcterms:modified xsi:type="dcterms:W3CDTF">2023-04-17T19:52:42Z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