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8" r:id="rId2"/>
    <p:sldMasterId id="2147483699" r:id="rId3"/>
  </p:sldMasterIdLst>
  <p:notesMasterIdLst>
    <p:notesMasterId r:id="rId17"/>
  </p:notesMasterIdLst>
  <p:sldIdLst>
    <p:sldId id="259" r:id="rId4"/>
    <p:sldId id="3926" r:id="rId5"/>
    <p:sldId id="3941" r:id="rId6"/>
    <p:sldId id="3940" r:id="rId7"/>
    <p:sldId id="3939" r:id="rId8"/>
    <p:sldId id="3938" r:id="rId9"/>
    <p:sldId id="3943" r:id="rId10"/>
    <p:sldId id="3942" r:id="rId11"/>
    <p:sldId id="752" r:id="rId12"/>
    <p:sldId id="3937" r:id="rId13"/>
    <p:sldId id="3945" r:id="rId14"/>
    <p:sldId id="3946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8ACB"/>
    <a:srgbClr val="F25A35"/>
    <a:srgbClr val="F15934"/>
    <a:srgbClr val="595959"/>
    <a:srgbClr val="4297CB"/>
    <a:srgbClr val="204C82"/>
    <a:srgbClr val="E4E5ED"/>
    <a:srgbClr val="1B335A"/>
    <a:srgbClr val="6DB1D6"/>
    <a:srgbClr val="549F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28C9AE-487F-46F8-8F88-DEF92FDE397D}" v="668" dt="2023-04-14T02:15:32.340"/>
    <p1510:client id="{EE1BE8E2-8860-41A5-8CDD-19CB307A213E}" v="307" dt="2023-04-14T02:40:25.7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96" autoAdjust="0"/>
    <p:restoredTop sz="95033" autoAdjust="0"/>
  </p:normalViewPr>
  <p:slideViewPr>
    <p:cSldViewPr snapToGrid="0" snapToObjects="1">
      <p:cViewPr>
        <p:scale>
          <a:sx n="70" d="100"/>
          <a:sy n="70" d="100"/>
        </p:scale>
        <p:origin x="826" y="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 Matevosyan" userId="35275da4e72cfe02" providerId="Windows Live" clId="Web-{5728C9AE-487F-46F8-8F88-DEF92FDE397D}"/>
    <pc:docChg chg="addSld delSld modSld sldOrd addMainMaster">
      <pc:chgData name="Julia Matevosyan" userId="35275da4e72cfe02" providerId="Windows Live" clId="Web-{5728C9AE-487F-46F8-8F88-DEF92FDE397D}" dt="2023-04-14T02:15:32.340" v="554" actId="1076"/>
      <pc:docMkLst>
        <pc:docMk/>
      </pc:docMkLst>
      <pc:sldChg chg="modSp">
        <pc:chgData name="Julia Matevosyan" userId="35275da4e72cfe02" providerId="Windows Live" clId="Web-{5728C9AE-487F-46F8-8F88-DEF92FDE397D}" dt="2023-04-14T01:10:11.563" v="2" actId="20577"/>
        <pc:sldMkLst>
          <pc:docMk/>
          <pc:sldMk cId="1090285184" sldId="259"/>
        </pc:sldMkLst>
        <pc:spChg chg="mod">
          <ac:chgData name="Julia Matevosyan" userId="35275da4e72cfe02" providerId="Windows Live" clId="Web-{5728C9AE-487F-46F8-8F88-DEF92FDE397D}" dt="2023-04-14T01:10:11.563" v="2" actId="20577"/>
          <ac:spMkLst>
            <pc:docMk/>
            <pc:sldMk cId="1090285184" sldId="259"/>
            <ac:spMk id="4" creationId="{C0409F88-523A-4B84-ACFF-C7E2DC74CF3D}"/>
          </ac:spMkLst>
        </pc:spChg>
      </pc:sldChg>
      <pc:sldChg chg="addSp delSp modSp">
        <pc:chgData name="Julia Matevosyan" userId="35275da4e72cfe02" providerId="Windows Live" clId="Web-{5728C9AE-487F-46F8-8F88-DEF92FDE397D}" dt="2023-04-14T02:15:32.340" v="554" actId="1076"/>
        <pc:sldMkLst>
          <pc:docMk/>
          <pc:sldMk cId="2644629152" sldId="752"/>
        </pc:sldMkLst>
        <pc:spChg chg="mod">
          <ac:chgData name="Julia Matevosyan" userId="35275da4e72cfe02" providerId="Windows Live" clId="Web-{5728C9AE-487F-46F8-8F88-DEF92FDE397D}" dt="2023-04-14T01:41:17.839" v="250" actId="1076"/>
          <ac:spMkLst>
            <pc:docMk/>
            <pc:sldMk cId="2644629152" sldId="752"/>
            <ac:spMk id="2" creationId="{00000000-0000-0000-0000-000000000000}"/>
          </ac:spMkLst>
        </pc:spChg>
        <pc:spChg chg="mod">
          <ac:chgData name="Julia Matevosyan" userId="35275da4e72cfe02" providerId="Windows Live" clId="Web-{5728C9AE-487F-46F8-8F88-DEF92FDE397D}" dt="2023-04-14T01:42:23.623" v="285" actId="20577"/>
          <ac:spMkLst>
            <pc:docMk/>
            <pc:sldMk cId="2644629152" sldId="752"/>
            <ac:spMk id="5" creationId="{BA63BDFF-13FD-AE9E-E2B3-52C3EB8F4360}"/>
          </ac:spMkLst>
        </pc:spChg>
        <pc:spChg chg="mod">
          <ac:chgData name="Julia Matevosyan" userId="35275da4e72cfe02" providerId="Windows Live" clId="Web-{5728C9AE-487F-46F8-8F88-DEF92FDE397D}" dt="2023-04-14T02:13:56.789" v="534" actId="1076"/>
          <ac:spMkLst>
            <pc:docMk/>
            <pc:sldMk cId="2644629152" sldId="752"/>
            <ac:spMk id="7" creationId="{CD39176F-816C-62B3-46D4-2F807CCA44FE}"/>
          </ac:spMkLst>
        </pc:spChg>
        <pc:spChg chg="mod">
          <ac:chgData name="Julia Matevosyan" userId="35275da4e72cfe02" providerId="Windows Live" clId="Web-{5728C9AE-487F-46F8-8F88-DEF92FDE397D}" dt="2023-04-14T02:15:32.340" v="554" actId="1076"/>
          <ac:spMkLst>
            <pc:docMk/>
            <pc:sldMk cId="2644629152" sldId="752"/>
            <ac:spMk id="9" creationId="{53FEEDFF-7B3E-92D9-72AF-9F3E3AF30037}"/>
          </ac:spMkLst>
        </pc:spChg>
        <pc:picChg chg="add mod">
          <ac:chgData name="Julia Matevosyan" userId="35275da4e72cfe02" providerId="Windows Live" clId="Web-{5728C9AE-487F-46F8-8F88-DEF92FDE397D}" dt="2023-04-14T02:12:37.615" v="518" actId="1076"/>
          <ac:picMkLst>
            <pc:docMk/>
            <pc:sldMk cId="2644629152" sldId="752"/>
            <ac:picMk id="3" creationId="{FC1BA2C8-E524-B961-2C08-42D2D9CA6018}"/>
          </ac:picMkLst>
        </pc:picChg>
        <pc:picChg chg="add del mod">
          <ac:chgData name="Julia Matevosyan" userId="35275da4e72cfe02" providerId="Windows Live" clId="Web-{5728C9AE-487F-46F8-8F88-DEF92FDE397D}" dt="2023-04-14T02:13:43.336" v="528"/>
          <ac:picMkLst>
            <pc:docMk/>
            <pc:sldMk cId="2644629152" sldId="752"/>
            <ac:picMk id="4" creationId="{DE05EBC3-F879-E7E0-66E3-5C97C1FB28EF}"/>
          </ac:picMkLst>
        </pc:picChg>
        <pc:picChg chg="add mod">
          <ac:chgData name="Julia Matevosyan" userId="35275da4e72cfe02" providerId="Windows Live" clId="Web-{5728C9AE-487F-46F8-8F88-DEF92FDE397D}" dt="2023-04-14T02:15:10.714" v="548" actId="1076"/>
          <ac:picMkLst>
            <pc:docMk/>
            <pc:sldMk cId="2644629152" sldId="752"/>
            <ac:picMk id="6" creationId="{BDE4E7CD-7256-5436-6593-8B8342C47456}"/>
          </ac:picMkLst>
        </pc:picChg>
      </pc:sldChg>
      <pc:sldChg chg="del">
        <pc:chgData name="Julia Matevosyan" userId="35275da4e72cfe02" providerId="Windows Live" clId="Web-{5728C9AE-487F-46F8-8F88-DEF92FDE397D}" dt="2023-04-14T01:41:33.496" v="254"/>
        <pc:sldMkLst>
          <pc:docMk/>
          <pc:sldMk cId="3006007011" sldId="757"/>
        </pc:sldMkLst>
      </pc:sldChg>
      <pc:sldChg chg="modSp">
        <pc:chgData name="Julia Matevosyan" userId="35275da4e72cfe02" providerId="Windows Live" clId="Web-{5728C9AE-487F-46F8-8F88-DEF92FDE397D}" dt="2023-04-14T01:18:14.285" v="107" actId="20577"/>
        <pc:sldMkLst>
          <pc:docMk/>
          <pc:sldMk cId="2022939103" sldId="3926"/>
        </pc:sldMkLst>
        <pc:spChg chg="mod">
          <ac:chgData name="Julia Matevosyan" userId="35275da4e72cfe02" providerId="Windows Live" clId="Web-{5728C9AE-487F-46F8-8F88-DEF92FDE397D}" dt="2023-04-14T01:18:14.285" v="107" actId="20577"/>
          <ac:spMkLst>
            <pc:docMk/>
            <pc:sldMk cId="2022939103" sldId="3926"/>
            <ac:spMk id="3" creationId="{FAE22FAA-0F1A-616C-2204-4438597137E9}"/>
          </ac:spMkLst>
        </pc:spChg>
      </pc:sldChg>
      <pc:sldChg chg="del">
        <pc:chgData name="Julia Matevosyan" userId="35275da4e72cfe02" providerId="Windows Live" clId="Web-{5728C9AE-487F-46F8-8F88-DEF92FDE397D}" dt="2023-04-14T01:42:58.780" v="297"/>
        <pc:sldMkLst>
          <pc:docMk/>
          <pc:sldMk cId="1884040924" sldId="3936"/>
        </pc:sldMkLst>
      </pc:sldChg>
      <pc:sldChg chg="modSp">
        <pc:chgData name="Julia Matevosyan" userId="35275da4e72cfe02" providerId="Windows Live" clId="Web-{5728C9AE-487F-46F8-8F88-DEF92FDE397D}" dt="2023-04-14T01:46:35.460" v="306" actId="20577"/>
        <pc:sldMkLst>
          <pc:docMk/>
          <pc:sldMk cId="1550800041" sldId="3937"/>
        </pc:sldMkLst>
        <pc:spChg chg="mod">
          <ac:chgData name="Julia Matevosyan" userId="35275da4e72cfe02" providerId="Windows Live" clId="Web-{5728C9AE-487F-46F8-8F88-DEF92FDE397D}" dt="2023-04-14T01:46:35.460" v="306" actId="20577"/>
          <ac:spMkLst>
            <pc:docMk/>
            <pc:sldMk cId="1550800041" sldId="3937"/>
            <ac:spMk id="8" creationId="{2EA72A90-6945-44CD-6229-6F3576D64C6D}"/>
          </ac:spMkLst>
        </pc:spChg>
      </pc:sldChg>
      <pc:sldChg chg="add">
        <pc:chgData name="Julia Matevosyan" userId="35275da4e72cfe02" providerId="Windows Live" clId="Web-{5728C9AE-487F-46F8-8F88-DEF92FDE397D}" dt="2023-04-14T01:13:13.054" v="28"/>
        <pc:sldMkLst>
          <pc:docMk/>
          <pc:sldMk cId="207685942" sldId="3938"/>
        </pc:sldMkLst>
      </pc:sldChg>
      <pc:sldChg chg="add">
        <pc:chgData name="Julia Matevosyan" userId="35275da4e72cfe02" providerId="Windows Live" clId="Web-{5728C9AE-487F-46F8-8F88-DEF92FDE397D}" dt="2023-04-14T01:13:14.398" v="29"/>
        <pc:sldMkLst>
          <pc:docMk/>
          <pc:sldMk cId="1269659484" sldId="3939"/>
        </pc:sldMkLst>
      </pc:sldChg>
      <pc:sldChg chg="add">
        <pc:chgData name="Julia Matevosyan" userId="35275da4e72cfe02" providerId="Windows Live" clId="Web-{5728C9AE-487F-46F8-8F88-DEF92FDE397D}" dt="2023-04-14T01:13:14.539" v="30"/>
        <pc:sldMkLst>
          <pc:docMk/>
          <pc:sldMk cId="3615622875" sldId="3940"/>
        </pc:sldMkLst>
      </pc:sldChg>
      <pc:sldChg chg="add">
        <pc:chgData name="Julia Matevosyan" userId="35275da4e72cfe02" providerId="Windows Live" clId="Web-{5728C9AE-487F-46F8-8F88-DEF92FDE397D}" dt="2023-04-14T01:13:14.883" v="31"/>
        <pc:sldMkLst>
          <pc:docMk/>
          <pc:sldMk cId="4155529522" sldId="3941"/>
        </pc:sldMkLst>
      </pc:sldChg>
      <pc:sldChg chg="add">
        <pc:chgData name="Julia Matevosyan" userId="35275da4e72cfe02" providerId="Windows Live" clId="Web-{5728C9AE-487F-46F8-8F88-DEF92FDE397D}" dt="2023-04-14T01:32:39.694" v="108"/>
        <pc:sldMkLst>
          <pc:docMk/>
          <pc:sldMk cId="1260690085" sldId="3942"/>
        </pc:sldMkLst>
      </pc:sldChg>
      <pc:sldChg chg="add">
        <pc:chgData name="Julia Matevosyan" userId="35275da4e72cfe02" providerId="Windows Live" clId="Web-{5728C9AE-487F-46F8-8F88-DEF92FDE397D}" dt="2023-04-14T01:32:39.991" v="109"/>
        <pc:sldMkLst>
          <pc:docMk/>
          <pc:sldMk cId="1721325000" sldId="3943"/>
        </pc:sldMkLst>
      </pc:sldChg>
      <pc:sldChg chg="modSp new ord">
        <pc:chgData name="Julia Matevosyan" userId="35275da4e72cfe02" providerId="Windows Live" clId="Web-{5728C9AE-487F-46F8-8F88-DEF92FDE397D}" dt="2023-04-14T01:42:57.749" v="296" actId="20577"/>
        <pc:sldMkLst>
          <pc:docMk/>
          <pc:sldMk cId="1403455943" sldId="3944"/>
        </pc:sldMkLst>
        <pc:spChg chg="mod">
          <ac:chgData name="Julia Matevosyan" userId="35275da4e72cfe02" providerId="Windows Live" clId="Web-{5728C9AE-487F-46F8-8F88-DEF92FDE397D}" dt="2023-04-14T01:42:57.749" v="296" actId="20577"/>
          <ac:spMkLst>
            <pc:docMk/>
            <pc:sldMk cId="1403455943" sldId="3944"/>
            <ac:spMk id="2" creationId="{5379EA8B-F376-B52D-E26B-4C6FEE9AF2EF}"/>
          </ac:spMkLst>
        </pc:spChg>
      </pc:sldChg>
      <pc:sldChg chg="addSp delSp modSp new">
        <pc:chgData name="Julia Matevosyan" userId="35275da4e72cfe02" providerId="Windows Live" clId="Web-{5728C9AE-487F-46F8-8F88-DEF92FDE397D}" dt="2023-04-14T02:07:29.946" v="517" actId="20577"/>
        <pc:sldMkLst>
          <pc:docMk/>
          <pc:sldMk cId="2619500258" sldId="3945"/>
        </pc:sldMkLst>
        <pc:spChg chg="mod">
          <ac:chgData name="Julia Matevosyan" userId="35275da4e72cfe02" providerId="Windows Live" clId="Web-{5728C9AE-487F-46F8-8F88-DEF92FDE397D}" dt="2023-04-14T02:07:02.180" v="508" actId="20577"/>
          <ac:spMkLst>
            <pc:docMk/>
            <pc:sldMk cId="2619500258" sldId="3945"/>
            <ac:spMk id="2" creationId="{6618ADE3-1A09-7653-BEEB-AFF63B89644B}"/>
          </ac:spMkLst>
        </pc:spChg>
        <pc:spChg chg="del">
          <ac:chgData name="Julia Matevosyan" userId="35275da4e72cfe02" providerId="Windows Live" clId="Web-{5728C9AE-487F-46F8-8F88-DEF92FDE397D}" dt="2023-04-14T01:46:46.773" v="308"/>
          <ac:spMkLst>
            <pc:docMk/>
            <pc:sldMk cId="2619500258" sldId="3945"/>
            <ac:spMk id="3" creationId="{ECBD735E-C76E-0501-E361-7EA8CD3E7EB7}"/>
          </ac:spMkLst>
        </pc:spChg>
        <pc:spChg chg="add mod">
          <ac:chgData name="Julia Matevosyan" userId="35275da4e72cfe02" providerId="Windows Live" clId="Web-{5728C9AE-487F-46F8-8F88-DEF92FDE397D}" dt="2023-04-14T02:07:29.946" v="517" actId="20577"/>
          <ac:spMkLst>
            <pc:docMk/>
            <pc:sldMk cId="2619500258" sldId="3945"/>
            <ac:spMk id="5" creationId="{B373619D-1C63-3AFC-1496-E5BB41FD6AB8}"/>
          </ac:spMkLst>
        </pc:spChg>
        <pc:spChg chg="add del mod">
          <ac:chgData name="Julia Matevosyan" userId="35275da4e72cfe02" providerId="Windows Live" clId="Web-{5728C9AE-487F-46F8-8F88-DEF92FDE397D}" dt="2023-04-14T02:05:25.285" v="488"/>
          <ac:spMkLst>
            <pc:docMk/>
            <pc:sldMk cId="2619500258" sldId="3945"/>
            <ac:spMk id="7" creationId="{A06F53B3-9383-482F-42FD-CDC2BC5B66D6}"/>
          </ac:spMkLst>
        </pc:spChg>
        <pc:spChg chg="add del mod">
          <ac:chgData name="Julia Matevosyan" userId="35275da4e72cfe02" providerId="Windows Live" clId="Web-{5728C9AE-487F-46F8-8F88-DEF92FDE397D}" dt="2023-04-14T02:04:50.815" v="481"/>
          <ac:spMkLst>
            <pc:docMk/>
            <pc:sldMk cId="2619500258" sldId="3945"/>
            <ac:spMk id="9" creationId="{B8E7831F-FC20-BD10-665A-4E77D2A9FE40}"/>
          </ac:spMkLst>
        </pc:spChg>
        <pc:picChg chg="add mod ord">
          <ac:chgData name="Julia Matevosyan" userId="35275da4e72cfe02" providerId="Windows Live" clId="Web-{5728C9AE-487F-46F8-8F88-DEF92FDE397D}" dt="2023-04-14T02:05:27.176" v="489" actId="1076"/>
          <ac:picMkLst>
            <pc:docMk/>
            <pc:sldMk cId="2619500258" sldId="3945"/>
            <ac:picMk id="4" creationId="{8A6F199D-1E91-7A78-F459-8360923C88B7}"/>
          </ac:picMkLst>
        </pc:picChg>
        <pc:picChg chg="add mod ord">
          <ac:chgData name="Julia Matevosyan" userId="35275da4e72cfe02" providerId="Windows Live" clId="Web-{5728C9AE-487F-46F8-8F88-DEF92FDE397D}" dt="2023-04-14T02:07:07.680" v="509" actId="1076"/>
          <ac:picMkLst>
            <pc:docMk/>
            <pc:sldMk cId="2619500258" sldId="3945"/>
            <ac:picMk id="6" creationId="{9119EEF1-1E0A-E94D-EFC0-39DEADC7F098}"/>
          </ac:picMkLst>
        </pc:picChg>
        <pc:picChg chg="add del mod">
          <ac:chgData name="Julia Matevosyan" userId="35275da4e72cfe02" providerId="Windows Live" clId="Web-{5728C9AE-487F-46F8-8F88-DEF92FDE397D}" dt="2023-04-14T02:05:25.285" v="487"/>
          <ac:picMkLst>
            <pc:docMk/>
            <pc:sldMk cId="2619500258" sldId="3945"/>
            <ac:picMk id="8" creationId="{09C86E3E-DB97-B1A3-53B2-DE564BFA2CFB}"/>
          </ac:picMkLst>
        </pc:picChg>
      </pc:sldChg>
      <pc:sldChg chg="new del">
        <pc:chgData name="Julia Matevosyan" userId="35275da4e72cfe02" providerId="Windows Live" clId="Web-{5728C9AE-487F-46F8-8F88-DEF92FDE397D}" dt="2023-04-14T01:52:22.630" v="402"/>
        <pc:sldMkLst>
          <pc:docMk/>
          <pc:sldMk cId="1872105630" sldId="3946"/>
        </pc:sldMkLst>
      </pc:sldChg>
      <pc:sldChg chg="addSp delSp modSp new">
        <pc:chgData name="Julia Matevosyan" userId="35275da4e72cfe02" providerId="Windows Live" clId="Web-{5728C9AE-487F-46F8-8F88-DEF92FDE397D}" dt="2023-04-14T02:06:06.131" v="499" actId="1076"/>
        <pc:sldMkLst>
          <pc:docMk/>
          <pc:sldMk cId="3490160563" sldId="3946"/>
        </pc:sldMkLst>
        <pc:spChg chg="mod">
          <ac:chgData name="Julia Matevosyan" userId="35275da4e72cfe02" providerId="Windows Live" clId="Web-{5728C9AE-487F-46F8-8F88-DEF92FDE397D}" dt="2023-04-14T01:54:47.636" v="416" actId="20577"/>
          <ac:spMkLst>
            <pc:docMk/>
            <pc:sldMk cId="3490160563" sldId="3946"/>
            <ac:spMk id="2" creationId="{FC2789B3-BD40-DCE7-20BB-D81F17177BE1}"/>
          </ac:spMkLst>
        </pc:spChg>
        <pc:spChg chg="del">
          <ac:chgData name="Julia Matevosyan" userId="35275da4e72cfe02" providerId="Windows Live" clId="Web-{5728C9AE-487F-46F8-8F88-DEF92FDE397D}" dt="2023-04-14T02:04:59.034" v="482"/>
          <ac:spMkLst>
            <pc:docMk/>
            <pc:sldMk cId="3490160563" sldId="3946"/>
            <ac:spMk id="3" creationId="{E99D0463-F8E4-163E-0C6B-E3B2BDE69152}"/>
          </ac:spMkLst>
        </pc:spChg>
        <pc:spChg chg="add mod">
          <ac:chgData name="Julia Matevosyan" userId="35275da4e72cfe02" providerId="Windows Live" clId="Web-{5728C9AE-487F-46F8-8F88-DEF92FDE397D}" dt="2023-04-14T02:05:56.521" v="498" actId="1076"/>
          <ac:spMkLst>
            <pc:docMk/>
            <pc:sldMk cId="3490160563" sldId="3946"/>
            <ac:spMk id="5" creationId="{193429BF-28BE-D80C-D655-F88E8F29C519}"/>
          </ac:spMkLst>
        </pc:spChg>
        <pc:picChg chg="add mod">
          <ac:chgData name="Julia Matevosyan" userId="35275da4e72cfe02" providerId="Windows Live" clId="Web-{5728C9AE-487F-46F8-8F88-DEF92FDE397D}" dt="2023-04-14T02:06:06.131" v="499" actId="1076"/>
          <ac:picMkLst>
            <pc:docMk/>
            <pc:sldMk cId="3490160563" sldId="3946"/>
            <ac:picMk id="4" creationId="{6EEA8F81-9628-59D6-704F-B8CB8F511B71}"/>
          </ac:picMkLst>
        </pc:picChg>
        <pc:picChg chg="add mod">
          <ac:chgData name="Julia Matevosyan" userId="35275da4e72cfe02" providerId="Windows Live" clId="Web-{5728C9AE-487F-46F8-8F88-DEF92FDE397D}" dt="2023-04-14T02:05:43.270" v="493" actId="1076"/>
          <ac:picMkLst>
            <pc:docMk/>
            <pc:sldMk cId="3490160563" sldId="3946"/>
            <ac:picMk id="6" creationId="{7D7F0827-EF86-5528-D867-E1DDAC05232E}"/>
          </ac:picMkLst>
        </pc:picChg>
      </pc:sldChg>
      <pc:sldChg chg="addSp delSp modSp new">
        <pc:chgData name="Julia Matevosyan" userId="35275da4e72cfe02" providerId="Windows Live" clId="Web-{5728C9AE-487F-46F8-8F88-DEF92FDE397D}" dt="2023-04-14T02:14:19.368" v="541" actId="14100"/>
        <pc:sldMkLst>
          <pc:docMk/>
          <pc:sldMk cId="3235171320" sldId="3947"/>
        </pc:sldMkLst>
        <pc:spChg chg="del">
          <ac:chgData name="Julia Matevosyan" userId="35275da4e72cfe02" providerId="Windows Live" clId="Web-{5728C9AE-487F-46F8-8F88-DEF92FDE397D}" dt="2023-04-14T02:14:08.571" v="536"/>
          <ac:spMkLst>
            <pc:docMk/>
            <pc:sldMk cId="3235171320" sldId="3947"/>
            <ac:spMk id="2" creationId="{AA207218-A5DB-D0C4-0BFD-47DDE820C3C7}"/>
          </ac:spMkLst>
        </pc:spChg>
        <pc:picChg chg="add mod">
          <ac:chgData name="Julia Matevosyan" userId="35275da4e72cfe02" providerId="Windows Live" clId="Web-{5728C9AE-487F-46F8-8F88-DEF92FDE397D}" dt="2023-04-14T02:14:19.368" v="541" actId="14100"/>
          <ac:picMkLst>
            <pc:docMk/>
            <pc:sldMk cId="3235171320" sldId="3947"/>
            <ac:picMk id="3" creationId="{D15A4D05-457F-7F73-EA7D-85A445C6B4EB}"/>
          </ac:picMkLst>
        </pc:picChg>
      </pc:sldChg>
      <pc:sldMasterChg chg="add addSldLayout">
        <pc:chgData name="Julia Matevosyan" userId="35275da4e72cfe02" providerId="Windows Live" clId="Web-{5728C9AE-487F-46F8-8F88-DEF92FDE397D}" dt="2023-04-14T01:13:13.054" v="28"/>
        <pc:sldMasterMkLst>
          <pc:docMk/>
          <pc:sldMasterMk cId="3091865550" sldId="2147483699"/>
        </pc:sldMasterMkLst>
        <pc:sldLayoutChg chg="add">
          <pc:chgData name="Julia Matevosyan" userId="35275da4e72cfe02" providerId="Windows Live" clId="Web-{5728C9AE-487F-46F8-8F88-DEF92FDE397D}" dt="2023-04-14T01:13:13.054" v="28"/>
          <pc:sldLayoutMkLst>
            <pc:docMk/>
            <pc:sldMasterMk cId="3091865550" sldId="2147483699"/>
            <pc:sldLayoutMk cId="1367522304" sldId="2147483700"/>
          </pc:sldLayoutMkLst>
        </pc:sldLayoutChg>
        <pc:sldLayoutChg chg="add">
          <pc:chgData name="Julia Matevosyan" userId="35275da4e72cfe02" providerId="Windows Live" clId="Web-{5728C9AE-487F-46F8-8F88-DEF92FDE397D}" dt="2023-04-14T01:13:13.054" v="28"/>
          <pc:sldLayoutMkLst>
            <pc:docMk/>
            <pc:sldMasterMk cId="3091865550" sldId="2147483699"/>
            <pc:sldLayoutMk cId="2080677181" sldId="2147483701"/>
          </pc:sldLayoutMkLst>
        </pc:sldLayoutChg>
        <pc:sldLayoutChg chg="add">
          <pc:chgData name="Julia Matevosyan" userId="35275da4e72cfe02" providerId="Windows Live" clId="Web-{5728C9AE-487F-46F8-8F88-DEF92FDE397D}" dt="2023-04-14T01:13:13.054" v="28"/>
          <pc:sldLayoutMkLst>
            <pc:docMk/>
            <pc:sldMasterMk cId="3091865550" sldId="2147483699"/>
            <pc:sldLayoutMk cId="2006912993" sldId="2147483702"/>
          </pc:sldLayoutMkLst>
        </pc:sldLayoutChg>
        <pc:sldLayoutChg chg="add">
          <pc:chgData name="Julia Matevosyan" userId="35275da4e72cfe02" providerId="Windows Live" clId="Web-{5728C9AE-487F-46F8-8F88-DEF92FDE397D}" dt="2023-04-14T01:13:13.054" v="28"/>
          <pc:sldLayoutMkLst>
            <pc:docMk/>
            <pc:sldMasterMk cId="3091865550" sldId="2147483699"/>
            <pc:sldLayoutMk cId="2350022997" sldId="2147483703"/>
          </pc:sldLayoutMkLst>
        </pc:sldLayoutChg>
        <pc:sldLayoutChg chg="add">
          <pc:chgData name="Julia Matevosyan" userId="35275da4e72cfe02" providerId="Windows Live" clId="Web-{5728C9AE-487F-46F8-8F88-DEF92FDE397D}" dt="2023-04-14T01:13:13.054" v="28"/>
          <pc:sldLayoutMkLst>
            <pc:docMk/>
            <pc:sldMasterMk cId="3091865550" sldId="2147483699"/>
            <pc:sldLayoutMk cId="532849864" sldId="2147483705"/>
          </pc:sldLayoutMkLst>
        </pc:sldLayoutChg>
        <pc:sldLayoutChg chg="add">
          <pc:chgData name="Julia Matevosyan" userId="35275da4e72cfe02" providerId="Windows Live" clId="Web-{5728C9AE-487F-46F8-8F88-DEF92FDE397D}" dt="2023-04-14T01:13:13.054" v="28"/>
          <pc:sldLayoutMkLst>
            <pc:docMk/>
            <pc:sldMasterMk cId="3091865550" sldId="2147483699"/>
            <pc:sldLayoutMk cId="2154875641" sldId="2147483706"/>
          </pc:sldLayoutMkLst>
        </pc:sldLayoutChg>
        <pc:sldLayoutChg chg="add">
          <pc:chgData name="Julia Matevosyan" userId="35275da4e72cfe02" providerId="Windows Live" clId="Web-{5728C9AE-487F-46F8-8F88-DEF92FDE397D}" dt="2023-04-14T01:13:13.054" v="28"/>
          <pc:sldLayoutMkLst>
            <pc:docMk/>
            <pc:sldMasterMk cId="3091865550" sldId="2147483699"/>
            <pc:sldLayoutMk cId="2034023289" sldId="2147483707"/>
          </pc:sldLayoutMkLst>
        </pc:sldLayoutChg>
        <pc:sldLayoutChg chg="add">
          <pc:chgData name="Julia Matevosyan" userId="35275da4e72cfe02" providerId="Windows Live" clId="Web-{5728C9AE-487F-46F8-8F88-DEF92FDE397D}" dt="2023-04-14T01:13:13.054" v="28"/>
          <pc:sldLayoutMkLst>
            <pc:docMk/>
            <pc:sldMasterMk cId="3091865550" sldId="2147483699"/>
            <pc:sldLayoutMk cId="3925177899" sldId="2147483708"/>
          </pc:sldLayoutMkLst>
        </pc:sldLayoutChg>
        <pc:sldLayoutChg chg="add">
          <pc:chgData name="Julia Matevosyan" userId="35275da4e72cfe02" providerId="Windows Live" clId="Web-{5728C9AE-487F-46F8-8F88-DEF92FDE397D}" dt="2023-04-14T01:13:13.054" v="28"/>
          <pc:sldLayoutMkLst>
            <pc:docMk/>
            <pc:sldMasterMk cId="3091865550" sldId="2147483699"/>
            <pc:sldLayoutMk cId="1895805673" sldId="2147483709"/>
          </pc:sldLayoutMkLst>
        </pc:sldLayoutChg>
        <pc:sldLayoutChg chg="add">
          <pc:chgData name="Julia Matevosyan" userId="35275da4e72cfe02" providerId="Windows Live" clId="Web-{5728C9AE-487F-46F8-8F88-DEF92FDE397D}" dt="2023-04-14T01:13:13.054" v="28"/>
          <pc:sldLayoutMkLst>
            <pc:docMk/>
            <pc:sldMasterMk cId="3091865550" sldId="2147483699"/>
            <pc:sldLayoutMk cId="1871114992" sldId="2147483710"/>
          </pc:sldLayoutMkLst>
        </pc:sldLayoutChg>
        <pc:sldLayoutChg chg="add">
          <pc:chgData name="Julia Matevosyan" userId="35275da4e72cfe02" providerId="Windows Live" clId="Web-{5728C9AE-487F-46F8-8F88-DEF92FDE397D}" dt="2023-04-14T01:13:13.054" v="28"/>
          <pc:sldLayoutMkLst>
            <pc:docMk/>
            <pc:sldMasterMk cId="3091865550" sldId="2147483699"/>
            <pc:sldLayoutMk cId="3199681773" sldId="2147483711"/>
          </pc:sldLayoutMkLst>
        </pc:sldLayoutChg>
        <pc:sldLayoutChg chg="add">
          <pc:chgData name="Julia Matevosyan" userId="35275da4e72cfe02" providerId="Windows Live" clId="Web-{5728C9AE-487F-46F8-8F88-DEF92FDE397D}" dt="2023-04-14T01:13:13.054" v="28"/>
          <pc:sldLayoutMkLst>
            <pc:docMk/>
            <pc:sldMasterMk cId="3091865550" sldId="2147483699"/>
            <pc:sldLayoutMk cId="3520791012" sldId="2147483712"/>
          </pc:sldLayoutMkLst>
        </pc:sldLayoutChg>
        <pc:sldLayoutChg chg="add">
          <pc:chgData name="Julia Matevosyan" userId="35275da4e72cfe02" providerId="Windows Live" clId="Web-{5728C9AE-487F-46F8-8F88-DEF92FDE397D}" dt="2023-04-14T01:13:13.054" v="28"/>
          <pc:sldLayoutMkLst>
            <pc:docMk/>
            <pc:sldMasterMk cId="3091865550" sldId="2147483699"/>
            <pc:sldLayoutMk cId="1124592234" sldId="2147483713"/>
          </pc:sldLayoutMkLst>
        </pc:sldLayoutChg>
        <pc:sldLayoutChg chg="add">
          <pc:chgData name="Julia Matevosyan" userId="35275da4e72cfe02" providerId="Windows Live" clId="Web-{5728C9AE-487F-46F8-8F88-DEF92FDE397D}" dt="2023-04-14T01:13:13.054" v="28"/>
          <pc:sldLayoutMkLst>
            <pc:docMk/>
            <pc:sldMasterMk cId="3091865550" sldId="2147483699"/>
            <pc:sldLayoutMk cId="3720409276" sldId="2147483714"/>
          </pc:sldLayoutMkLst>
        </pc:sldLayoutChg>
        <pc:sldLayoutChg chg="add">
          <pc:chgData name="Julia Matevosyan" userId="35275da4e72cfe02" providerId="Windows Live" clId="Web-{5728C9AE-487F-46F8-8F88-DEF92FDE397D}" dt="2023-04-14T01:13:13.054" v="28"/>
          <pc:sldLayoutMkLst>
            <pc:docMk/>
            <pc:sldMasterMk cId="3091865550" sldId="2147483699"/>
            <pc:sldLayoutMk cId="3870382947" sldId="2147483715"/>
          </pc:sldLayoutMkLst>
        </pc:sldLayoutChg>
        <pc:sldLayoutChg chg="add">
          <pc:chgData name="Julia Matevosyan" userId="35275da4e72cfe02" providerId="Windows Live" clId="Web-{5728C9AE-487F-46F8-8F88-DEF92FDE397D}" dt="2023-04-14T01:13:13.054" v="28"/>
          <pc:sldLayoutMkLst>
            <pc:docMk/>
            <pc:sldMasterMk cId="3091865550" sldId="2147483699"/>
            <pc:sldLayoutMk cId="1877443394" sldId="2147483716"/>
          </pc:sldLayoutMkLst>
        </pc:sldLayoutChg>
        <pc:sldLayoutChg chg="add">
          <pc:chgData name="Julia Matevosyan" userId="35275da4e72cfe02" providerId="Windows Live" clId="Web-{5728C9AE-487F-46F8-8F88-DEF92FDE397D}" dt="2023-04-14T01:13:13.054" v="28"/>
          <pc:sldLayoutMkLst>
            <pc:docMk/>
            <pc:sldMasterMk cId="3091865550" sldId="2147483699"/>
            <pc:sldLayoutMk cId="2162571405" sldId="2147483717"/>
          </pc:sldLayoutMkLst>
        </pc:sldLayoutChg>
        <pc:sldLayoutChg chg="add">
          <pc:chgData name="Julia Matevosyan" userId="35275da4e72cfe02" providerId="Windows Live" clId="Web-{5728C9AE-487F-46F8-8F88-DEF92FDE397D}" dt="2023-04-14T01:13:13.054" v="28"/>
          <pc:sldLayoutMkLst>
            <pc:docMk/>
            <pc:sldMasterMk cId="3091865550" sldId="2147483699"/>
            <pc:sldLayoutMk cId="2582781680" sldId="2147483718"/>
          </pc:sldLayoutMkLst>
        </pc:sldLayoutChg>
        <pc:sldLayoutChg chg="add">
          <pc:chgData name="Julia Matevosyan" userId="35275da4e72cfe02" providerId="Windows Live" clId="Web-{5728C9AE-487F-46F8-8F88-DEF92FDE397D}" dt="2023-04-14T01:13:13.054" v="28"/>
          <pc:sldLayoutMkLst>
            <pc:docMk/>
            <pc:sldMasterMk cId="3091865550" sldId="2147483699"/>
            <pc:sldLayoutMk cId="2206910371" sldId="2147483742"/>
          </pc:sldLayoutMkLst>
        </pc:sldLayoutChg>
        <pc:sldLayoutChg chg="add">
          <pc:chgData name="Julia Matevosyan" userId="35275da4e72cfe02" providerId="Windows Live" clId="Web-{5728C9AE-487F-46F8-8F88-DEF92FDE397D}" dt="2023-04-14T01:13:13.054" v="28"/>
          <pc:sldLayoutMkLst>
            <pc:docMk/>
            <pc:sldMasterMk cId="3091865550" sldId="2147483699"/>
            <pc:sldLayoutMk cId="3864240842" sldId="2147483743"/>
          </pc:sldLayoutMkLst>
        </pc:sldLayoutChg>
        <pc:sldLayoutChg chg="add">
          <pc:chgData name="Julia Matevosyan" userId="35275da4e72cfe02" providerId="Windows Live" clId="Web-{5728C9AE-487F-46F8-8F88-DEF92FDE397D}" dt="2023-04-14T01:13:13.054" v="28"/>
          <pc:sldLayoutMkLst>
            <pc:docMk/>
            <pc:sldMasterMk cId="3091865550" sldId="2147483699"/>
            <pc:sldLayoutMk cId="1240212914" sldId="2147483744"/>
          </pc:sldLayoutMkLst>
        </pc:sldLayoutChg>
        <pc:sldLayoutChg chg="add">
          <pc:chgData name="Julia Matevosyan" userId="35275da4e72cfe02" providerId="Windows Live" clId="Web-{5728C9AE-487F-46F8-8F88-DEF92FDE397D}" dt="2023-04-14T01:13:13.054" v="28"/>
          <pc:sldLayoutMkLst>
            <pc:docMk/>
            <pc:sldMasterMk cId="3091865550" sldId="2147483699"/>
            <pc:sldLayoutMk cId="2430398784" sldId="2147483745"/>
          </pc:sldLayoutMkLst>
        </pc:sldLayoutChg>
        <pc:sldLayoutChg chg="add">
          <pc:chgData name="Julia Matevosyan" userId="35275da4e72cfe02" providerId="Windows Live" clId="Web-{5728C9AE-487F-46F8-8F88-DEF92FDE397D}" dt="2023-04-14T01:13:13.054" v="28"/>
          <pc:sldLayoutMkLst>
            <pc:docMk/>
            <pc:sldMasterMk cId="3091865550" sldId="2147483699"/>
            <pc:sldLayoutMk cId="3484511218" sldId="2147483747"/>
          </pc:sldLayoutMkLst>
        </pc:sldLayoutChg>
        <pc:sldLayoutChg chg="add">
          <pc:chgData name="Julia Matevosyan" userId="35275da4e72cfe02" providerId="Windows Live" clId="Web-{5728C9AE-487F-46F8-8F88-DEF92FDE397D}" dt="2023-04-14T01:13:13.054" v="28"/>
          <pc:sldLayoutMkLst>
            <pc:docMk/>
            <pc:sldMasterMk cId="3091865550" sldId="2147483699"/>
            <pc:sldLayoutMk cId="2099585347" sldId="2147483753"/>
          </pc:sldLayoutMkLst>
        </pc:sldLayoutChg>
        <pc:sldLayoutChg chg="add">
          <pc:chgData name="Julia Matevosyan" userId="35275da4e72cfe02" providerId="Windows Live" clId="Web-{5728C9AE-487F-46F8-8F88-DEF92FDE397D}" dt="2023-04-14T01:13:13.054" v="28"/>
          <pc:sldLayoutMkLst>
            <pc:docMk/>
            <pc:sldMasterMk cId="3091865550" sldId="2147483699"/>
            <pc:sldLayoutMk cId="3950724991" sldId="2147483754"/>
          </pc:sldLayoutMkLst>
        </pc:sldLayoutChg>
        <pc:sldLayoutChg chg="add">
          <pc:chgData name="Julia Matevosyan" userId="35275da4e72cfe02" providerId="Windows Live" clId="Web-{5728C9AE-487F-46F8-8F88-DEF92FDE397D}" dt="2023-04-14T01:13:13.054" v="28"/>
          <pc:sldLayoutMkLst>
            <pc:docMk/>
            <pc:sldMasterMk cId="3091865550" sldId="2147483699"/>
            <pc:sldLayoutMk cId="1052562121" sldId="2147483755"/>
          </pc:sldLayoutMkLst>
        </pc:sldLayoutChg>
      </pc:sldMasterChg>
    </pc:docChg>
  </pc:docChgLst>
  <pc:docChgLst>
    <pc:chgData name="Julia Matevosyan" userId="35275da4e72cfe02" providerId="LiveId" clId="{EE1BE8E2-8860-41A5-8CDD-19CB307A213E}"/>
    <pc:docChg chg="undo custSel delSld modSld">
      <pc:chgData name="Julia Matevosyan" userId="35275da4e72cfe02" providerId="LiveId" clId="{EE1BE8E2-8860-41A5-8CDD-19CB307A213E}" dt="2023-04-14T02:40:25.741" v="303" actId="948"/>
      <pc:docMkLst>
        <pc:docMk/>
      </pc:docMkLst>
      <pc:sldChg chg="addSp delSp modSp mod">
        <pc:chgData name="Julia Matevosyan" userId="35275da4e72cfe02" providerId="LiveId" clId="{EE1BE8E2-8860-41A5-8CDD-19CB307A213E}" dt="2023-04-14T02:40:09.706" v="302" actId="1076"/>
        <pc:sldMkLst>
          <pc:docMk/>
          <pc:sldMk cId="2644629152" sldId="752"/>
        </pc:sldMkLst>
        <pc:spChg chg="del mod">
          <ac:chgData name="Julia Matevosyan" userId="35275da4e72cfe02" providerId="LiveId" clId="{EE1BE8E2-8860-41A5-8CDD-19CB307A213E}" dt="2023-04-14T02:19:40.120" v="13" actId="478"/>
          <ac:spMkLst>
            <pc:docMk/>
            <pc:sldMk cId="2644629152" sldId="752"/>
            <ac:spMk id="2" creationId="{00000000-0000-0000-0000-000000000000}"/>
          </ac:spMkLst>
        </pc:spChg>
        <pc:spChg chg="mod">
          <ac:chgData name="Julia Matevosyan" userId="35275da4e72cfe02" providerId="LiveId" clId="{EE1BE8E2-8860-41A5-8CDD-19CB307A213E}" dt="2023-04-14T02:40:09.706" v="302" actId="1076"/>
          <ac:spMkLst>
            <pc:docMk/>
            <pc:sldMk cId="2644629152" sldId="752"/>
            <ac:spMk id="7" creationId="{CD39176F-816C-62B3-46D4-2F807CCA44FE}"/>
          </ac:spMkLst>
        </pc:spChg>
        <pc:spChg chg="add del mod">
          <ac:chgData name="Julia Matevosyan" userId="35275da4e72cfe02" providerId="LiveId" clId="{EE1BE8E2-8860-41A5-8CDD-19CB307A213E}" dt="2023-04-14T02:19:44.141" v="14" actId="478"/>
          <ac:spMkLst>
            <pc:docMk/>
            <pc:sldMk cId="2644629152" sldId="752"/>
            <ac:spMk id="8" creationId="{557C40D5-89BF-C5E8-CB6E-E548D48FA6E5}"/>
          </ac:spMkLst>
        </pc:spChg>
        <pc:spChg chg="mod">
          <ac:chgData name="Julia Matevosyan" userId="35275da4e72cfe02" providerId="LiveId" clId="{EE1BE8E2-8860-41A5-8CDD-19CB307A213E}" dt="2023-04-14T02:28:15.949" v="141" actId="1076"/>
          <ac:spMkLst>
            <pc:docMk/>
            <pc:sldMk cId="2644629152" sldId="752"/>
            <ac:spMk id="9" creationId="{53FEEDFF-7B3E-92D9-72AF-9F3E3AF30037}"/>
          </ac:spMkLst>
        </pc:spChg>
        <pc:spChg chg="add mod">
          <ac:chgData name="Julia Matevosyan" userId="35275da4e72cfe02" providerId="LiveId" clId="{EE1BE8E2-8860-41A5-8CDD-19CB307A213E}" dt="2023-04-14T02:23:49.748" v="111" actId="1036"/>
          <ac:spMkLst>
            <pc:docMk/>
            <pc:sldMk cId="2644629152" sldId="752"/>
            <ac:spMk id="10" creationId="{28528E00-F014-A0BD-2834-4A58B8A2DE77}"/>
          </ac:spMkLst>
        </pc:spChg>
        <pc:spChg chg="add del">
          <ac:chgData name="Julia Matevosyan" userId="35275da4e72cfe02" providerId="LiveId" clId="{EE1BE8E2-8860-41A5-8CDD-19CB307A213E}" dt="2023-04-14T02:26:58.457" v="115" actId="478"/>
          <ac:spMkLst>
            <pc:docMk/>
            <pc:sldMk cId="2644629152" sldId="752"/>
            <ac:spMk id="12" creationId="{096D06B2-B525-E75B-F08F-062515341F38}"/>
          </ac:spMkLst>
        </pc:spChg>
        <pc:spChg chg="add mod">
          <ac:chgData name="Julia Matevosyan" userId="35275da4e72cfe02" providerId="LiveId" clId="{EE1BE8E2-8860-41A5-8CDD-19CB307A213E}" dt="2023-04-14T02:28:21.957" v="142" actId="1076"/>
          <ac:spMkLst>
            <pc:docMk/>
            <pc:sldMk cId="2644629152" sldId="752"/>
            <ac:spMk id="14" creationId="{D8115404-1DAD-3912-D41F-7A7455076344}"/>
          </ac:spMkLst>
        </pc:spChg>
        <pc:picChg chg="mod">
          <ac:chgData name="Julia Matevosyan" userId="35275da4e72cfe02" providerId="LiveId" clId="{EE1BE8E2-8860-41A5-8CDD-19CB307A213E}" dt="2023-04-14T02:23:54.715" v="112" actId="14100"/>
          <ac:picMkLst>
            <pc:docMk/>
            <pc:sldMk cId="2644629152" sldId="752"/>
            <ac:picMk id="3" creationId="{FC1BA2C8-E524-B961-2C08-42D2D9CA6018}"/>
          </ac:picMkLst>
        </pc:picChg>
        <pc:picChg chg="mod">
          <ac:chgData name="Julia Matevosyan" userId="35275da4e72cfe02" providerId="LiveId" clId="{EE1BE8E2-8860-41A5-8CDD-19CB307A213E}" dt="2023-04-14T02:28:58.770" v="143" actId="14100"/>
          <ac:picMkLst>
            <pc:docMk/>
            <pc:sldMk cId="2644629152" sldId="752"/>
            <ac:picMk id="6" creationId="{BDE4E7CD-7256-5436-6593-8B8342C47456}"/>
          </ac:picMkLst>
        </pc:picChg>
      </pc:sldChg>
      <pc:sldChg chg="modSp mod">
        <pc:chgData name="Julia Matevosyan" userId="35275da4e72cfe02" providerId="LiveId" clId="{EE1BE8E2-8860-41A5-8CDD-19CB307A213E}" dt="2023-04-14T02:40:25.741" v="303" actId="948"/>
        <pc:sldMkLst>
          <pc:docMk/>
          <pc:sldMk cId="2022939103" sldId="3926"/>
        </pc:sldMkLst>
        <pc:spChg chg="mod">
          <ac:chgData name="Julia Matevosyan" userId="35275da4e72cfe02" providerId="LiveId" clId="{EE1BE8E2-8860-41A5-8CDD-19CB307A213E}" dt="2023-04-14T02:40:25.741" v="303" actId="948"/>
          <ac:spMkLst>
            <pc:docMk/>
            <pc:sldMk cId="2022939103" sldId="3926"/>
            <ac:spMk id="3" creationId="{FAE22FAA-0F1A-616C-2204-4438597137E9}"/>
          </ac:spMkLst>
        </pc:spChg>
      </pc:sldChg>
      <pc:sldChg chg="del">
        <pc:chgData name="Julia Matevosyan" userId="35275da4e72cfe02" providerId="LiveId" clId="{EE1BE8E2-8860-41A5-8CDD-19CB307A213E}" dt="2023-04-14T02:19:21.070" v="6" actId="47"/>
        <pc:sldMkLst>
          <pc:docMk/>
          <pc:sldMk cId="223406216" sldId="3928"/>
        </pc:sldMkLst>
      </pc:sldChg>
      <pc:sldChg chg="modSp mod">
        <pc:chgData name="Julia Matevosyan" userId="35275da4e72cfe02" providerId="LiveId" clId="{EE1BE8E2-8860-41A5-8CDD-19CB307A213E}" dt="2023-04-14T02:32:15.703" v="153" actId="13926"/>
        <pc:sldMkLst>
          <pc:docMk/>
          <pc:sldMk cId="1550800041" sldId="3937"/>
        </pc:sldMkLst>
        <pc:spChg chg="mod">
          <ac:chgData name="Julia Matevosyan" userId="35275da4e72cfe02" providerId="LiveId" clId="{EE1BE8E2-8860-41A5-8CDD-19CB307A213E}" dt="2023-04-14T02:32:15.703" v="153" actId="13926"/>
          <ac:spMkLst>
            <pc:docMk/>
            <pc:sldMk cId="1550800041" sldId="3937"/>
            <ac:spMk id="6" creationId="{60F87C06-635A-6B87-8AA1-52C516950F45}"/>
          </ac:spMkLst>
        </pc:spChg>
      </pc:sldChg>
      <pc:sldChg chg="modNotes modNotesTx">
        <pc:chgData name="Julia Matevosyan" userId="35275da4e72cfe02" providerId="LiveId" clId="{EE1BE8E2-8860-41A5-8CDD-19CB307A213E}" dt="2023-04-14T02:19:33.136" v="11" actId="27636"/>
        <pc:sldMkLst>
          <pc:docMk/>
          <pc:sldMk cId="1269659484" sldId="3939"/>
        </pc:sldMkLst>
      </pc:sldChg>
      <pc:sldChg chg="modSp mod">
        <pc:chgData name="Julia Matevosyan" userId="35275da4e72cfe02" providerId="LiveId" clId="{EE1BE8E2-8860-41A5-8CDD-19CB307A213E}" dt="2023-04-14T02:17:41.624" v="4" actId="6549"/>
        <pc:sldMkLst>
          <pc:docMk/>
          <pc:sldMk cId="4155529522" sldId="3941"/>
        </pc:sldMkLst>
        <pc:spChg chg="mod">
          <ac:chgData name="Julia Matevosyan" userId="35275da4e72cfe02" providerId="LiveId" clId="{EE1BE8E2-8860-41A5-8CDD-19CB307A213E}" dt="2023-04-14T02:17:41.624" v="4" actId="6549"/>
          <ac:spMkLst>
            <pc:docMk/>
            <pc:sldMk cId="4155529522" sldId="3941"/>
            <ac:spMk id="4" creationId="{1EF99F5E-DBB8-CA48-BB68-3F744F869623}"/>
          </ac:spMkLst>
        </pc:spChg>
      </pc:sldChg>
      <pc:sldChg chg="del">
        <pc:chgData name="Julia Matevosyan" userId="35275da4e72cfe02" providerId="LiveId" clId="{EE1BE8E2-8860-41A5-8CDD-19CB307A213E}" dt="2023-04-14T02:29:04.946" v="144" actId="47"/>
        <pc:sldMkLst>
          <pc:docMk/>
          <pc:sldMk cId="1403455943" sldId="3944"/>
        </pc:sldMkLst>
      </pc:sldChg>
      <pc:sldChg chg="addSp modSp mod">
        <pc:chgData name="Julia Matevosyan" userId="35275da4e72cfe02" providerId="LiveId" clId="{EE1BE8E2-8860-41A5-8CDD-19CB307A213E}" dt="2023-04-14T02:40:00.811" v="301" actId="255"/>
        <pc:sldMkLst>
          <pc:docMk/>
          <pc:sldMk cId="2619500258" sldId="3945"/>
        </pc:sldMkLst>
        <pc:spChg chg="mod">
          <ac:chgData name="Julia Matevosyan" userId="35275da4e72cfe02" providerId="LiveId" clId="{EE1BE8E2-8860-41A5-8CDD-19CB307A213E}" dt="2023-04-14T02:36:50.121" v="209" actId="948"/>
          <ac:spMkLst>
            <pc:docMk/>
            <pc:sldMk cId="2619500258" sldId="3945"/>
            <ac:spMk id="2" creationId="{6618ADE3-1A09-7653-BEEB-AFF63B89644B}"/>
          </ac:spMkLst>
        </pc:spChg>
        <pc:spChg chg="add mod">
          <ac:chgData name="Julia Matevosyan" userId="35275da4e72cfe02" providerId="LiveId" clId="{EE1BE8E2-8860-41A5-8CDD-19CB307A213E}" dt="2023-04-14T02:40:00.811" v="301" actId="255"/>
          <ac:spMkLst>
            <pc:docMk/>
            <pc:sldMk cId="2619500258" sldId="3945"/>
            <ac:spMk id="3" creationId="{1AF83152-7F7F-42FF-FF80-A2800D2D63DA}"/>
          </ac:spMkLst>
        </pc:spChg>
        <pc:spChg chg="mod">
          <ac:chgData name="Julia Matevosyan" userId="35275da4e72cfe02" providerId="LiveId" clId="{EE1BE8E2-8860-41A5-8CDD-19CB307A213E}" dt="2023-04-14T02:35:45.009" v="180" actId="1076"/>
          <ac:spMkLst>
            <pc:docMk/>
            <pc:sldMk cId="2619500258" sldId="3945"/>
            <ac:spMk id="5" creationId="{B373619D-1C63-3AFC-1496-E5BB41FD6AB8}"/>
          </ac:spMkLst>
        </pc:spChg>
        <pc:picChg chg="mod modCrop">
          <ac:chgData name="Julia Matevosyan" userId="35275da4e72cfe02" providerId="LiveId" clId="{EE1BE8E2-8860-41A5-8CDD-19CB307A213E}" dt="2023-04-14T02:34:39.397" v="168" actId="1037"/>
          <ac:picMkLst>
            <pc:docMk/>
            <pc:sldMk cId="2619500258" sldId="3945"/>
            <ac:picMk id="4" creationId="{8A6F199D-1E91-7A78-F459-8360923C88B7}"/>
          </ac:picMkLst>
        </pc:picChg>
        <pc:picChg chg="mod">
          <ac:chgData name="Julia Matevosyan" userId="35275da4e72cfe02" providerId="LiveId" clId="{EE1BE8E2-8860-41A5-8CDD-19CB307A213E}" dt="2023-04-14T02:35:42.009" v="179" actId="1076"/>
          <ac:picMkLst>
            <pc:docMk/>
            <pc:sldMk cId="2619500258" sldId="3945"/>
            <ac:picMk id="6" creationId="{9119EEF1-1E0A-E94D-EFC0-39DEADC7F098}"/>
          </ac:picMkLst>
        </pc:picChg>
      </pc:sldChg>
      <pc:sldChg chg="addSp modSp mod">
        <pc:chgData name="Julia Matevosyan" userId="35275da4e72cfe02" providerId="LiveId" clId="{EE1BE8E2-8860-41A5-8CDD-19CB307A213E}" dt="2023-04-14T02:39:52.735" v="300" actId="255"/>
        <pc:sldMkLst>
          <pc:docMk/>
          <pc:sldMk cId="3490160563" sldId="3946"/>
        </pc:sldMkLst>
        <pc:spChg chg="mod">
          <ac:chgData name="Julia Matevosyan" userId="35275da4e72cfe02" providerId="LiveId" clId="{EE1BE8E2-8860-41A5-8CDD-19CB307A213E}" dt="2023-04-14T02:36:38.933" v="208" actId="948"/>
          <ac:spMkLst>
            <pc:docMk/>
            <pc:sldMk cId="3490160563" sldId="3946"/>
            <ac:spMk id="2" creationId="{FC2789B3-BD40-DCE7-20BB-D81F17177BE1}"/>
          </ac:spMkLst>
        </pc:spChg>
        <pc:spChg chg="add mod">
          <ac:chgData name="Julia Matevosyan" userId="35275da4e72cfe02" providerId="LiveId" clId="{EE1BE8E2-8860-41A5-8CDD-19CB307A213E}" dt="2023-04-14T02:39:52.735" v="300" actId="255"/>
          <ac:spMkLst>
            <pc:docMk/>
            <pc:sldMk cId="3490160563" sldId="3946"/>
            <ac:spMk id="3" creationId="{6AABF8D5-D89B-00F5-2F4F-58F3C8465232}"/>
          </ac:spMkLst>
        </pc:spChg>
        <pc:spChg chg="mod">
          <ac:chgData name="Julia Matevosyan" userId="35275da4e72cfe02" providerId="LiveId" clId="{EE1BE8E2-8860-41A5-8CDD-19CB307A213E}" dt="2023-04-14T02:34:59.029" v="173" actId="1076"/>
          <ac:spMkLst>
            <pc:docMk/>
            <pc:sldMk cId="3490160563" sldId="3946"/>
            <ac:spMk id="5" creationId="{193429BF-28BE-D80C-D655-F88E8F29C519}"/>
          </ac:spMkLst>
        </pc:spChg>
        <pc:picChg chg="mod modCrop">
          <ac:chgData name="Julia Matevosyan" userId="35275da4e72cfe02" providerId="LiveId" clId="{EE1BE8E2-8860-41A5-8CDD-19CB307A213E}" dt="2023-04-14T02:35:30.353" v="178" actId="732"/>
          <ac:picMkLst>
            <pc:docMk/>
            <pc:sldMk cId="3490160563" sldId="3946"/>
            <ac:picMk id="6" creationId="{7D7F0827-EF86-5528-D867-E1DDAC05232E}"/>
          </ac:picMkLst>
        </pc:picChg>
      </pc:sldChg>
      <pc:sldChg chg="del">
        <pc:chgData name="Julia Matevosyan" userId="35275da4e72cfe02" providerId="LiveId" clId="{EE1BE8E2-8860-41A5-8CDD-19CB307A213E}" dt="2023-04-14T02:29:06.989" v="145" actId="47"/>
        <pc:sldMkLst>
          <pc:docMk/>
          <pc:sldMk cId="3235171320" sldId="3947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s://nysrc.org/PDF/Documents/Inverter%20Based%20Resources%20White%20Paper%20-%20EC%20Approved%207-8-2022.pdf" TargetMode="External"/><Relationship Id="rId2" Type="http://schemas.openxmlformats.org/officeDocument/2006/relationships/hyperlink" Target="https://nysrc.org/workshops.html" TargetMode="External"/><Relationship Id="rId1" Type="http://schemas.openxmlformats.org/officeDocument/2006/relationships/hyperlink" Target="https://www.nysrc.org/PDF/Revisions/PRR%20151%203-12-2023.pdf" TargetMode="External"/><Relationship Id="rId5" Type="http://schemas.openxmlformats.org/officeDocument/2006/relationships/hyperlink" Target="https://www.nysrc.org/default.html" TargetMode="External"/><Relationship Id="rId4" Type="http://schemas.openxmlformats.org/officeDocument/2006/relationships/hyperlink" Target="https://standards.ieee.org/ieee/2800/10453/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s://nysrc.org/workshops.html" TargetMode="External"/><Relationship Id="rId2" Type="http://schemas.openxmlformats.org/officeDocument/2006/relationships/hyperlink" Target="https://nysrc.org/PDF/Documents/Inverter%20Based%20Resources%20White%20Paper%20-%20EC%20Approved%207-8-2022.pdf" TargetMode="External"/><Relationship Id="rId1" Type="http://schemas.openxmlformats.org/officeDocument/2006/relationships/hyperlink" Target="https://standards.ieee.org/ieee/2800/10453/" TargetMode="External"/><Relationship Id="rId5" Type="http://schemas.openxmlformats.org/officeDocument/2006/relationships/hyperlink" Target="https://www.nysrc.org/default.html" TargetMode="External"/><Relationship Id="rId4" Type="http://schemas.openxmlformats.org/officeDocument/2006/relationships/hyperlink" Target="https://www.nysrc.org/PDF/Revisions/PRR%20151%203-12-2023.pdf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2E3E77-84D4-5143-917C-8468CC7C847A}" type="doc">
      <dgm:prSet loTypeId="urn:microsoft.com/office/officeart/2005/8/layout/bProcess3" loCatId="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C0EC0BA8-9BBF-484F-88AE-C782A9456BD7}">
      <dgm:prSet phldrT="[Text]" custT="1"/>
      <dgm:spPr/>
      <dgm:t>
        <a:bodyPr/>
        <a:lstStyle/>
        <a:p>
          <a:r>
            <a:rPr lang="en-US" sz="1400" b="1" dirty="0">
              <a:solidFill>
                <a:schemeClr val="bg1"/>
              </a:solidFill>
            </a:rPr>
            <a:t>Sept 2022</a:t>
          </a:r>
        </a:p>
      </dgm:t>
    </dgm:pt>
    <dgm:pt modelId="{6B374581-767D-EB4B-B8A1-F1CC3CD0ACB1}" type="parTrans" cxnId="{15DF9A89-1224-7B4B-8B4A-209A700FDA52}">
      <dgm:prSet/>
      <dgm:spPr/>
      <dgm:t>
        <a:bodyPr/>
        <a:lstStyle/>
        <a:p>
          <a:endParaRPr lang="en-US" sz="2000"/>
        </a:p>
      </dgm:t>
    </dgm:pt>
    <dgm:pt modelId="{9D798DF2-A665-FD4F-A4C9-F3DDF2B092D7}" type="sibTrans" cxnId="{15DF9A89-1224-7B4B-8B4A-209A700FDA52}">
      <dgm:prSet custT="1"/>
      <dgm:spPr/>
      <dgm:t>
        <a:bodyPr/>
        <a:lstStyle/>
        <a:p>
          <a:endParaRPr lang="en-US" sz="600"/>
        </a:p>
      </dgm:t>
    </dgm:pt>
    <dgm:pt modelId="{5D09912F-D927-5142-A413-5D25CEB6A400}">
      <dgm:prSet phldrT="[Text]" custT="1"/>
      <dgm:spPr/>
      <dgm:t>
        <a:bodyPr/>
        <a:lstStyle/>
        <a:p>
          <a:r>
            <a:rPr lang="en-US" sz="1400" b="1" dirty="0">
              <a:solidFill>
                <a:schemeClr val="bg1"/>
              </a:solidFill>
            </a:rPr>
            <a:t>March 13, 2023</a:t>
          </a:r>
        </a:p>
      </dgm:t>
    </dgm:pt>
    <dgm:pt modelId="{9AAD1324-4903-A740-B9A1-C59FB6D64370}" type="parTrans" cxnId="{00538245-C2AF-454C-B647-EBF414E050FF}">
      <dgm:prSet/>
      <dgm:spPr/>
      <dgm:t>
        <a:bodyPr/>
        <a:lstStyle/>
        <a:p>
          <a:endParaRPr lang="en-US" sz="2000"/>
        </a:p>
      </dgm:t>
    </dgm:pt>
    <dgm:pt modelId="{173542E5-FB54-0740-AB5E-AE9579AF8582}" type="sibTrans" cxnId="{00538245-C2AF-454C-B647-EBF414E050FF}">
      <dgm:prSet custT="1"/>
      <dgm:spPr/>
      <dgm:t>
        <a:bodyPr/>
        <a:lstStyle/>
        <a:p>
          <a:endParaRPr lang="en-US" sz="600"/>
        </a:p>
      </dgm:t>
    </dgm:pt>
    <dgm:pt modelId="{592ADFBF-8A29-3740-A8A2-ED2B123571FC}">
      <dgm:prSet phldrT="[Text]" custT="1"/>
      <dgm:spPr/>
      <dgm:t>
        <a:bodyPr/>
        <a:lstStyle/>
        <a:p>
          <a:r>
            <a:rPr lang="en-US" sz="1400" b="1" dirty="0">
              <a:solidFill>
                <a:schemeClr val="bg1"/>
              </a:solidFill>
            </a:rPr>
            <a:t>April 27, 2023</a:t>
          </a:r>
        </a:p>
      </dgm:t>
    </dgm:pt>
    <dgm:pt modelId="{C5B5D879-729B-7D4F-8D35-BEC8006A3B9F}" type="parTrans" cxnId="{967BE2D9-0E22-DC40-B626-7BC62BAA63E7}">
      <dgm:prSet/>
      <dgm:spPr/>
      <dgm:t>
        <a:bodyPr/>
        <a:lstStyle/>
        <a:p>
          <a:endParaRPr lang="en-US" sz="2000"/>
        </a:p>
      </dgm:t>
    </dgm:pt>
    <dgm:pt modelId="{5BD23B1C-FCFA-2040-B6F8-4B70C1C3D0AC}" type="sibTrans" cxnId="{967BE2D9-0E22-DC40-B626-7BC62BAA63E7}">
      <dgm:prSet custT="1"/>
      <dgm:spPr/>
      <dgm:t>
        <a:bodyPr/>
        <a:lstStyle/>
        <a:p>
          <a:endParaRPr lang="en-US" sz="600"/>
        </a:p>
      </dgm:t>
    </dgm:pt>
    <dgm:pt modelId="{9BA8F399-0EAC-3C4E-9384-1F57C336E7E7}">
      <dgm:prSet phldrT="[Text]" custT="1"/>
      <dgm:spPr/>
      <dgm:t>
        <a:bodyPr/>
        <a:lstStyle/>
        <a:p>
          <a:r>
            <a:rPr lang="en-US" sz="1400" b="1" i="0" dirty="0"/>
            <a:t>Implement within 6mo of approval?</a:t>
          </a:r>
          <a:endParaRPr lang="en-US" sz="1400" b="1" dirty="0">
            <a:solidFill>
              <a:schemeClr val="bg1"/>
            </a:solidFill>
          </a:endParaRPr>
        </a:p>
      </dgm:t>
    </dgm:pt>
    <dgm:pt modelId="{05E29AA5-0460-9246-BDFC-7B874AD28480}" type="parTrans" cxnId="{DC08E5C4-9949-C842-91BA-7AFC5EAD1B62}">
      <dgm:prSet/>
      <dgm:spPr/>
      <dgm:t>
        <a:bodyPr/>
        <a:lstStyle/>
        <a:p>
          <a:endParaRPr lang="en-US" sz="2000"/>
        </a:p>
      </dgm:t>
    </dgm:pt>
    <dgm:pt modelId="{6D264F66-5E7D-6E4F-80FA-250B0D9D3387}" type="sibTrans" cxnId="{DC08E5C4-9949-C842-91BA-7AFC5EAD1B62}">
      <dgm:prSet/>
      <dgm:spPr/>
      <dgm:t>
        <a:bodyPr/>
        <a:lstStyle/>
        <a:p>
          <a:endParaRPr lang="en-US" sz="2000"/>
        </a:p>
      </dgm:t>
    </dgm:pt>
    <dgm:pt modelId="{0B5BC1E3-286A-F44B-A299-EF4A74D5AC68}">
      <dgm:prSet phldrT="[Text]" custT="1"/>
      <dgm:spPr/>
      <dgm:t>
        <a:bodyPr/>
        <a:lstStyle/>
        <a:p>
          <a:r>
            <a:rPr lang="en-US" sz="105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Posting of draft rule for comment</a:t>
          </a:r>
          <a:endParaRPr lang="en-US" sz="1050" dirty="0">
            <a:solidFill>
              <a:schemeClr val="bg1"/>
            </a:solidFill>
          </a:endParaRPr>
        </a:p>
      </dgm:t>
    </dgm:pt>
    <dgm:pt modelId="{2C5CDE1F-9E71-484E-A12A-FE7F08F34203}" type="parTrans" cxnId="{81EE5525-2E0D-7D43-A7F4-7E33BE170D8F}">
      <dgm:prSet/>
      <dgm:spPr/>
      <dgm:t>
        <a:bodyPr/>
        <a:lstStyle/>
        <a:p>
          <a:endParaRPr lang="en-US" sz="2000"/>
        </a:p>
      </dgm:t>
    </dgm:pt>
    <dgm:pt modelId="{A75764E7-EC55-FA45-883E-17CE6FD3109E}" type="sibTrans" cxnId="{81EE5525-2E0D-7D43-A7F4-7E33BE170D8F}">
      <dgm:prSet/>
      <dgm:spPr/>
      <dgm:t>
        <a:bodyPr/>
        <a:lstStyle/>
        <a:p>
          <a:endParaRPr lang="en-US" sz="2000"/>
        </a:p>
      </dgm:t>
    </dgm:pt>
    <dgm:pt modelId="{74BFC788-04AC-1E46-BBBB-0DCFB8926F90}">
      <dgm:prSet custT="1"/>
      <dgm:spPr/>
      <dgm:t>
        <a:bodyPr/>
        <a:lstStyle/>
        <a:p>
          <a:r>
            <a:rPr lang="en-US" sz="1050" dirty="0">
              <a:solidFill>
                <a:schemeClr val="bg1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NYSRC IEEE 2800-2022 Workshop</a:t>
          </a:r>
          <a:endParaRPr lang="en-US" sz="1050" dirty="0">
            <a:solidFill>
              <a:schemeClr val="bg1"/>
            </a:solidFill>
          </a:endParaRPr>
        </a:p>
      </dgm:t>
    </dgm:pt>
    <dgm:pt modelId="{22811F4D-4F4D-A04F-9B24-5F82346B7B4B}" type="parTrans" cxnId="{E56224DE-E694-2A4B-BDB1-C71249638F1B}">
      <dgm:prSet/>
      <dgm:spPr/>
      <dgm:t>
        <a:bodyPr/>
        <a:lstStyle/>
        <a:p>
          <a:endParaRPr lang="en-US" sz="2000"/>
        </a:p>
      </dgm:t>
    </dgm:pt>
    <dgm:pt modelId="{5A1F795B-C81E-9E4C-9FCE-07773503D1F8}" type="sibTrans" cxnId="{E56224DE-E694-2A4B-BDB1-C71249638F1B}">
      <dgm:prSet/>
      <dgm:spPr/>
      <dgm:t>
        <a:bodyPr/>
        <a:lstStyle/>
        <a:p>
          <a:endParaRPr lang="en-US" sz="2000"/>
        </a:p>
      </dgm:t>
    </dgm:pt>
    <dgm:pt modelId="{C1C278A0-B25E-F344-9426-572E5D97FB61}">
      <dgm:prSet phldrT="[Text]" custT="1"/>
      <dgm:spPr/>
      <dgm:t>
        <a:bodyPr/>
        <a:lstStyle/>
        <a:p>
          <a:r>
            <a:rPr lang="en-US" sz="1400" b="1" dirty="0">
              <a:solidFill>
                <a:schemeClr val="bg1"/>
              </a:solidFill>
            </a:rPr>
            <a:t>July 2022</a:t>
          </a:r>
        </a:p>
      </dgm:t>
    </dgm:pt>
    <dgm:pt modelId="{89A19745-358B-074B-B1D1-CE3E6A2EC150}" type="parTrans" cxnId="{FA1C06F2-D1D4-A048-9022-F895ADA8C02B}">
      <dgm:prSet/>
      <dgm:spPr/>
      <dgm:t>
        <a:bodyPr/>
        <a:lstStyle/>
        <a:p>
          <a:endParaRPr lang="en-US" sz="2000"/>
        </a:p>
      </dgm:t>
    </dgm:pt>
    <dgm:pt modelId="{4CEB8722-54B7-164D-A89B-E768BD5A3374}" type="sibTrans" cxnId="{FA1C06F2-D1D4-A048-9022-F895ADA8C02B}">
      <dgm:prSet custT="1"/>
      <dgm:spPr/>
      <dgm:t>
        <a:bodyPr/>
        <a:lstStyle/>
        <a:p>
          <a:endParaRPr lang="en-US" sz="600"/>
        </a:p>
      </dgm:t>
    </dgm:pt>
    <dgm:pt modelId="{869085C9-2F57-C143-B612-9BEAE2832493}">
      <dgm:prSet custT="1"/>
      <dgm:spPr/>
      <dgm:t>
        <a:bodyPr/>
        <a:lstStyle/>
        <a:p>
          <a:r>
            <a:rPr lang="en-US" sz="1050" dirty="0">
              <a:solidFill>
                <a:schemeClr val="bg1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Inverter Based Resource White Paper</a:t>
          </a:r>
          <a:endParaRPr lang="en-US" sz="1050" dirty="0">
            <a:solidFill>
              <a:schemeClr val="bg1"/>
            </a:solidFill>
          </a:endParaRPr>
        </a:p>
      </dgm:t>
    </dgm:pt>
    <dgm:pt modelId="{046A5666-A8BF-4C47-8183-750F2583C90A}" type="parTrans" cxnId="{4762923F-071D-0645-B019-716E912AB859}">
      <dgm:prSet/>
      <dgm:spPr/>
      <dgm:t>
        <a:bodyPr/>
        <a:lstStyle/>
        <a:p>
          <a:endParaRPr lang="en-US" sz="2000"/>
        </a:p>
      </dgm:t>
    </dgm:pt>
    <dgm:pt modelId="{E7EF935F-7AC9-0848-93D3-9C5BB9F86B57}" type="sibTrans" cxnId="{4762923F-071D-0645-B019-716E912AB859}">
      <dgm:prSet/>
      <dgm:spPr/>
      <dgm:t>
        <a:bodyPr/>
        <a:lstStyle/>
        <a:p>
          <a:endParaRPr lang="en-US" sz="2000"/>
        </a:p>
      </dgm:t>
    </dgm:pt>
    <dgm:pt modelId="{5E9EBA60-2077-504A-9F25-25192ECDE8B8}">
      <dgm:prSet phldrT="[Text]" custT="1"/>
      <dgm:spPr/>
      <dgm:t>
        <a:bodyPr/>
        <a:lstStyle/>
        <a:p>
          <a:r>
            <a:rPr lang="en-US" sz="1400" b="1" dirty="0">
              <a:solidFill>
                <a:schemeClr val="bg1"/>
              </a:solidFill>
            </a:rPr>
            <a:t>April 2022</a:t>
          </a:r>
        </a:p>
      </dgm:t>
    </dgm:pt>
    <dgm:pt modelId="{9D34428F-8D2F-9948-B743-2C6E481AA7E9}" type="parTrans" cxnId="{7123189A-70EC-B942-B186-638733AEC1AB}">
      <dgm:prSet/>
      <dgm:spPr/>
      <dgm:t>
        <a:bodyPr/>
        <a:lstStyle/>
        <a:p>
          <a:endParaRPr lang="en-US" sz="2000"/>
        </a:p>
      </dgm:t>
    </dgm:pt>
    <dgm:pt modelId="{E27B6929-B817-1B48-82F7-0380167FDEAF}" type="sibTrans" cxnId="{7123189A-70EC-B942-B186-638733AEC1AB}">
      <dgm:prSet custT="1"/>
      <dgm:spPr/>
      <dgm:t>
        <a:bodyPr/>
        <a:lstStyle/>
        <a:p>
          <a:endParaRPr lang="en-US" sz="600"/>
        </a:p>
      </dgm:t>
    </dgm:pt>
    <dgm:pt modelId="{CB6EBE31-6378-5C45-A27E-FE61B443426A}">
      <dgm:prSet phldrT="[Text]" custT="1"/>
      <dgm:spPr/>
      <dgm:t>
        <a:bodyPr/>
        <a:lstStyle/>
        <a:p>
          <a:r>
            <a:rPr lang="en-US" sz="1050" dirty="0">
              <a:solidFill>
                <a:schemeClr val="bg1"/>
              </a:solidFill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Publication of IEEE 2800-2022</a:t>
          </a:r>
          <a:endParaRPr lang="en-US" sz="1050" dirty="0">
            <a:solidFill>
              <a:schemeClr val="bg1"/>
            </a:solidFill>
          </a:endParaRPr>
        </a:p>
      </dgm:t>
    </dgm:pt>
    <dgm:pt modelId="{CC073586-628B-3642-B12A-2587A902F774}" type="parTrans" cxnId="{4CA01A96-D3A4-AD41-BE78-7B7445BEF6B9}">
      <dgm:prSet/>
      <dgm:spPr/>
      <dgm:t>
        <a:bodyPr/>
        <a:lstStyle/>
        <a:p>
          <a:endParaRPr lang="en-US" sz="2000"/>
        </a:p>
      </dgm:t>
    </dgm:pt>
    <dgm:pt modelId="{7F458D56-6368-AC4D-B48B-B514D31173F4}" type="sibTrans" cxnId="{4CA01A96-D3A4-AD41-BE78-7B7445BEF6B9}">
      <dgm:prSet/>
      <dgm:spPr/>
      <dgm:t>
        <a:bodyPr/>
        <a:lstStyle/>
        <a:p>
          <a:endParaRPr lang="en-US" sz="2000"/>
        </a:p>
      </dgm:t>
    </dgm:pt>
    <dgm:pt modelId="{55841C85-E4B4-8B43-9EBE-98D5F3243ABA}">
      <dgm:prSet custT="1"/>
      <dgm:spPr/>
      <dgm:t>
        <a:bodyPr/>
        <a:lstStyle/>
        <a:p>
          <a:r>
            <a:rPr lang="en-US" sz="1050" dirty="0">
              <a:solidFill>
                <a:schemeClr val="bg1"/>
              </a:solidFill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Stakeholder and public comments due date</a:t>
          </a:r>
          <a:endParaRPr lang="en-US" sz="1050" dirty="0">
            <a:solidFill>
              <a:schemeClr val="bg1"/>
            </a:solidFill>
          </a:endParaRPr>
        </a:p>
      </dgm:t>
    </dgm:pt>
    <dgm:pt modelId="{9950E1A7-2284-FB45-AF7F-49F2A0D0DBD2}" type="parTrans" cxnId="{04FA8A0F-E6A1-2C4B-AA28-1E4345DEF390}">
      <dgm:prSet/>
      <dgm:spPr/>
      <dgm:t>
        <a:bodyPr/>
        <a:lstStyle/>
        <a:p>
          <a:endParaRPr lang="en-US" sz="2000"/>
        </a:p>
      </dgm:t>
    </dgm:pt>
    <dgm:pt modelId="{35F4B5DB-E7E3-3C48-A640-56321FBC5404}" type="sibTrans" cxnId="{04FA8A0F-E6A1-2C4B-AA28-1E4345DEF390}">
      <dgm:prSet/>
      <dgm:spPr/>
      <dgm:t>
        <a:bodyPr/>
        <a:lstStyle/>
        <a:p>
          <a:endParaRPr lang="en-US" sz="2000"/>
        </a:p>
      </dgm:t>
    </dgm:pt>
    <dgm:pt modelId="{9BFD0F21-E19B-624C-8761-C0A53D541C81}">
      <dgm:prSet custT="1"/>
      <dgm:spPr/>
      <dgm:t>
        <a:bodyPr/>
        <a:lstStyle/>
        <a:p>
          <a:r>
            <a:rPr lang="en-US" sz="1050" dirty="0">
              <a:solidFill>
                <a:schemeClr val="bg1"/>
              </a:solidFill>
            </a:rPr>
            <a:t>Latest after Class Year 2023 is completed</a:t>
          </a:r>
        </a:p>
      </dgm:t>
    </dgm:pt>
    <dgm:pt modelId="{6D90E536-0124-B940-BB02-7D4EDE5F7FD1}" type="parTrans" cxnId="{2DD80A93-0E59-3D44-B534-13F9ED8BBFBA}">
      <dgm:prSet/>
      <dgm:spPr/>
      <dgm:t>
        <a:bodyPr/>
        <a:lstStyle/>
        <a:p>
          <a:endParaRPr lang="en-US" sz="2000"/>
        </a:p>
      </dgm:t>
    </dgm:pt>
    <dgm:pt modelId="{1527F755-50B9-BC41-98C9-EB88641D5160}" type="sibTrans" cxnId="{2DD80A93-0E59-3D44-B534-13F9ED8BBFBA}">
      <dgm:prSet/>
      <dgm:spPr/>
      <dgm:t>
        <a:bodyPr/>
        <a:lstStyle/>
        <a:p>
          <a:endParaRPr lang="en-US" sz="2000"/>
        </a:p>
      </dgm:t>
    </dgm:pt>
    <dgm:pt modelId="{09D146B4-0D70-B24A-8A8D-EBBAA11D2E59}" type="pres">
      <dgm:prSet presAssocID="{282E3E77-84D4-5143-917C-8468CC7C847A}" presName="Name0" presStyleCnt="0">
        <dgm:presLayoutVars>
          <dgm:dir/>
          <dgm:resizeHandles val="exact"/>
        </dgm:presLayoutVars>
      </dgm:prSet>
      <dgm:spPr/>
    </dgm:pt>
    <dgm:pt modelId="{1602F2CE-FD46-4944-ABB6-DCB6B7E3F1EB}" type="pres">
      <dgm:prSet presAssocID="{5E9EBA60-2077-504A-9F25-25192ECDE8B8}" presName="node" presStyleLbl="node1" presStyleIdx="0" presStyleCnt="6">
        <dgm:presLayoutVars>
          <dgm:bulletEnabled val="1"/>
        </dgm:presLayoutVars>
      </dgm:prSet>
      <dgm:spPr/>
    </dgm:pt>
    <dgm:pt modelId="{41D1AF9E-BE48-2245-8D18-D8C7619B05B0}" type="pres">
      <dgm:prSet presAssocID="{E27B6929-B817-1B48-82F7-0380167FDEAF}" presName="sibTrans" presStyleLbl="sibTrans1D1" presStyleIdx="0" presStyleCnt="5"/>
      <dgm:spPr/>
    </dgm:pt>
    <dgm:pt modelId="{42BC0907-B775-8445-91CF-B78FF47116C7}" type="pres">
      <dgm:prSet presAssocID="{E27B6929-B817-1B48-82F7-0380167FDEAF}" presName="connectorText" presStyleLbl="sibTrans1D1" presStyleIdx="0" presStyleCnt="5"/>
      <dgm:spPr/>
    </dgm:pt>
    <dgm:pt modelId="{32434F60-9C9E-9D4F-BF59-F368DF2D8B02}" type="pres">
      <dgm:prSet presAssocID="{C1C278A0-B25E-F344-9426-572E5D97FB61}" presName="node" presStyleLbl="node1" presStyleIdx="1" presStyleCnt="6">
        <dgm:presLayoutVars>
          <dgm:bulletEnabled val="1"/>
        </dgm:presLayoutVars>
      </dgm:prSet>
      <dgm:spPr/>
    </dgm:pt>
    <dgm:pt modelId="{8112C17E-12B8-C844-81AA-05A66CEFF441}" type="pres">
      <dgm:prSet presAssocID="{4CEB8722-54B7-164D-A89B-E768BD5A3374}" presName="sibTrans" presStyleLbl="sibTrans1D1" presStyleIdx="1" presStyleCnt="5"/>
      <dgm:spPr/>
    </dgm:pt>
    <dgm:pt modelId="{86C3F125-D8F6-8D4C-9FD1-243F93899A62}" type="pres">
      <dgm:prSet presAssocID="{4CEB8722-54B7-164D-A89B-E768BD5A3374}" presName="connectorText" presStyleLbl="sibTrans1D1" presStyleIdx="1" presStyleCnt="5"/>
      <dgm:spPr/>
    </dgm:pt>
    <dgm:pt modelId="{4B77A159-6167-BD41-98EA-F00780F5F727}" type="pres">
      <dgm:prSet presAssocID="{C0EC0BA8-9BBF-484F-88AE-C782A9456BD7}" presName="node" presStyleLbl="node1" presStyleIdx="2" presStyleCnt="6">
        <dgm:presLayoutVars>
          <dgm:bulletEnabled val="1"/>
        </dgm:presLayoutVars>
      </dgm:prSet>
      <dgm:spPr/>
    </dgm:pt>
    <dgm:pt modelId="{51016050-8768-4E41-8230-89CFC90DAB52}" type="pres">
      <dgm:prSet presAssocID="{9D798DF2-A665-FD4F-A4C9-F3DDF2B092D7}" presName="sibTrans" presStyleLbl="sibTrans1D1" presStyleIdx="2" presStyleCnt="5"/>
      <dgm:spPr/>
    </dgm:pt>
    <dgm:pt modelId="{671250A0-EABB-7745-B670-9511C01AC4CC}" type="pres">
      <dgm:prSet presAssocID="{9D798DF2-A665-FD4F-A4C9-F3DDF2B092D7}" presName="connectorText" presStyleLbl="sibTrans1D1" presStyleIdx="2" presStyleCnt="5"/>
      <dgm:spPr/>
    </dgm:pt>
    <dgm:pt modelId="{0C51F805-1E99-5A4C-9F38-26CE9F1BE845}" type="pres">
      <dgm:prSet presAssocID="{5D09912F-D927-5142-A413-5D25CEB6A400}" presName="node" presStyleLbl="node1" presStyleIdx="3" presStyleCnt="6">
        <dgm:presLayoutVars>
          <dgm:bulletEnabled val="1"/>
        </dgm:presLayoutVars>
      </dgm:prSet>
      <dgm:spPr/>
    </dgm:pt>
    <dgm:pt modelId="{8D4334A2-238A-8A45-B39E-6E6FAEA4AAD4}" type="pres">
      <dgm:prSet presAssocID="{173542E5-FB54-0740-AB5E-AE9579AF8582}" presName="sibTrans" presStyleLbl="sibTrans1D1" presStyleIdx="3" presStyleCnt="5"/>
      <dgm:spPr/>
    </dgm:pt>
    <dgm:pt modelId="{298E5BE1-9239-B04B-AF91-FCD50BCD2374}" type="pres">
      <dgm:prSet presAssocID="{173542E5-FB54-0740-AB5E-AE9579AF8582}" presName="connectorText" presStyleLbl="sibTrans1D1" presStyleIdx="3" presStyleCnt="5"/>
      <dgm:spPr/>
    </dgm:pt>
    <dgm:pt modelId="{CA12A196-7FD2-9E49-839F-C6C4E51E15D9}" type="pres">
      <dgm:prSet presAssocID="{592ADFBF-8A29-3740-A8A2-ED2B123571FC}" presName="node" presStyleLbl="node1" presStyleIdx="4" presStyleCnt="6">
        <dgm:presLayoutVars>
          <dgm:bulletEnabled val="1"/>
        </dgm:presLayoutVars>
      </dgm:prSet>
      <dgm:spPr/>
    </dgm:pt>
    <dgm:pt modelId="{0DDAFF57-A651-4640-91B1-6283C44FF1E7}" type="pres">
      <dgm:prSet presAssocID="{5BD23B1C-FCFA-2040-B6F8-4B70C1C3D0AC}" presName="sibTrans" presStyleLbl="sibTrans1D1" presStyleIdx="4" presStyleCnt="5"/>
      <dgm:spPr/>
    </dgm:pt>
    <dgm:pt modelId="{7CDADD60-ED4C-224F-9767-AB6B2A6C8A6A}" type="pres">
      <dgm:prSet presAssocID="{5BD23B1C-FCFA-2040-B6F8-4B70C1C3D0AC}" presName="connectorText" presStyleLbl="sibTrans1D1" presStyleIdx="4" presStyleCnt="5"/>
      <dgm:spPr/>
    </dgm:pt>
    <dgm:pt modelId="{FA737BEB-B82F-C54B-9004-892724873E76}" type="pres">
      <dgm:prSet presAssocID="{9BA8F399-0EAC-3C4E-9384-1F57C336E7E7}" presName="node" presStyleLbl="node1" presStyleIdx="5" presStyleCnt="6">
        <dgm:presLayoutVars>
          <dgm:bulletEnabled val="1"/>
        </dgm:presLayoutVars>
      </dgm:prSet>
      <dgm:spPr/>
    </dgm:pt>
  </dgm:ptLst>
  <dgm:cxnLst>
    <dgm:cxn modelId="{5EEEC506-796F-AE40-B234-3ED7ED023289}" type="presOf" srcId="{869085C9-2F57-C143-B612-9BEAE2832493}" destId="{32434F60-9C9E-9D4F-BF59-F368DF2D8B02}" srcOrd="0" destOrd="1" presId="urn:microsoft.com/office/officeart/2005/8/layout/bProcess3"/>
    <dgm:cxn modelId="{04FA8A0F-E6A1-2C4B-AA28-1E4345DEF390}" srcId="{592ADFBF-8A29-3740-A8A2-ED2B123571FC}" destId="{55841C85-E4B4-8B43-9EBE-98D5F3243ABA}" srcOrd="0" destOrd="0" parTransId="{9950E1A7-2284-FB45-AF7F-49F2A0D0DBD2}" sibTransId="{35F4B5DB-E7E3-3C48-A640-56321FBC5404}"/>
    <dgm:cxn modelId="{BF447317-D54A-EA47-B204-37F55E3D337D}" type="presOf" srcId="{5E9EBA60-2077-504A-9F25-25192ECDE8B8}" destId="{1602F2CE-FD46-4944-ABB6-DCB6B7E3F1EB}" srcOrd="0" destOrd="0" presId="urn:microsoft.com/office/officeart/2005/8/layout/bProcess3"/>
    <dgm:cxn modelId="{856F1718-599D-7E48-9D84-1DAE5FF3F09A}" type="presOf" srcId="{9D798DF2-A665-FD4F-A4C9-F3DDF2B092D7}" destId="{671250A0-EABB-7745-B670-9511C01AC4CC}" srcOrd="1" destOrd="0" presId="urn:microsoft.com/office/officeart/2005/8/layout/bProcess3"/>
    <dgm:cxn modelId="{503C3E1E-A95C-614A-B66F-ED1CA8248052}" type="presOf" srcId="{173542E5-FB54-0740-AB5E-AE9579AF8582}" destId="{298E5BE1-9239-B04B-AF91-FCD50BCD2374}" srcOrd="1" destOrd="0" presId="urn:microsoft.com/office/officeart/2005/8/layout/bProcess3"/>
    <dgm:cxn modelId="{81EE5525-2E0D-7D43-A7F4-7E33BE170D8F}" srcId="{5D09912F-D927-5142-A413-5D25CEB6A400}" destId="{0B5BC1E3-286A-F44B-A299-EF4A74D5AC68}" srcOrd="0" destOrd="0" parTransId="{2C5CDE1F-9E71-484E-A12A-FE7F08F34203}" sibTransId="{A75764E7-EC55-FA45-883E-17CE6FD3109E}"/>
    <dgm:cxn modelId="{3CA32028-0F56-AF45-AFB2-1D636BC0367D}" type="presOf" srcId="{282E3E77-84D4-5143-917C-8468CC7C847A}" destId="{09D146B4-0D70-B24A-8A8D-EBBAA11D2E59}" srcOrd="0" destOrd="0" presId="urn:microsoft.com/office/officeart/2005/8/layout/bProcess3"/>
    <dgm:cxn modelId="{615CFF33-4EF8-4346-A326-2F12D25BFAB0}" type="presOf" srcId="{5BD23B1C-FCFA-2040-B6F8-4B70C1C3D0AC}" destId="{7CDADD60-ED4C-224F-9767-AB6B2A6C8A6A}" srcOrd="1" destOrd="0" presId="urn:microsoft.com/office/officeart/2005/8/layout/bProcess3"/>
    <dgm:cxn modelId="{0E14AA3E-2B0B-FD49-A7EA-343AC1D13BB2}" type="presOf" srcId="{0B5BC1E3-286A-F44B-A299-EF4A74D5AC68}" destId="{0C51F805-1E99-5A4C-9F38-26CE9F1BE845}" srcOrd="0" destOrd="1" presId="urn:microsoft.com/office/officeart/2005/8/layout/bProcess3"/>
    <dgm:cxn modelId="{4762923F-071D-0645-B019-716E912AB859}" srcId="{C1C278A0-B25E-F344-9426-572E5D97FB61}" destId="{869085C9-2F57-C143-B612-9BEAE2832493}" srcOrd="0" destOrd="0" parTransId="{046A5666-A8BF-4C47-8183-750F2583C90A}" sibTransId="{E7EF935F-7AC9-0848-93D3-9C5BB9F86B57}"/>
    <dgm:cxn modelId="{00538245-C2AF-454C-B647-EBF414E050FF}" srcId="{282E3E77-84D4-5143-917C-8468CC7C847A}" destId="{5D09912F-D927-5142-A413-5D25CEB6A400}" srcOrd="3" destOrd="0" parTransId="{9AAD1324-4903-A740-B9A1-C59FB6D64370}" sibTransId="{173542E5-FB54-0740-AB5E-AE9579AF8582}"/>
    <dgm:cxn modelId="{E489406D-015C-A845-A549-E4F715E431D6}" type="presOf" srcId="{9D798DF2-A665-FD4F-A4C9-F3DDF2B092D7}" destId="{51016050-8768-4E41-8230-89CFC90DAB52}" srcOrd="0" destOrd="0" presId="urn:microsoft.com/office/officeart/2005/8/layout/bProcess3"/>
    <dgm:cxn modelId="{5A22CE51-493D-1644-9D89-0D10FF148850}" type="presOf" srcId="{592ADFBF-8A29-3740-A8A2-ED2B123571FC}" destId="{CA12A196-7FD2-9E49-839F-C6C4E51E15D9}" srcOrd="0" destOrd="0" presId="urn:microsoft.com/office/officeart/2005/8/layout/bProcess3"/>
    <dgm:cxn modelId="{EC127E53-E9A9-A947-B88E-FA6049C2EFF1}" type="presOf" srcId="{5BD23B1C-FCFA-2040-B6F8-4B70C1C3D0AC}" destId="{0DDAFF57-A651-4640-91B1-6283C44FF1E7}" srcOrd="0" destOrd="0" presId="urn:microsoft.com/office/officeart/2005/8/layout/bProcess3"/>
    <dgm:cxn modelId="{EDD5BD59-AA69-6145-8D38-A3CA153E6B27}" type="presOf" srcId="{CB6EBE31-6378-5C45-A27E-FE61B443426A}" destId="{1602F2CE-FD46-4944-ABB6-DCB6B7E3F1EB}" srcOrd="0" destOrd="1" presId="urn:microsoft.com/office/officeart/2005/8/layout/bProcess3"/>
    <dgm:cxn modelId="{174B7586-69D0-3B47-825D-CF69A4C26841}" type="presOf" srcId="{74BFC788-04AC-1E46-BBBB-0DCFB8926F90}" destId="{4B77A159-6167-BD41-98EA-F00780F5F727}" srcOrd="0" destOrd="1" presId="urn:microsoft.com/office/officeart/2005/8/layout/bProcess3"/>
    <dgm:cxn modelId="{15DF9A89-1224-7B4B-8B4A-209A700FDA52}" srcId="{282E3E77-84D4-5143-917C-8468CC7C847A}" destId="{C0EC0BA8-9BBF-484F-88AE-C782A9456BD7}" srcOrd="2" destOrd="0" parTransId="{6B374581-767D-EB4B-B8A1-F1CC3CD0ACB1}" sibTransId="{9D798DF2-A665-FD4F-A4C9-F3DDF2B092D7}"/>
    <dgm:cxn modelId="{2DD80A93-0E59-3D44-B534-13F9ED8BBFBA}" srcId="{9BA8F399-0EAC-3C4E-9384-1F57C336E7E7}" destId="{9BFD0F21-E19B-624C-8761-C0A53D541C81}" srcOrd="0" destOrd="0" parTransId="{6D90E536-0124-B940-BB02-7D4EDE5F7FD1}" sibTransId="{1527F755-50B9-BC41-98C9-EB88641D5160}"/>
    <dgm:cxn modelId="{4B3DA293-6E7D-9A4D-873E-2E3614B8CB27}" type="presOf" srcId="{9BA8F399-0EAC-3C4E-9384-1F57C336E7E7}" destId="{FA737BEB-B82F-C54B-9004-892724873E76}" srcOrd="0" destOrd="0" presId="urn:microsoft.com/office/officeart/2005/8/layout/bProcess3"/>
    <dgm:cxn modelId="{691FD494-2631-244F-9D12-9F4669E764A3}" type="presOf" srcId="{4CEB8722-54B7-164D-A89B-E768BD5A3374}" destId="{86C3F125-D8F6-8D4C-9FD1-243F93899A62}" srcOrd="1" destOrd="0" presId="urn:microsoft.com/office/officeart/2005/8/layout/bProcess3"/>
    <dgm:cxn modelId="{4CA01A96-D3A4-AD41-BE78-7B7445BEF6B9}" srcId="{5E9EBA60-2077-504A-9F25-25192ECDE8B8}" destId="{CB6EBE31-6378-5C45-A27E-FE61B443426A}" srcOrd="0" destOrd="0" parTransId="{CC073586-628B-3642-B12A-2587A902F774}" sibTransId="{7F458D56-6368-AC4D-B48B-B514D31173F4}"/>
    <dgm:cxn modelId="{7123189A-70EC-B942-B186-638733AEC1AB}" srcId="{282E3E77-84D4-5143-917C-8468CC7C847A}" destId="{5E9EBA60-2077-504A-9F25-25192ECDE8B8}" srcOrd="0" destOrd="0" parTransId="{9D34428F-8D2F-9948-B743-2C6E481AA7E9}" sibTransId="{E27B6929-B817-1B48-82F7-0380167FDEAF}"/>
    <dgm:cxn modelId="{C81ADE9D-EB61-2847-9DE3-57F07E5239F1}" type="presOf" srcId="{E27B6929-B817-1B48-82F7-0380167FDEAF}" destId="{42BC0907-B775-8445-91CF-B78FF47116C7}" srcOrd="1" destOrd="0" presId="urn:microsoft.com/office/officeart/2005/8/layout/bProcess3"/>
    <dgm:cxn modelId="{C49734A8-A83D-0F42-A767-22DF63D47A74}" type="presOf" srcId="{C1C278A0-B25E-F344-9426-572E5D97FB61}" destId="{32434F60-9C9E-9D4F-BF59-F368DF2D8B02}" srcOrd="0" destOrd="0" presId="urn:microsoft.com/office/officeart/2005/8/layout/bProcess3"/>
    <dgm:cxn modelId="{803D52AD-F19F-C347-91EA-B9B6E4C46B9D}" type="presOf" srcId="{C0EC0BA8-9BBF-484F-88AE-C782A9456BD7}" destId="{4B77A159-6167-BD41-98EA-F00780F5F727}" srcOrd="0" destOrd="0" presId="urn:microsoft.com/office/officeart/2005/8/layout/bProcess3"/>
    <dgm:cxn modelId="{B04B93B3-A00D-5647-8705-15877D5102F9}" type="presOf" srcId="{4CEB8722-54B7-164D-A89B-E768BD5A3374}" destId="{8112C17E-12B8-C844-81AA-05A66CEFF441}" srcOrd="0" destOrd="0" presId="urn:microsoft.com/office/officeart/2005/8/layout/bProcess3"/>
    <dgm:cxn modelId="{4F1CBCBF-1CFF-4849-96B7-98E93C6EB0DE}" type="presOf" srcId="{E27B6929-B817-1B48-82F7-0380167FDEAF}" destId="{41D1AF9E-BE48-2245-8D18-D8C7619B05B0}" srcOrd="0" destOrd="0" presId="urn:microsoft.com/office/officeart/2005/8/layout/bProcess3"/>
    <dgm:cxn modelId="{3D12A8C1-39A4-9B43-86F3-248C8C2FD186}" type="presOf" srcId="{173542E5-FB54-0740-AB5E-AE9579AF8582}" destId="{8D4334A2-238A-8A45-B39E-6E6FAEA4AAD4}" srcOrd="0" destOrd="0" presId="urn:microsoft.com/office/officeart/2005/8/layout/bProcess3"/>
    <dgm:cxn modelId="{DC08E5C4-9949-C842-91BA-7AFC5EAD1B62}" srcId="{282E3E77-84D4-5143-917C-8468CC7C847A}" destId="{9BA8F399-0EAC-3C4E-9384-1F57C336E7E7}" srcOrd="5" destOrd="0" parTransId="{05E29AA5-0460-9246-BDFC-7B874AD28480}" sibTransId="{6D264F66-5E7D-6E4F-80FA-250B0D9D3387}"/>
    <dgm:cxn modelId="{DEF96BD8-A6CE-4C4B-96BA-ACDE7EF15EC3}" type="presOf" srcId="{5D09912F-D927-5142-A413-5D25CEB6A400}" destId="{0C51F805-1E99-5A4C-9F38-26CE9F1BE845}" srcOrd="0" destOrd="0" presId="urn:microsoft.com/office/officeart/2005/8/layout/bProcess3"/>
    <dgm:cxn modelId="{967BE2D9-0E22-DC40-B626-7BC62BAA63E7}" srcId="{282E3E77-84D4-5143-917C-8468CC7C847A}" destId="{592ADFBF-8A29-3740-A8A2-ED2B123571FC}" srcOrd="4" destOrd="0" parTransId="{C5B5D879-729B-7D4F-8D35-BEC8006A3B9F}" sibTransId="{5BD23B1C-FCFA-2040-B6F8-4B70C1C3D0AC}"/>
    <dgm:cxn modelId="{E56224DE-E694-2A4B-BDB1-C71249638F1B}" srcId="{C0EC0BA8-9BBF-484F-88AE-C782A9456BD7}" destId="{74BFC788-04AC-1E46-BBBB-0DCFB8926F90}" srcOrd="0" destOrd="0" parTransId="{22811F4D-4F4D-A04F-9B24-5F82346B7B4B}" sibTransId="{5A1F795B-C81E-9E4C-9FCE-07773503D1F8}"/>
    <dgm:cxn modelId="{764232E8-956F-F448-A884-388FEC2BE341}" type="presOf" srcId="{55841C85-E4B4-8B43-9EBE-98D5F3243ABA}" destId="{CA12A196-7FD2-9E49-839F-C6C4E51E15D9}" srcOrd="0" destOrd="1" presId="urn:microsoft.com/office/officeart/2005/8/layout/bProcess3"/>
    <dgm:cxn modelId="{E87C2EEB-B716-AF4D-A403-C647F73CCC5B}" type="presOf" srcId="{9BFD0F21-E19B-624C-8761-C0A53D541C81}" destId="{FA737BEB-B82F-C54B-9004-892724873E76}" srcOrd="0" destOrd="1" presId="urn:microsoft.com/office/officeart/2005/8/layout/bProcess3"/>
    <dgm:cxn modelId="{FA1C06F2-D1D4-A048-9022-F895ADA8C02B}" srcId="{282E3E77-84D4-5143-917C-8468CC7C847A}" destId="{C1C278A0-B25E-F344-9426-572E5D97FB61}" srcOrd="1" destOrd="0" parTransId="{89A19745-358B-074B-B1D1-CE3E6A2EC150}" sibTransId="{4CEB8722-54B7-164D-A89B-E768BD5A3374}"/>
    <dgm:cxn modelId="{91F98775-88A1-6C4E-A3C9-8621A0AE1E94}" type="presParOf" srcId="{09D146B4-0D70-B24A-8A8D-EBBAA11D2E59}" destId="{1602F2CE-FD46-4944-ABB6-DCB6B7E3F1EB}" srcOrd="0" destOrd="0" presId="urn:microsoft.com/office/officeart/2005/8/layout/bProcess3"/>
    <dgm:cxn modelId="{E3B7EF94-262D-FA44-8AEE-D42A1551CCDB}" type="presParOf" srcId="{09D146B4-0D70-B24A-8A8D-EBBAA11D2E59}" destId="{41D1AF9E-BE48-2245-8D18-D8C7619B05B0}" srcOrd="1" destOrd="0" presId="urn:microsoft.com/office/officeart/2005/8/layout/bProcess3"/>
    <dgm:cxn modelId="{C7ADFFC0-698B-4B4D-A19D-05E65B5A33CC}" type="presParOf" srcId="{41D1AF9E-BE48-2245-8D18-D8C7619B05B0}" destId="{42BC0907-B775-8445-91CF-B78FF47116C7}" srcOrd="0" destOrd="0" presId="urn:microsoft.com/office/officeart/2005/8/layout/bProcess3"/>
    <dgm:cxn modelId="{AFE1A21A-BCC2-E141-9749-EB490E40BEB8}" type="presParOf" srcId="{09D146B4-0D70-B24A-8A8D-EBBAA11D2E59}" destId="{32434F60-9C9E-9D4F-BF59-F368DF2D8B02}" srcOrd="2" destOrd="0" presId="urn:microsoft.com/office/officeart/2005/8/layout/bProcess3"/>
    <dgm:cxn modelId="{5448F4A4-47E7-1F42-A1F4-F09022FE099D}" type="presParOf" srcId="{09D146B4-0D70-B24A-8A8D-EBBAA11D2E59}" destId="{8112C17E-12B8-C844-81AA-05A66CEFF441}" srcOrd="3" destOrd="0" presId="urn:microsoft.com/office/officeart/2005/8/layout/bProcess3"/>
    <dgm:cxn modelId="{F54B5D44-D5AA-6340-9736-686812CE6F0C}" type="presParOf" srcId="{8112C17E-12B8-C844-81AA-05A66CEFF441}" destId="{86C3F125-D8F6-8D4C-9FD1-243F93899A62}" srcOrd="0" destOrd="0" presId="urn:microsoft.com/office/officeart/2005/8/layout/bProcess3"/>
    <dgm:cxn modelId="{B2FC426C-AFD3-1544-8F56-AEB042B903B5}" type="presParOf" srcId="{09D146B4-0D70-B24A-8A8D-EBBAA11D2E59}" destId="{4B77A159-6167-BD41-98EA-F00780F5F727}" srcOrd="4" destOrd="0" presId="urn:microsoft.com/office/officeart/2005/8/layout/bProcess3"/>
    <dgm:cxn modelId="{8708E4E4-B257-4D49-A152-2B4C1BAF51C7}" type="presParOf" srcId="{09D146B4-0D70-B24A-8A8D-EBBAA11D2E59}" destId="{51016050-8768-4E41-8230-89CFC90DAB52}" srcOrd="5" destOrd="0" presId="urn:microsoft.com/office/officeart/2005/8/layout/bProcess3"/>
    <dgm:cxn modelId="{E87C7E3A-E361-D844-8D9E-FA03389C3942}" type="presParOf" srcId="{51016050-8768-4E41-8230-89CFC90DAB52}" destId="{671250A0-EABB-7745-B670-9511C01AC4CC}" srcOrd="0" destOrd="0" presId="urn:microsoft.com/office/officeart/2005/8/layout/bProcess3"/>
    <dgm:cxn modelId="{9DC88230-3E64-8841-A8F1-390DE7FABBE2}" type="presParOf" srcId="{09D146B4-0D70-B24A-8A8D-EBBAA11D2E59}" destId="{0C51F805-1E99-5A4C-9F38-26CE9F1BE845}" srcOrd="6" destOrd="0" presId="urn:microsoft.com/office/officeart/2005/8/layout/bProcess3"/>
    <dgm:cxn modelId="{E31D8537-6D60-F44F-86CF-694DE4BA2102}" type="presParOf" srcId="{09D146B4-0D70-B24A-8A8D-EBBAA11D2E59}" destId="{8D4334A2-238A-8A45-B39E-6E6FAEA4AAD4}" srcOrd="7" destOrd="0" presId="urn:microsoft.com/office/officeart/2005/8/layout/bProcess3"/>
    <dgm:cxn modelId="{FA5249E2-0210-3741-A733-54F0D5787A9A}" type="presParOf" srcId="{8D4334A2-238A-8A45-B39E-6E6FAEA4AAD4}" destId="{298E5BE1-9239-B04B-AF91-FCD50BCD2374}" srcOrd="0" destOrd="0" presId="urn:microsoft.com/office/officeart/2005/8/layout/bProcess3"/>
    <dgm:cxn modelId="{01ABB606-4171-6A49-BA65-43E89160434E}" type="presParOf" srcId="{09D146B4-0D70-B24A-8A8D-EBBAA11D2E59}" destId="{CA12A196-7FD2-9E49-839F-C6C4E51E15D9}" srcOrd="8" destOrd="0" presId="urn:microsoft.com/office/officeart/2005/8/layout/bProcess3"/>
    <dgm:cxn modelId="{C21B4D4A-B58B-DE48-96F4-1FBB13DB8B6E}" type="presParOf" srcId="{09D146B4-0D70-B24A-8A8D-EBBAA11D2E59}" destId="{0DDAFF57-A651-4640-91B1-6283C44FF1E7}" srcOrd="9" destOrd="0" presId="urn:microsoft.com/office/officeart/2005/8/layout/bProcess3"/>
    <dgm:cxn modelId="{3CE76402-2B0E-6A4D-A3BA-A9C75715DF92}" type="presParOf" srcId="{0DDAFF57-A651-4640-91B1-6283C44FF1E7}" destId="{7CDADD60-ED4C-224F-9767-AB6B2A6C8A6A}" srcOrd="0" destOrd="0" presId="urn:microsoft.com/office/officeart/2005/8/layout/bProcess3"/>
    <dgm:cxn modelId="{44BC4D5D-7448-E147-AB06-E91E01DD38FE}" type="presParOf" srcId="{09D146B4-0D70-B24A-8A8D-EBBAA11D2E59}" destId="{FA737BEB-B82F-C54B-9004-892724873E76}" srcOrd="10" destOrd="0" presId="urn:microsoft.com/office/officeart/2005/8/layout/bProcess3"/>
  </dgm:cxnLst>
  <dgm:bg/>
  <dgm:whole>
    <a:ln w="57150"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D1AF9E-BE48-2245-8D18-D8C7619B05B0}">
      <dsp:nvSpPr>
        <dsp:cNvPr id="0" name=""/>
        <dsp:cNvSpPr/>
      </dsp:nvSpPr>
      <dsp:spPr>
        <a:xfrm>
          <a:off x="1591364" y="557676"/>
          <a:ext cx="33424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4240" y="45720"/>
              </a:lnTo>
            </a:path>
          </a:pathLst>
        </a:custGeom>
        <a:noFill/>
        <a:ln w="6350" cap="flat" cmpd="sng" algn="ctr">
          <a:solidFill>
            <a:schemeClr val="accent4">
              <a:shade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1749364" y="601570"/>
        <a:ext cx="18242" cy="3651"/>
      </dsp:txXfrm>
    </dsp:sp>
    <dsp:sp modelId="{1602F2CE-FD46-4944-ABB6-DCB6B7E3F1EB}">
      <dsp:nvSpPr>
        <dsp:cNvPr id="0" name=""/>
        <dsp:cNvSpPr/>
      </dsp:nvSpPr>
      <dsp:spPr>
        <a:xfrm>
          <a:off x="6900" y="127517"/>
          <a:ext cx="1586264" cy="951758"/>
        </a:xfrm>
        <a:prstGeom prst="rect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</a:rPr>
            <a:t>April 2022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Publication of IEEE 2800-2022</a:t>
          </a:r>
          <a:endParaRPr lang="en-US" sz="1050" kern="1200" dirty="0">
            <a:solidFill>
              <a:schemeClr val="bg1"/>
            </a:solidFill>
          </a:endParaRPr>
        </a:p>
      </dsp:txBody>
      <dsp:txXfrm>
        <a:off x="6900" y="127517"/>
        <a:ext cx="1586264" cy="951758"/>
      </dsp:txXfrm>
    </dsp:sp>
    <dsp:sp modelId="{8112C17E-12B8-C844-81AA-05A66CEFF441}">
      <dsp:nvSpPr>
        <dsp:cNvPr id="0" name=""/>
        <dsp:cNvSpPr/>
      </dsp:nvSpPr>
      <dsp:spPr>
        <a:xfrm>
          <a:off x="3542469" y="557676"/>
          <a:ext cx="33424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4240" y="45720"/>
              </a:lnTo>
            </a:path>
          </a:pathLst>
        </a:custGeom>
        <a:noFill/>
        <a:ln w="6350" cap="flat" cmpd="sng" algn="ctr">
          <a:solidFill>
            <a:schemeClr val="accent4">
              <a:shade val="90000"/>
              <a:hueOff val="199493"/>
              <a:satOff val="-14054"/>
              <a:lumOff val="8786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3700468" y="601570"/>
        <a:ext cx="18242" cy="3651"/>
      </dsp:txXfrm>
    </dsp:sp>
    <dsp:sp modelId="{32434F60-9C9E-9D4F-BF59-F368DF2D8B02}">
      <dsp:nvSpPr>
        <dsp:cNvPr id="0" name=""/>
        <dsp:cNvSpPr/>
      </dsp:nvSpPr>
      <dsp:spPr>
        <a:xfrm>
          <a:off x="1958005" y="127517"/>
          <a:ext cx="1586264" cy="951758"/>
        </a:xfrm>
        <a:prstGeom prst="rect">
          <a:avLst/>
        </a:prstGeom>
        <a:solidFill>
          <a:schemeClr val="accent4">
            <a:shade val="80000"/>
            <a:hueOff val="158419"/>
            <a:satOff val="-11243"/>
            <a:lumOff val="73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</a:rPr>
            <a:t>July 2022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>
              <a:solidFill>
                <a:schemeClr val="bg1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Inverter Based Resource White Paper</a:t>
          </a:r>
          <a:endParaRPr lang="en-US" sz="1050" kern="1200" dirty="0">
            <a:solidFill>
              <a:schemeClr val="bg1"/>
            </a:solidFill>
          </a:endParaRPr>
        </a:p>
      </dsp:txBody>
      <dsp:txXfrm>
        <a:off x="1958005" y="127517"/>
        <a:ext cx="1586264" cy="951758"/>
      </dsp:txXfrm>
    </dsp:sp>
    <dsp:sp modelId="{51016050-8768-4E41-8230-89CFC90DAB52}">
      <dsp:nvSpPr>
        <dsp:cNvPr id="0" name=""/>
        <dsp:cNvSpPr/>
      </dsp:nvSpPr>
      <dsp:spPr>
        <a:xfrm>
          <a:off x="800032" y="1077475"/>
          <a:ext cx="3902209" cy="334240"/>
        </a:xfrm>
        <a:custGeom>
          <a:avLst/>
          <a:gdLst/>
          <a:ahLst/>
          <a:cxnLst/>
          <a:rect l="0" t="0" r="0" b="0"/>
          <a:pathLst>
            <a:path>
              <a:moveTo>
                <a:pt x="3902209" y="0"/>
              </a:moveTo>
              <a:lnTo>
                <a:pt x="3902209" y="184220"/>
              </a:lnTo>
              <a:lnTo>
                <a:pt x="0" y="184220"/>
              </a:lnTo>
              <a:lnTo>
                <a:pt x="0" y="334240"/>
              </a:lnTo>
            </a:path>
          </a:pathLst>
        </a:custGeom>
        <a:noFill/>
        <a:ln w="6350" cap="flat" cmpd="sng" algn="ctr">
          <a:solidFill>
            <a:schemeClr val="accent4">
              <a:shade val="90000"/>
              <a:hueOff val="398987"/>
              <a:satOff val="-28108"/>
              <a:lumOff val="1757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2653156" y="1242770"/>
        <a:ext cx="195961" cy="3651"/>
      </dsp:txXfrm>
    </dsp:sp>
    <dsp:sp modelId="{4B77A159-6167-BD41-98EA-F00780F5F727}">
      <dsp:nvSpPr>
        <dsp:cNvPr id="0" name=""/>
        <dsp:cNvSpPr/>
      </dsp:nvSpPr>
      <dsp:spPr>
        <a:xfrm>
          <a:off x="3909110" y="127517"/>
          <a:ext cx="1586264" cy="951758"/>
        </a:xfrm>
        <a:prstGeom prst="rect">
          <a:avLst/>
        </a:prstGeom>
        <a:solidFill>
          <a:schemeClr val="accent4">
            <a:shade val="80000"/>
            <a:hueOff val="316839"/>
            <a:satOff val="-22486"/>
            <a:lumOff val="147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</a:rPr>
            <a:t>Sept 2022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>
              <a:solidFill>
                <a:schemeClr val="bg1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NYSRC IEEE 2800-2022 Workshop</a:t>
          </a:r>
          <a:endParaRPr lang="en-US" sz="1050" kern="1200" dirty="0">
            <a:solidFill>
              <a:schemeClr val="bg1"/>
            </a:solidFill>
          </a:endParaRPr>
        </a:p>
      </dsp:txBody>
      <dsp:txXfrm>
        <a:off x="3909110" y="127517"/>
        <a:ext cx="1586264" cy="951758"/>
      </dsp:txXfrm>
    </dsp:sp>
    <dsp:sp modelId="{8D4334A2-238A-8A45-B39E-6E6FAEA4AAD4}">
      <dsp:nvSpPr>
        <dsp:cNvPr id="0" name=""/>
        <dsp:cNvSpPr/>
      </dsp:nvSpPr>
      <dsp:spPr>
        <a:xfrm>
          <a:off x="1591364" y="1874275"/>
          <a:ext cx="33424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4240" y="45720"/>
              </a:lnTo>
            </a:path>
          </a:pathLst>
        </a:custGeom>
        <a:noFill/>
        <a:ln w="6350" cap="flat" cmpd="sng" algn="ctr">
          <a:solidFill>
            <a:schemeClr val="accent4">
              <a:shade val="90000"/>
              <a:hueOff val="598480"/>
              <a:satOff val="-42161"/>
              <a:lumOff val="2635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1749364" y="1918169"/>
        <a:ext cx="18242" cy="3651"/>
      </dsp:txXfrm>
    </dsp:sp>
    <dsp:sp modelId="{0C51F805-1E99-5A4C-9F38-26CE9F1BE845}">
      <dsp:nvSpPr>
        <dsp:cNvPr id="0" name=""/>
        <dsp:cNvSpPr/>
      </dsp:nvSpPr>
      <dsp:spPr>
        <a:xfrm>
          <a:off x="6900" y="1444116"/>
          <a:ext cx="1586264" cy="951758"/>
        </a:xfrm>
        <a:prstGeom prst="rect">
          <a:avLst/>
        </a:prstGeom>
        <a:solidFill>
          <a:schemeClr val="accent4">
            <a:shade val="80000"/>
            <a:hueOff val="475258"/>
            <a:satOff val="-33729"/>
            <a:lumOff val="221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</a:rPr>
            <a:t>March 13, 2023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>
              <a:solidFill>
                <a:schemeClr val="bg1"/>
              </a:solidFill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Posting of draft rule for comment</a:t>
          </a:r>
          <a:endParaRPr lang="en-US" sz="1050" kern="1200" dirty="0">
            <a:solidFill>
              <a:schemeClr val="bg1"/>
            </a:solidFill>
          </a:endParaRPr>
        </a:p>
      </dsp:txBody>
      <dsp:txXfrm>
        <a:off x="6900" y="1444116"/>
        <a:ext cx="1586264" cy="951758"/>
      </dsp:txXfrm>
    </dsp:sp>
    <dsp:sp modelId="{0DDAFF57-A651-4640-91B1-6283C44FF1E7}">
      <dsp:nvSpPr>
        <dsp:cNvPr id="0" name=""/>
        <dsp:cNvSpPr/>
      </dsp:nvSpPr>
      <dsp:spPr>
        <a:xfrm>
          <a:off x="3542469" y="1874275"/>
          <a:ext cx="33424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4240" y="45720"/>
              </a:lnTo>
            </a:path>
          </a:pathLst>
        </a:custGeom>
        <a:noFill/>
        <a:ln w="6350" cap="flat" cmpd="sng" algn="ctr">
          <a:solidFill>
            <a:schemeClr val="accent4">
              <a:shade val="90000"/>
              <a:hueOff val="797974"/>
              <a:satOff val="-56215"/>
              <a:lumOff val="35144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3700468" y="1918169"/>
        <a:ext cx="18242" cy="3651"/>
      </dsp:txXfrm>
    </dsp:sp>
    <dsp:sp modelId="{CA12A196-7FD2-9E49-839F-C6C4E51E15D9}">
      <dsp:nvSpPr>
        <dsp:cNvPr id="0" name=""/>
        <dsp:cNvSpPr/>
      </dsp:nvSpPr>
      <dsp:spPr>
        <a:xfrm>
          <a:off x="1958005" y="1444116"/>
          <a:ext cx="1586264" cy="951758"/>
        </a:xfrm>
        <a:prstGeom prst="rect">
          <a:avLst/>
        </a:prstGeom>
        <a:solidFill>
          <a:schemeClr val="accent4">
            <a:shade val="80000"/>
            <a:hueOff val="633678"/>
            <a:satOff val="-44972"/>
            <a:lumOff val="295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</a:rPr>
            <a:t>April 27, 2023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>
              <a:solidFill>
                <a:schemeClr val="bg1"/>
              </a:solidFill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Stakeholder and public comments due date</a:t>
          </a:r>
          <a:endParaRPr lang="en-US" sz="1050" kern="1200" dirty="0">
            <a:solidFill>
              <a:schemeClr val="bg1"/>
            </a:solidFill>
          </a:endParaRPr>
        </a:p>
      </dsp:txBody>
      <dsp:txXfrm>
        <a:off x="1958005" y="1444116"/>
        <a:ext cx="1586264" cy="951758"/>
      </dsp:txXfrm>
    </dsp:sp>
    <dsp:sp modelId="{FA737BEB-B82F-C54B-9004-892724873E76}">
      <dsp:nvSpPr>
        <dsp:cNvPr id="0" name=""/>
        <dsp:cNvSpPr/>
      </dsp:nvSpPr>
      <dsp:spPr>
        <a:xfrm>
          <a:off x="3909110" y="1444116"/>
          <a:ext cx="1586264" cy="951758"/>
        </a:xfrm>
        <a:prstGeom prst="rect">
          <a:avLst/>
        </a:prstGeom>
        <a:solidFill>
          <a:schemeClr val="accent4">
            <a:shade val="80000"/>
            <a:hueOff val="792097"/>
            <a:satOff val="-56215"/>
            <a:lumOff val="369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 dirty="0"/>
            <a:t>Implement within 6mo of approval?</a:t>
          </a:r>
          <a:endParaRPr lang="en-US" sz="1400" b="1" kern="1200" dirty="0">
            <a:solidFill>
              <a:schemeClr val="bg1"/>
            </a:solidFill>
          </a:endParaRP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>
              <a:solidFill>
                <a:schemeClr val="bg1"/>
              </a:solidFill>
            </a:rPr>
            <a:t>Latest after Class Year 2023 is completed</a:t>
          </a:r>
        </a:p>
      </dsp:txBody>
      <dsp:txXfrm>
        <a:off x="3909110" y="1444116"/>
        <a:ext cx="1586264" cy="951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DD71BD72-1C83-ED40-BB6A-FD8BA7F03885}" type="datetimeFigureOut">
              <a:rPr lang="en-US" smtClean="0"/>
              <a:t>4/13/2023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72D5566E-B3BE-1F4D-A66D-8BD8451EA3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765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2E4486-7F91-4233-8B8B-10C9B18597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3FD201-D91B-4EE4-97A1-3B5130A317F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normAutofit/>
          </a:bodyPr>
          <a:lstStyle/>
          <a:p>
            <a:pPr lvl="0">
              <a:lnSpc>
                <a:spcPct val="90000"/>
              </a:lnSpc>
            </a:pPr>
            <a:endParaRPr lang="en-US" sz="1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06823-AED2-4F7E-AE7D-A1E88962975E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FEE15F8-86C1-49AD-8A97-17221D7BBF6B}" type="slidenum">
              <a:t>5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6960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5566E-B3BE-1F4D-A66D-8BD8451EA37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133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24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25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24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25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24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25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24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25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24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25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24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25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PRINews" TargetMode="External"/><Relationship Id="rId3" Type="http://schemas.openxmlformats.org/officeDocument/2006/relationships/hyperlink" Target="http://www.epri.com/" TargetMode="External"/><Relationship Id="rId7" Type="http://schemas.openxmlformats.org/officeDocument/2006/relationships/image" Target="../media/image24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facebook.com/EPRI/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s://www.linkedin.com/company/epri" TargetMode="External"/><Relationship Id="rId9" Type="http://schemas.openxmlformats.org/officeDocument/2006/relationships/image" Target="../media/image25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la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B5C729-741E-6B44-A7AC-6AA7807CB8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B0BD53B-63A9-494A-95A4-00F2B3AF8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3B6BA0-FD74-3B48-BAD0-3E4A9E15B1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0D59EA06-173C-1546-822A-7C670BC5D4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0406" y="4398328"/>
            <a:ext cx="3319145" cy="329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6B2C24B5-2351-234E-8B14-24F097754E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0406" y="5769864"/>
            <a:ext cx="3319145" cy="31388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16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F1B64898-8C6B-3D45-BAB4-948CF43625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0406" y="4800600"/>
            <a:ext cx="3319145" cy="877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1">
                <a:latin typeface="Montserrat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71445B-2387-3E4B-8C1C-E8291EC9C841}"/>
              </a:ext>
            </a:extLst>
          </p:cNvPr>
          <p:cNvSpPr/>
          <p:nvPr userDrawn="1"/>
        </p:nvSpPr>
        <p:spPr>
          <a:xfrm>
            <a:off x="10157021" y="6384051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b="0" dirty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0726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DB68AD-5D1E-DB4B-91F2-5C15BA550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5"/>
          <a:stretch/>
        </p:blipFill>
        <p:spPr>
          <a:xfrm>
            <a:off x="0" y="0"/>
            <a:ext cx="12207240" cy="24323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018776" cy="2423159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724B2-146D-9345-A327-28E9CF8BDE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3730752"/>
            <a:ext cx="5730240" cy="2560320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26153A-BB35-364D-AAAE-F8CEF086FE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2320" y="54864"/>
            <a:ext cx="1024129" cy="12801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D4AFB6-B24F-9443-9607-C1CDD2BE6741}"/>
              </a:ext>
            </a:extLst>
          </p:cNvPr>
          <p:cNvSpPr/>
          <p:nvPr userDrawn="1"/>
        </p:nvSpPr>
        <p:spPr>
          <a:xfrm>
            <a:off x="0" y="2423160"/>
            <a:ext cx="6876288" cy="10789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0" tIns="182880" rIns="182880" bIns="182880" rtlCol="0" anchor="t"/>
          <a:lstStyle/>
          <a:p>
            <a:pPr algn="l"/>
            <a:r>
              <a:rPr lang="en-US" b="0" i="0" dirty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rPr>
              <a:t>Master text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1045617-583E-0444-9005-59B1F39BF3A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84988" y="2422525"/>
            <a:ext cx="5307012" cy="44354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EDA725-0686-8D40-A57A-67430103B2F0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390071-B18E-E241-8082-DE4EF3E5EAE8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61724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10018776" cy="1417320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724B2-146D-9345-A327-28E9CF8BDE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1855789"/>
            <a:ext cx="10631424" cy="4435283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601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10018776" cy="1417320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724B2-146D-9345-A327-28E9CF8BDE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1855789"/>
            <a:ext cx="4888992" cy="4435283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EA22DD1-E91F-FA42-8D04-222AB7E59C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89904" y="1417321"/>
            <a:ext cx="6102096" cy="544067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10234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286858F-0CBF-E048-80B1-FEEF590CB624}"/>
              </a:ext>
            </a:extLst>
          </p:cNvPr>
          <p:cNvSpPr/>
          <p:nvPr userDrawn="1"/>
        </p:nvSpPr>
        <p:spPr>
          <a:xfrm>
            <a:off x="6111240" y="1426464"/>
            <a:ext cx="6080760" cy="54315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10018776" cy="1417320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724B2-146D-9345-A327-28E9CF8BDE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1855789"/>
            <a:ext cx="4888992" cy="4435283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EA22DD1-E91F-FA42-8D04-222AB7E59C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47104" y="1828800"/>
            <a:ext cx="5184648" cy="41605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44447A-C159-AA4A-8782-432E5F41E967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B85FA8-3964-F34E-AD25-B6B3AD70ACDB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286252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8EEE03-E602-EF4B-86D5-0ACBA75E9B5F}"/>
              </a:ext>
            </a:extLst>
          </p:cNvPr>
          <p:cNvSpPr/>
          <p:nvPr userDrawn="1"/>
        </p:nvSpPr>
        <p:spPr>
          <a:xfrm>
            <a:off x="0" y="1426464"/>
            <a:ext cx="6080760" cy="54315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10018776" cy="1417320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F1A0E40-6F26-E840-873C-93B28B15FF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2000" y="1855789"/>
            <a:ext cx="4861560" cy="44352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15934"/>
              </a:buClr>
              <a:buSzPct val="60000"/>
              <a:buNone/>
              <a:tabLst/>
              <a:defRPr sz="1800" b="1" i="0">
                <a:solidFill>
                  <a:srgbClr val="F15934"/>
                </a:solidFill>
                <a:latin typeface="Montserrat SemiBold" pitchFamily="2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BB4E26C-3274-6B44-BC40-045BE94ED8F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77000" y="1855789"/>
            <a:ext cx="4861560" cy="44352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15934"/>
              </a:buClr>
              <a:buSzPct val="60000"/>
              <a:buNone/>
              <a:tabLst/>
              <a:defRPr sz="1800" b="1" i="0">
                <a:solidFill>
                  <a:srgbClr val="F15934"/>
                </a:solidFill>
                <a:latin typeface="Montserrat SemiBold" pitchFamily="2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389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4AAC3D4-C28D-E042-887C-2CEBC9BD7C5D}"/>
              </a:ext>
            </a:extLst>
          </p:cNvPr>
          <p:cNvSpPr/>
          <p:nvPr userDrawn="1"/>
        </p:nvSpPr>
        <p:spPr>
          <a:xfrm>
            <a:off x="4151376" y="1426464"/>
            <a:ext cx="3931920" cy="54315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10018776" cy="1417320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E3667D3-938E-2B4A-81B9-3C6F0549760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2000" y="1855789"/>
            <a:ext cx="3110591" cy="44352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15934"/>
              </a:buClr>
              <a:buSzPct val="60000"/>
              <a:buNone/>
              <a:tabLst/>
              <a:defRPr sz="1800" b="1" i="0">
                <a:solidFill>
                  <a:srgbClr val="F15934"/>
                </a:solidFill>
                <a:latin typeface="Montserrat SemiBold" pitchFamily="2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2D8C58B-BEAE-6E4C-BA5B-5BBE275957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44568" y="1855789"/>
            <a:ext cx="3110591" cy="44352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15934"/>
              </a:buClr>
              <a:buSzPct val="60000"/>
              <a:buNone/>
              <a:tabLst/>
              <a:defRPr sz="1800" b="1" i="0">
                <a:solidFill>
                  <a:srgbClr val="F15934"/>
                </a:solidFill>
                <a:latin typeface="Montserrat SemiBold" pitchFamily="2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E4576EE-45A6-FC4E-BADD-BAAC199F036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09432" y="1855789"/>
            <a:ext cx="3110591" cy="443528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15934"/>
              </a:buClr>
              <a:buSzPct val="60000"/>
              <a:buNone/>
              <a:tabLst/>
              <a:defRPr sz="1800" b="1" i="0">
                <a:solidFill>
                  <a:srgbClr val="F15934"/>
                </a:solidFill>
                <a:latin typeface="Montserrat SemiBold" pitchFamily="2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6345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CC18CFF-3ACC-124D-A5D8-85C3268CCE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46850" y="0"/>
            <a:ext cx="564515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201DCF-858F-4B4F-AEB0-9FE083ACDFE5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B526064-51DA-114D-B6D1-B01DD7DBDD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804673"/>
            <a:ext cx="5026152" cy="5321807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05BCA0-4929-8544-B288-C74A4899E1CD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823440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: Trans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9EC4189-A8B6-764E-9262-6C7626146A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6CE9E7-0623-7A48-A087-A7EAFE348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207D67-D731-3B4C-8D2F-B105B9A913B7}"/>
              </a:ext>
            </a:extLst>
          </p:cNvPr>
          <p:cNvSpPr txBox="1"/>
          <p:nvPr userDrawn="1"/>
        </p:nvSpPr>
        <p:spPr>
          <a:xfrm>
            <a:off x="11274552" y="6099048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/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/>
              </a:solidFill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51192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Slide: Solar, Wind, Hyd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84F66D-F4B7-6647-81B3-3BED9C610C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6CE9E7-0623-7A48-A087-A7EAFE348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B99031-DE0B-0444-B268-EE84F1F2F248}"/>
              </a:ext>
            </a:extLst>
          </p:cNvPr>
          <p:cNvSpPr txBox="1"/>
          <p:nvPr userDrawn="1"/>
        </p:nvSpPr>
        <p:spPr>
          <a:xfrm>
            <a:off x="11274552" y="6099048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/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/>
              </a:solidFill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29372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Slide: Wi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7AC249-3562-9C4F-97A1-32363089E1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6CE9E7-0623-7A48-A087-A7EAFE348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971496-21EE-2449-A97A-38916EFF48EB}"/>
              </a:ext>
            </a:extLst>
          </p:cNvPr>
          <p:cNvSpPr txBox="1"/>
          <p:nvPr userDrawn="1"/>
        </p:nvSpPr>
        <p:spPr>
          <a:xfrm>
            <a:off x="11274552" y="6099048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/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/>
              </a:solidFill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88170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miss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2EA1F4-4004-E94D-8C88-5E9B93671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B0BD53B-63A9-494A-95A4-00F2B3AF8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60FF1C-9402-E445-BD47-14385E4B9F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0406" y="4398328"/>
            <a:ext cx="3319145" cy="329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BD7D460-B1F8-C645-9A81-CE89457E57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0406" y="5769864"/>
            <a:ext cx="3319145" cy="31388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16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D562705-0365-624A-A976-0B0D5BCFC3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0406" y="4800600"/>
            <a:ext cx="3319145" cy="877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1">
                <a:latin typeface="Montserrat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D72123-287B-4147-894B-02484980DCA5}"/>
              </a:ext>
            </a:extLst>
          </p:cNvPr>
          <p:cNvSpPr/>
          <p:nvPr userDrawn="1"/>
        </p:nvSpPr>
        <p:spPr>
          <a:xfrm>
            <a:off x="10157021" y="6384051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b="0" dirty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44586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Slide: So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4B2ACC-6F4D-BB4E-BDEF-9027A56168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6CE9E7-0623-7A48-A087-A7EAFE348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B7F524-9FDB-8E4C-B3AB-1D000B078C31}"/>
              </a:ext>
            </a:extLst>
          </p:cNvPr>
          <p:cNvSpPr txBox="1"/>
          <p:nvPr userDrawn="1"/>
        </p:nvSpPr>
        <p:spPr>
          <a:xfrm>
            <a:off x="11274552" y="6099048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/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/>
              </a:solidFill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5016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0E8738-52F8-3B4D-8F30-939ADE9ADA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84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B7F524-9FDB-8E4C-B3AB-1D000B078C31}"/>
              </a:ext>
            </a:extLst>
          </p:cNvPr>
          <p:cNvSpPr txBox="1"/>
          <p:nvPr userDrawn="1"/>
        </p:nvSpPr>
        <p:spPr>
          <a:xfrm>
            <a:off x="11274552" y="6099048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/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/>
              </a:solidFill>
              <a:latin typeface="Montserrat Medium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DA6BAB-A4FE-E945-99F3-FAA70212572B}"/>
              </a:ext>
            </a:extLst>
          </p:cNvPr>
          <p:cNvSpPr txBox="1"/>
          <p:nvPr userDrawn="1"/>
        </p:nvSpPr>
        <p:spPr>
          <a:xfrm>
            <a:off x="11463528" y="62605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03549B-0803-754F-9635-CE3109E84F6E}"/>
              </a:ext>
            </a:extLst>
          </p:cNvPr>
          <p:cNvSpPr/>
          <p:nvPr userDrawn="1"/>
        </p:nvSpPr>
        <p:spPr>
          <a:xfrm>
            <a:off x="10309421" y="65273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4B3583-FCEF-F245-8A7A-6DC03E730E3E}"/>
              </a:ext>
            </a:extLst>
          </p:cNvPr>
          <p:cNvSpPr txBox="1"/>
          <p:nvPr userDrawn="1"/>
        </p:nvSpPr>
        <p:spPr>
          <a:xfrm>
            <a:off x="6474241" y="2777334"/>
            <a:ext cx="28176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0" i="0" dirty="0">
                <a:solidFill>
                  <a:srgbClr val="F15934"/>
                </a:solidFill>
                <a:latin typeface="Montserrat" pitchFamily="2" charset="77"/>
              </a:rPr>
              <a:t>THANK </a:t>
            </a:r>
          </a:p>
          <a:p>
            <a:r>
              <a:rPr lang="en-US" sz="5400" b="0" i="0" dirty="0">
                <a:solidFill>
                  <a:srgbClr val="F15934"/>
                </a:solidFill>
                <a:latin typeface="Montserrat" pitchFamily="2" charset="77"/>
              </a:rPr>
              <a:t>YOU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518C828-5381-C946-9457-D9797D1A4D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3806" y="4855528"/>
            <a:ext cx="3985582" cy="329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4297CB"/>
                </a:solidFill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D026F84-2862-5545-9177-281BB9EEFA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83806" y="5365375"/>
            <a:ext cx="3985582" cy="66267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 b="0" i="1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Contact info</a:t>
            </a:r>
          </a:p>
        </p:txBody>
      </p:sp>
    </p:spTree>
    <p:extLst>
      <p:ext uri="{BB962C8B-B14F-4D97-AF65-F5344CB8AC3E}">
        <p14:creationId xmlns:p14="http://schemas.microsoft.com/office/powerpoint/2010/main" val="28554414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2368" y="1"/>
            <a:ext cx="12224368" cy="6898499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6400800" y="4756294"/>
            <a:ext cx="55880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4" charset="-128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3556000" y="4724400"/>
            <a:ext cx="82296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00" b="1" i="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RELIABILITY</a:t>
            </a:r>
            <a:r>
              <a:rPr lang="en-US" sz="1300" b="1" i="0" baseline="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| RESILIENCE | SECURITY</a:t>
            </a:r>
            <a:endParaRPr lang="en-US" sz="1300" b="1" i="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2114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8800" y="2468562"/>
            <a:ext cx="11074400" cy="2027238"/>
          </a:xfrm>
          <a:prstGeom prst="rect">
            <a:avLst/>
          </a:prstGeom>
        </p:spPr>
        <p:txBody>
          <a:bodyPr anchor="t" anchorCtr="0"/>
          <a:lstStyle>
            <a:lvl1pPr algn="ctr">
              <a:defRPr sz="2400" b="1" baseline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dirty="0"/>
              <a:t>Subtitle Slide</a:t>
            </a:r>
          </a:p>
        </p:txBody>
      </p:sp>
    </p:spTree>
    <p:extLst>
      <p:ext uri="{BB962C8B-B14F-4D97-AF65-F5344CB8AC3E}">
        <p14:creationId xmlns:p14="http://schemas.microsoft.com/office/powerpoint/2010/main" val="3852936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60802" y="152400"/>
            <a:ext cx="8026399" cy="655638"/>
          </a:xfrm>
          <a:prstGeom prst="rect">
            <a:avLst/>
          </a:prstGeom>
        </p:spPr>
        <p:txBody>
          <a:bodyPr anchor="ctr" anchorCtr="0"/>
          <a:lstStyle>
            <a:lvl1pPr algn="r">
              <a:defRPr sz="24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432" y="1325562"/>
            <a:ext cx="11222568" cy="487680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Clr>
                <a:srgbClr val="19396E"/>
              </a:buClr>
              <a:buSzPct val="150000"/>
              <a:buFont typeface="Arial" pitchFamily="34" charset="0"/>
              <a:buNone/>
              <a:tabLst/>
              <a:defRPr sz="2400" baseline="0">
                <a:solidFill>
                  <a:schemeClr val="accent6"/>
                </a:solidFill>
                <a:latin typeface="Calibri"/>
                <a:cs typeface="Calibri"/>
              </a:defRPr>
            </a:lvl1pPr>
            <a:lvl2pPr marL="457200" indent="-228600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5D85A9"/>
              </a:buClr>
              <a:buFont typeface="Wingdings" charset="2"/>
              <a:buChar char="§"/>
              <a:defRPr sz="2000">
                <a:solidFill>
                  <a:schemeClr val="accent6"/>
                </a:solidFill>
                <a:latin typeface="Calibri"/>
                <a:cs typeface="Calibri"/>
              </a:defRPr>
            </a:lvl2pPr>
            <a:lvl3pPr marL="685800" indent="-22860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9396E"/>
              </a:buClr>
              <a:buFont typeface="Courier New"/>
              <a:buChar char="o"/>
              <a:defRPr sz="1800">
                <a:solidFill>
                  <a:schemeClr val="accent6"/>
                </a:solidFill>
                <a:latin typeface="Calibri"/>
                <a:cs typeface="Calibri"/>
              </a:defRPr>
            </a:lvl3pPr>
            <a:lvl4pPr marL="914400" indent="-228600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19396E"/>
              </a:buClr>
              <a:buFont typeface="Lucida Grande"/>
              <a:buChar char="­"/>
              <a:defRPr sz="1600" baseline="0">
                <a:solidFill>
                  <a:schemeClr val="accent6"/>
                </a:solidFill>
                <a:latin typeface="Calibri"/>
                <a:cs typeface="Calibri"/>
              </a:defRPr>
            </a:lvl4pPr>
            <a:lvl5pPr marL="2057400" indent="-228600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19396E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Calibri"/>
                <a:cs typeface="Calibri"/>
              </a:defRPr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Clr>
                <a:srgbClr val="19396E"/>
              </a:buClr>
              <a:buSzTx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02576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sz="half" idx="10"/>
          </p:nvPr>
        </p:nvSpPr>
        <p:spPr>
          <a:xfrm>
            <a:off x="461432" y="1325562"/>
            <a:ext cx="11222568" cy="48466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19396E"/>
              </a:buClr>
              <a:buSzPct val="100000"/>
              <a:defRPr sz="2400" baseline="0">
                <a:solidFill>
                  <a:schemeClr val="accent6"/>
                </a:solidFill>
                <a:latin typeface="Calibri" pitchFamily="34" charset="0"/>
              </a:defRPr>
            </a:lvl1pPr>
            <a:lvl2pPr marL="457200" indent="-228600">
              <a:buClr>
                <a:srgbClr val="5D85A9"/>
              </a:buClr>
              <a:buFont typeface="Wingdings" charset="2"/>
              <a:buChar char="§"/>
              <a:defRPr sz="2000">
                <a:solidFill>
                  <a:schemeClr val="accent6"/>
                </a:solidFill>
                <a:latin typeface="Calibri" pitchFamily="34" charset="0"/>
              </a:defRPr>
            </a:lvl2pPr>
            <a:lvl3pPr marL="685800" indent="-228600">
              <a:buClr>
                <a:srgbClr val="19396E"/>
              </a:buClr>
              <a:buFont typeface="Courier New"/>
              <a:buChar char="o"/>
              <a:defRPr sz="1800">
                <a:solidFill>
                  <a:schemeClr val="accent6"/>
                </a:solidFill>
                <a:latin typeface="Calibri" pitchFamily="34" charset="0"/>
              </a:defRPr>
            </a:lvl3pPr>
            <a:lvl4pPr marL="914400" indent="-228600">
              <a:buClr>
                <a:srgbClr val="19396E"/>
              </a:buClr>
              <a:defRPr sz="1600">
                <a:solidFill>
                  <a:schemeClr val="accent6"/>
                </a:solidFill>
                <a:latin typeface="Calibri" pitchFamily="34" charset="0"/>
              </a:defRPr>
            </a:lvl4pPr>
            <a:lvl5pPr marL="2057400" indent="-228600">
              <a:buClr>
                <a:srgbClr val="19396E"/>
              </a:buClr>
              <a:buFont typeface="Wingdings" charset="2"/>
              <a:buChar char="§"/>
              <a:defRPr sz="1600">
                <a:solidFill>
                  <a:schemeClr val="accent4"/>
                </a:solidFill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860802" y="152400"/>
            <a:ext cx="8026399" cy="655638"/>
          </a:xfrm>
          <a:prstGeom prst="rect">
            <a:avLst/>
          </a:prstGeom>
        </p:spPr>
        <p:txBody>
          <a:bodyPr anchor="ctr" anchorCtr="0"/>
          <a:lstStyle>
            <a:lvl1pPr algn="r">
              <a:defRPr sz="24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7596474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sz="half" idx="10"/>
          </p:nvPr>
        </p:nvSpPr>
        <p:spPr>
          <a:xfrm>
            <a:off x="461432" y="1325562"/>
            <a:ext cx="5388864" cy="48466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19396E"/>
              </a:buClr>
              <a:defRPr sz="2400" baseline="0">
                <a:solidFill>
                  <a:schemeClr val="accent6"/>
                </a:solidFill>
                <a:latin typeface="Calibri" pitchFamily="34" charset="0"/>
              </a:defRPr>
            </a:lvl1pPr>
            <a:lvl2pPr marL="457200" indent="-228600">
              <a:buClr>
                <a:srgbClr val="5D85A9"/>
              </a:buClr>
              <a:buFont typeface="Wingdings" charset="2"/>
              <a:buChar char="§"/>
              <a:defRPr sz="2000">
                <a:solidFill>
                  <a:schemeClr val="accent6"/>
                </a:solidFill>
                <a:latin typeface="Calibri" pitchFamily="34" charset="0"/>
              </a:defRPr>
            </a:lvl2pPr>
            <a:lvl3pPr marL="685800" indent="-228600">
              <a:buClr>
                <a:srgbClr val="19396E"/>
              </a:buClr>
              <a:buFont typeface="Courier New"/>
              <a:buChar char="o"/>
              <a:defRPr sz="1800">
                <a:solidFill>
                  <a:schemeClr val="accent6"/>
                </a:solidFill>
                <a:latin typeface="Calibri" pitchFamily="34" charset="0"/>
              </a:defRPr>
            </a:lvl3pPr>
            <a:lvl4pPr marL="914400" indent="-228600">
              <a:buClr>
                <a:srgbClr val="19396E"/>
              </a:buClr>
              <a:defRPr sz="1600">
                <a:solidFill>
                  <a:schemeClr val="accent6"/>
                </a:solidFill>
                <a:latin typeface="Calibri" pitchFamily="34" charset="0"/>
              </a:defRPr>
            </a:lvl4pPr>
            <a:lvl5pPr marL="2057400" indent="-228600">
              <a:buClr>
                <a:srgbClr val="19396E"/>
              </a:buClr>
              <a:buFont typeface="Wingdings" charset="2"/>
              <a:buChar char="§"/>
              <a:defRPr sz="1600">
                <a:solidFill>
                  <a:schemeClr val="accent4"/>
                </a:solidFill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1"/>
          </p:nvPr>
        </p:nvSpPr>
        <p:spPr>
          <a:xfrm>
            <a:off x="6091936" y="1325562"/>
            <a:ext cx="5388864" cy="48466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19396E"/>
              </a:buClr>
              <a:defRPr sz="2400" baseline="0">
                <a:solidFill>
                  <a:schemeClr val="accent6"/>
                </a:solidFill>
                <a:latin typeface="Calibri" pitchFamily="34" charset="0"/>
              </a:defRPr>
            </a:lvl1pPr>
            <a:lvl2pPr marL="457200" indent="-228600">
              <a:buClr>
                <a:srgbClr val="5D85A9"/>
              </a:buClr>
              <a:buFont typeface="Wingdings" charset="2"/>
              <a:buChar char="§"/>
              <a:defRPr sz="2000">
                <a:solidFill>
                  <a:schemeClr val="accent6"/>
                </a:solidFill>
                <a:latin typeface="Calibri" pitchFamily="34" charset="0"/>
              </a:defRPr>
            </a:lvl2pPr>
            <a:lvl3pPr marL="685800" indent="-228600">
              <a:buClr>
                <a:srgbClr val="19396E"/>
              </a:buClr>
              <a:buFont typeface="Courier New"/>
              <a:buChar char="o"/>
              <a:defRPr sz="1800">
                <a:solidFill>
                  <a:schemeClr val="accent6"/>
                </a:solidFill>
                <a:latin typeface="Calibri" pitchFamily="34" charset="0"/>
              </a:defRPr>
            </a:lvl3pPr>
            <a:lvl4pPr marL="914400" indent="-228600">
              <a:buClr>
                <a:srgbClr val="19396E"/>
              </a:buClr>
              <a:defRPr sz="1600">
                <a:solidFill>
                  <a:schemeClr val="accent6"/>
                </a:solidFill>
                <a:latin typeface="Calibri" pitchFamily="34" charset="0"/>
              </a:defRPr>
            </a:lvl4pPr>
            <a:lvl5pPr marL="2057400" indent="-228600">
              <a:buClr>
                <a:srgbClr val="19396E"/>
              </a:buClr>
              <a:buFont typeface="Wingdings" charset="2"/>
              <a:buChar char="§"/>
              <a:defRPr sz="1600">
                <a:solidFill>
                  <a:schemeClr val="accent4"/>
                </a:solidFill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860802" y="152400"/>
            <a:ext cx="8026399" cy="655638"/>
          </a:xfrm>
          <a:prstGeom prst="rect">
            <a:avLst/>
          </a:prstGeom>
        </p:spPr>
        <p:txBody>
          <a:bodyPr anchor="ctr" anchorCtr="0"/>
          <a:lstStyle>
            <a:lvl1pPr algn="r">
              <a:defRPr sz="24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8427983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1432" y="1325562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204C8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Column Title 1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1" y="1325562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204C8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Column Title 2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1"/>
          </p:nvPr>
        </p:nvSpPr>
        <p:spPr>
          <a:xfrm>
            <a:off x="461432" y="1981200"/>
            <a:ext cx="5388864" cy="40386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19396E"/>
              </a:buClr>
              <a:defRPr sz="2400" baseline="0">
                <a:solidFill>
                  <a:schemeClr val="accent6"/>
                </a:solidFill>
                <a:latin typeface="Calibri" pitchFamily="34" charset="0"/>
              </a:defRPr>
            </a:lvl1pPr>
            <a:lvl2pPr marL="457200" indent="-228600">
              <a:buClr>
                <a:srgbClr val="5D85A9"/>
              </a:buClr>
              <a:buFont typeface="Wingdings" charset="2"/>
              <a:buChar char="§"/>
              <a:defRPr sz="2000">
                <a:solidFill>
                  <a:schemeClr val="accent6"/>
                </a:solidFill>
                <a:latin typeface="Calibri" pitchFamily="34" charset="0"/>
              </a:defRPr>
            </a:lvl2pPr>
            <a:lvl3pPr marL="685800" indent="-228600">
              <a:buClr>
                <a:srgbClr val="5D85A9"/>
              </a:buClr>
              <a:buFont typeface="Courier New"/>
              <a:buChar char="o"/>
              <a:defRPr sz="1800">
                <a:solidFill>
                  <a:schemeClr val="accent6"/>
                </a:solidFill>
                <a:latin typeface="Calibri" pitchFamily="34" charset="0"/>
              </a:defRPr>
            </a:lvl3pPr>
            <a:lvl4pPr marL="914400" indent="-228600">
              <a:buClr>
                <a:srgbClr val="5D85A9"/>
              </a:buClr>
              <a:defRPr sz="1600">
                <a:solidFill>
                  <a:schemeClr val="accent6"/>
                </a:solidFill>
                <a:latin typeface="Calibri" pitchFamily="34" charset="0"/>
              </a:defRPr>
            </a:lvl4pPr>
            <a:lvl5pPr marL="2057400" indent="-228600">
              <a:buClr>
                <a:srgbClr val="19396E"/>
              </a:buClr>
              <a:buFont typeface="Wingdings" charset="2"/>
              <a:buChar char="§"/>
              <a:defRPr sz="1600">
                <a:solidFill>
                  <a:schemeClr val="accent4"/>
                </a:solidFill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2"/>
          </p:nvPr>
        </p:nvSpPr>
        <p:spPr>
          <a:xfrm>
            <a:off x="6096169" y="1981200"/>
            <a:ext cx="5388864" cy="40386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19396E"/>
              </a:buClr>
              <a:defRPr sz="2400" baseline="0">
                <a:solidFill>
                  <a:schemeClr val="accent6"/>
                </a:solidFill>
                <a:latin typeface="Calibri" pitchFamily="34" charset="0"/>
              </a:defRPr>
            </a:lvl1pPr>
            <a:lvl2pPr marL="457200" indent="-228600">
              <a:buClr>
                <a:srgbClr val="5D85A9"/>
              </a:buClr>
              <a:buFont typeface="Wingdings" charset="2"/>
              <a:buChar char="§"/>
              <a:defRPr sz="2000">
                <a:solidFill>
                  <a:schemeClr val="accent6"/>
                </a:solidFill>
                <a:latin typeface="Calibri" pitchFamily="34" charset="0"/>
              </a:defRPr>
            </a:lvl2pPr>
            <a:lvl3pPr marL="685800" indent="-228600">
              <a:buClr>
                <a:srgbClr val="5D85A9"/>
              </a:buClr>
              <a:buFont typeface="Courier New"/>
              <a:buChar char="o"/>
              <a:defRPr sz="1800">
                <a:solidFill>
                  <a:schemeClr val="accent6"/>
                </a:solidFill>
                <a:latin typeface="Calibri" pitchFamily="34" charset="0"/>
              </a:defRPr>
            </a:lvl3pPr>
            <a:lvl4pPr marL="914400" indent="-228600">
              <a:buClr>
                <a:srgbClr val="5D85A9"/>
              </a:buClr>
              <a:defRPr sz="1600">
                <a:solidFill>
                  <a:schemeClr val="accent6"/>
                </a:solidFill>
                <a:latin typeface="Calibri" pitchFamily="34" charset="0"/>
              </a:defRPr>
            </a:lvl4pPr>
            <a:lvl5pPr marL="2057400" indent="-228600">
              <a:buClr>
                <a:srgbClr val="19396E"/>
              </a:buClr>
              <a:buFont typeface="Wingdings" charset="2"/>
              <a:buChar char="§"/>
              <a:defRPr sz="1600">
                <a:solidFill>
                  <a:schemeClr val="accent4"/>
                </a:solidFill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860802" y="152400"/>
            <a:ext cx="8026399" cy="655638"/>
          </a:xfrm>
          <a:prstGeom prst="rect">
            <a:avLst/>
          </a:prstGeom>
        </p:spPr>
        <p:txBody>
          <a:bodyPr anchor="ctr" anchorCtr="0"/>
          <a:lstStyle>
            <a:lvl1pPr algn="r">
              <a:defRPr sz="24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5540011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447800"/>
            <a:ext cx="7315200" cy="3279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accent6"/>
                </a:solidFill>
                <a:latin typeface="Calibr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6"/>
                </a:solidFill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0"/>
          </p:nvPr>
        </p:nvSpPr>
        <p:spPr>
          <a:xfrm>
            <a:off x="2389717" y="4800600"/>
            <a:ext cx="7315200" cy="56692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2000" b="1" i="0">
                <a:solidFill>
                  <a:schemeClr val="accent6"/>
                </a:solidFill>
                <a:latin typeface="Tahoma"/>
                <a:cs typeface="Tahom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860802" y="152400"/>
            <a:ext cx="8026399" cy="655638"/>
          </a:xfrm>
          <a:prstGeom prst="rect">
            <a:avLst/>
          </a:prstGeom>
        </p:spPr>
        <p:txBody>
          <a:bodyPr anchor="ctr" anchorCtr="0"/>
          <a:lstStyle>
            <a:lvl1pPr algn="r">
              <a:defRPr sz="24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6502339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60802" y="152400"/>
            <a:ext cx="8026399" cy="655638"/>
          </a:xfrm>
          <a:prstGeom prst="rect">
            <a:avLst/>
          </a:prstGeom>
        </p:spPr>
        <p:txBody>
          <a:bodyPr anchor="ctr" anchorCtr="0"/>
          <a:lstStyle>
            <a:lvl1pPr algn="r">
              <a:defRPr sz="24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135244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Win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4602AC-CA75-DE45-8E20-1F3E94FF43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B0BD53B-63A9-494A-95A4-00F2B3AF8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60FF1C-9402-E445-BD47-14385E4B9F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0406" y="4398328"/>
            <a:ext cx="3319145" cy="329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BD7D460-B1F8-C645-9A81-CE89457E57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0406" y="5769864"/>
            <a:ext cx="3319145" cy="31388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16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D562705-0365-624A-A976-0B0D5BCFC3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0406" y="4800600"/>
            <a:ext cx="3319145" cy="877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1">
                <a:latin typeface="Montserrat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83B73E-491A-2041-818C-DFC411DBB8AF}"/>
              </a:ext>
            </a:extLst>
          </p:cNvPr>
          <p:cNvSpPr/>
          <p:nvPr userDrawn="1"/>
        </p:nvSpPr>
        <p:spPr>
          <a:xfrm>
            <a:off x="10157021" y="6384051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b="0" dirty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307216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0" y="1219200"/>
            <a:ext cx="6705600" cy="50292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2971800"/>
            <a:ext cx="12192000" cy="1168400"/>
          </a:xfrm>
          <a:prstGeom prst="rect">
            <a:avLst/>
          </a:prstGeom>
          <a:gradFill rotWithShape="1">
            <a:gsLst>
              <a:gs pos="0">
                <a:srgbClr val="5D85A9"/>
              </a:gs>
              <a:gs pos="100000">
                <a:srgbClr val="5D85A9">
                  <a:alpha val="20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800" baseline="-25000" dirty="0"/>
          </a:p>
        </p:txBody>
      </p:sp>
      <p:sp>
        <p:nvSpPr>
          <p:cNvPr id="6" name="Text Box 5"/>
          <p:cNvSpPr txBox="1">
            <a:spLocks noChangeArrowheads="1"/>
          </p:cNvSpPr>
          <p:nvPr userDrawn="1"/>
        </p:nvSpPr>
        <p:spPr bwMode="auto">
          <a:xfrm>
            <a:off x="-1727200" y="3187700"/>
            <a:ext cx="11607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i="0" dirty="0">
                <a:ln>
                  <a:solidFill>
                    <a:schemeClr val="bg2">
                      <a:alpha val="52000"/>
                    </a:schemeClr>
                  </a:solidFill>
                </a:ln>
                <a:solidFill>
                  <a:srgbClr val="000000"/>
                </a:solidFill>
                <a:latin typeface="Tahoma" pitchFamily="34" charset="0"/>
                <a:ea typeface="+mn-ea"/>
              </a:rPr>
              <a:t>Questions and Answers</a:t>
            </a:r>
            <a:endParaRPr lang="en-US" sz="1400" b="1" i="0" dirty="0">
              <a:ln>
                <a:solidFill>
                  <a:schemeClr val="bg2">
                    <a:alpha val="52000"/>
                  </a:schemeClr>
                </a:solidFill>
              </a:ln>
              <a:solidFill>
                <a:srgbClr val="000000"/>
              </a:solidFill>
              <a:latin typeface="Verdana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641165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PR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EDFE55-CD97-4806-B97B-A9091661C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708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28707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9" name="Rectangle 8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915F8B0-B666-42D5-9101-41C9E224E801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6" name="Text Box 47">
              <a:extLst>
                <a:ext uri="{FF2B5EF4-FFF2-40B4-BE49-F238E27FC236}">
                  <a16:creationId xmlns:a16="http://schemas.microsoft.com/office/drawing/2014/main" id="{8E8588FC-1D76-47C5-B595-0F9502D2BC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7" name="TextBox 26">
              <a:hlinkClick r:id="rId3"/>
              <a:extLst>
                <a:ext uri="{FF2B5EF4-FFF2-40B4-BE49-F238E27FC236}">
                  <a16:creationId xmlns:a16="http://schemas.microsoft.com/office/drawing/2014/main" id="{B555F5C0-13E9-4F31-AC9E-6AA423B9AA45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3518BE5-5103-47F0-BFFA-88320B777BD5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9" name="Picture 28">
              <a:hlinkClick r:id="rId4"/>
              <a:extLst>
                <a:ext uri="{FF2B5EF4-FFF2-40B4-BE49-F238E27FC236}">
                  <a16:creationId xmlns:a16="http://schemas.microsoft.com/office/drawing/2014/main" id="{F99B0C38-6987-4402-AC71-C1BDE714D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0" name="Picture 29">
              <a:hlinkClick r:id="rId6"/>
              <a:extLst>
                <a:ext uri="{FF2B5EF4-FFF2-40B4-BE49-F238E27FC236}">
                  <a16:creationId xmlns:a16="http://schemas.microsoft.com/office/drawing/2014/main" id="{5B7BD5C0-06C6-4AB3-BC4D-383CBA3FC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1" name="Picture 30">
              <a:hlinkClick r:id="rId8"/>
              <a:extLst>
                <a:ext uri="{FF2B5EF4-FFF2-40B4-BE49-F238E27FC236}">
                  <a16:creationId xmlns:a16="http://schemas.microsoft.com/office/drawing/2014/main" id="{D6A42936-581D-4AE8-8C5D-114B70E95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75223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U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08956C-18D0-412B-95E3-E5C100C5E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1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2" name="Rectangle 31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5ED8085-ABA4-48ED-A519-0831B00D8554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8" name="Text Box 47">
              <a:extLst>
                <a:ext uri="{FF2B5EF4-FFF2-40B4-BE49-F238E27FC236}">
                  <a16:creationId xmlns:a16="http://schemas.microsoft.com/office/drawing/2014/main" id="{F4F39EAF-D093-4E70-B2D6-880ADC60D8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9" name="TextBox 28">
              <a:hlinkClick r:id="rId3"/>
              <a:extLst>
                <a:ext uri="{FF2B5EF4-FFF2-40B4-BE49-F238E27FC236}">
                  <a16:creationId xmlns:a16="http://schemas.microsoft.com/office/drawing/2014/main" id="{70A982AF-08B3-4ACE-B2CD-2630BF146A3C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F511B19-8779-4ED6-BFF5-0D994F5C5A65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5" name="Picture 34">
              <a:hlinkClick r:id="rId4"/>
              <a:extLst>
                <a:ext uri="{FF2B5EF4-FFF2-40B4-BE49-F238E27FC236}">
                  <a16:creationId xmlns:a16="http://schemas.microsoft.com/office/drawing/2014/main" id="{AFE65F2A-EA10-45F6-AC3E-CEEF60A74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6" name="Picture 35">
              <a:hlinkClick r:id="rId6"/>
              <a:extLst>
                <a:ext uri="{FF2B5EF4-FFF2-40B4-BE49-F238E27FC236}">
                  <a16:creationId xmlns:a16="http://schemas.microsoft.com/office/drawing/2014/main" id="{0DE3DCEC-148B-448A-9E2A-45B1BBF5B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7" name="Picture 36">
              <a:hlinkClick r:id="rId8"/>
              <a:extLst>
                <a:ext uri="{FF2B5EF4-FFF2-40B4-BE49-F238E27FC236}">
                  <a16:creationId xmlns:a16="http://schemas.microsoft.com/office/drawing/2014/main" id="{EFB9741B-B64E-4FCE-8F82-2A995BEB5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06771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&amp;SE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C31F06-3E89-4DC2-BB45-7EE9A7B32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1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2" name="Rectangle 31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6A2914A-AAC4-4409-9DC2-C181488DA4B3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9" name="Text Box 47">
              <a:extLst>
                <a:ext uri="{FF2B5EF4-FFF2-40B4-BE49-F238E27FC236}">
                  <a16:creationId xmlns:a16="http://schemas.microsoft.com/office/drawing/2014/main" id="{2AD0D039-F165-4672-8A4D-636C8A4722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33" name="TextBox 32">
              <a:hlinkClick r:id="rId3"/>
              <a:extLst>
                <a:ext uri="{FF2B5EF4-FFF2-40B4-BE49-F238E27FC236}">
                  <a16:creationId xmlns:a16="http://schemas.microsoft.com/office/drawing/2014/main" id="{21A3DC88-FB53-4B30-8657-1F27078A853D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6D96DFB-D8B4-401B-BD76-D4FAB2779AC3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6" name="Picture 35">
              <a:hlinkClick r:id="rId4"/>
              <a:extLst>
                <a:ext uri="{FF2B5EF4-FFF2-40B4-BE49-F238E27FC236}">
                  <a16:creationId xmlns:a16="http://schemas.microsoft.com/office/drawing/2014/main" id="{6146E3C0-C099-4B35-AB14-7B6C4FAFE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7" name="Picture 36">
              <a:hlinkClick r:id="rId6"/>
              <a:extLst>
                <a:ext uri="{FF2B5EF4-FFF2-40B4-BE49-F238E27FC236}">
                  <a16:creationId xmlns:a16="http://schemas.microsoft.com/office/drawing/2014/main" id="{0F94D77D-2453-4542-AFC0-11CA186E8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8" name="Picture 37">
              <a:hlinkClick r:id="rId8"/>
              <a:extLst>
                <a:ext uri="{FF2B5EF4-FFF2-40B4-BE49-F238E27FC236}">
                  <a16:creationId xmlns:a16="http://schemas.microsoft.com/office/drawing/2014/main" id="{87C10504-8C10-4A69-A247-764C0BB9F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69129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F156AC-AC73-4A21-8467-792B12862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1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2" name="Rectangle 31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5DC62A5-1095-42CE-AB5A-BD29C0D13141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5" name="Text Box 47">
              <a:extLst>
                <a:ext uri="{FF2B5EF4-FFF2-40B4-BE49-F238E27FC236}">
                  <a16:creationId xmlns:a16="http://schemas.microsoft.com/office/drawing/2014/main" id="{4EC5A6E3-655F-4AB9-A7A8-7A9AEBB906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9" name="TextBox 28">
              <a:hlinkClick r:id="rId3"/>
              <a:extLst>
                <a:ext uri="{FF2B5EF4-FFF2-40B4-BE49-F238E27FC236}">
                  <a16:creationId xmlns:a16="http://schemas.microsoft.com/office/drawing/2014/main" id="{7FA55AB5-8BF7-460F-A30D-2A37692BE320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6F0D2FF-7C62-45DB-97AF-E1FB43BCA515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5" name="Picture 34">
              <a:hlinkClick r:id="rId4"/>
              <a:extLst>
                <a:ext uri="{FF2B5EF4-FFF2-40B4-BE49-F238E27FC236}">
                  <a16:creationId xmlns:a16="http://schemas.microsoft.com/office/drawing/2014/main" id="{BB2176D2-CCA7-46B6-88D4-4AA41D992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6" name="Picture 35">
              <a:hlinkClick r:id="rId6"/>
              <a:extLst>
                <a:ext uri="{FF2B5EF4-FFF2-40B4-BE49-F238E27FC236}">
                  <a16:creationId xmlns:a16="http://schemas.microsoft.com/office/drawing/2014/main" id="{49AE2524-F34D-4267-9E9F-139BFEEA0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7" name="Picture 36">
              <a:hlinkClick r:id="rId8"/>
              <a:extLst>
                <a:ext uri="{FF2B5EF4-FFF2-40B4-BE49-F238E27FC236}">
                  <a16:creationId xmlns:a16="http://schemas.microsoft.com/office/drawing/2014/main" id="{6E26CD04-ED04-44D5-BFD2-E52A16C4B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00229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&amp;LC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213DCC-F107-4B27-8EAA-FA2368E32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1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2" name="Rectangle 31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6A2914A-AAC4-4409-9DC2-C181488DA4B3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9" name="Text Box 47">
              <a:extLst>
                <a:ext uri="{FF2B5EF4-FFF2-40B4-BE49-F238E27FC236}">
                  <a16:creationId xmlns:a16="http://schemas.microsoft.com/office/drawing/2014/main" id="{2AD0D039-F165-4672-8A4D-636C8A4722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33" name="TextBox 32">
              <a:hlinkClick r:id="rId3"/>
              <a:extLst>
                <a:ext uri="{FF2B5EF4-FFF2-40B4-BE49-F238E27FC236}">
                  <a16:creationId xmlns:a16="http://schemas.microsoft.com/office/drawing/2014/main" id="{21A3DC88-FB53-4B30-8657-1F27078A853D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6D96DFB-D8B4-401B-BD76-D4FAB2779AC3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6" name="Picture 35">
              <a:hlinkClick r:id="rId4"/>
              <a:extLst>
                <a:ext uri="{FF2B5EF4-FFF2-40B4-BE49-F238E27FC236}">
                  <a16:creationId xmlns:a16="http://schemas.microsoft.com/office/drawing/2014/main" id="{6146E3C0-C099-4B35-AB14-7B6C4FAFE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7" name="Picture 36">
              <a:hlinkClick r:id="rId6"/>
              <a:extLst>
                <a:ext uri="{FF2B5EF4-FFF2-40B4-BE49-F238E27FC236}">
                  <a16:creationId xmlns:a16="http://schemas.microsoft.com/office/drawing/2014/main" id="{0F94D77D-2453-4542-AFC0-11CA186E8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8" name="Picture 37">
              <a:hlinkClick r:id="rId8"/>
              <a:extLst>
                <a:ext uri="{FF2B5EF4-FFF2-40B4-BE49-F238E27FC236}">
                  <a16:creationId xmlns:a16="http://schemas.microsoft.com/office/drawing/2014/main" id="{87C10504-8C10-4A69-A247-764C0BB9F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25714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G&amp;E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370DE5-6E93-4496-B10C-FF6027E31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22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4" name="Rectangle 23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593561F-CAB2-4517-A6C1-CC6CDE085269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8" name="Text Box 47">
              <a:extLst>
                <a:ext uri="{FF2B5EF4-FFF2-40B4-BE49-F238E27FC236}">
                  <a16:creationId xmlns:a16="http://schemas.microsoft.com/office/drawing/2014/main" id="{C6098697-978C-497A-8844-B897E3851A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9" name="TextBox 28">
              <a:hlinkClick r:id="rId3"/>
              <a:extLst>
                <a:ext uri="{FF2B5EF4-FFF2-40B4-BE49-F238E27FC236}">
                  <a16:creationId xmlns:a16="http://schemas.microsoft.com/office/drawing/2014/main" id="{2B0D3F73-8CAD-40AE-843F-C23EDECF168A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FE81FBE-9D64-4C06-BAB1-FFAF2AB5C92F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2" name="Picture 31">
              <a:hlinkClick r:id="rId4"/>
              <a:extLst>
                <a:ext uri="{FF2B5EF4-FFF2-40B4-BE49-F238E27FC236}">
                  <a16:creationId xmlns:a16="http://schemas.microsoft.com/office/drawing/2014/main" id="{D6AAD40B-2BE4-4A23-AF70-2E6A765EE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3" name="Picture 32">
              <a:hlinkClick r:id="rId6"/>
              <a:extLst>
                <a:ext uri="{FF2B5EF4-FFF2-40B4-BE49-F238E27FC236}">
                  <a16:creationId xmlns:a16="http://schemas.microsoft.com/office/drawing/2014/main" id="{D26E2C2D-63AC-4672-9CFD-12890EB11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4" name="Picture 33">
              <a:hlinkClick r:id="rId8"/>
              <a:extLst>
                <a:ext uri="{FF2B5EF4-FFF2-40B4-BE49-F238E27FC236}">
                  <a16:creationId xmlns:a16="http://schemas.microsoft.com/office/drawing/2014/main" id="{718FAA29-2E23-4896-BC6D-970DF44FC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28498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&amp;DI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5DD1C6-53CB-422F-B275-DBDFBD942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3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5758" y="4023360"/>
            <a:ext cx="6217920" cy="1920240"/>
          </a:xfrm>
        </p:spPr>
        <p:txBody>
          <a:bodyPr numCol="1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Tx/>
              <a:buNone/>
              <a:tabLst/>
              <a:defRPr sz="2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Speaker’s Name</a:t>
            </a:r>
            <a:br>
              <a:rPr lang="en-US" dirty="0"/>
            </a:br>
            <a:r>
              <a:rPr lang="en-US" dirty="0"/>
              <a:t>Speaker’s Job Title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Event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31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5758" y="731520"/>
            <a:ext cx="6217920" cy="2377440"/>
          </a:xfrm>
        </p:spPr>
        <p:txBody>
          <a:bodyPr anchor="b">
            <a:normAutofit/>
          </a:bodyPr>
          <a:lstStyle>
            <a:lvl1pPr algn="l"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2" name="Rectangle 31"/>
          <p:cNvSpPr/>
          <p:nvPr/>
        </p:nvSpPr>
        <p:spPr bwMode="auto">
          <a:xfrm flipH="1">
            <a:off x="-1" y="0"/>
            <a:ext cx="103465" cy="6858000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58" y="3108960"/>
            <a:ext cx="6217920" cy="9144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rgbClr val="0040C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0CA6871-F43E-43AE-A2AE-E46146D6A565}"/>
              </a:ext>
            </a:extLst>
          </p:cNvPr>
          <p:cNvGrpSpPr/>
          <p:nvPr/>
        </p:nvGrpSpPr>
        <p:grpSpPr>
          <a:xfrm>
            <a:off x="338624" y="6181725"/>
            <a:ext cx="4435668" cy="542465"/>
            <a:chOff x="338624" y="6181725"/>
            <a:chExt cx="4435668" cy="542465"/>
          </a:xfrm>
        </p:grpSpPr>
        <p:sp>
          <p:nvSpPr>
            <p:cNvPr id="25" name="Text Box 47">
              <a:extLst>
                <a:ext uri="{FF2B5EF4-FFF2-40B4-BE49-F238E27FC236}">
                  <a16:creationId xmlns:a16="http://schemas.microsoft.com/office/drawing/2014/main" id="{456EFF95-D289-468B-A39F-1C223CCA08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610" y="6505633"/>
              <a:ext cx="28616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© 2023 Electric Power Research Institute, Inc. All rights reserved.</a:t>
              </a:r>
            </a:p>
          </p:txBody>
        </p:sp>
        <p:sp>
          <p:nvSpPr>
            <p:cNvPr id="29" name="TextBox 28">
              <a:hlinkClick r:id="rId3"/>
              <a:extLst>
                <a:ext uri="{FF2B5EF4-FFF2-40B4-BE49-F238E27FC236}">
                  <a16:creationId xmlns:a16="http://schemas.microsoft.com/office/drawing/2014/main" id="{12A1A365-06F2-4B20-9224-7C3EAC6A4286}"/>
                </a:ext>
              </a:extLst>
            </p:cNvPr>
            <p:cNvSpPr txBox="1"/>
            <p:nvPr/>
          </p:nvSpPr>
          <p:spPr>
            <a:xfrm>
              <a:off x="338624" y="6462580"/>
              <a:ext cx="1510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b="1" spc="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www.epri.com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959B6B3-B9E1-4933-8BDC-3B3FDC236B79}"/>
                </a:ext>
              </a:extLst>
            </p:cNvPr>
            <p:cNvCxnSpPr/>
            <p:nvPr/>
          </p:nvCxnSpPr>
          <p:spPr bwMode="auto">
            <a:xfrm>
              <a:off x="1849289" y="6181725"/>
              <a:ext cx="0" cy="52341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5" name="Picture 34">
              <a:hlinkClick r:id="rId4"/>
              <a:extLst>
                <a:ext uri="{FF2B5EF4-FFF2-40B4-BE49-F238E27FC236}">
                  <a16:creationId xmlns:a16="http://schemas.microsoft.com/office/drawing/2014/main" id="{CD2CCB58-DA3B-462C-80B9-C58BBFFCC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09" y="6284322"/>
              <a:ext cx="150229" cy="150229"/>
            </a:xfrm>
            <a:prstGeom prst="rect">
              <a:avLst/>
            </a:prstGeom>
          </p:spPr>
        </p:pic>
        <p:pic>
          <p:nvPicPr>
            <p:cNvPr id="36" name="Picture 35">
              <a:hlinkClick r:id="rId6"/>
              <a:extLst>
                <a:ext uri="{FF2B5EF4-FFF2-40B4-BE49-F238E27FC236}">
                  <a16:creationId xmlns:a16="http://schemas.microsoft.com/office/drawing/2014/main" id="{AE810849-F144-4E7E-93DE-EAF2E0836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15" y="6277559"/>
              <a:ext cx="75579" cy="163755"/>
            </a:xfrm>
            <a:prstGeom prst="rect">
              <a:avLst/>
            </a:prstGeom>
          </p:spPr>
        </p:pic>
        <p:pic>
          <p:nvPicPr>
            <p:cNvPr id="37" name="Picture 36">
              <a:hlinkClick r:id="rId8"/>
              <a:extLst>
                <a:ext uri="{FF2B5EF4-FFF2-40B4-BE49-F238E27FC236}">
                  <a16:creationId xmlns:a16="http://schemas.microsoft.com/office/drawing/2014/main" id="{2BEBC2F3-83E5-4482-B054-9DFE809B1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" y="6293930"/>
              <a:ext cx="160709" cy="131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48756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53949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0232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48463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FAA409-EC2B-4245-BB55-6C0CC85D75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125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5177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olar Wind Transmiss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EF037E-1515-D44E-A5DB-0BE68F0BA7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B0BD53B-63A9-494A-95A4-00F2B3AF8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84051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b="0" dirty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60FF1C-9402-E445-BD47-14385E4B9F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0406" y="4398328"/>
            <a:ext cx="3319145" cy="329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BD7D460-B1F8-C645-9A81-CE89457E57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0406" y="5769864"/>
            <a:ext cx="3319145" cy="31388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16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D562705-0365-624A-A976-0B0D5BCFC3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0406" y="4800600"/>
            <a:ext cx="3319145" cy="877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1">
                <a:latin typeface="Montserrat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 title</a:t>
            </a:r>
          </a:p>
        </p:txBody>
      </p:sp>
    </p:spTree>
    <p:extLst>
      <p:ext uri="{BB962C8B-B14F-4D97-AF65-F5344CB8AC3E}">
        <p14:creationId xmlns:p14="http://schemas.microsoft.com/office/powerpoint/2010/main" val="35142297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3E03F-F02F-4FA3-91CB-67CB14095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7D7085-5105-4024-BD3C-F69FB71287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8733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58056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1149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5577840" cy="5394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005840"/>
            <a:ext cx="5577840" cy="5394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6817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5577840" cy="4846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005840"/>
            <a:ext cx="5577840" cy="4846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406BC8-8ED2-4FB9-9CC1-C26081116C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5943600"/>
            <a:ext cx="11430000" cy="548640"/>
          </a:xfrm>
          <a:solidFill>
            <a:srgbClr val="0040C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marL="28733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07910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880"/>
            <a:ext cx="1143000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005840"/>
            <a:ext cx="5577840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737360"/>
            <a:ext cx="5577840" cy="46634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005840"/>
            <a:ext cx="5577840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19" y="1737360"/>
            <a:ext cx="5577840" cy="46634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5922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4092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61A130-D3A2-4741-98F0-78A9FBA9C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2C4622-94B6-44D4-A6B7-3ABD2A3DA0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FA936AF-75D5-4131-8412-21BBADB7B7A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2067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7816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0" y="102457"/>
            <a:ext cx="6096000" cy="657297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prstClr val="black">
                <a:alpha val="50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4B0ED0-AA7A-498C-AD8A-0B253F572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678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7646DC3-E2A5-4F68-86AC-14EB8BC340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20678" y="1749288"/>
            <a:ext cx="5339301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6F6667A-CB20-4940-A3BF-E7F481E3E50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60459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2408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tx2">
                <a:lumMod val="60000"/>
                <a:lumOff val="40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200E9EE-67EE-4D59-B1FB-C22C06206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5339301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3C68E99-DB4B-4542-AF5C-FDB1D78A06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798B35B-0B31-4DBE-AE41-6C369DD3567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2129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82204D-AA59-4281-B094-CDB0E6D6948A}"/>
              </a:ext>
            </a:extLst>
          </p:cNvPr>
          <p:cNvSpPr/>
          <p:nvPr/>
        </p:nvSpPr>
        <p:spPr bwMode="auto">
          <a:xfrm>
            <a:off x="0" y="102457"/>
            <a:ext cx="6096000" cy="657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tx2">
                <a:lumMod val="60000"/>
                <a:lumOff val="40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F1E9CB-7558-4122-A62E-9942A0DBBB65}"/>
              </a:ext>
            </a:extLst>
          </p:cNvPr>
          <p:cNvSpPr/>
          <p:nvPr/>
        </p:nvSpPr>
        <p:spPr bwMode="auto">
          <a:xfrm>
            <a:off x="134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75E6752-5F59-4508-8F3C-FF9D1B04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995" y="182563"/>
            <a:ext cx="5501235" cy="11592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A977035-A32B-4655-A3B4-502342320F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CBB8F7-81EE-4B65-A5E7-C39C5D0E3C8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398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uilding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AA95210-627D-7C43-B61A-AB65F02137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B0BD53B-63A9-494A-95A4-00F2B3AF8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84051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b="0" dirty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60FF1C-9402-E445-BD47-14385E4B9F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0406" y="4398328"/>
            <a:ext cx="3319145" cy="329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BD7D460-B1F8-C645-9A81-CE89457E57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0406" y="5769864"/>
            <a:ext cx="3319145" cy="31388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16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D562705-0365-624A-A976-0B0D5BCFC3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0406" y="4800600"/>
            <a:ext cx="3319145" cy="877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1">
                <a:latin typeface="Montserrat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 title</a:t>
            </a:r>
          </a:p>
        </p:txBody>
      </p:sp>
    </p:spTree>
    <p:extLst>
      <p:ext uri="{BB962C8B-B14F-4D97-AF65-F5344CB8AC3E}">
        <p14:creationId xmlns:p14="http://schemas.microsoft.com/office/powerpoint/2010/main" val="14299325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0" y="906308"/>
            <a:ext cx="4071169" cy="5769128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DE2BCA-D966-4BA4-98A1-F55CD4BEB28B}"/>
              </a:ext>
            </a:extLst>
          </p:cNvPr>
          <p:cNvSpPr/>
          <p:nvPr/>
        </p:nvSpPr>
        <p:spPr bwMode="auto">
          <a:xfrm>
            <a:off x="4065024" y="906308"/>
            <a:ext cx="4071169" cy="5769128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36B46-B989-40E8-92AD-90AFDD95A969}"/>
              </a:ext>
            </a:extLst>
          </p:cNvPr>
          <p:cNvSpPr/>
          <p:nvPr/>
        </p:nvSpPr>
        <p:spPr bwMode="auto">
          <a:xfrm>
            <a:off x="8120831" y="906308"/>
            <a:ext cx="4071169" cy="57691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E401EC-CFA2-4017-97FF-996967417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880"/>
            <a:ext cx="1143000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17807F-D435-3748-B68A-6F2BCBE2BD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32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B9D1C1-137F-2449-9605-5A885723D2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864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15B7FF-8AE1-7840-8A12-38421A00C9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12480" y="1188720"/>
            <a:ext cx="3474720" cy="521208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69103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B12540B-7B8C-4538-9553-857173998AE4}"/>
              </a:ext>
            </a:extLst>
          </p:cNvPr>
          <p:cNvSpPr/>
          <p:nvPr/>
        </p:nvSpPr>
        <p:spPr bwMode="auto">
          <a:xfrm>
            <a:off x="0" y="102457"/>
            <a:ext cx="12192000" cy="657297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82563"/>
            <a:ext cx="11430000" cy="73152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005840"/>
            <a:ext cx="11430000" cy="539496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5112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093361-5DEE-416E-BF8A-9AAC84762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93518"/>
            <a:ext cx="12188952" cy="6577446"/>
          </a:xfrm>
          <a:prstGeom prst="rect">
            <a:avLst/>
          </a:prstGeom>
        </p:spPr>
      </p:pic>
      <p:sp>
        <p:nvSpPr>
          <p:cNvPr id="15" name="Rectangle 3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4688" y="2712785"/>
            <a:ext cx="12196689" cy="1626781"/>
          </a:xfrm>
          <a:ln>
            <a:noFill/>
          </a:ln>
        </p:spPr>
        <p:txBody>
          <a:bodyPr anchor="ctr">
            <a:normAutofit/>
          </a:bodyPr>
          <a:lstStyle>
            <a:lvl1pPr algn="ctr">
              <a:spcAft>
                <a:spcPts val="600"/>
              </a:spcAft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03829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2F31C54-28E4-451E-87C9-3AAB9056C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93518"/>
            <a:ext cx="12188952" cy="65670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223723"/>
            <a:ext cx="12192000" cy="60491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2800" b="1" spc="150" baseline="0" dirty="0">
                <a:solidFill>
                  <a:schemeClr val="bg1"/>
                </a:solidFill>
                <a:latin typeface="+mj-lt"/>
              </a:rPr>
              <a:t>Together…Shaping the Future of Energy</a:t>
            </a:r>
            <a:r>
              <a:rPr lang="en-US" sz="2800" b="0" kern="1200" spc="150" baseline="3000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®</a:t>
            </a:r>
            <a:endParaRPr lang="en-US" sz="2800" b="0" spc="150" baseline="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774433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Divers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69AE35-706A-4560-B5DD-3058B630A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93518"/>
            <a:ext cx="12188952" cy="65774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223723"/>
            <a:ext cx="12192000" cy="60491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2800" b="1" spc="150" baseline="0" dirty="0">
                <a:solidFill>
                  <a:schemeClr val="bg1"/>
                </a:solidFill>
                <a:latin typeface="+mj-lt"/>
              </a:rPr>
              <a:t>Together…Shaping the Future of Energy</a:t>
            </a:r>
            <a:r>
              <a:rPr lang="en-US" sz="2800" b="0" kern="1200" spc="150" baseline="3000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®</a:t>
            </a:r>
            <a:endParaRPr lang="en-US" sz="2800" b="0" spc="150" baseline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36F209-0056-42E3-B38F-5FAA62C15D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43574"/>
            <a:ext cx="12188952" cy="123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5853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wo Columns wit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ADDE39-D9ED-4DF4-B1E5-C884C95AC52C}"/>
              </a:ext>
            </a:extLst>
          </p:cNvPr>
          <p:cNvSpPr/>
          <p:nvPr/>
        </p:nvSpPr>
        <p:spPr bwMode="auto">
          <a:xfrm>
            <a:off x="6096000" y="102457"/>
            <a:ext cx="6096000" cy="657297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431800" dist="50800" dir="10800000">
              <a:schemeClr val="bg1">
                <a:lumMod val="65000"/>
                <a:alpha val="50000"/>
              </a:scheme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8DBAF-C657-4893-B3F8-CA7915C5EF2A}"/>
              </a:ext>
            </a:extLst>
          </p:cNvPr>
          <p:cNvSpPr/>
          <p:nvPr/>
        </p:nvSpPr>
        <p:spPr bwMode="auto">
          <a:xfrm>
            <a:off x="6230867" y="242761"/>
            <a:ext cx="5793898" cy="6295604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EC10187-5F99-4C76-A9CB-1D435648E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995" y="182563"/>
            <a:ext cx="5339301" cy="115922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0322DE9-A995-49C6-AB11-26EBFBE58EF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749288"/>
            <a:ext cx="5501235" cy="46515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284C2FD-77F4-4CA6-B013-4AF023D22F6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67748" y="1749288"/>
            <a:ext cx="5375081" cy="4651512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7249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ojectSummary_OTH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594B9-832F-4C55-B057-C2DC9E5FF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19" y="182563"/>
            <a:ext cx="10271761" cy="731520"/>
          </a:xfrm>
        </p:spPr>
        <p:txBody>
          <a:bodyPr>
            <a:noAutofit/>
          </a:bodyPr>
          <a:lstStyle>
            <a:lvl1pPr>
              <a:defRPr sz="4800">
                <a:latin typeface="+mj-lt"/>
              </a:defRPr>
            </a:lvl1pPr>
          </a:lstStyle>
          <a:p>
            <a:r>
              <a:rPr lang="en-US" dirty="0"/>
              <a:t>Project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40C99B-848D-4AF5-AA2B-DCF81754635C}"/>
              </a:ext>
            </a:extLst>
          </p:cNvPr>
          <p:cNvSpPr/>
          <p:nvPr/>
        </p:nvSpPr>
        <p:spPr bwMode="auto">
          <a:xfrm>
            <a:off x="274319" y="3341296"/>
            <a:ext cx="2501154" cy="349358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solidFill>
                  <a:schemeClr val="bg1"/>
                </a:solidFill>
                <a:latin typeface="+mj-lt"/>
              </a:rPr>
              <a:t>Scope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7A0AF8-FD17-41C8-A785-1367DEA8FB1F}"/>
              </a:ext>
            </a:extLst>
          </p:cNvPr>
          <p:cNvSpPr/>
          <p:nvPr/>
        </p:nvSpPr>
        <p:spPr bwMode="auto">
          <a:xfrm>
            <a:off x="274319" y="1042853"/>
            <a:ext cx="2501154" cy="345699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Value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26F9671-0CE1-4723-873B-2CCC82F4EF43}"/>
              </a:ext>
            </a:extLst>
          </p:cNvPr>
          <p:cNvCxnSpPr/>
          <p:nvPr/>
        </p:nvCxnSpPr>
        <p:spPr bwMode="auto">
          <a:xfrm flipH="1">
            <a:off x="274319" y="3690653"/>
            <a:ext cx="69494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38847B-D714-4D47-938B-257EE5009617}"/>
              </a:ext>
            </a:extLst>
          </p:cNvPr>
          <p:cNvCxnSpPr/>
          <p:nvPr/>
        </p:nvCxnSpPr>
        <p:spPr bwMode="auto">
          <a:xfrm flipH="1">
            <a:off x="274319" y="1378562"/>
            <a:ext cx="115214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A901BB7C-FF52-42EF-A507-B30363E7BCE1}"/>
              </a:ext>
            </a:extLst>
          </p:cNvPr>
          <p:cNvGrpSpPr/>
          <p:nvPr/>
        </p:nvGrpSpPr>
        <p:grpSpPr>
          <a:xfrm>
            <a:off x="7401795" y="3288128"/>
            <a:ext cx="4424753" cy="3217017"/>
            <a:chOff x="8427294" y="3262163"/>
            <a:chExt cx="8231788" cy="281334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B4143D4-9430-4121-B7AC-DB11FA75941F}"/>
                </a:ext>
              </a:extLst>
            </p:cNvPr>
            <p:cNvSpPr/>
            <p:nvPr/>
          </p:nvSpPr>
          <p:spPr bwMode="auto">
            <a:xfrm>
              <a:off x="8427294" y="3669077"/>
              <a:ext cx="8231788" cy="24064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219075" marR="0" indent="-219075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6BBD938-92D1-4D07-85F3-61371CDB941D}"/>
                </a:ext>
              </a:extLst>
            </p:cNvPr>
            <p:cNvSpPr/>
            <p:nvPr/>
          </p:nvSpPr>
          <p:spPr bwMode="auto">
            <a:xfrm>
              <a:off x="8427294" y="3262163"/>
              <a:ext cx="8231787" cy="34755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219075" marR="0" indent="-219075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endParaRPr>
            </a:p>
          </p:txBody>
        </p:sp>
      </p:grp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58AD01-FE3A-4E70-89C7-4A75244B76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4638" y="1374774"/>
            <a:ext cx="11595100" cy="177119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 dirty="0"/>
              <a:t>Two Sentence Limit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2C93BA5E-B7D3-41A0-B3D3-9255E161B23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4638" y="3705082"/>
            <a:ext cx="6948487" cy="2722706"/>
          </a:xfrm>
        </p:spPr>
        <p:txBody>
          <a:bodyPr>
            <a:normAutofit/>
          </a:bodyPr>
          <a:lstStyle>
            <a:lvl1pPr>
              <a:defRPr sz="2400">
                <a:latin typeface="+mn-lt"/>
              </a:defRPr>
            </a:lvl1pPr>
          </a:lstStyle>
          <a:p>
            <a:pPr lvl="0"/>
            <a:r>
              <a:rPr lang="en-US" dirty="0"/>
              <a:t>4 Bullet Limit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81DD2E6-C1AA-4F02-903A-4EC03FE484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18388" y="3724616"/>
            <a:ext cx="4408487" cy="2703171"/>
          </a:xfrm>
        </p:spPr>
        <p:txBody>
          <a:bodyPr>
            <a:normAutofit/>
          </a:bodyPr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dirty="0"/>
              <a:t>[Type] Name (PID Download Link) - Status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496366B-B9F6-46B6-AC8E-EAC274DF2F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01795" y="3307160"/>
            <a:ext cx="4424753" cy="397922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Deliverables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6C1FE16-04C0-4CD6-BC43-5EF67E340A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3542" y="39498"/>
            <a:ext cx="453897" cy="477837"/>
          </a:xfrm>
          <a:ln>
            <a:noFill/>
          </a:ln>
        </p:spPr>
        <p:txBody>
          <a:bodyPr anchor="ctr">
            <a:no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PG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FDE011F-F995-4863-9D99-8B445E6C19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553542" y="352855"/>
            <a:ext cx="638458" cy="481028"/>
          </a:xfrm>
          <a:ln>
            <a:noFill/>
          </a:ln>
        </p:spPr>
        <p:txBody>
          <a:bodyPr anchor="ctr">
            <a:normAutofit/>
          </a:bodyPr>
          <a:lstStyle>
            <a:lvl1pPr marL="0" indent="0" algn="l">
              <a:buNone/>
              <a:defRPr sz="1200" b="1">
                <a:latin typeface="+mn-lt"/>
              </a:defRPr>
            </a:lvl1pPr>
          </a:lstStyle>
          <a:p>
            <a:pPr lvl="0"/>
            <a:r>
              <a:rPr lang="en-US" b="1" dirty="0"/>
              <a:t>PRJ</a:t>
            </a:r>
            <a:endParaRPr lang="en-US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6FBC97E7-38D2-46CA-9303-604E2404B9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553542" y="618122"/>
            <a:ext cx="452437" cy="471198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1">
                <a:latin typeface="+mn-lt"/>
              </a:defRPr>
            </a:lvl1pPr>
          </a:lstStyle>
          <a:p>
            <a:pPr lvl="0"/>
            <a:r>
              <a:rPr lang="en-US" dirty="0"/>
              <a:t>TF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5FD51D-99D9-4FD3-99F8-BC1F836D5B42}"/>
              </a:ext>
            </a:extLst>
          </p:cNvPr>
          <p:cNvSpPr/>
          <p:nvPr/>
        </p:nvSpPr>
        <p:spPr bwMode="auto">
          <a:xfrm>
            <a:off x="10692576" y="165054"/>
            <a:ext cx="909411" cy="229952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PROGRAM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790937C-1DFA-4A18-BF9F-863693D540C6}"/>
              </a:ext>
            </a:extLst>
          </p:cNvPr>
          <p:cNvSpPr/>
          <p:nvPr/>
        </p:nvSpPr>
        <p:spPr bwMode="auto">
          <a:xfrm>
            <a:off x="10686081" y="467045"/>
            <a:ext cx="909411" cy="229952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PROJECT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43C0B3E-3C37-41A4-A1A8-16F22F6C108E}"/>
              </a:ext>
            </a:extLst>
          </p:cNvPr>
          <p:cNvSpPr/>
          <p:nvPr/>
        </p:nvSpPr>
        <p:spPr bwMode="auto">
          <a:xfrm>
            <a:off x="10693681" y="759401"/>
            <a:ext cx="909411" cy="229952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TASK FORCE</a:t>
            </a:r>
          </a:p>
        </p:txBody>
      </p:sp>
    </p:spTree>
    <p:extLst>
      <p:ext uri="{BB962C8B-B14F-4D97-AF65-F5344CB8AC3E}">
        <p14:creationId xmlns:p14="http://schemas.microsoft.com/office/powerpoint/2010/main" val="1052562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cenery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44CAA1-FE27-EE4F-A40E-22534542E2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B0BD53B-63A9-494A-95A4-00F2B3AF8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84051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b="0" dirty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60FF1C-9402-E445-BD47-14385E4B9F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0406" y="4398328"/>
            <a:ext cx="3319145" cy="329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BD7D460-B1F8-C645-9A81-CE89457E57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0406" y="5769864"/>
            <a:ext cx="3319145" cy="31388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16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D562705-0365-624A-A976-0B0D5BCFC3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0406" y="4800600"/>
            <a:ext cx="3319145" cy="877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1">
                <a:latin typeface="Montserrat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 title</a:t>
            </a:r>
          </a:p>
        </p:txBody>
      </p:sp>
    </p:spTree>
    <p:extLst>
      <p:ext uri="{BB962C8B-B14F-4D97-AF65-F5344CB8AC3E}">
        <p14:creationId xmlns:p14="http://schemas.microsoft.com/office/powerpoint/2010/main" val="1489661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uilding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54BA2E4-6051-0043-9B35-423A8BCDD8DA}"/>
              </a:ext>
            </a:extLst>
          </p:cNvPr>
          <p:cNvSpPr/>
          <p:nvPr userDrawn="1"/>
        </p:nvSpPr>
        <p:spPr>
          <a:xfrm>
            <a:off x="225082" y="225084"/>
            <a:ext cx="11746523" cy="6372665"/>
          </a:xfrm>
          <a:prstGeom prst="rect">
            <a:avLst/>
          </a:prstGeom>
          <a:solidFill>
            <a:srgbClr val="187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7FA361-B9CF-AA44-9A7F-8877060D9205}"/>
              </a:ext>
            </a:extLst>
          </p:cNvPr>
          <p:cNvSpPr/>
          <p:nvPr userDrawn="1"/>
        </p:nvSpPr>
        <p:spPr>
          <a:xfrm>
            <a:off x="0" y="1627632"/>
            <a:ext cx="7059168" cy="2286000"/>
          </a:xfrm>
          <a:prstGeom prst="rect">
            <a:avLst/>
          </a:prstGeom>
          <a:solidFill>
            <a:srgbClr val="F15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B0BD53B-63A9-494A-95A4-00F2B3AF8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24307"/>
            <a:ext cx="5940552" cy="2289325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1AF86-4775-4B49-9184-091E912873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0728" y="4123944"/>
            <a:ext cx="1711757" cy="2139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1C996-3C78-604E-8E86-C9A00628EBA6}"/>
              </a:ext>
            </a:extLst>
          </p:cNvPr>
          <p:cNvSpPr/>
          <p:nvPr userDrawn="1"/>
        </p:nvSpPr>
        <p:spPr>
          <a:xfrm>
            <a:off x="10157021" y="6384051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b="0" dirty="0">
                <a:solidFill>
                  <a:schemeClr val="bg1"/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60FF1C-9402-E445-BD47-14385E4B9F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0406" y="4398328"/>
            <a:ext cx="3319145" cy="329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BD7D460-B1F8-C645-9A81-CE89457E57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0406" y="5769864"/>
            <a:ext cx="3319145" cy="313880"/>
          </a:xfrm>
          <a:prstGeom prst="rect">
            <a:avLst/>
          </a:prstGeom>
        </p:spPr>
        <p:txBody>
          <a:bodyPr bIns="0" anchor="b"/>
          <a:lstStyle>
            <a:lvl1pPr marL="0" indent="0">
              <a:buNone/>
              <a:defRPr sz="1600" b="0" i="0">
                <a:latin typeface="Montserrat SemiBold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D562705-0365-624A-A976-0B0D5BCFC3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0406" y="4800600"/>
            <a:ext cx="3319145" cy="877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1">
                <a:latin typeface="Montserrat" pitchFamily="2" charset="77"/>
              </a:defRPr>
            </a:lvl1pPr>
            <a:lvl2pPr marL="285750" indent="0">
              <a:buNone/>
              <a:defRPr b="1" i="0">
                <a:latin typeface="Montserrat SemiBold" pitchFamily="2" charset="77"/>
              </a:defRPr>
            </a:lvl2pPr>
            <a:lvl3pPr marL="682625" indent="0">
              <a:buNone/>
              <a:defRPr b="1" i="0">
                <a:latin typeface="Montserrat SemiBold" pitchFamily="2" charset="77"/>
              </a:defRPr>
            </a:lvl3pPr>
            <a:lvl4pPr marL="1092200" indent="0">
              <a:buNone/>
              <a:defRPr b="1" i="0">
                <a:latin typeface="Montserrat SemiBold" pitchFamily="2" charset="77"/>
              </a:defRPr>
            </a:lvl4pPr>
            <a:lvl5pPr marL="1377950" indent="0">
              <a:buNone/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Author title</a:t>
            </a:r>
          </a:p>
        </p:txBody>
      </p:sp>
    </p:spTree>
    <p:extLst>
      <p:ext uri="{BB962C8B-B14F-4D97-AF65-F5344CB8AC3E}">
        <p14:creationId xmlns:p14="http://schemas.microsoft.com/office/powerpoint/2010/main" val="3023499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DB68AD-5D1E-DB4B-91F2-5C15BA550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5"/>
          <a:stretch/>
        </p:blipFill>
        <p:spPr>
          <a:xfrm>
            <a:off x="0" y="0"/>
            <a:ext cx="12207240" cy="24323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018776" cy="2423159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724B2-146D-9345-A327-28E9CF8BDE8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3118104"/>
            <a:ext cx="10576560" cy="3172968"/>
          </a:xfrm>
          <a:prstGeom prst="rect">
            <a:avLst/>
          </a:prstGeom>
        </p:spPr>
        <p:txBody>
          <a:bodyPr/>
          <a:lstStyle>
            <a:lvl1pPr marL="117475" indent="-117475">
              <a:buClr>
                <a:srgbClr val="F15934"/>
              </a:buClr>
              <a:buSzPct val="60000"/>
              <a:tabLst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1pPr>
            <a:lvl2pPr>
              <a:buClr>
                <a:srgbClr val="F15934"/>
              </a:buClr>
              <a:buSzPct val="60000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2pPr>
            <a:lvl3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3pPr>
            <a:lvl4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4pPr>
            <a:lvl5pPr>
              <a:buClr>
                <a:srgbClr val="F15934"/>
              </a:buClr>
              <a:buSzPct val="60000"/>
              <a:defRPr sz="1600" b="0" i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26153A-BB35-364D-AAAE-F8CEF086FE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2320" y="54864"/>
            <a:ext cx="1024129" cy="1280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EDA725-0686-8D40-A57A-67430103B2F0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390071-B18E-E241-8082-DE4EF3E5EAE8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90643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uthor B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DB68AD-5D1E-DB4B-91F2-5C15BA550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5"/>
          <a:stretch/>
        </p:blipFill>
        <p:spPr>
          <a:xfrm>
            <a:off x="0" y="0"/>
            <a:ext cx="12207240" cy="24323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2776BFF-2D8E-5443-9DD8-7518895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018776" cy="2423159"/>
          </a:xfrm>
          <a:prstGeom prst="rect">
            <a:avLst/>
          </a:prstGeom>
        </p:spPr>
        <p:txBody>
          <a:bodyPr lIns="0" anchor="ctr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26153A-BB35-364D-AAAE-F8CEF086FE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2320" y="54864"/>
            <a:ext cx="1024129" cy="1280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EDA725-0686-8D40-A57A-67430103B2F0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390071-B18E-E241-8082-DE4EF3E5EAE8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608B13-5B2D-DC4D-A252-9B4F170B3C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16736" y="5669217"/>
            <a:ext cx="3264535" cy="283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rgbClr val="204C8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DC7BB8C-8A58-9349-BA13-0A4B7AE4FE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3463" y="1691641"/>
            <a:ext cx="3785425" cy="377470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CB9364F-A7F6-7342-97C1-28DE6F323A5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5450" y="3100388"/>
            <a:ext cx="5815013" cy="3190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1pPr>
            <a:lvl2pPr marL="285750" indent="0">
              <a:buNone/>
              <a:defRPr b="0" i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2pPr>
            <a:lvl3pPr marL="682625" indent="0">
              <a:buNone/>
              <a:defRPr b="0" i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3pPr>
            <a:lvl4pPr marL="1092200" indent="0">
              <a:buNone/>
              <a:defRPr b="0" i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4pPr>
            <a:lvl5pPr marL="1377950" indent="0">
              <a:buNone/>
              <a:defRPr b="0" i="0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137C2613-436D-7646-847D-F9820E259E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16736" y="6019800"/>
            <a:ext cx="3264535" cy="2835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1">
                <a:solidFill>
                  <a:schemeClr val="bg1">
                    <a:lumMod val="50000"/>
                  </a:schemeClr>
                </a:solidFill>
                <a:latin typeface="Adobe Garamond Pro" panose="02020502060506020403" pitchFamily="18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4253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image" Target="../media/image21.sv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image" Target="../media/image20.png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CCBC63-F6BB-6241-BE7B-A01CF9ADAC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/>
          <a:srcRect t="635" b="-1"/>
          <a:stretch/>
        </p:blipFill>
        <p:spPr>
          <a:xfrm>
            <a:off x="-1" y="0"/>
            <a:ext cx="12192001" cy="14301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C245BE-61FB-BB4A-8E25-A3E1F791B435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10942320" y="54864"/>
            <a:ext cx="1024129" cy="12801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C36D76A-4CE1-1D47-A2A4-434AB4553162}"/>
              </a:ext>
            </a:extLst>
          </p:cNvPr>
          <p:cNvSpPr txBox="1"/>
          <p:nvPr userDrawn="1"/>
        </p:nvSpPr>
        <p:spPr>
          <a:xfrm>
            <a:off x="11311128" y="6108192"/>
            <a:ext cx="521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0F21B5F-06DF-1840-B2F7-3636C65A51F9}" type="slidenum">
              <a:rPr lang="en-US" sz="12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</a:rPr>
              <a:pPr algn="r"/>
              <a:t>‹#›</a:t>
            </a:fld>
            <a:endParaRPr lang="en-US" sz="1200" b="0" i="0" dirty="0">
              <a:solidFill>
                <a:schemeClr val="bg1">
                  <a:lumMod val="6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277AB2-5E37-2148-B9EB-63192DA317FC}"/>
              </a:ext>
            </a:extLst>
          </p:cNvPr>
          <p:cNvSpPr/>
          <p:nvPr userDrawn="1"/>
        </p:nvSpPr>
        <p:spPr>
          <a:xfrm>
            <a:off x="10157021" y="6374907"/>
            <a:ext cx="18085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bg1">
                    <a:lumMod val="75000"/>
                  </a:schemeClr>
                </a:solidFill>
                <a:effectLst/>
                <a:latin typeface="Montserrat" pitchFamily="2" charset="77"/>
              </a:rPr>
              <a:t>©2022 ESIG. All rights Reserved.</a:t>
            </a:r>
            <a:endParaRPr lang="en-US" sz="800" b="0" dirty="0">
              <a:solidFill>
                <a:schemeClr val="bg1">
                  <a:lumMod val="75000"/>
                </a:schemeClr>
              </a:solidFill>
              <a:effectLst/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47800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0" r:id="rId4"/>
    <p:sldLayoutId id="2147483675" r:id="rId5"/>
    <p:sldLayoutId id="2147483677" r:id="rId6"/>
    <p:sldLayoutId id="2147483676" r:id="rId7"/>
    <p:sldLayoutId id="2147483670" r:id="rId8"/>
    <p:sldLayoutId id="2147483672" r:id="rId9"/>
    <p:sldLayoutId id="2147483671" r:id="rId10"/>
    <p:sldLayoutId id="2147483650" r:id="rId11"/>
    <p:sldLayoutId id="2147483663" r:id="rId12"/>
    <p:sldLayoutId id="2147483673" r:id="rId13"/>
    <p:sldLayoutId id="2147483664" r:id="rId14"/>
    <p:sldLayoutId id="2147483665" r:id="rId15"/>
    <p:sldLayoutId id="2147483655" r:id="rId16"/>
    <p:sldLayoutId id="2147483666" r:id="rId17"/>
    <p:sldLayoutId id="2147483667" r:id="rId18"/>
    <p:sldLayoutId id="2147483668" r:id="rId19"/>
    <p:sldLayoutId id="2147483669" r:id="rId20"/>
    <p:sldLayoutId id="2147483674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6213" indent="-176213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tabLst/>
        <a:defRPr sz="2000" b="1" kern="1200">
          <a:ln>
            <a:noFill/>
          </a:ln>
          <a:solidFill>
            <a:schemeClr val="bg1"/>
          </a:solidFill>
          <a:latin typeface="+mn-lt"/>
          <a:ea typeface="+mn-ea"/>
          <a:cs typeface="+mn-cs"/>
        </a:defRPr>
      </a:lvl1pPr>
      <a:lvl2pPr marL="517525" indent="-231775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2000" b="1" i="1" kern="1200">
          <a:ln>
            <a:noFill/>
          </a:ln>
          <a:solidFill>
            <a:schemeClr val="bg1"/>
          </a:solidFill>
          <a:latin typeface="+mn-lt"/>
          <a:ea typeface="+mn-ea"/>
          <a:cs typeface="+mn-cs"/>
        </a:defRPr>
      </a:lvl2pPr>
      <a:lvl3pPr marL="858838" indent="-176213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1800" kern="1200">
          <a:ln>
            <a:noFill/>
          </a:ln>
          <a:solidFill>
            <a:schemeClr val="bg1"/>
          </a:solidFill>
          <a:latin typeface="+mn-lt"/>
          <a:ea typeface="+mn-ea"/>
          <a:cs typeface="+mn-cs"/>
        </a:defRPr>
      </a:lvl3pPr>
      <a:lvl4pPr marL="1270000" indent="-1778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1600" i="1" kern="1200">
          <a:ln>
            <a:noFill/>
          </a:ln>
          <a:solidFill>
            <a:schemeClr val="bg1"/>
          </a:solidFill>
          <a:latin typeface="+mn-lt"/>
          <a:ea typeface="+mn-ea"/>
          <a:cs typeface="+mn-cs"/>
        </a:defRPr>
      </a:lvl4pPr>
      <a:lvl5pPr marL="1611313" indent="-233363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1400" kern="1200">
          <a:ln>
            <a:noFill/>
          </a:ln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RC_PPT_insideheader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55776"/>
          </a:xfrm>
          <a:prstGeom prst="rect">
            <a:avLst/>
          </a:prstGeom>
        </p:spPr>
      </p:pic>
      <p:sp>
        <p:nvSpPr>
          <p:cNvPr id="10" name="Rectangle 9"/>
          <p:cNvSpPr txBox="1">
            <a:spLocks noChangeArrowheads="1"/>
          </p:cNvSpPr>
          <p:nvPr/>
        </p:nvSpPr>
        <p:spPr bwMode="auto">
          <a:xfrm>
            <a:off x="7518400" y="6400800"/>
            <a:ext cx="447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chemeClr val="bg1"/>
                </a:solidFill>
                <a:latin typeface="Tahoma" pitchFamily="84" charset="0"/>
              </a:defRPr>
            </a:lvl1pPr>
          </a:lstStyle>
          <a:p>
            <a:r>
              <a:rPr lang="en-US" sz="1200" b="1" dirty="0">
                <a:solidFill>
                  <a:srgbClr val="204C81"/>
                </a:solidFill>
              </a:rPr>
              <a:t>RELIABILITY | RESILIENCE</a:t>
            </a:r>
            <a:r>
              <a:rPr lang="en-US" sz="1200" b="1" baseline="0" dirty="0">
                <a:solidFill>
                  <a:srgbClr val="204C81"/>
                </a:solidFill>
              </a:rPr>
              <a:t> | SECURITY</a:t>
            </a:r>
            <a:endParaRPr lang="en-US" sz="1200" b="1" dirty="0">
              <a:solidFill>
                <a:srgbClr val="204C81"/>
              </a:solidFill>
            </a:endParaRPr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 bwMode="auto">
          <a:xfrm>
            <a:off x="609600" y="64008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chemeClr val="bg1"/>
                </a:solidFill>
                <a:latin typeface="Tahoma" pitchFamily="84" charset="0"/>
              </a:defRPr>
            </a:lvl1pPr>
          </a:lstStyle>
          <a:p>
            <a:pPr algn="l"/>
            <a:fld id="{5F2A004B-6380-488C-8F66-3CBFEB92BB45}" type="slidenum">
              <a:rPr lang="en-US" sz="1200" b="1" smtClean="0">
                <a:solidFill>
                  <a:srgbClr val="204C81"/>
                </a:solidFill>
              </a:rPr>
              <a:pPr algn="l"/>
              <a:t>‹#›</a:t>
            </a:fld>
            <a:endParaRPr lang="en-US" sz="1200" b="1" dirty="0">
              <a:solidFill>
                <a:srgbClr val="204C8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" y="152400"/>
            <a:ext cx="2743200" cy="65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14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1">
            <a:extLst>
              <a:ext uri="{FF2B5EF4-FFF2-40B4-BE49-F238E27FC236}">
                <a16:creationId xmlns:a16="http://schemas.microsoft.com/office/drawing/2014/main" id="{5DF57B04-D6F9-4D53-867D-F4768956F1F6}"/>
              </a:ext>
            </a:extLst>
          </p:cNvPr>
          <p:cNvSpPr/>
          <p:nvPr/>
        </p:nvSpPr>
        <p:spPr>
          <a:xfrm>
            <a:off x="0" y="6675437"/>
            <a:ext cx="12192000" cy="1841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5760" y="182563"/>
            <a:ext cx="1146048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760" y="1005840"/>
            <a:ext cx="11460480" cy="551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Box 47"/>
          <p:cNvSpPr txBox="1">
            <a:spLocks noChangeArrowheads="1"/>
          </p:cNvSpPr>
          <p:nvPr/>
        </p:nvSpPr>
        <p:spPr bwMode="auto">
          <a:xfrm>
            <a:off x="4656903" y="6659790"/>
            <a:ext cx="28616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© 2023 Electric Power Research Institute, Inc. All rights reserved.</a:t>
            </a:r>
          </a:p>
        </p:txBody>
      </p:sp>
      <p:sp>
        <p:nvSpPr>
          <p:cNvPr id="1060" name="Text Box 36"/>
          <p:cNvSpPr txBox="1">
            <a:spLocks noChangeArrowheads="1"/>
          </p:cNvSpPr>
          <p:nvPr/>
        </p:nvSpPr>
        <p:spPr bwMode="auto">
          <a:xfrm>
            <a:off x="81280" y="6659790"/>
            <a:ext cx="8106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ts val="0"/>
              </a:spcBef>
            </a:pPr>
            <a:fld id="{324FBA8B-C479-4BF9-A515-8ED623D42A4A}" type="slidenum"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</a:rPr>
              <a:pPr algn="l">
                <a:spcBef>
                  <a:spcPts val="0"/>
                </a:spcBef>
              </a:pPr>
              <a:t>‹#›</a:t>
            </a:fld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 rot="5400000" flipH="1">
            <a:off x="6044268" y="-6044268"/>
            <a:ext cx="103465" cy="12192001"/>
          </a:xfrm>
          <a:prstGeom prst="rect">
            <a:avLst/>
          </a:prstGeom>
          <a:solidFill>
            <a:srgbClr val="004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AD1C04C-FF14-E24F-BEA1-4C27E393842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1533578" y="6719007"/>
            <a:ext cx="570318" cy="11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865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17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8" r:id="rId16"/>
    <p:sldLayoutId id="2147483743" r:id="rId17"/>
    <p:sldLayoutId id="2147483744" r:id="rId18"/>
    <p:sldLayoutId id="2147483745" r:id="rId19"/>
    <p:sldLayoutId id="2147483742" r:id="rId20"/>
    <p:sldLayoutId id="2147483747" r:id="rId21"/>
    <p:sldLayoutId id="2147483715" r:id="rId22"/>
    <p:sldLayoutId id="2147483716" r:id="rId23"/>
    <p:sldLayoutId id="2147483753" r:id="rId24"/>
    <p:sldLayoutId id="2147483754" r:id="rId25"/>
    <p:sldLayoutId id="2147483755" r:id="rId26"/>
  </p:sldLayoutIdLst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231775" indent="-23177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566738" indent="-279400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Char char="–"/>
        <a:defRPr sz="2800">
          <a:solidFill>
            <a:schemeClr val="tx1"/>
          </a:solidFill>
          <a:latin typeface="+mn-lt"/>
        </a:defRPr>
      </a:lvl2pPr>
      <a:lvl3pPr marL="855663" indent="-223838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3pPr>
      <a:lvl4pPr marL="1262063" indent="-2889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Char char="–"/>
        <a:defRPr sz="2800">
          <a:solidFill>
            <a:schemeClr val="tx1"/>
          </a:solidFill>
          <a:latin typeface="+mn-lt"/>
        </a:defRPr>
      </a:lvl4pPr>
      <a:lvl5pPr marL="1538288" indent="-225425" algn="l" rtl="0" eaLnBrk="1" fontAlgn="base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1">
            <a:lumMod val="65000"/>
            <a:lumOff val="35000"/>
          </a:schemeClr>
        </a:buClr>
        <a:buSzPct val="8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5pPr>
      <a:lvl6pPr marL="19446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6pPr>
      <a:lvl7pPr marL="24018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7pPr>
      <a:lvl8pPr marL="28590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8pPr>
      <a:lvl9pPr marL="3316288" indent="-17462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 sz="24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ig.energy/event/2023-spring-technical-workshop/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www.esig.energy/event/2023-spring-technical-workshop/" TargetMode="External"/><Relationship Id="rId4" Type="http://schemas.openxmlformats.org/officeDocument/2006/relationships/hyperlink" Target="http://GC0137:%20Minimum%20Specification%20Required%20for%20Provision%20of%20GB%20Grid%20Forming%20(GBGF)%20Capability%20(formerly%20Virtual%20Synchronous%20Machine/VSM%20Capability)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ionalgrideso.com/document/278491/download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www.esig.energy/event/2023-spring-technical-workshop/" TargetMode="External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mailto:jboemer@epri.com" TargetMode="External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hyperlink" Target="mailto:jboemer@epri.com" TargetMode="External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5.png"/><Relationship Id="rId5" Type="http://schemas.openxmlformats.org/officeDocument/2006/relationships/hyperlink" Target="https://www.epri.com/research/products/000000003002025832" TargetMode="External"/><Relationship Id="rId4" Type="http://schemas.openxmlformats.org/officeDocument/2006/relationships/hyperlink" Target="mailto:mhuque@epri.com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diagramLayout" Target="../diagrams/layout1.xml"/><Relationship Id="rId7" Type="http://schemas.openxmlformats.org/officeDocument/2006/relationships/hyperlink" Target="https://www.nysrc.org/PDF/Revisions/PRR%20151%203-12-2023.pdf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www.nysrc.org/PDF/Revisions/PRR%20151%203-12-2023.pdf" TargetMode="Externa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1.png"/><Relationship Id="rId7" Type="http://schemas.openxmlformats.org/officeDocument/2006/relationships/image" Target="../media/image44.jpeg"/><Relationship Id="rId2" Type="http://schemas.openxmlformats.org/officeDocument/2006/relationships/hyperlink" Target="https://www.nysrc.org/PDF/Revisions/PRR%20151%203-12-2023.pdf" TargetMode="Externa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39.jpeg"/><Relationship Id="rId9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hyperlink" Target="mailto:Aung.Thant@nerc.net" TargetMode="External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18127-824C-414A-AD4E-4AB486C04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ERCOT IBRTF: NERC and Other Industry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C4DEF-7F56-473D-A709-AEEC2B51E4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Julia Matevosyan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409F88-523A-4B84-ACFF-C7E2DC74CF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0" anchor="b"/>
          <a:lstStyle/>
          <a:p>
            <a:r>
              <a:rPr lang="en-US" dirty="0">
                <a:latin typeface="Montserrat SemiBold"/>
              </a:rPr>
              <a:t>04/13/2023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17D9C0-62E5-4A6A-A26F-9437EC0A8A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Chief Engineer</a:t>
            </a:r>
          </a:p>
          <a:p>
            <a:r>
              <a:rPr lang="en-US" dirty="0"/>
              <a:t>ESIG</a:t>
            </a:r>
          </a:p>
        </p:txBody>
      </p:sp>
    </p:spTree>
    <p:extLst>
      <p:ext uri="{BB962C8B-B14F-4D97-AF65-F5344CB8AC3E}">
        <p14:creationId xmlns:p14="http://schemas.microsoft.com/office/powerpoint/2010/main" val="1090285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3E5B5-0EE2-5326-9CFE-F7C463C4A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"/>
            <a:ext cx="6238927" cy="1417320"/>
          </a:xfrm>
        </p:spPr>
        <p:txBody>
          <a:bodyPr/>
          <a:lstStyle/>
          <a:p>
            <a:r>
              <a:rPr lang="en-US" dirty="0"/>
              <a:t>ESIG Spring Technical Workshop, March 27-30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FA77C8-A8C1-E8B6-1065-DA275B49B2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210" b="23283"/>
          <a:stretch/>
        </p:blipFill>
        <p:spPr>
          <a:xfrm>
            <a:off x="7000927" y="0"/>
            <a:ext cx="5191073" cy="17329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F87C06-635A-6B87-8AA1-52C516950F45}"/>
              </a:ext>
            </a:extLst>
          </p:cNvPr>
          <p:cNvSpPr txBox="1"/>
          <p:nvPr/>
        </p:nvSpPr>
        <p:spPr>
          <a:xfrm>
            <a:off x="258096" y="1740310"/>
            <a:ext cx="11614356" cy="4730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8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Sessions of interest to ERCOT IBRTF:</a:t>
            </a:r>
          </a:p>
          <a:p>
            <a:pPr marL="285750" indent="-285750"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  <a:buClr>
                <a:srgbClr val="F15934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GFM Requirements and Specifications</a:t>
            </a:r>
          </a:p>
          <a:p>
            <a:pPr marL="742950" lvl="1" indent="-285750">
              <a:lnSpc>
                <a:spcPct val="108000"/>
              </a:lnSpc>
              <a:spcBef>
                <a:spcPts val="600"/>
              </a:spcBef>
              <a:buClr>
                <a:srgbClr val="F15934"/>
              </a:buClr>
              <a:buFontTx/>
              <a:buChar char="–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ENTSO-E Requirements for Generators 2.0 Including GFM Specifications, Mario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Ndreko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TenneT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(Germany) </a:t>
            </a:r>
          </a:p>
          <a:p>
            <a:pPr marL="742950" lvl="1" indent="-285750">
              <a:lnSpc>
                <a:spcPct val="108000"/>
              </a:lnSpc>
              <a:buClr>
                <a:srgbClr val="F15934"/>
              </a:buClr>
              <a:buFontTx/>
              <a:buChar char="–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GFM Batteries: A Unique Window of Opportunity, Julia Matevosyan, ESIG </a:t>
            </a:r>
          </a:p>
          <a:p>
            <a:pPr marL="742950" lvl="1" indent="-285750">
              <a:lnSpc>
                <a:spcPct val="108000"/>
              </a:lnSpc>
              <a:buClr>
                <a:srgbClr val="F15934"/>
              </a:buClr>
              <a:buFontTx/>
              <a:buChar char="–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UNIFI GFM Performance Requirements Deepak Ramasubramanian, EPRI </a:t>
            </a:r>
          </a:p>
          <a:p>
            <a:pPr marL="742950" lvl="1" indent="-285750">
              <a:lnSpc>
                <a:spcPct val="108000"/>
              </a:lnSpc>
              <a:buClr>
                <a:srgbClr val="F15934"/>
              </a:buClr>
              <a:buFontTx/>
              <a:buChar char="–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NG ESO GFM Specification Best Practice Application Guide, Nick Harvey, National Grid ESO (United Kingdom) </a:t>
            </a:r>
          </a:p>
          <a:p>
            <a:pPr marL="742950" lvl="1" indent="-285750">
              <a:lnSpc>
                <a:spcPct val="108000"/>
              </a:lnSpc>
              <a:spcAft>
                <a:spcPts val="600"/>
              </a:spcAft>
              <a:buClr>
                <a:srgbClr val="F15934"/>
              </a:buClr>
              <a:buFontTx/>
              <a:buChar char="–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AEMO Draft Grid Forming Specifications Nilesh Modi, Specialist, AEMO (Australia) </a:t>
            </a:r>
          </a:p>
          <a:p>
            <a:pPr marL="285750" indent="-285750"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  <a:buClr>
                <a:srgbClr val="F15934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IBR Studies and Tools </a:t>
            </a:r>
          </a:p>
          <a:p>
            <a:pPr marL="742950" lvl="1" indent="-285750">
              <a:lnSpc>
                <a:spcPct val="108000"/>
              </a:lnSpc>
              <a:spcBef>
                <a:spcPts val="600"/>
              </a:spcBef>
              <a:buClr>
                <a:srgbClr val="F15934"/>
              </a:buClr>
              <a:buFont typeface="Century Gothic" panose="020B0502020202020204" pitchFamily="34" charset="0"/>
              <a:buChar char="–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Dynamic Stability Screening Approaches for High IBR Systems, Matt Richwine, Telos Energy </a:t>
            </a:r>
          </a:p>
          <a:p>
            <a:pPr marL="742950" lvl="1" indent="-285750">
              <a:lnSpc>
                <a:spcPct val="108000"/>
              </a:lnSpc>
              <a:buClr>
                <a:srgbClr val="F15934"/>
              </a:buClr>
              <a:buFont typeface="Century Gothic" panose="020B0502020202020204" pitchFamily="34" charset="0"/>
              <a:buChar char="–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Analysis of 19.5 Hz Oscillation on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Kaua’I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Island System Jin Tan, NREL </a:t>
            </a:r>
          </a:p>
          <a:p>
            <a:pPr marL="742950" lvl="1" indent="-285750">
              <a:lnSpc>
                <a:spcPct val="108000"/>
              </a:lnSpc>
              <a:buClr>
                <a:srgbClr val="F15934"/>
              </a:buClr>
              <a:buFont typeface="Century Gothic" panose="020B0502020202020204" pitchFamily="34" charset="0"/>
              <a:buChar char="–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Dynamic Performance Optimization for 100% Inverter-based Power Systems: Experiences from Hawai’i Island, Ulrich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Münz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Siemens </a:t>
            </a:r>
          </a:p>
          <a:p>
            <a:pPr marL="742950" lvl="1" indent="-285750">
              <a:lnSpc>
                <a:spcPct val="108000"/>
              </a:lnSpc>
              <a:buClr>
                <a:srgbClr val="F15934"/>
              </a:buClr>
              <a:buFont typeface="Century Gothic" panose="020B0502020202020204" pitchFamily="34" charset="0"/>
              <a:buChar char="–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New System Strength Metrics, Tim Green, Imperial College London (UK) </a:t>
            </a:r>
          </a:p>
          <a:p>
            <a:pPr marL="742950" lvl="1" indent="-285750">
              <a:lnSpc>
                <a:spcPct val="108000"/>
              </a:lnSpc>
              <a:buClr>
                <a:srgbClr val="F15934"/>
              </a:buClr>
              <a:buFont typeface="Century Gothic" panose="020B0502020202020204" pitchFamily="34" charset="0"/>
              <a:buChar char="–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NERC EMT Modeling Guide, Alex Shattuck, NERC</a:t>
            </a:r>
          </a:p>
          <a:p>
            <a:pPr marL="285750" indent="-285750">
              <a:lnSpc>
                <a:spcPct val="108000"/>
              </a:lnSpc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A72A90-6945-44CD-6229-6F3576D64C6D}"/>
              </a:ext>
            </a:extLst>
          </p:cNvPr>
          <p:cNvSpPr txBox="1"/>
          <p:nvPr/>
        </p:nvSpPr>
        <p:spPr>
          <a:xfrm>
            <a:off x="405580" y="6364380"/>
            <a:ext cx="1146687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Presentations slides are here: </a:t>
            </a:r>
            <a:r>
              <a:rPr lang="en-US" dirty="0">
                <a:latin typeface="Arial"/>
                <a:cs typeface="Arial"/>
                <a:hlinkClick r:id="rId3"/>
              </a:rPr>
              <a:t>https://www.esig.energy/event/2023-spring-technical-workshop/</a:t>
            </a:r>
            <a:r>
              <a:rPr lang="en-US" dirty="0">
                <a:latin typeface="Arial"/>
                <a:cs typeface="Arial"/>
              </a:rPr>
              <a:t> 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800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119EEF1-1E0A-E94D-EFC0-39DEADC7F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3358" y="2856416"/>
            <a:ext cx="4295950" cy="31416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18ADE3-1A09-7653-BEEB-AFF63B896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7" y="1"/>
            <a:ext cx="10061109" cy="1417320"/>
          </a:xfrm>
        </p:spPr>
        <p:txBody>
          <a:bodyPr lIns="0" tIns="45720" rIns="91440" bIns="45720" anchor="ctr"/>
          <a:lstStyle/>
          <a:p>
            <a:pPr>
              <a:lnSpc>
                <a:spcPct val="108000"/>
              </a:lnSpc>
            </a:pPr>
            <a:r>
              <a:rPr lang="en-US" dirty="0">
                <a:latin typeface="Montserrat"/>
              </a:rPr>
              <a:t>National Grid ESO, Grid Forming Best Practice Guide, Background</a:t>
            </a:r>
            <a:endParaRPr lang="en-US" dirty="0"/>
          </a:p>
        </p:txBody>
      </p:sp>
      <p:pic>
        <p:nvPicPr>
          <p:cNvPr id="4" name="Picture 4" descr="Timeline&#10;&#10;Description automatically generated">
            <a:extLst>
              <a:ext uri="{FF2B5EF4-FFF2-40B4-BE49-F238E27FC236}">
                <a16:creationId xmlns:a16="http://schemas.microsoft.com/office/drawing/2014/main" id="{8A6F199D-1E91-7A78-F459-8360923C88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8" r="1070" b="1803"/>
          <a:stretch/>
        </p:blipFill>
        <p:spPr>
          <a:xfrm>
            <a:off x="228598" y="1689992"/>
            <a:ext cx="7086601" cy="43951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73619D-1C63-3AFC-1496-E5BB41FD6AB8}"/>
              </a:ext>
            </a:extLst>
          </p:cNvPr>
          <p:cNvSpPr txBox="1"/>
          <p:nvPr/>
        </p:nvSpPr>
        <p:spPr>
          <a:xfrm>
            <a:off x="7537753" y="1567482"/>
            <a:ext cx="4654247" cy="11387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Arial"/>
                <a:cs typeface="Arial"/>
                <a:hlinkClick r:id="rId4"/>
              </a:rPr>
              <a:t>GC0137: Minimum Specification Required for Provision of GB Grid Forming (GBGF) Capability</a:t>
            </a:r>
            <a:endParaRPr lang="en-US" sz="1600" dirty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  <a:p>
            <a:r>
              <a:rPr lang="en-US" sz="1200" dirty="0">
                <a:latin typeface="Arial"/>
                <a:cs typeface="Arial"/>
              </a:rPr>
              <a:t>(Go To the Documents and Final Modification Reports for final Legal Text)</a:t>
            </a:r>
            <a:endParaRPr 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F83152-7F7F-42FF-FF80-A2800D2D63DA}"/>
              </a:ext>
            </a:extLst>
          </p:cNvPr>
          <p:cNvSpPr txBox="1"/>
          <p:nvPr/>
        </p:nvSpPr>
        <p:spPr>
          <a:xfrm>
            <a:off x="130629" y="6368671"/>
            <a:ext cx="57922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Source: Nick Harvey, NGESO,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ESIG Spring Technical Workshop 2023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500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789B3-BD40-DCE7-20BB-D81F17177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45720" rIns="91440" bIns="45720" anchor="ctr"/>
          <a:lstStyle/>
          <a:p>
            <a:pPr>
              <a:lnSpc>
                <a:spcPct val="108000"/>
              </a:lnSpc>
            </a:pPr>
            <a:r>
              <a:rPr lang="en-US" dirty="0">
                <a:latin typeface="Montserrat"/>
              </a:rPr>
              <a:t>National Grid ESO, Grid Forming Best Practice Guide, Next Steps</a:t>
            </a:r>
            <a:endParaRPr lang="en-US" dirty="0"/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6EEA8F81-9628-59D6-704F-B8CB8F511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98" y="1581793"/>
            <a:ext cx="8379480" cy="4726295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193429BF-28BE-D80C-D655-F88E8F29C519}"/>
              </a:ext>
            </a:extLst>
          </p:cNvPr>
          <p:cNvSpPr txBox="1"/>
          <p:nvPr/>
        </p:nvSpPr>
        <p:spPr>
          <a:xfrm>
            <a:off x="9037750" y="5489820"/>
            <a:ext cx="3113705" cy="8309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Arial"/>
                <a:cs typeface="Arial"/>
                <a:hlinkClick r:id="rId3"/>
              </a:rPr>
              <a:t>https://www.nationalgrideso.com/document/278491/download</a:t>
            </a:r>
            <a:endParaRPr lang="en-US" sz="1600" dirty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</p:txBody>
      </p:sp>
      <p:pic>
        <p:nvPicPr>
          <p:cNvPr id="6" name="Picture 5" descr="A picture containing text, highway&#10;&#10;Description automatically generated">
            <a:extLst>
              <a:ext uri="{FF2B5EF4-FFF2-40B4-BE49-F238E27FC236}">
                <a16:creationId xmlns:a16="http://schemas.microsoft.com/office/drawing/2014/main" id="{7D7F0827-EF86-5528-D867-E1DDAC0523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003" b="2248"/>
          <a:stretch/>
        </p:blipFill>
        <p:spPr>
          <a:xfrm>
            <a:off x="9142062" y="1598618"/>
            <a:ext cx="2560082" cy="36265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ABF8D5-D89B-00F5-2F4F-58F3C8465232}"/>
              </a:ext>
            </a:extLst>
          </p:cNvPr>
          <p:cNvSpPr txBox="1"/>
          <p:nvPr/>
        </p:nvSpPr>
        <p:spPr>
          <a:xfrm>
            <a:off x="130629" y="6380085"/>
            <a:ext cx="57922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Source: Nick Harvey, NGESO,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ESIG Spring Technical Workshop 2023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160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F2F232-AEFB-4198-AAB4-4C9846C77F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Julia Matevosyan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3421F7-F4EF-4569-8427-374F6BB966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julia@esig.energy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767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C6888-7476-CCE7-7595-C053BBBD3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22FAA-0F1A-616C-2204-4438597137E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91440" tIns="45720" rIns="91440" bIns="45720" anchor="t"/>
          <a:lstStyle/>
          <a:p>
            <a:pPr>
              <a:lnSpc>
                <a:spcPct val="108000"/>
              </a:lnSpc>
              <a:spcBef>
                <a:spcPts val="1200"/>
              </a:spcBef>
              <a:buSzPct val="100000"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indent="-231775">
              <a:lnSpc>
                <a:spcPct val="108000"/>
              </a:lnSpc>
              <a:spcBef>
                <a:spcPts val="1200"/>
              </a:spcBef>
              <a:buSzPct val="100000"/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EPRI, Verifying Performance of Bulk Power System-Connected Solar, Wind, and Storage Plants </a:t>
            </a:r>
          </a:p>
          <a:p>
            <a:pPr marL="228600" indent="-228600">
              <a:lnSpc>
                <a:spcPct val="108000"/>
              </a:lnSpc>
              <a:spcBef>
                <a:spcPts val="1200"/>
              </a:spcBef>
              <a:buSzPct val="100000"/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Proposed draft NYSRC’s PRR 151, wholesale adoption of IEEE2800-2022 (with exceptions)</a:t>
            </a:r>
          </a:p>
          <a:p>
            <a:pPr marL="231775" indent="-231775">
              <a:lnSpc>
                <a:spcPct val="108000"/>
              </a:lnSpc>
              <a:spcBef>
                <a:spcPts val="1200"/>
              </a:spcBef>
              <a:buSzPct val="100000"/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NERC EMT Guideline and Task Force, Update </a:t>
            </a:r>
            <a:endParaRPr lang="en-US" dirty="0">
              <a:solidFill>
                <a:schemeClr val="tx1"/>
              </a:solidFill>
            </a:endParaRPr>
          </a:p>
          <a:p>
            <a:pPr marL="231775" indent="-231775">
              <a:lnSpc>
                <a:spcPct val="108000"/>
              </a:lnSpc>
              <a:spcBef>
                <a:spcPts val="1200"/>
              </a:spcBef>
              <a:buSzPct val="100000"/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ESIG Spring Technical Workshop, Summary of Reliability Sessions</a:t>
            </a:r>
          </a:p>
          <a:p>
            <a:pPr marL="231775" indent="-231775">
              <a:lnSpc>
                <a:spcPct val="108000"/>
              </a:lnSpc>
              <a:spcBef>
                <a:spcPts val="1200"/>
              </a:spcBef>
              <a:buSzPct val="100000"/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National Grid ESO Grid Forming Best Practice Guide</a:t>
            </a:r>
          </a:p>
        </p:txBody>
      </p:sp>
    </p:spTree>
    <p:extLst>
      <p:ext uri="{BB962C8B-B14F-4D97-AF65-F5344CB8AC3E}">
        <p14:creationId xmlns:p14="http://schemas.microsoft.com/office/powerpoint/2010/main" val="2022939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45AB06B9-CAC3-0345-5590-6E192C075144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/>
              <a:t>Bulk System Integration of Renewables and Distributed Energy Resources &amp; Transmission Planning</a:t>
            </a:r>
          </a:p>
          <a:p>
            <a:r>
              <a:rPr lang="en-US" dirty="0"/>
              <a:t>Jens Boemer, Aidan Tuohy, Anish Gaikwad, Jose Cordova </a:t>
            </a:r>
          </a:p>
          <a:p>
            <a:endParaRPr lang="en-US" dirty="0"/>
          </a:p>
          <a:p>
            <a:r>
              <a:rPr lang="en-US" b="1" dirty="0"/>
              <a:t>DER Integration</a:t>
            </a:r>
          </a:p>
          <a:p>
            <a:r>
              <a:rPr lang="en-US" dirty="0"/>
              <a:t>Aminul </a:t>
            </a:r>
            <a:r>
              <a:rPr lang="en-US" dirty="0" err="1"/>
              <a:t>Huque</a:t>
            </a:r>
            <a:r>
              <a:rPr lang="en-US" dirty="0"/>
              <a:t>, Tom Key</a:t>
            </a:r>
          </a:p>
          <a:p>
            <a:endParaRPr lang="en-US" dirty="0"/>
          </a:p>
          <a:p>
            <a:pPr>
              <a:tabLst>
                <a:tab pos="5991225" algn="r"/>
              </a:tabLst>
            </a:pPr>
            <a:r>
              <a:rPr lang="en-US" sz="2100" dirty="0"/>
              <a:t>April 13, 2023	</a:t>
            </a:r>
            <a:r>
              <a:rPr lang="en-US" b="1" dirty="0"/>
              <a:t>Classification: </a:t>
            </a:r>
            <a:r>
              <a:rPr lang="en-US" dirty="0">
                <a:solidFill>
                  <a:srgbClr val="00B050"/>
                </a:solidFill>
              </a:rPr>
              <a:t>Public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87C85C-D7A6-3349-AA5D-A5A79F049ECC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/>
              <a:t>Verifying Performance of Bulk Power System-Connected Solar, Wind, and Storage Plants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F99F5E-DBB8-CA48-BB68-3F744F8696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Selected slides for Julia Matevosyan for presentation to ERCOT IBRTF on 4/14, 2023</a:t>
            </a:r>
          </a:p>
        </p:txBody>
      </p:sp>
    </p:spTree>
    <p:extLst>
      <p:ext uri="{BB962C8B-B14F-4D97-AF65-F5344CB8AC3E}">
        <p14:creationId xmlns:p14="http://schemas.microsoft.com/office/powerpoint/2010/main" val="4155529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3CBFC-57B1-907B-3D27-2646949F1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Disclaimer and Copyright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06EBD-0FC8-5B64-AF5A-684935841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These slides are provided by courtesy of Electric Power Research Institute (EPRI).</a:t>
            </a:r>
          </a:p>
          <a:p>
            <a:r>
              <a:rPr lang="en-US" dirty="0"/>
              <a:t>EPRI does not guarantee for the accuracy of the information provided and declines any liability associated with the use of the information.</a:t>
            </a:r>
          </a:p>
          <a:p>
            <a:r>
              <a:rPr lang="en-US" dirty="0"/>
              <a:t>The material provided is EPRI copyrighted. Any use of these slides should adequately attribute EPRI: © EPRI 2023</a:t>
            </a:r>
          </a:p>
          <a:p>
            <a:r>
              <a:rPr lang="en-US" dirty="0"/>
              <a:t>Please submit any comments or questions to Jens Boemer, </a:t>
            </a:r>
            <a:r>
              <a:rPr lang="en-US" dirty="0">
                <a:hlinkClick r:id="rId2"/>
              </a:rPr>
              <a:t>jboemer@epri.com</a:t>
            </a:r>
            <a:r>
              <a:rPr lang="en-US" dirty="0"/>
              <a:t>. </a:t>
            </a:r>
          </a:p>
          <a:p>
            <a:r>
              <a:rPr lang="en-US" dirty="0"/>
              <a:t>Thank you for collaborating with us!</a:t>
            </a:r>
          </a:p>
        </p:txBody>
      </p:sp>
    </p:spTree>
    <p:extLst>
      <p:ext uri="{BB962C8B-B14F-4D97-AF65-F5344CB8AC3E}">
        <p14:creationId xmlns:p14="http://schemas.microsoft.com/office/powerpoint/2010/main" val="3615622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7AFCE90-7675-4E14-9910-F48E02EF6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19" y="182563"/>
            <a:ext cx="8931825" cy="731520"/>
          </a:xfrm>
        </p:spPr>
        <p:txBody>
          <a:bodyPr anchor="ctr"/>
          <a:lstStyle/>
          <a:p>
            <a:r>
              <a:rPr lang="en-US" sz="2400" dirty="0"/>
              <a:t>Verifying Performance of Bulk Power System-Connected Solar, Wind, and Storage Plants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4B0F117-86AF-4C3B-AE56-8A42D8068B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18388" y="3724616"/>
            <a:ext cx="4408487" cy="27805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100" b="1" dirty="0"/>
              <a:t>Deliverables </a:t>
            </a:r>
            <a:r>
              <a:rPr lang="en-US" sz="1100" dirty="0"/>
              <a:t>(* access immediately after execution of agreement)</a:t>
            </a:r>
          </a:p>
          <a:p>
            <a:r>
              <a:rPr lang="en-US" sz="1100" dirty="0">
                <a:solidFill>
                  <a:schemeClr val="tx2"/>
                </a:solidFill>
              </a:rPr>
              <a:t>[Webcasts]</a:t>
            </a:r>
            <a:r>
              <a:rPr lang="en-US" sz="1100" dirty="0"/>
              <a:t> Training recordings and slide decks*</a:t>
            </a:r>
          </a:p>
          <a:p>
            <a:r>
              <a:rPr lang="en-US" sz="1100" dirty="0">
                <a:solidFill>
                  <a:schemeClr val="tx2"/>
                </a:solidFill>
              </a:rPr>
              <a:t>[Virtual Meetings]</a:t>
            </a:r>
            <a:r>
              <a:rPr lang="en-US" sz="1100" dirty="0"/>
              <a:t> Monthly collaboration meetings*</a:t>
            </a:r>
          </a:p>
          <a:p>
            <a:r>
              <a:rPr lang="en-US" sz="1100" dirty="0">
                <a:solidFill>
                  <a:schemeClr val="tx2"/>
                </a:solidFill>
              </a:rPr>
              <a:t>[Decision Tools]</a:t>
            </a:r>
            <a:r>
              <a:rPr lang="en-US" sz="1100" dirty="0"/>
              <a:t> (i) IEEE 2800 adoption user responsibilities and decisions spreadsheet*; (ii) mapping recent NERC and FERC guidance to IEEE 2800 (iii) generic technical interconnection requirements template; (iv) IEEE 2800/1547 applicability decision matrix</a:t>
            </a:r>
          </a:p>
          <a:p>
            <a:r>
              <a:rPr lang="en-US" sz="1100" dirty="0">
                <a:solidFill>
                  <a:schemeClr val="tx2"/>
                </a:solidFill>
              </a:rPr>
              <a:t>[Technical Update]</a:t>
            </a:r>
            <a:r>
              <a:rPr lang="en-US" sz="1100" dirty="0"/>
              <a:t> Plant performance verification procedures report with (</a:t>
            </a:r>
            <a:r>
              <a:rPr lang="en-US" sz="1100" dirty="0" err="1"/>
              <a:t>i</a:t>
            </a:r>
            <a:r>
              <a:rPr lang="en-US" sz="1100" dirty="0"/>
              <a:t>) interim and (ii) recommended approach for IEEE P2800.2, including Responsibility Assignment (RACI) matrix</a:t>
            </a:r>
          </a:p>
          <a:p>
            <a:pPr marL="0" indent="0">
              <a:buNone/>
            </a:pPr>
            <a:r>
              <a:rPr lang="en-US" sz="1100" b="1" dirty="0"/>
              <a:t>Contact</a:t>
            </a:r>
          </a:p>
          <a:p>
            <a:r>
              <a:rPr lang="en-US" sz="1100" dirty="0"/>
              <a:t>Jens C. Boemer, (206) 471-1180 | </a:t>
            </a:r>
            <a:r>
              <a:rPr lang="en-US" sz="1100" u="sng" dirty="0">
                <a:hlinkClick r:id="rId3"/>
              </a:rPr>
              <a:t>jboemer@epri.com</a:t>
            </a:r>
            <a:endParaRPr lang="en-US" sz="1100" u="sng" dirty="0"/>
          </a:p>
          <a:p>
            <a:r>
              <a:rPr lang="en-US" sz="11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Aminul Huque, (865) 218-8051 </a:t>
            </a:r>
            <a:r>
              <a:rPr lang="en-US" sz="1100" dirty="0"/>
              <a:t>|</a:t>
            </a:r>
            <a:r>
              <a:rPr lang="en-US" sz="11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u="sng" dirty="0">
                <a:solidFill>
                  <a:srgbClr val="0000FF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  <a:hlinkClick r:id="rId4"/>
              </a:rPr>
              <a:t>mhuque@epri.com</a:t>
            </a:r>
            <a:endParaRPr lang="en-US" sz="1100" dirty="0">
              <a:cs typeface="Calibri" panose="020F050202020403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8AE937B-C74A-4CC9-A658-F748894DE2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639" y="1374774"/>
            <a:ext cx="3999410" cy="1932386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Leading IEEE standards like 2800 and 1547 now firmly establish </a:t>
            </a:r>
            <a:r>
              <a:rPr lang="en-US" sz="2000" b="1" dirty="0">
                <a:solidFill>
                  <a:srgbClr val="00B050"/>
                </a:solidFill>
              </a:rPr>
              <a:t>capability</a:t>
            </a:r>
            <a:r>
              <a:rPr lang="en-US" sz="2000" dirty="0">
                <a:solidFill>
                  <a:srgbClr val="00B050"/>
                </a:solidFill>
              </a:rPr>
              <a:t> and </a:t>
            </a:r>
            <a:r>
              <a:rPr lang="en-US" sz="2000" b="1" dirty="0">
                <a:solidFill>
                  <a:srgbClr val="00B050"/>
                </a:solidFill>
              </a:rPr>
              <a:t>performance</a:t>
            </a:r>
            <a:r>
              <a:rPr lang="en-US" sz="2000" dirty="0">
                <a:solidFill>
                  <a:srgbClr val="00B050"/>
                </a:solidFill>
              </a:rPr>
              <a:t> requirements for large inverter-based resources (IBRs). But the testing and verification for the </a:t>
            </a:r>
            <a:r>
              <a:rPr lang="en-US" sz="2000" b="1" dirty="0">
                <a:solidFill>
                  <a:srgbClr val="00B050"/>
                </a:solidFill>
              </a:rPr>
              <a:t>plant-level conformity </a:t>
            </a:r>
            <a:r>
              <a:rPr lang="en-US" sz="2000" dirty="0">
                <a:solidFill>
                  <a:srgbClr val="00B050"/>
                </a:solidFill>
              </a:rPr>
              <a:t>remains a challenge.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F15968FF-9D8F-4EE6-8F31-CCCB9FC25FD3}"/>
              </a:ext>
            </a:extLst>
          </p:cNvPr>
          <p:cNvSpPr txBox="1">
            <a:spLocks noGrp="1"/>
          </p:cNvSpPr>
          <p:nvPr>
            <p:ph sz="quarter" idx="11"/>
          </p:nvPr>
        </p:nvSpPr>
        <p:spPr>
          <a:xfrm>
            <a:off x="274638" y="3720539"/>
            <a:ext cx="7127157" cy="2677309"/>
          </a:xfrm>
        </p:spPr>
        <p:txBody>
          <a:bodyPr>
            <a:normAutofit fontScale="70000" lnSpcReduction="20000"/>
          </a:bodyPr>
          <a:lstStyle/>
          <a:p>
            <a:r>
              <a:rPr lang="en-US" sz="2000" b="1" dirty="0"/>
              <a:t>Training </a:t>
            </a:r>
            <a:r>
              <a:rPr lang="en-US" sz="2000" dirty="0"/>
              <a:t>and review of leading IEEE interconnection standards like IEEE 2800-2022 and international practices for conformity assessment</a:t>
            </a:r>
          </a:p>
          <a:p>
            <a:r>
              <a:rPr lang="en-US" sz="2000" dirty="0"/>
              <a:t>Assess and determine </a:t>
            </a:r>
            <a:r>
              <a:rPr lang="en-US" sz="2000" b="1" dirty="0"/>
              <a:t>improvements</a:t>
            </a:r>
            <a:r>
              <a:rPr lang="en-US" sz="2000" dirty="0"/>
              <a:t> of participants’ technical interconnection requirements, processes, and impact study approaches</a:t>
            </a:r>
          </a:p>
          <a:p>
            <a:r>
              <a:rPr lang="en-US" sz="2000" dirty="0"/>
              <a:t>Recommend </a:t>
            </a:r>
            <a:r>
              <a:rPr lang="en-US" sz="2000" b="1" dirty="0"/>
              <a:t>pre-commissioning conformity procedures</a:t>
            </a:r>
            <a:r>
              <a:rPr lang="en-US" sz="2000" dirty="0"/>
              <a:t> like inverter type tests and plant-level design evaluation, with:</a:t>
            </a:r>
          </a:p>
          <a:p>
            <a:pPr lvl="1"/>
            <a:r>
              <a:rPr lang="en-US" sz="2000" dirty="0"/>
              <a:t>IBR unit capabilities checklist for the shorter-term adoption of IEEE 2800</a:t>
            </a:r>
          </a:p>
          <a:p>
            <a:pPr lvl="1"/>
            <a:r>
              <a:rPr lang="en-US" sz="2000" dirty="0"/>
              <a:t>Application of IBR unit and IBR plant models for the longer-term adoption per 2800.2</a:t>
            </a:r>
          </a:p>
          <a:p>
            <a:r>
              <a:rPr lang="en-US" sz="2000" dirty="0"/>
              <a:t>Recommend </a:t>
            </a:r>
            <a:r>
              <a:rPr lang="en-US" sz="2000" b="1" dirty="0"/>
              <a:t>post-commissioning conformity procedures </a:t>
            </a:r>
            <a:r>
              <a:rPr lang="en-US" sz="2000" dirty="0"/>
              <a:t>like plant as-built installation and settings evaluation, commissioning tests, performance monitoring, and model validation</a:t>
            </a:r>
          </a:p>
          <a:p>
            <a:r>
              <a:rPr lang="en-US" sz="2000" dirty="0"/>
              <a:t>Close coordination with the IEEE P2800.2 Working Group and associated Subgroups</a:t>
            </a:r>
          </a:p>
          <a:p>
            <a:endParaRPr lang="en-US" sz="20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D80D9C-350C-4F4D-8378-8C4A84F6C0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Deliverables &amp; Contact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38238FA-BE4F-4976-A952-24D4DDC91A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53542" y="39498"/>
            <a:ext cx="640518" cy="477837"/>
          </a:xfrm>
        </p:spPr>
        <p:txBody>
          <a:bodyPr/>
          <a:lstStyle/>
          <a:p>
            <a:r>
              <a:rPr lang="en-US" dirty="0"/>
              <a:t>40/173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85333FB-BC36-4F71-BC19-610352BAEE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dirty="0"/>
              <a:t>16/3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C071F38-366F-4A33-B79B-229CD4C910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553542" y="618122"/>
            <a:ext cx="638458" cy="471198"/>
          </a:xfrm>
        </p:spPr>
        <p:txBody>
          <a:bodyPr/>
          <a:lstStyle/>
          <a:p>
            <a:r>
              <a:rPr lang="en-US" dirty="0"/>
              <a:t>MOD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0DDDF4-9B55-4FA5-9D0F-AC8DFCB81889}"/>
              </a:ext>
            </a:extLst>
          </p:cNvPr>
          <p:cNvSpPr/>
          <p:nvPr/>
        </p:nvSpPr>
        <p:spPr bwMode="auto">
          <a:xfrm>
            <a:off x="10692576" y="1057648"/>
            <a:ext cx="909411" cy="229952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219075" marR="0" indent="-219075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COORDIN.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8875071-F33B-44AC-81FA-D654B1635174}"/>
              </a:ext>
            </a:extLst>
          </p:cNvPr>
          <p:cNvSpPr>
            <a:spLocks noGrp="1"/>
          </p:cNvSpPr>
          <p:nvPr/>
        </p:nvSpPr>
        <p:spPr bwMode="auto">
          <a:xfrm>
            <a:off x="11553542" y="997889"/>
            <a:ext cx="79965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231775" indent="-23177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7940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855663" indent="-2238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3pPr>
            <a:lvl4pPr marL="1262063" indent="-28892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1538288" indent="-22542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5pPr>
            <a:lvl6pPr marL="19446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6pPr>
            <a:lvl7pPr marL="24018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7pPr>
            <a:lvl8pPr marL="28590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8pPr>
            <a:lvl9pPr marL="33162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200" b="1" dirty="0"/>
              <a:t>174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D6D616-6DA7-4080-B2D3-B01F04BDF511}"/>
              </a:ext>
            </a:extLst>
          </p:cNvPr>
          <p:cNvSpPr/>
          <p:nvPr/>
        </p:nvSpPr>
        <p:spPr>
          <a:xfrm>
            <a:off x="2934789" y="923205"/>
            <a:ext cx="76918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kern="0" dirty="0">
                <a:solidFill>
                  <a:schemeClr val="bg1">
                    <a:lumMod val="50000"/>
                  </a:schemeClr>
                </a:solidFill>
                <a:latin typeface="Century Gothic"/>
                <a:ea typeface="+mj-ea"/>
                <a:cs typeface="+mj-cs"/>
              </a:rPr>
              <a:t>SPN #</a:t>
            </a:r>
            <a:r>
              <a:rPr lang="en-US" sz="2400" b="1" kern="0" dirty="0">
                <a:solidFill>
                  <a:srgbClr val="FF0000"/>
                </a:solidFill>
                <a:latin typeface="Century Gothic"/>
                <a:ea typeface="+mj-ea"/>
                <a:cs typeface="+mj-cs"/>
                <a:hlinkClick r:id="rId5"/>
              </a:rPr>
              <a:t>3002025832</a:t>
            </a:r>
            <a:r>
              <a:rPr lang="en-US" sz="2400" b="1" kern="0" dirty="0">
                <a:solidFill>
                  <a:schemeClr val="bg1">
                    <a:lumMod val="50000"/>
                  </a:schemeClr>
                </a:solidFill>
                <a:latin typeface="Century Gothic"/>
                <a:ea typeface="+mj-ea"/>
                <a:cs typeface="+mj-cs"/>
              </a:rPr>
              <a:t>; ~18 months in 2023-2024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94E14A2-1B06-357D-9C3B-B5D72227D8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3311" y="1506869"/>
            <a:ext cx="1389598" cy="17274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90CF52E6-0C08-FDA8-5C4F-0F39B9121C9E}"/>
              </a:ext>
            </a:extLst>
          </p:cNvPr>
          <p:cNvSpPr/>
          <p:nvPr/>
        </p:nvSpPr>
        <p:spPr bwMode="auto">
          <a:xfrm>
            <a:off x="6098009" y="2089249"/>
            <a:ext cx="410754" cy="579960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88E6A54B-18B4-8B50-6569-269C5104AE09}"/>
              </a:ext>
            </a:extLst>
          </p:cNvPr>
          <p:cNvSpPr/>
          <p:nvPr/>
        </p:nvSpPr>
        <p:spPr bwMode="auto">
          <a:xfrm>
            <a:off x="8937135" y="2080602"/>
            <a:ext cx="410754" cy="579960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22D9F8EF-AD0A-525A-FA84-D860E1AF4C92}"/>
              </a:ext>
            </a:extLst>
          </p:cNvPr>
          <p:cNvGraphicFramePr>
            <a:graphicFrameLocks noGrp="1"/>
          </p:cNvGraphicFramePr>
          <p:nvPr/>
        </p:nvGraphicFramePr>
        <p:xfrm>
          <a:off x="9380368" y="2574582"/>
          <a:ext cx="2446179" cy="657225"/>
        </p:xfrm>
        <a:graphic>
          <a:graphicData uri="http://schemas.openxmlformats.org/drawingml/2006/table">
            <a:tbl>
              <a:tblPr/>
              <a:tblGrid>
                <a:gridCol w="1304756">
                  <a:extLst>
                    <a:ext uri="{9D8B030D-6E8A-4147-A177-3AD203B41FA5}">
                      <a16:colId xmlns:a16="http://schemas.microsoft.com/office/drawing/2014/main" val="3873110647"/>
                    </a:ext>
                  </a:extLst>
                </a:gridCol>
                <a:gridCol w="585627">
                  <a:extLst>
                    <a:ext uri="{9D8B030D-6E8A-4147-A177-3AD203B41FA5}">
                      <a16:colId xmlns:a16="http://schemas.microsoft.com/office/drawing/2014/main" val="1310896971"/>
                    </a:ext>
                  </a:extLst>
                </a:gridCol>
                <a:gridCol w="555796">
                  <a:extLst>
                    <a:ext uri="{9D8B030D-6E8A-4147-A177-3AD203B41FA5}">
                      <a16:colId xmlns:a16="http://schemas.microsoft.com/office/drawing/2014/main" val="3720221380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Requirement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Conformity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1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8317658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Voltage Ride-Through (VRT)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rtl="0" fontAlgn="ctr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</a:rPr>
                        <a:t>Pass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8826296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Restore Output After Voltage Ride-Through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r" rtl="0" fontAlgn="ctr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</a:rPr>
                        <a:t>Pass</a:t>
                      </a:r>
                      <a:endParaRPr lang="en-US" sz="8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6484445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Dynamic Voltage Support / Current Injection during VRT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Balanced</a:t>
                      </a:r>
                    </a:p>
                  </a:txBody>
                  <a:tcPr marL="8827" marR="8827" marT="8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</a:rPr>
                        <a:t>Pass</a:t>
                      </a:r>
                      <a:endParaRPr lang="en-US" sz="8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107508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Unbalanced</a:t>
                      </a:r>
                    </a:p>
                  </a:txBody>
                  <a:tcPr marL="8827" marR="8827" marT="8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Fail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5964351"/>
                  </a:ext>
                </a:extLst>
              </a:tr>
            </a:tbl>
          </a:graphicData>
        </a:graphic>
      </p:graphicFrame>
      <p:pic>
        <p:nvPicPr>
          <p:cNvPr id="25" name="Picture 24">
            <a:extLst>
              <a:ext uri="{FF2B5EF4-FFF2-40B4-BE49-F238E27FC236}">
                <a16:creationId xmlns:a16="http://schemas.microsoft.com/office/drawing/2014/main" id="{F6451A1B-C62C-8B3C-F1A0-035AB19FF6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980" t="45714"/>
          <a:stretch/>
        </p:blipFill>
        <p:spPr>
          <a:xfrm>
            <a:off x="9380367" y="1500724"/>
            <a:ext cx="2446179" cy="993027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4C2AFA4-5B8B-0FE1-C9E8-A94A74E35ABF}"/>
              </a:ext>
            </a:extLst>
          </p:cNvPr>
          <p:cNvSpPr txBox="1">
            <a:spLocks/>
          </p:cNvSpPr>
          <p:nvPr/>
        </p:nvSpPr>
        <p:spPr bwMode="auto">
          <a:xfrm>
            <a:off x="365125" y="6208738"/>
            <a:ext cx="6858000" cy="394081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7940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855663" indent="-2238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3pPr>
            <a:lvl4pPr marL="1262063" indent="-28892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1538288" indent="-22542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5pPr>
            <a:lvl6pPr marL="19446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6pPr>
            <a:lvl7pPr marL="24018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7pPr>
            <a:lvl8pPr marL="28590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8pPr>
            <a:lvl9pPr marL="33162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9pPr>
          </a:lstStyle>
          <a:p>
            <a:pPr marL="342900" indent="-342900">
              <a:buClr>
                <a:schemeClr val="bg1"/>
              </a:buClr>
              <a:buFont typeface="Wingdings" pitchFamily="2" charset="2"/>
              <a:buChar char="Ø"/>
            </a:pPr>
            <a:r>
              <a:rPr lang="en-US" sz="2000" kern="0" dirty="0">
                <a:solidFill>
                  <a:schemeClr val="bg1"/>
                </a:solidFill>
              </a:rPr>
              <a:t>Balancing Interconnection Process </a:t>
            </a:r>
            <a:r>
              <a:rPr lang="en-US" sz="2000" b="1" kern="0" dirty="0">
                <a:solidFill>
                  <a:schemeClr val="bg1"/>
                </a:solidFill>
              </a:rPr>
              <a:t>Efficiency</a:t>
            </a:r>
            <a:r>
              <a:rPr lang="en-US" sz="2000" kern="0" dirty="0">
                <a:solidFill>
                  <a:schemeClr val="bg1"/>
                </a:solidFill>
              </a:rPr>
              <a:t> and </a:t>
            </a:r>
            <a:r>
              <a:rPr lang="en-US" sz="2000" b="1" kern="0" dirty="0">
                <a:solidFill>
                  <a:schemeClr val="bg1"/>
                </a:solidFill>
              </a:rPr>
              <a:t>Reliability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F9166F-0C06-61E5-6FBB-673FB08118BF}"/>
              </a:ext>
            </a:extLst>
          </p:cNvPr>
          <p:cNvSpPr/>
          <p:nvPr/>
        </p:nvSpPr>
        <p:spPr bwMode="auto">
          <a:xfrm>
            <a:off x="274319" y="1042853"/>
            <a:ext cx="2501154" cy="345699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19075" marR="0" indent="-219075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Motivation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AC3F5A1-457E-3D9C-427E-3050CB745205}"/>
              </a:ext>
            </a:extLst>
          </p:cNvPr>
          <p:cNvGrpSpPr/>
          <p:nvPr/>
        </p:nvGrpSpPr>
        <p:grpSpPr>
          <a:xfrm>
            <a:off x="6560307" y="1953578"/>
            <a:ext cx="2330137" cy="1249941"/>
            <a:chOff x="221381" y="1087656"/>
            <a:chExt cx="5603511" cy="3005856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DFE6AFF-CCD3-1BEB-6E13-1D5C637EFCCA}"/>
                </a:ext>
              </a:extLst>
            </p:cNvPr>
            <p:cNvSpPr/>
            <p:nvPr/>
          </p:nvSpPr>
          <p:spPr bwMode="auto">
            <a:xfrm>
              <a:off x="221381" y="1087656"/>
              <a:ext cx="5603511" cy="3005856"/>
            </a:xfrm>
            <a:prstGeom prst="rect">
              <a:avLst/>
            </a:prstGeom>
            <a:noFill/>
            <a:ln w="285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31" name="Text Placeholder 3">
              <a:extLst>
                <a:ext uri="{FF2B5EF4-FFF2-40B4-BE49-F238E27FC236}">
                  <a16:creationId xmlns:a16="http://schemas.microsoft.com/office/drawing/2014/main" id="{D6A8B07C-F97A-ACD4-DB48-A1393CCCF4F4}"/>
                </a:ext>
              </a:extLst>
            </p:cNvPr>
            <p:cNvSpPr txBox="1">
              <a:spLocks/>
            </p:cNvSpPr>
            <p:nvPr/>
          </p:nvSpPr>
          <p:spPr>
            <a:xfrm>
              <a:off x="429816" y="1216281"/>
              <a:ext cx="2487683" cy="585225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bg2"/>
              </a:solidFill>
            </a:ln>
          </p:spPr>
          <p:txBody>
            <a:bodyPr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Measurements</a:t>
              </a:r>
            </a:p>
          </p:txBody>
        </p:sp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id="{3CECF304-2CED-4958-2DE8-2A82CD381F69}"/>
                </a:ext>
              </a:extLst>
            </p:cNvPr>
            <p:cNvSpPr txBox="1">
              <a:spLocks/>
            </p:cNvSpPr>
            <p:nvPr/>
          </p:nvSpPr>
          <p:spPr>
            <a:xfrm>
              <a:off x="3105856" y="2016266"/>
              <a:ext cx="2481998" cy="450118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txBody>
            <a:bodyPr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Validated Models</a:t>
              </a:r>
            </a:p>
          </p:txBody>
        </p:sp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id="{87581650-9156-9F58-FF41-8574DE5E417D}"/>
                </a:ext>
              </a:extLst>
            </p:cNvPr>
            <p:cNvSpPr txBox="1">
              <a:spLocks/>
            </p:cNvSpPr>
            <p:nvPr/>
          </p:nvSpPr>
          <p:spPr>
            <a:xfrm>
              <a:off x="432659" y="2016264"/>
              <a:ext cx="2481998" cy="450118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28575">
              <a:solidFill>
                <a:schemeClr val="bg1"/>
              </a:solidFill>
            </a:ln>
          </p:spPr>
          <p:txBody>
            <a:bodyPr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Unit Lab Testing</a:t>
              </a:r>
            </a:p>
          </p:txBody>
        </p:sp>
        <p:sp>
          <p:nvSpPr>
            <p:cNvPr id="34" name="Text Placeholder 3">
              <a:extLst>
                <a:ext uri="{FF2B5EF4-FFF2-40B4-BE49-F238E27FC236}">
                  <a16:creationId xmlns:a16="http://schemas.microsoft.com/office/drawing/2014/main" id="{F9A72020-62EE-5ADB-821F-DF949AB7BC5E}"/>
                </a:ext>
              </a:extLst>
            </p:cNvPr>
            <p:cNvSpPr txBox="1">
              <a:spLocks/>
            </p:cNvSpPr>
            <p:nvPr/>
          </p:nvSpPr>
          <p:spPr>
            <a:xfrm>
              <a:off x="432659" y="2681140"/>
              <a:ext cx="2481998" cy="610117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txBody>
            <a:bodyPr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Plant </a:t>
              </a:r>
              <a:b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Commissioning</a:t>
              </a:r>
            </a:p>
          </p:txBody>
        </p:sp>
        <p:sp>
          <p:nvSpPr>
            <p:cNvPr id="35" name="Text Placeholder 3">
              <a:extLst>
                <a:ext uri="{FF2B5EF4-FFF2-40B4-BE49-F238E27FC236}">
                  <a16:creationId xmlns:a16="http://schemas.microsoft.com/office/drawing/2014/main" id="{0096F50E-23E2-CCC1-4C2A-E852B2DB5BD2}"/>
                </a:ext>
              </a:extLst>
            </p:cNvPr>
            <p:cNvSpPr txBox="1">
              <a:spLocks/>
            </p:cNvSpPr>
            <p:nvPr/>
          </p:nvSpPr>
          <p:spPr>
            <a:xfrm>
              <a:off x="3125934" y="1216281"/>
              <a:ext cx="2487683" cy="585225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bg2"/>
              </a:solidFill>
            </a:ln>
          </p:spPr>
          <p:txBody>
            <a:bodyPr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Simulations</a:t>
              </a:r>
            </a:p>
          </p:txBody>
        </p:sp>
        <p:sp>
          <p:nvSpPr>
            <p:cNvPr id="36" name="Text Placeholder 3">
              <a:extLst>
                <a:ext uri="{FF2B5EF4-FFF2-40B4-BE49-F238E27FC236}">
                  <a16:creationId xmlns:a16="http://schemas.microsoft.com/office/drawing/2014/main" id="{724EA45E-BF9B-8FA9-771C-E5822C05C6DF}"/>
                </a:ext>
              </a:extLst>
            </p:cNvPr>
            <p:cNvSpPr txBox="1">
              <a:spLocks/>
            </p:cNvSpPr>
            <p:nvPr/>
          </p:nvSpPr>
          <p:spPr>
            <a:xfrm>
              <a:off x="3105856" y="3506017"/>
              <a:ext cx="2481998" cy="450118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txBody>
            <a:bodyPr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As-built &amp; </a:t>
              </a:r>
              <a:b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As-Configured</a:t>
              </a:r>
            </a:p>
          </p:txBody>
        </p:sp>
        <p:sp>
          <p:nvSpPr>
            <p:cNvPr id="37" name="Text Placeholder 3">
              <a:extLst>
                <a:ext uri="{FF2B5EF4-FFF2-40B4-BE49-F238E27FC236}">
                  <a16:creationId xmlns:a16="http://schemas.microsoft.com/office/drawing/2014/main" id="{2C386EB5-CA72-D757-B77A-854214A869B1}"/>
                </a:ext>
              </a:extLst>
            </p:cNvPr>
            <p:cNvSpPr txBox="1">
              <a:spLocks/>
            </p:cNvSpPr>
            <p:nvPr/>
          </p:nvSpPr>
          <p:spPr>
            <a:xfrm>
              <a:off x="3125934" y="2706033"/>
              <a:ext cx="2487683" cy="585225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bg2"/>
              </a:solidFill>
            </a:ln>
          </p:spPr>
          <p:txBody>
            <a:bodyPr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Field Evaluations</a:t>
              </a:r>
            </a:p>
          </p:txBody>
        </p:sp>
        <p:sp>
          <p:nvSpPr>
            <p:cNvPr id="38" name="Text Placeholder 3">
              <a:extLst>
                <a:ext uri="{FF2B5EF4-FFF2-40B4-BE49-F238E27FC236}">
                  <a16:creationId xmlns:a16="http://schemas.microsoft.com/office/drawing/2014/main" id="{549554D3-156C-1821-AD30-A73C5D97D055}"/>
                </a:ext>
              </a:extLst>
            </p:cNvPr>
            <p:cNvSpPr txBox="1">
              <a:spLocks/>
            </p:cNvSpPr>
            <p:nvPr/>
          </p:nvSpPr>
          <p:spPr>
            <a:xfrm>
              <a:off x="432659" y="3507436"/>
              <a:ext cx="2481998" cy="450118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txBody>
            <a:bodyPr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Plant Operations</a:t>
              </a:r>
            </a:p>
          </p:txBody>
        </p:sp>
      </p:grpSp>
      <p:grpSp>
        <p:nvGrpSpPr>
          <p:cNvPr id="694" name="Group 693">
            <a:extLst>
              <a:ext uri="{FF2B5EF4-FFF2-40B4-BE49-F238E27FC236}">
                <a16:creationId xmlns:a16="http://schemas.microsoft.com/office/drawing/2014/main" id="{D997E315-5FED-FF4A-CED0-E83EC9E4D23A}"/>
              </a:ext>
            </a:extLst>
          </p:cNvPr>
          <p:cNvGrpSpPr/>
          <p:nvPr/>
        </p:nvGrpSpPr>
        <p:grpSpPr>
          <a:xfrm>
            <a:off x="6646982" y="1545586"/>
            <a:ext cx="2155606" cy="368673"/>
            <a:chOff x="7060552" y="3257945"/>
            <a:chExt cx="4236881" cy="72463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234C1E6-FC73-62C1-75F9-A1076494732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588762" y="3343601"/>
              <a:ext cx="565311" cy="525853"/>
              <a:chOff x="1605" y="81"/>
              <a:chExt cx="4470" cy="4158"/>
            </a:xfrm>
          </p:grpSpPr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02BE2DB0-950F-AB78-D85D-409CB9EB5B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3" y="2036"/>
                <a:ext cx="1082" cy="2203"/>
              </a:xfrm>
              <a:custGeom>
                <a:avLst/>
                <a:gdLst>
                  <a:gd name="T0" fmla="*/ 1082 w 1082"/>
                  <a:gd name="T1" fmla="*/ 0 h 2203"/>
                  <a:gd name="T2" fmla="*/ 1078 w 1082"/>
                  <a:gd name="T3" fmla="*/ 1578 h 2203"/>
                  <a:gd name="T4" fmla="*/ 0 w 1082"/>
                  <a:gd name="T5" fmla="*/ 2203 h 2203"/>
                  <a:gd name="T6" fmla="*/ 6 w 1082"/>
                  <a:gd name="T7" fmla="*/ 627 h 2203"/>
                  <a:gd name="T8" fmla="*/ 1082 w 1082"/>
                  <a:gd name="T9" fmla="*/ 0 h 2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2" h="2203">
                    <a:moveTo>
                      <a:pt x="1082" y="0"/>
                    </a:moveTo>
                    <a:lnTo>
                      <a:pt x="1078" y="1578"/>
                    </a:lnTo>
                    <a:lnTo>
                      <a:pt x="0" y="2203"/>
                    </a:lnTo>
                    <a:lnTo>
                      <a:pt x="6" y="627"/>
                    </a:lnTo>
                    <a:lnTo>
                      <a:pt x="1082" y="0"/>
                    </a:lnTo>
                    <a:close/>
                  </a:path>
                </a:pathLst>
              </a:custGeom>
              <a:solidFill>
                <a:srgbClr val="6162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B2F3A3BE-FFF6-59C2-B031-3B285597F5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5" y="706"/>
                <a:ext cx="3394" cy="3533"/>
              </a:xfrm>
              <a:custGeom>
                <a:avLst/>
                <a:gdLst>
                  <a:gd name="T0" fmla="*/ 3394 w 3394"/>
                  <a:gd name="T1" fmla="*/ 1957 h 3533"/>
                  <a:gd name="T2" fmla="*/ 3388 w 3394"/>
                  <a:gd name="T3" fmla="*/ 3533 h 3533"/>
                  <a:gd name="T4" fmla="*/ 0 w 3394"/>
                  <a:gd name="T5" fmla="*/ 1578 h 3533"/>
                  <a:gd name="T6" fmla="*/ 4 w 3394"/>
                  <a:gd name="T7" fmla="*/ 0 h 3533"/>
                  <a:gd name="T8" fmla="*/ 3394 w 3394"/>
                  <a:gd name="T9" fmla="*/ 1957 h 3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94" h="3533">
                    <a:moveTo>
                      <a:pt x="3394" y="1957"/>
                    </a:moveTo>
                    <a:lnTo>
                      <a:pt x="3388" y="3533"/>
                    </a:lnTo>
                    <a:lnTo>
                      <a:pt x="0" y="1578"/>
                    </a:lnTo>
                    <a:lnTo>
                      <a:pt x="4" y="0"/>
                    </a:lnTo>
                    <a:lnTo>
                      <a:pt x="3394" y="1957"/>
                    </a:lnTo>
                    <a:close/>
                  </a:path>
                </a:pathLst>
              </a:custGeom>
              <a:solidFill>
                <a:srgbClr val="E7E9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38FB95A0-7D50-620D-E57D-219D9DCF83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9" y="81"/>
                <a:ext cx="4466" cy="2582"/>
              </a:xfrm>
              <a:custGeom>
                <a:avLst/>
                <a:gdLst>
                  <a:gd name="T0" fmla="*/ 4466 w 4466"/>
                  <a:gd name="T1" fmla="*/ 1955 h 2582"/>
                  <a:gd name="T2" fmla="*/ 3390 w 4466"/>
                  <a:gd name="T3" fmla="*/ 2582 h 2582"/>
                  <a:gd name="T4" fmla="*/ 0 w 4466"/>
                  <a:gd name="T5" fmla="*/ 625 h 2582"/>
                  <a:gd name="T6" fmla="*/ 1078 w 4466"/>
                  <a:gd name="T7" fmla="*/ 0 h 2582"/>
                  <a:gd name="T8" fmla="*/ 4466 w 4466"/>
                  <a:gd name="T9" fmla="*/ 1955 h 2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66" h="2582">
                    <a:moveTo>
                      <a:pt x="4466" y="1955"/>
                    </a:moveTo>
                    <a:lnTo>
                      <a:pt x="3390" y="2582"/>
                    </a:lnTo>
                    <a:lnTo>
                      <a:pt x="0" y="625"/>
                    </a:lnTo>
                    <a:lnTo>
                      <a:pt x="1078" y="0"/>
                    </a:lnTo>
                    <a:lnTo>
                      <a:pt x="4466" y="1955"/>
                    </a:lnTo>
                    <a:close/>
                  </a:path>
                </a:pathLst>
              </a:custGeom>
              <a:solidFill>
                <a:srgbClr val="458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13C9D411-61E6-21C1-AF59-80AC37424A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0" y="1323"/>
                <a:ext cx="270" cy="835"/>
              </a:xfrm>
              <a:custGeom>
                <a:avLst/>
                <a:gdLst>
                  <a:gd name="T0" fmla="*/ 156 w 270"/>
                  <a:gd name="T1" fmla="*/ 24 h 835"/>
                  <a:gd name="T2" fmla="*/ 200 w 270"/>
                  <a:gd name="T3" fmla="*/ 74 h 835"/>
                  <a:gd name="T4" fmla="*/ 232 w 270"/>
                  <a:gd name="T5" fmla="*/ 130 h 835"/>
                  <a:gd name="T6" fmla="*/ 202 w 270"/>
                  <a:gd name="T7" fmla="*/ 268 h 835"/>
                  <a:gd name="T8" fmla="*/ 170 w 270"/>
                  <a:gd name="T9" fmla="*/ 190 h 835"/>
                  <a:gd name="T10" fmla="*/ 146 w 270"/>
                  <a:gd name="T11" fmla="*/ 158 h 835"/>
                  <a:gd name="T12" fmla="*/ 130 w 270"/>
                  <a:gd name="T13" fmla="*/ 148 h 835"/>
                  <a:gd name="T14" fmla="*/ 112 w 270"/>
                  <a:gd name="T15" fmla="*/ 152 h 835"/>
                  <a:gd name="T16" fmla="*/ 104 w 270"/>
                  <a:gd name="T17" fmla="*/ 164 h 835"/>
                  <a:gd name="T18" fmla="*/ 102 w 270"/>
                  <a:gd name="T19" fmla="*/ 180 h 835"/>
                  <a:gd name="T20" fmla="*/ 110 w 270"/>
                  <a:gd name="T21" fmla="*/ 222 h 835"/>
                  <a:gd name="T22" fmla="*/ 168 w 270"/>
                  <a:gd name="T23" fmla="*/ 354 h 835"/>
                  <a:gd name="T24" fmla="*/ 246 w 270"/>
                  <a:gd name="T25" fmla="*/ 533 h 835"/>
                  <a:gd name="T26" fmla="*/ 260 w 270"/>
                  <a:gd name="T27" fmla="*/ 581 h 835"/>
                  <a:gd name="T28" fmla="*/ 268 w 270"/>
                  <a:gd name="T29" fmla="*/ 653 h 835"/>
                  <a:gd name="T30" fmla="*/ 268 w 270"/>
                  <a:gd name="T31" fmla="*/ 701 h 835"/>
                  <a:gd name="T32" fmla="*/ 260 w 270"/>
                  <a:gd name="T33" fmla="*/ 759 h 835"/>
                  <a:gd name="T34" fmla="*/ 242 w 270"/>
                  <a:gd name="T35" fmla="*/ 801 h 835"/>
                  <a:gd name="T36" fmla="*/ 224 w 270"/>
                  <a:gd name="T37" fmla="*/ 821 h 835"/>
                  <a:gd name="T38" fmla="*/ 190 w 270"/>
                  <a:gd name="T39" fmla="*/ 835 h 835"/>
                  <a:gd name="T40" fmla="*/ 152 w 270"/>
                  <a:gd name="T41" fmla="*/ 827 h 835"/>
                  <a:gd name="T42" fmla="*/ 116 w 270"/>
                  <a:gd name="T43" fmla="*/ 803 h 835"/>
                  <a:gd name="T44" fmla="*/ 58 w 270"/>
                  <a:gd name="T45" fmla="*/ 733 h 835"/>
                  <a:gd name="T46" fmla="*/ 28 w 270"/>
                  <a:gd name="T47" fmla="*/ 663 h 835"/>
                  <a:gd name="T48" fmla="*/ 70 w 270"/>
                  <a:gd name="T49" fmla="*/ 539 h 835"/>
                  <a:gd name="T50" fmla="*/ 94 w 270"/>
                  <a:gd name="T51" fmla="*/ 615 h 835"/>
                  <a:gd name="T52" fmla="*/ 120 w 270"/>
                  <a:gd name="T53" fmla="*/ 665 h 835"/>
                  <a:gd name="T54" fmla="*/ 140 w 270"/>
                  <a:gd name="T55" fmla="*/ 681 h 835"/>
                  <a:gd name="T56" fmla="*/ 168 w 270"/>
                  <a:gd name="T57" fmla="*/ 685 h 835"/>
                  <a:gd name="T58" fmla="*/ 182 w 270"/>
                  <a:gd name="T59" fmla="*/ 673 h 835"/>
                  <a:gd name="T60" fmla="*/ 190 w 270"/>
                  <a:gd name="T61" fmla="*/ 637 h 835"/>
                  <a:gd name="T62" fmla="*/ 188 w 270"/>
                  <a:gd name="T63" fmla="*/ 609 h 835"/>
                  <a:gd name="T64" fmla="*/ 162 w 270"/>
                  <a:gd name="T65" fmla="*/ 537 h 835"/>
                  <a:gd name="T66" fmla="*/ 100 w 270"/>
                  <a:gd name="T67" fmla="*/ 404 h 835"/>
                  <a:gd name="T68" fmla="*/ 42 w 270"/>
                  <a:gd name="T69" fmla="*/ 262 h 835"/>
                  <a:gd name="T70" fmla="*/ 26 w 270"/>
                  <a:gd name="T71" fmla="*/ 196 h 835"/>
                  <a:gd name="T72" fmla="*/ 22 w 270"/>
                  <a:gd name="T73" fmla="*/ 138 h 835"/>
                  <a:gd name="T74" fmla="*/ 30 w 270"/>
                  <a:gd name="T75" fmla="*/ 70 h 835"/>
                  <a:gd name="T76" fmla="*/ 48 w 270"/>
                  <a:gd name="T77" fmla="*/ 32 h 835"/>
                  <a:gd name="T78" fmla="*/ 66 w 270"/>
                  <a:gd name="T79" fmla="*/ 14 h 835"/>
                  <a:gd name="T80" fmla="*/ 94 w 270"/>
                  <a:gd name="T81" fmla="*/ 0 h 835"/>
                  <a:gd name="T82" fmla="*/ 128 w 270"/>
                  <a:gd name="T83" fmla="*/ 6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70" h="835">
                    <a:moveTo>
                      <a:pt x="140" y="12"/>
                    </a:moveTo>
                    <a:lnTo>
                      <a:pt x="140" y="12"/>
                    </a:lnTo>
                    <a:lnTo>
                      <a:pt x="156" y="24"/>
                    </a:lnTo>
                    <a:lnTo>
                      <a:pt x="172" y="38"/>
                    </a:lnTo>
                    <a:lnTo>
                      <a:pt x="186" y="54"/>
                    </a:lnTo>
                    <a:lnTo>
                      <a:pt x="200" y="74"/>
                    </a:lnTo>
                    <a:lnTo>
                      <a:pt x="200" y="74"/>
                    </a:lnTo>
                    <a:lnTo>
                      <a:pt x="216" y="98"/>
                    </a:lnTo>
                    <a:lnTo>
                      <a:pt x="232" y="130"/>
                    </a:lnTo>
                    <a:lnTo>
                      <a:pt x="246" y="166"/>
                    </a:lnTo>
                    <a:lnTo>
                      <a:pt x="264" y="208"/>
                    </a:lnTo>
                    <a:lnTo>
                      <a:pt x="202" y="268"/>
                    </a:lnTo>
                    <a:lnTo>
                      <a:pt x="202" y="268"/>
                    </a:lnTo>
                    <a:lnTo>
                      <a:pt x="188" y="224"/>
                    </a:lnTo>
                    <a:lnTo>
                      <a:pt x="170" y="190"/>
                    </a:lnTo>
                    <a:lnTo>
                      <a:pt x="162" y="176"/>
                    </a:lnTo>
                    <a:lnTo>
                      <a:pt x="154" y="166"/>
                    </a:lnTo>
                    <a:lnTo>
                      <a:pt x="146" y="158"/>
                    </a:lnTo>
                    <a:lnTo>
                      <a:pt x="138" y="152"/>
                    </a:lnTo>
                    <a:lnTo>
                      <a:pt x="138" y="152"/>
                    </a:lnTo>
                    <a:lnTo>
                      <a:pt x="130" y="148"/>
                    </a:lnTo>
                    <a:lnTo>
                      <a:pt x="124" y="146"/>
                    </a:lnTo>
                    <a:lnTo>
                      <a:pt x="118" y="148"/>
                    </a:lnTo>
                    <a:lnTo>
                      <a:pt x="112" y="152"/>
                    </a:lnTo>
                    <a:lnTo>
                      <a:pt x="112" y="152"/>
                    </a:lnTo>
                    <a:lnTo>
                      <a:pt x="108" y="158"/>
                    </a:lnTo>
                    <a:lnTo>
                      <a:pt x="104" y="164"/>
                    </a:lnTo>
                    <a:lnTo>
                      <a:pt x="102" y="172"/>
                    </a:lnTo>
                    <a:lnTo>
                      <a:pt x="102" y="180"/>
                    </a:lnTo>
                    <a:lnTo>
                      <a:pt x="102" y="180"/>
                    </a:lnTo>
                    <a:lnTo>
                      <a:pt x="104" y="200"/>
                    </a:lnTo>
                    <a:lnTo>
                      <a:pt x="110" y="222"/>
                    </a:lnTo>
                    <a:lnTo>
                      <a:pt x="110" y="222"/>
                    </a:lnTo>
                    <a:lnTo>
                      <a:pt x="130" y="268"/>
                    </a:lnTo>
                    <a:lnTo>
                      <a:pt x="168" y="354"/>
                    </a:lnTo>
                    <a:lnTo>
                      <a:pt x="168" y="354"/>
                    </a:lnTo>
                    <a:lnTo>
                      <a:pt x="224" y="476"/>
                    </a:lnTo>
                    <a:lnTo>
                      <a:pt x="224" y="476"/>
                    </a:lnTo>
                    <a:lnTo>
                      <a:pt x="246" y="533"/>
                    </a:lnTo>
                    <a:lnTo>
                      <a:pt x="254" y="557"/>
                    </a:lnTo>
                    <a:lnTo>
                      <a:pt x="260" y="581"/>
                    </a:lnTo>
                    <a:lnTo>
                      <a:pt x="260" y="581"/>
                    </a:lnTo>
                    <a:lnTo>
                      <a:pt x="264" y="605"/>
                    </a:lnTo>
                    <a:lnTo>
                      <a:pt x="268" y="629"/>
                    </a:lnTo>
                    <a:lnTo>
                      <a:pt x="268" y="653"/>
                    </a:lnTo>
                    <a:lnTo>
                      <a:pt x="270" y="677"/>
                    </a:lnTo>
                    <a:lnTo>
                      <a:pt x="270" y="677"/>
                    </a:lnTo>
                    <a:lnTo>
                      <a:pt x="268" y="701"/>
                    </a:lnTo>
                    <a:lnTo>
                      <a:pt x="268" y="721"/>
                    </a:lnTo>
                    <a:lnTo>
                      <a:pt x="264" y="741"/>
                    </a:lnTo>
                    <a:lnTo>
                      <a:pt x="260" y="759"/>
                    </a:lnTo>
                    <a:lnTo>
                      <a:pt x="256" y="775"/>
                    </a:lnTo>
                    <a:lnTo>
                      <a:pt x="248" y="789"/>
                    </a:lnTo>
                    <a:lnTo>
                      <a:pt x="242" y="801"/>
                    </a:lnTo>
                    <a:lnTo>
                      <a:pt x="234" y="813"/>
                    </a:lnTo>
                    <a:lnTo>
                      <a:pt x="234" y="813"/>
                    </a:lnTo>
                    <a:lnTo>
                      <a:pt x="224" y="821"/>
                    </a:lnTo>
                    <a:lnTo>
                      <a:pt x="214" y="829"/>
                    </a:lnTo>
                    <a:lnTo>
                      <a:pt x="202" y="833"/>
                    </a:lnTo>
                    <a:lnTo>
                      <a:pt x="190" y="835"/>
                    </a:lnTo>
                    <a:lnTo>
                      <a:pt x="178" y="835"/>
                    </a:lnTo>
                    <a:lnTo>
                      <a:pt x="166" y="831"/>
                    </a:lnTo>
                    <a:lnTo>
                      <a:pt x="152" y="827"/>
                    </a:lnTo>
                    <a:lnTo>
                      <a:pt x="138" y="819"/>
                    </a:lnTo>
                    <a:lnTo>
                      <a:pt x="138" y="819"/>
                    </a:lnTo>
                    <a:lnTo>
                      <a:pt x="116" y="803"/>
                    </a:lnTo>
                    <a:lnTo>
                      <a:pt x="96" y="785"/>
                    </a:lnTo>
                    <a:lnTo>
                      <a:pt x="76" y="761"/>
                    </a:lnTo>
                    <a:lnTo>
                      <a:pt x="58" y="733"/>
                    </a:lnTo>
                    <a:lnTo>
                      <a:pt x="58" y="733"/>
                    </a:lnTo>
                    <a:lnTo>
                      <a:pt x="42" y="701"/>
                    </a:lnTo>
                    <a:lnTo>
                      <a:pt x="28" y="663"/>
                    </a:lnTo>
                    <a:lnTo>
                      <a:pt x="14" y="621"/>
                    </a:lnTo>
                    <a:lnTo>
                      <a:pt x="0" y="573"/>
                    </a:lnTo>
                    <a:lnTo>
                      <a:pt x="70" y="539"/>
                    </a:lnTo>
                    <a:lnTo>
                      <a:pt x="70" y="539"/>
                    </a:lnTo>
                    <a:lnTo>
                      <a:pt x="86" y="593"/>
                    </a:lnTo>
                    <a:lnTo>
                      <a:pt x="94" y="615"/>
                    </a:lnTo>
                    <a:lnTo>
                      <a:pt x="102" y="635"/>
                    </a:lnTo>
                    <a:lnTo>
                      <a:pt x="112" y="651"/>
                    </a:lnTo>
                    <a:lnTo>
                      <a:pt x="120" y="665"/>
                    </a:lnTo>
                    <a:lnTo>
                      <a:pt x="130" y="675"/>
                    </a:lnTo>
                    <a:lnTo>
                      <a:pt x="140" y="681"/>
                    </a:lnTo>
                    <a:lnTo>
                      <a:pt x="140" y="681"/>
                    </a:lnTo>
                    <a:lnTo>
                      <a:pt x="150" y="687"/>
                    </a:lnTo>
                    <a:lnTo>
                      <a:pt x="160" y="687"/>
                    </a:lnTo>
                    <a:lnTo>
                      <a:pt x="168" y="685"/>
                    </a:lnTo>
                    <a:lnTo>
                      <a:pt x="176" y="681"/>
                    </a:lnTo>
                    <a:lnTo>
                      <a:pt x="176" y="681"/>
                    </a:lnTo>
                    <a:lnTo>
                      <a:pt x="182" y="673"/>
                    </a:lnTo>
                    <a:lnTo>
                      <a:pt x="186" y="663"/>
                    </a:lnTo>
                    <a:lnTo>
                      <a:pt x="188" y="651"/>
                    </a:lnTo>
                    <a:lnTo>
                      <a:pt x="190" y="637"/>
                    </a:lnTo>
                    <a:lnTo>
                      <a:pt x="190" y="637"/>
                    </a:lnTo>
                    <a:lnTo>
                      <a:pt x="190" y="625"/>
                    </a:lnTo>
                    <a:lnTo>
                      <a:pt x="188" y="609"/>
                    </a:lnTo>
                    <a:lnTo>
                      <a:pt x="180" y="579"/>
                    </a:lnTo>
                    <a:lnTo>
                      <a:pt x="180" y="579"/>
                    </a:lnTo>
                    <a:lnTo>
                      <a:pt x="162" y="537"/>
                    </a:lnTo>
                    <a:lnTo>
                      <a:pt x="132" y="472"/>
                    </a:lnTo>
                    <a:lnTo>
                      <a:pt x="132" y="472"/>
                    </a:lnTo>
                    <a:lnTo>
                      <a:pt x="100" y="404"/>
                    </a:lnTo>
                    <a:lnTo>
                      <a:pt x="74" y="348"/>
                    </a:lnTo>
                    <a:lnTo>
                      <a:pt x="56" y="300"/>
                    </a:lnTo>
                    <a:lnTo>
                      <a:pt x="42" y="262"/>
                    </a:lnTo>
                    <a:lnTo>
                      <a:pt x="42" y="262"/>
                    </a:lnTo>
                    <a:lnTo>
                      <a:pt x="34" y="228"/>
                    </a:lnTo>
                    <a:lnTo>
                      <a:pt x="26" y="196"/>
                    </a:lnTo>
                    <a:lnTo>
                      <a:pt x="24" y="168"/>
                    </a:lnTo>
                    <a:lnTo>
                      <a:pt x="22" y="138"/>
                    </a:lnTo>
                    <a:lnTo>
                      <a:pt x="22" y="138"/>
                    </a:lnTo>
                    <a:lnTo>
                      <a:pt x="24" y="102"/>
                    </a:lnTo>
                    <a:lnTo>
                      <a:pt x="28" y="84"/>
                    </a:lnTo>
                    <a:lnTo>
                      <a:pt x="30" y="70"/>
                    </a:lnTo>
                    <a:lnTo>
                      <a:pt x="36" y="56"/>
                    </a:lnTo>
                    <a:lnTo>
                      <a:pt x="42" y="42"/>
                    </a:lnTo>
                    <a:lnTo>
                      <a:pt x="48" y="32"/>
                    </a:lnTo>
                    <a:lnTo>
                      <a:pt x="56" y="22"/>
                    </a:lnTo>
                    <a:lnTo>
                      <a:pt x="56" y="22"/>
                    </a:lnTo>
                    <a:lnTo>
                      <a:pt x="66" y="14"/>
                    </a:lnTo>
                    <a:lnTo>
                      <a:pt x="74" y="6"/>
                    </a:lnTo>
                    <a:lnTo>
                      <a:pt x="84" y="2"/>
                    </a:lnTo>
                    <a:lnTo>
                      <a:pt x="94" y="0"/>
                    </a:lnTo>
                    <a:lnTo>
                      <a:pt x="106" y="0"/>
                    </a:lnTo>
                    <a:lnTo>
                      <a:pt x="116" y="2"/>
                    </a:lnTo>
                    <a:lnTo>
                      <a:pt x="128" y="6"/>
                    </a:lnTo>
                    <a:lnTo>
                      <a:pt x="140" y="12"/>
                    </a:lnTo>
                    <a:lnTo>
                      <a:pt x="140" y="12"/>
                    </a:lnTo>
                    <a:close/>
                  </a:path>
                </a:pathLst>
              </a:custGeom>
              <a:solidFill>
                <a:srgbClr val="458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49AB01BC-7F88-4E83-5AD5-FBB4A8BC99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4" y="1461"/>
                <a:ext cx="237" cy="859"/>
              </a:xfrm>
              <a:custGeom>
                <a:avLst/>
                <a:gdLst>
                  <a:gd name="T0" fmla="*/ 237 w 237"/>
                  <a:gd name="T1" fmla="*/ 136 h 859"/>
                  <a:gd name="T2" fmla="*/ 237 w 237"/>
                  <a:gd name="T3" fmla="*/ 280 h 859"/>
                  <a:gd name="T4" fmla="*/ 158 w 237"/>
                  <a:gd name="T5" fmla="*/ 236 h 859"/>
                  <a:gd name="T6" fmla="*/ 156 w 237"/>
                  <a:gd name="T7" fmla="*/ 859 h 859"/>
                  <a:gd name="T8" fmla="*/ 74 w 237"/>
                  <a:gd name="T9" fmla="*/ 813 h 859"/>
                  <a:gd name="T10" fmla="*/ 76 w 237"/>
                  <a:gd name="T11" fmla="*/ 188 h 859"/>
                  <a:gd name="T12" fmla="*/ 0 w 237"/>
                  <a:gd name="T13" fmla="*/ 144 h 859"/>
                  <a:gd name="T14" fmla="*/ 0 w 237"/>
                  <a:gd name="T15" fmla="*/ 0 h 859"/>
                  <a:gd name="T16" fmla="*/ 237 w 237"/>
                  <a:gd name="T17" fmla="*/ 136 h 8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7" h="859">
                    <a:moveTo>
                      <a:pt x="237" y="136"/>
                    </a:moveTo>
                    <a:lnTo>
                      <a:pt x="237" y="280"/>
                    </a:lnTo>
                    <a:lnTo>
                      <a:pt x="158" y="236"/>
                    </a:lnTo>
                    <a:lnTo>
                      <a:pt x="156" y="859"/>
                    </a:lnTo>
                    <a:lnTo>
                      <a:pt x="74" y="813"/>
                    </a:lnTo>
                    <a:lnTo>
                      <a:pt x="76" y="188"/>
                    </a:lnTo>
                    <a:lnTo>
                      <a:pt x="0" y="144"/>
                    </a:lnTo>
                    <a:lnTo>
                      <a:pt x="0" y="0"/>
                    </a:lnTo>
                    <a:lnTo>
                      <a:pt x="237" y="136"/>
                    </a:lnTo>
                    <a:close/>
                  </a:path>
                </a:pathLst>
              </a:custGeom>
              <a:solidFill>
                <a:srgbClr val="458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7CB3D53A-95FE-B62F-90AA-0DB67222E8A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13" y="1717"/>
                <a:ext cx="444" cy="850"/>
              </a:xfrm>
              <a:custGeom>
                <a:avLst/>
                <a:gdLst>
                  <a:gd name="T0" fmla="*/ 394 w 444"/>
                  <a:gd name="T1" fmla="*/ 267 h 850"/>
                  <a:gd name="T2" fmla="*/ 428 w 444"/>
                  <a:gd name="T3" fmla="*/ 387 h 850"/>
                  <a:gd name="T4" fmla="*/ 444 w 444"/>
                  <a:gd name="T5" fmla="*/ 513 h 850"/>
                  <a:gd name="T6" fmla="*/ 442 w 444"/>
                  <a:gd name="T7" fmla="*/ 595 h 850"/>
                  <a:gd name="T8" fmla="*/ 428 w 444"/>
                  <a:gd name="T9" fmla="*/ 699 h 850"/>
                  <a:gd name="T10" fmla="*/ 394 w 444"/>
                  <a:gd name="T11" fmla="*/ 779 h 850"/>
                  <a:gd name="T12" fmla="*/ 362 w 444"/>
                  <a:gd name="T13" fmla="*/ 820 h 850"/>
                  <a:gd name="T14" fmla="*/ 308 w 444"/>
                  <a:gd name="T15" fmla="*/ 848 h 850"/>
                  <a:gd name="T16" fmla="*/ 244 w 444"/>
                  <a:gd name="T17" fmla="*/ 840 h 850"/>
                  <a:gd name="T18" fmla="*/ 198 w 444"/>
                  <a:gd name="T19" fmla="*/ 812 h 850"/>
                  <a:gd name="T20" fmla="*/ 134 w 444"/>
                  <a:gd name="T21" fmla="*/ 747 h 850"/>
                  <a:gd name="T22" fmla="*/ 80 w 444"/>
                  <a:gd name="T23" fmla="*/ 653 h 850"/>
                  <a:gd name="T24" fmla="*/ 48 w 444"/>
                  <a:gd name="T25" fmla="*/ 577 h 850"/>
                  <a:gd name="T26" fmla="*/ 16 w 444"/>
                  <a:gd name="T27" fmla="*/ 457 h 850"/>
                  <a:gd name="T28" fmla="*/ 0 w 444"/>
                  <a:gd name="T29" fmla="*/ 337 h 850"/>
                  <a:gd name="T30" fmla="*/ 2 w 444"/>
                  <a:gd name="T31" fmla="*/ 243 h 850"/>
                  <a:gd name="T32" fmla="*/ 30 w 444"/>
                  <a:gd name="T33" fmla="*/ 109 h 850"/>
                  <a:gd name="T34" fmla="*/ 46 w 444"/>
                  <a:gd name="T35" fmla="*/ 74 h 850"/>
                  <a:gd name="T36" fmla="*/ 76 w 444"/>
                  <a:gd name="T37" fmla="*/ 34 h 850"/>
                  <a:gd name="T38" fmla="*/ 112 w 444"/>
                  <a:gd name="T39" fmla="*/ 10 h 850"/>
                  <a:gd name="T40" fmla="*/ 138 w 444"/>
                  <a:gd name="T41" fmla="*/ 2 h 850"/>
                  <a:gd name="T42" fmla="*/ 180 w 444"/>
                  <a:gd name="T43" fmla="*/ 2 h 850"/>
                  <a:gd name="T44" fmla="*/ 224 w 444"/>
                  <a:gd name="T45" fmla="*/ 20 h 850"/>
                  <a:gd name="T46" fmla="*/ 268 w 444"/>
                  <a:gd name="T47" fmla="*/ 52 h 850"/>
                  <a:gd name="T48" fmla="*/ 328 w 444"/>
                  <a:gd name="T49" fmla="*/ 127 h 850"/>
                  <a:gd name="T50" fmla="*/ 380 w 444"/>
                  <a:gd name="T51" fmla="*/ 229 h 850"/>
                  <a:gd name="T52" fmla="*/ 322 w 444"/>
                  <a:gd name="T53" fmla="*/ 667 h 850"/>
                  <a:gd name="T54" fmla="*/ 346 w 444"/>
                  <a:gd name="T55" fmla="*/ 621 h 850"/>
                  <a:gd name="T56" fmla="*/ 360 w 444"/>
                  <a:gd name="T57" fmla="*/ 557 h 850"/>
                  <a:gd name="T58" fmla="*/ 362 w 444"/>
                  <a:gd name="T59" fmla="*/ 507 h 850"/>
                  <a:gd name="T60" fmla="*/ 358 w 444"/>
                  <a:gd name="T61" fmla="*/ 425 h 850"/>
                  <a:gd name="T62" fmla="*/ 340 w 444"/>
                  <a:gd name="T63" fmla="*/ 347 h 850"/>
                  <a:gd name="T64" fmla="*/ 322 w 444"/>
                  <a:gd name="T65" fmla="*/ 297 h 850"/>
                  <a:gd name="T66" fmla="*/ 288 w 444"/>
                  <a:gd name="T67" fmla="*/ 231 h 850"/>
                  <a:gd name="T68" fmla="*/ 250 w 444"/>
                  <a:gd name="T69" fmla="*/ 185 h 850"/>
                  <a:gd name="T70" fmla="*/ 222 w 444"/>
                  <a:gd name="T71" fmla="*/ 163 h 850"/>
                  <a:gd name="T72" fmla="*/ 180 w 444"/>
                  <a:gd name="T73" fmla="*/ 149 h 850"/>
                  <a:gd name="T74" fmla="*/ 144 w 444"/>
                  <a:gd name="T75" fmla="*/ 159 h 850"/>
                  <a:gd name="T76" fmla="*/ 122 w 444"/>
                  <a:gd name="T77" fmla="*/ 181 h 850"/>
                  <a:gd name="T78" fmla="*/ 98 w 444"/>
                  <a:gd name="T79" fmla="*/ 227 h 850"/>
                  <a:gd name="T80" fmla="*/ 84 w 444"/>
                  <a:gd name="T81" fmla="*/ 291 h 850"/>
                  <a:gd name="T82" fmla="*/ 82 w 444"/>
                  <a:gd name="T83" fmla="*/ 345 h 850"/>
                  <a:gd name="T84" fmla="*/ 88 w 444"/>
                  <a:gd name="T85" fmla="*/ 437 h 850"/>
                  <a:gd name="T86" fmla="*/ 110 w 444"/>
                  <a:gd name="T87" fmla="*/ 523 h 850"/>
                  <a:gd name="T88" fmla="*/ 132 w 444"/>
                  <a:gd name="T89" fmla="*/ 575 h 850"/>
                  <a:gd name="T90" fmla="*/ 174 w 444"/>
                  <a:gd name="T91" fmla="*/ 643 h 850"/>
                  <a:gd name="T92" fmla="*/ 210 w 444"/>
                  <a:gd name="T93" fmla="*/ 677 h 850"/>
                  <a:gd name="T94" fmla="*/ 236 w 444"/>
                  <a:gd name="T95" fmla="*/ 693 h 850"/>
                  <a:gd name="T96" fmla="*/ 276 w 444"/>
                  <a:gd name="T97" fmla="*/ 699 h 850"/>
                  <a:gd name="T98" fmla="*/ 312 w 444"/>
                  <a:gd name="T99" fmla="*/ 679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44" h="850">
                    <a:moveTo>
                      <a:pt x="380" y="229"/>
                    </a:moveTo>
                    <a:lnTo>
                      <a:pt x="380" y="229"/>
                    </a:lnTo>
                    <a:lnTo>
                      <a:pt x="394" y="267"/>
                    </a:lnTo>
                    <a:lnTo>
                      <a:pt x="408" y="307"/>
                    </a:lnTo>
                    <a:lnTo>
                      <a:pt x="418" y="347"/>
                    </a:lnTo>
                    <a:lnTo>
                      <a:pt x="428" y="387"/>
                    </a:lnTo>
                    <a:lnTo>
                      <a:pt x="436" y="429"/>
                    </a:lnTo>
                    <a:lnTo>
                      <a:pt x="440" y="471"/>
                    </a:lnTo>
                    <a:lnTo>
                      <a:pt x="444" y="513"/>
                    </a:lnTo>
                    <a:lnTo>
                      <a:pt x="444" y="555"/>
                    </a:lnTo>
                    <a:lnTo>
                      <a:pt x="444" y="555"/>
                    </a:lnTo>
                    <a:lnTo>
                      <a:pt x="442" y="595"/>
                    </a:lnTo>
                    <a:lnTo>
                      <a:pt x="440" y="633"/>
                    </a:lnTo>
                    <a:lnTo>
                      <a:pt x="434" y="667"/>
                    </a:lnTo>
                    <a:lnTo>
                      <a:pt x="428" y="699"/>
                    </a:lnTo>
                    <a:lnTo>
                      <a:pt x="418" y="729"/>
                    </a:lnTo>
                    <a:lnTo>
                      <a:pt x="408" y="757"/>
                    </a:lnTo>
                    <a:lnTo>
                      <a:pt x="394" y="779"/>
                    </a:lnTo>
                    <a:lnTo>
                      <a:pt x="378" y="802"/>
                    </a:lnTo>
                    <a:lnTo>
                      <a:pt x="378" y="802"/>
                    </a:lnTo>
                    <a:lnTo>
                      <a:pt x="362" y="820"/>
                    </a:lnTo>
                    <a:lnTo>
                      <a:pt x="344" y="834"/>
                    </a:lnTo>
                    <a:lnTo>
                      <a:pt x="326" y="842"/>
                    </a:lnTo>
                    <a:lnTo>
                      <a:pt x="308" y="848"/>
                    </a:lnTo>
                    <a:lnTo>
                      <a:pt x="288" y="850"/>
                    </a:lnTo>
                    <a:lnTo>
                      <a:pt x="266" y="846"/>
                    </a:lnTo>
                    <a:lnTo>
                      <a:pt x="244" y="840"/>
                    </a:lnTo>
                    <a:lnTo>
                      <a:pt x="222" y="828"/>
                    </a:lnTo>
                    <a:lnTo>
                      <a:pt x="222" y="828"/>
                    </a:lnTo>
                    <a:lnTo>
                      <a:pt x="198" y="812"/>
                    </a:lnTo>
                    <a:lnTo>
                      <a:pt x="176" y="794"/>
                    </a:lnTo>
                    <a:lnTo>
                      <a:pt x="154" y="771"/>
                    </a:lnTo>
                    <a:lnTo>
                      <a:pt x="134" y="747"/>
                    </a:lnTo>
                    <a:lnTo>
                      <a:pt x="114" y="719"/>
                    </a:lnTo>
                    <a:lnTo>
                      <a:pt x="96" y="687"/>
                    </a:lnTo>
                    <a:lnTo>
                      <a:pt x="80" y="653"/>
                    </a:lnTo>
                    <a:lnTo>
                      <a:pt x="62" y="615"/>
                    </a:lnTo>
                    <a:lnTo>
                      <a:pt x="62" y="615"/>
                    </a:lnTo>
                    <a:lnTo>
                      <a:pt x="48" y="577"/>
                    </a:lnTo>
                    <a:lnTo>
                      <a:pt x="36" y="537"/>
                    </a:lnTo>
                    <a:lnTo>
                      <a:pt x="24" y="497"/>
                    </a:lnTo>
                    <a:lnTo>
                      <a:pt x="16" y="457"/>
                    </a:lnTo>
                    <a:lnTo>
                      <a:pt x="8" y="417"/>
                    </a:lnTo>
                    <a:lnTo>
                      <a:pt x="4" y="377"/>
                    </a:lnTo>
                    <a:lnTo>
                      <a:pt x="0" y="337"/>
                    </a:lnTo>
                    <a:lnTo>
                      <a:pt x="0" y="295"/>
                    </a:lnTo>
                    <a:lnTo>
                      <a:pt x="0" y="295"/>
                    </a:lnTo>
                    <a:lnTo>
                      <a:pt x="2" y="243"/>
                    </a:lnTo>
                    <a:lnTo>
                      <a:pt x="8" y="193"/>
                    </a:lnTo>
                    <a:lnTo>
                      <a:pt x="18" y="149"/>
                    </a:lnTo>
                    <a:lnTo>
                      <a:pt x="30" y="109"/>
                    </a:lnTo>
                    <a:lnTo>
                      <a:pt x="30" y="109"/>
                    </a:lnTo>
                    <a:lnTo>
                      <a:pt x="38" y="90"/>
                    </a:lnTo>
                    <a:lnTo>
                      <a:pt x="46" y="74"/>
                    </a:lnTo>
                    <a:lnTo>
                      <a:pt x="56" y="60"/>
                    </a:lnTo>
                    <a:lnTo>
                      <a:pt x="66" y="46"/>
                    </a:lnTo>
                    <a:lnTo>
                      <a:pt x="76" y="34"/>
                    </a:lnTo>
                    <a:lnTo>
                      <a:pt x="88" y="24"/>
                    </a:lnTo>
                    <a:lnTo>
                      <a:pt x="100" y="16"/>
                    </a:lnTo>
                    <a:lnTo>
                      <a:pt x="112" y="10"/>
                    </a:lnTo>
                    <a:lnTo>
                      <a:pt x="112" y="10"/>
                    </a:lnTo>
                    <a:lnTo>
                      <a:pt x="126" y="4"/>
                    </a:lnTo>
                    <a:lnTo>
                      <a:pt x="138" y="2"/>
                    </a:lnTo>
                    <a:lnTo>
                      <a:pt x="152" y="0"/>
                    </a:lnTo>
                    <a:lnTo>
                      <a:pt x="166" y="0"/>
                    </a:lnTo>
                    <a:lnTo>
                      <a:pt x="180" y="2"/>
                    </a:lnTo>
                    <a:lnTo>
                      <a:pt x="194" y="6"/>
                    </a:lnTo>
                    <a:lnTo>
                      <a:pt x="210" y="12"/>
                    </a:lnTo>
                    <a:lnTo>
                      <a:pt x="224" y="20"/>
                    </a:lnTo>
                    <a:lnTo>
                      <a:pt x="224" y="20"/>
                    </a:lnTo>
                    <a:lnTo>
                      <a:pt x="246" y="34"/>
                    </a:lnTo>
                    <a:lnTo>
                      <a:pt x="268" y="52"/>
                    </a:lnTo>
                    <a:lnTo>
                      <a:pt x="288" y="74"/>
                    </a:lnTo>
                    <a:lnTo>
                      <a:pt x="308" y="99"/>
                    </a:lnTo>
                    <a:lnTo>
                      <a:pt x="328" y="127"/>
                    </a:lnTo>
                    <a:lnTo>
                      <a:pt x="346" y="157"/>
                    </a:lnTo>
                    <a:lnTo>
                      <a:pt x="362" y="191"/>
                    </a:lnTo>
                    <a:lnTo>
                      <a:pt x="380" y="229"/>
                    </a:lnTo>
                    <a:lnTo>
                      <a:pt x="380" y="229"/>
                    </a:lnTo>
                    <a:close/>
                    <a:moveTo>
                      <a:pt x="322" y="667"/>
                    </a:moveTo>
                    <a:lnTo>
                      <a:pt x="322" y="667"/>
                    </a:lnTo>
                    <a:lnTo>
                      <a:pt x="332" y="653"/>
                    </a:lnTo>
                    <a:lnTo>
                      <a:pt x="340" y="639"/>
                    </a:lnTo>
                    <a:lnTo>
                      <a:pt x="346" y="621"/>
                    </a:lnTo>
                    <a:lnTo>
                      <a:pt x="352" y="601"/>
                    </a:lnTo>
                    <a:lnTo>
                      <a:pt x="356" y="581"/>
                    </a:lnTo>
                    <a:lnTo>
                      <a:pt x="360" y="557"/>
                    </a:lnTo>
                    <a:lnTo>
                      <a:pt x="362" y="533"/>
                    </a:lnTo>
                    <a:lnTo>
                      <a:pt x="362" y="507"/>
                    </a:lnTo>
                    <a:lnTo>
                      <a:pt x="362" y="507"/>
                    </a:lnTo>
                    <a:lnTo>
                      <a:pt x="362" y="479"/>
                    </a:lnTo>
                    <a:lnTo>
                      <a:pt x="360" y="453"/>
                    </a:lnTo>
                    <a:lnTo>
                      <a:pt x="358" y="425"/>
                    </a:lnTo>
                    <a:lnTo>
                      <a:pt x="352" y="399"/>
                    </a:lnTo>
                    <a:lnTo>
                      <a:pt x="348" y="373"/>
                    </a:lnTo>
                    <a:lnTo>
                      <a:pt x="340" y="347"/>
                    </a:lnTo>
                    <a:lnTo>
                      <a:pt x="332" y="321"/>
                    </a:lnTo>
                    <a:lnTo>
                      <a:pt x="322" y="297"/>
                    </a:lnTo>
                    <a:lnTo>
                      <a:pt x="322" y="297"/>
                    </a:lnTo>
                    <a:lnTo>
                      <a:pt x="312" y="273"/>
                    </a:lnTo>
                    <a:lnTo>
                      <a:pt x="300" y="251"/>
                    </a:lnTo>
                    <a:lnTo>
                      <a:pt x="288" y="231"/>
                    </a:lnTo>
                    <a:lnTo>
                      <a:pt x="276" y="213"/>
                    </a:lnTo>
                    <a:lnTo>
                      <a:pt x="264" y="199"/>
                    </a:lnTo>
                    <a:lnTo>
                      <a:pt x="250" y="185"/>
                    </a:lnTo>
                    <a:lnTo>
                      <a:pt x="238" y="173"/>
                    </a:lnTo>
                    <a:lnTo>
                      <a:pt x="222" y="163"/>
                    </a:lnTo>
                    <a:lnTo>
                      <a:pt x="222" y="163"/>
                    </a:lnTo>
                    <a:lnTo>
                      <a:pt x="208" y="157"/>
                    </a:lnTo>
                    <a:lnTo>
                      <a:pt x="194" y="151"/>
                    </a:lnTo>
                    <a:lnTo>
                      <a:pt x="180" y="149"/>
                    </a:lnTo>
                    <a:lnTo>
                      <a:pt x="168" y="151"/>
                    </a:lnTo>
                    <a:lnTo>
                      <a:pt x="156" y="153"/>
                    </a:lnTo>
                    <a:lnTo>
                      <a:pt x="144" y="159"/>
                    </a:lnTo>
                    <a:lnTo>
                      <a:pt x="134" y="169"/>
                    </a:lnTo>
                    <a:lnTo>
                      <a:pt x="122" y="181"/>
                    </a:lnTo>
                    <a:lnTo>
                      <a:pt x="122" y="181"/>
                    </a:lnTo>
                    <a:lnTo>
                      <a:pt x="114" y="193"/>
                    </a:lnTo>
                    <a:lnTo>
                      <a:pt x="106" y="209"/>
                    </a:lnTo>
                    <a:lnTo>
                      <a:pt x="98" y="227"/>
                    </a:lnTo>
                    <a:lnTo>
                      <a:pt x="92" y="247"/>
                    </a:lnTo>
                    <a:lnTo>
                      <a:pt x="88" y="269"/>
                    </a:lnTo>
                    <a:lnTo>
                      <a:pt x="84" y="291"/>
                    </a:lnTo>
                    <a:lnTo>
                      <a:pt x="82" y="317"/>
                    </a:lnTo>
                    <a:lnTo>
                      <a:pt x="82" y="345"/>
                    </a:lnTo>
                    <a:lnTo>
                      <a:pt x="82" y="345"/>
                    </a:lnTo>
                    <a:lnTo>
                      <a:pt x="82" y="377"/>
                    </a:lnTo>
                    <a:lnTo>
                      <a:pt x="84" y="407"/>
                    </a:lnTo>
                    <a:lnTo>
                      <a:pt x="88" y="437"/>
                    </a:lnTo>
                    <a:lnTo>
                      <a:pt x="94" y="467"/>
                    </a:lnTo>
                    <a:lnTo>
                      <a:pt x="102" y="495"/>
                    </a:lnTo>
                    <a:lnTo>
                      <a:pt x="110" y="523"/>
                    </a:lnTo>
                    <a:lnTo>
                      <a:pt x="120" y="549"/>
                    </a:lnTo>
                    <a:lnTo>
                      <a:pt x="132" y="575"/>
                    </a:lnTo>
                    <a:lnTo>
                      <a:pt x="132" y="575"/>
                    </a:lnTo>
                    <a:lnTo>
                      <a:pt x="152" y="613"/>
                    </a:lnTo>
                    <a:lnTo>
                      <a:pt x="164" y="629"/>
                    </a:lnTo>
                    <a:lnTo>
                      <a:pt x="174" y="643"/>
                    </a:lnTo>
                    <a:lnTo>
                      <a:pt x="186" y="657"/>
                    </a:lnTo>
                    <a:lnTo>
                      <a:pt x="198" y="667"/>
                    </a:lnTo>
                    <a:lnTo>
                      <a:pt x="210" y="677"/>
                    </a:lnTo>
                    <a:lnTo>
                      <a:pt x="222" y="685"/>
                    </a:lnTo>
                    <a:lnTo>
                      <a:pt x="222" y="685"/>
                    </a:lnTo>
                    <a:lnTo>
                      <a:pt x="236" y="693"/>
                    </a:lnTo>
                    <a:lnTo>
                      <a:pt x="250" y="697"/>
                    </a:lnTo>
                    <a:lnTo>
                      <a:pt x="264" y="699"/>
                    </a:lnTo>
                    <a:lnTo>
                      <a:pt x="276" y="699"/>
                    </a:lnTo>
                    <a:lnTo>
                      <a:pt x="288" y="695"/>
                    </a:lnTo>
                    <a:lnTo>
                      <a:pt x="300" y="689"/>
                    </a:lnTo>
                    <a:lnTo>
                      <a:pt x="312" y="679"/>
                    </a:lnTo>
                    <a:lnTo>
                      <a:pt x="322" y="667"/>
                    </a:lnTo>
                    <a:close/>
                  </a:path>
                </a:pathLst>
              </a:custGeom>
              <a:solidFill>
                <a:srgbClr val="458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B0A556C9-750C-3C20-2B81-CDB0E86902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3" y="1717"/>
                <a:ext cx="444" cy="850"/>
              </a:xfrm>
              <a:custGeom>
                <a:avLst/>
                <a:gdLst>
                  <a:gd name="T0" fmla="*/ 380 w 444"/>
                  <a:gd name="T1" fmla="*/ 229 h 850"/>
                  <a:gd name="T2" fmla="*/ 408 w 444"/>
                  <a:gd name="T3" fmla="*/ 307 h 850"/>
                  <a:gd name="T4" fmla="*/ 428 w 444"/>
                  <a:gd name="T5" fmla="*/ 387 h 850"/>
                  <a:gd name="T6" fmla="*/ 440 w 444"/>
                  <a:gd name="T7" fmla="*/ 471 h 850"/>
                  <a:gd name="T8" fmla="*/ 444 w 444"/>
                  <a:gd name="T9" fmla="*/ 555 h 850"/>
                  <a:gd name="T10" fmla="*/ 442 w 444"/>
                  <a:gd name="T11" fmla="*/ 595 h 850"/>
                  <a:gd name="T12" fmla="*/ 434 w 444"/>
                  <a:gd name="T13" fmla="*/ 667 h 850"/>
                  <a:gd name="T14" fmla="*/ 418 w 444"/>
                  <a:gd name="T15" fmla="*/ 729 h 850"/>
                  <a:gd name="T16" fmla="*/ 394 w 444"/>
                  <a:gd name="T17" fmla="*/ 779 h 850"/>
                  <a:gd name="T18" fmla="*/ 378 w 444"/>
                  <a:gd name="T19" fmla="*/ 802 h 850"/>
                  <a:gd name="T20" fmla="*/ 344 w 444"/>
                  <a:gd name="T21" fmla="*/ 834 h 850"/>
                  <a:gd name="T22" fmla="*/ 308 w 444"/>
                  <a:gd name="T23" fmla="*/ 848 h 850"/>
                  <a:gd name="T24" fmla="*/ 266 w 444"/>
                  <a:gd name="T25" fmla="*/ 846 h 850"/>
                  <a:gd name="T26" fmla="*/ 222 w 444"/>
                  <a:gd name="T27" fmla="*/ 828 h 850"/>
                  <a:gd name="T28" fmla="*/ 198 w 444"/>
                  <a:gd name="T29" fmla="*/ 812 h 850"/>
                  <a:gd name="T30" fmla="*/ 154 w 444"/>
                  <a:gd name="T31" fmla="*/ 771 h 850"/>
                  <a:gd name="T32" fmla="*/ 114 w 444"/>
                  <a:gd name="T33" fmla="*/ 719 h 850"/>
                  <a:gd name="T34" fmla="*/ 80 w 444"/>
                  <a:gd name="T35" fmla="*/ 653 h 850"/>
                  <a:gd name="T36" fmla="*/ 62 w 444"/>
                  <a:gd name="T37" fmla="*/ 615 h 850"/>
                  <a:gd name="T38" fmla="*/ 36 w 444"/>
                  <a:gd name="T39" fmla="*/ 537 h 850"/>
                  <a:gd name="T40" fmla="*/ 16 w 444"/>
                  <a:gd name="T41" fmla="*/ 457 h 850"/>
                  <a:gd name="T42" fmla="*/ 4 w 444"/>
                  <a:gd name="T43" fmla="*/ 377 h 850"/>
                  <a:gd name="T44" fmla="*/ 0 w 444"/>
                  <a:gd name="T45" fmla="*/ 295 h 850"/>
                  <a:gd name="T46" fmla="*/ 2 w 444"/>
                  <a:gd name="T47" fmla="*/ 243 h 850"/>
                  <a:gd name="T48" fmla="*/ 18 w 444"/>
                  <a:gd name="T49" fmla="*/ 149 h 850"/>
                  <a:gd name="T50" fmla="*/ 30 w 444"/>
                  <a:gd name="T51" fmla="*/ 109 h 850"/>
                  <a:gd name="T52" fmla="*/ 46 w 444"/>
                  <a:gd name="T53" fmla="*/ 74 h 850"/>
                  <a:gd name="T54" fmla="*/ 66 w 444"/>
                  <a:gd name="T55" fmla="*/ 46 h 850"/>
                  <a:gd name="T56" fmla="*/ 88 w 444"/>
                  <a:gd name="T57" fmla="*/ 24 h 850"/>
                  <a:gd name="T58" fmla="*/ 112 w 444"/>
                  <a:gd name="T59" fmla="*/ 10 h 850"/>
                  <a:gd name="T60" fmla="*/ 126 w 444"/>
                  <a:gd name="T61" fmla="*/ 4 h 850"/>
                  <a:gd name="T62" fmla="*/ 152 w 444"/>
                  <a:gd name="T63" fmla="*/ 0 h 850"/>
                  <a:gd name="T64" fmla="*/ 180 w 444"/>
                  <a:gd name="T65" fmla="*/ 2 h 850"/>
                  <a:gd name="T66" fmla="*/ 210 w 444"/>
                  <a:gd name="T67" fmla="*/ 12 h 850"/>
                  <a:gd name="T68" fmla="*/ 224 w 444"/>
                  <a:gd name="T69" fmla="*/ 20 h 850"/>
                  <a:gd name="T70" fmla="*/ 268 w 444"/>
                  <a:gd name="T71" fmla="*/ 52 h 850"/>
                  <a:gd name="T72" fmla="*/ 308 w 444"/>
                  <a:gd name="T73" fmla="*/ 99 h 850"/>
                  <a:gd name="T74" fmla="*/ 346 w 444"/>
                  <a:gd name="T75" fmla="*/ 157 h 850"/>
                  <a:gd name="T76" fmla="*/ 380 w 444"/>
                  <a:gd name="T77" fmla="*/ 229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44" h="850">
                    <a:moveTo>
                      <a:pt x="380" y="229"/>
                    </a:moveTo>
                    <a:lnTo>
                      <a:pt x="380" y="229"/>
                    </a:lnTo>
                    <a:lnTo>
                      <a:pt x="394" y="267"/>
                    </a:lnTo>
                    <a:lnTo>
                      <a:pt x="408" y="307"/>
                    </a:lnTo>
                    <a:lnTo>
                      <a:pt x="418" y="347"/>
                    </a:lnTo>
                    <a:lnTo>
                      <a:pt x="428" y="387"/>
                    </a:lnTo>
                    <a:lnTo>
                      <a:pt x="436" y="429"/>
                    </a:lnTo>
                    <a:lnTo>
                      <a:pt x="440" y="471"/>
                    </a:lnTo>
                    <a:lnTo>
                      <a:pt x="444" y="513"/>
                    </a:lnTo>
                    <a:lnTo>
                      <a:pt x="444" y="555"/>
                    </a:lnTo>
                    <a:lnTo>
                      <a:pt x="444" y="555"/>
                    </a:lnTo>
                    <a:lnTo>
                      <a:pt x="442" y="595"/>
                    </a:lnTo>
                    <a:lnTo>
                      <a:pt x="440" y="633"/>
                    </a:lnTo>
                    <a:lnTo>
                      <a:pt x="434" y="667"/>
                    </a:lnTo>
                    <a:lnTo>
                      <a:pt x="428" y="699"/>
                    </a:lnTo>
                    <a:lnTo>
                      <a:pt x="418" y="729"/>
                    </a:lnTo>
                    <a:lnTo>
                      <a:pt x="408" y="757"/>
                    </a:lnTo>
                    <a:lnTo>
                      <a:pt x="394" y="779"/>
                    </a:lnTo>
                    <a:lnTo>
                      <a:pt x="378" y="802"/>
                    </a:lnTo>
                    <a:lnTo>
                      <a:pt x="378" y="802"/>
                    </a:lnTo>
                    <a:lnTo>
                      <a:pt x="362" y="820"/>
                    </a:lnTo>
                    <a:lnTo>
                      <a:pt x="344" y="834"/>
                    </a:lnTo>
                    <a:lnTo>
                      <a:pt x="326" y="842"/>
                    </a:lnTo>
                    <a:lnTo>
                      <a:pt x="308" y="848"/>
                    </a:lnTo>
                    <a:lnTo>
                      <a:pt x="288" y="850"/>
                    </a:lnTo>
                    <a:lnTo>
                      <a:pt x="266" y="846"/>
                    </a:lnTo>
                    <a:lnTo>
                      <a:pt x="244" y="840"/>
                    </a:lnTo>
                    <a:lnTo>
                      <a:pt x="222" y="828"/>
                    </a:lnTo>
                    <a:lnTo>
                      <a:pt x="222" y="828"/>
                    </a:lnTo>
                    <a:lnTo>
                      <a:pt x="198" y="812"/>
                    </a:lnTo>
                    <a:lnTo>
                      <a:pt x="176" y="794"/>
                    </a:lnTo>
                    <a:lnTo>
                      <a:pt x="154" y="771"/>
                    </a:lnTo>
                    <a:lnTo>
                      <a:pt x="134" y="747"/>
                    </a:lnTo>
                    <a:lnTo>
                      <a:pt x="114" y="719"/>
                    </a:lnTo>
                    <a:lnTo>
                      <a:pt x="96" y="687"/>
                    </a:lnTo>
                    <a:lnTo>
                      <a:pt x="80" y="653"/>
                    </a:lnTo>
                    <a:lnTo>
                      <a:pt x="62" y="615"/>
                    </a:lnTo>
                    <a:lnTo>
                      <a:pt x="62" y="615"/>
                    </a:lnTo>
                    <a:lnTo>
                      <a:pt x="48" y="577"/>
                    </a:lnTo>
                    <a:lnTo>
                      <a:pt x="36" y="537"/>
                    </a:lnTo>
                    <a:lnTo>
                      <a:pt x="24" y="497"/>
                    </a:lnTo>
                    <a:lnTo>
                      <a:pt x="16" y="457"/>
                    </a:lnTo>
                    <a:lnTo>
                      <a:pt x="8" y="417"/>
                    </a:lnTo>
                    <a:lnTo>
                      <a:pt x="4" y="377"/>
                    </a:lnTo>
                    <a:lnTo>
                      <a:pt x="0" y="337"/>
                    </a:lnTo>
                    <a:lnTo>
                      <a:pt x="0" y="295"/>
                    </a:lnTo>
                    <a:lnTo>
                      <a:pt x="0" y="295"/>
                    </a:lnTo>
                    <a:lnTo>
                      <a:pt x="2" y="243"/>
                    </a:lnTo>
                    <a:lnTo>
                      <a:pt x="8" y="193"/>
                    </a:lnTo>
                    <a:lnTo>
                      <a:pt x="18" y="149"/>
                    </a:lnTo>
                    <a:lnTo>
                      <a:pt x="30" y="109"/>
                    </a:lnTo>
                    <a:lnTo>
                      <a:pt x="30" y="109"/>
                    </a:lnTo>
                    <a:lnTo>
                      <a:pt x="38" y="90"/>
                    </a:lnTo>
                    <a:lnTo>
                      <a:pt x="46" y="74"/>
                    </a:lnTo>
                    <a:lnTo>
                      <a:pt x="56" y="60"/>
                    </a:lnTo>
                    <a:lnTo>
                      <a:pt x="66" y="46"/>
                    </a:lnTo>
                    <a:lnTo>
                      <a:pt x="76" y="34"/>
                    </a:lnTo>
                    <a:lnTo>
                      <a:pt x="88" y="24"/>
                    </a:lnTo>
                    <a:lnTo>
                      <a:pt x="100" y="16"/>
                    </a:lnTo>
                    <a:lnTo>
                      <a:pt x="112" y="10"/>
                    </a:lnTo>
                    <a:lnTo>
                      <a:pt x="112" y="10"/>
                    </a:lnTo>
                    <a:lnTo>
                      <a:pt x="126" y="4"/>
                    </a:lnTo>
                    <a:lnTo>
                      <a:pt x="138" y="2"/>
                    </a:lnTo>
                    <a:lnTo>
                      <a:pt x="152" y="0"/>
                    </a:lnTo>
                    <a:lnTo>
                      <a:pt x="166" y="0"/>
                    </a:lnTo>
                    <a:lnTo>
                      <a:pt x="180" y="2"/>
                    </a:lnTo>
                    <a:lnTo>
                      <a:pt x="194" y="6"/>
                    </a:lnTo>
                    <a:lnTo>
                      <a:pt x="210" y="12"/>
                    </a:lnTo>
                    <a:lnTo>
                      <a:pt x="224" y="20"/>
                    </a:lnTo>
                    <a:lnTo>
                      <a:pt x="224" y="20"/>
                    </a:lnTo>
                    <a:lnTo>
                      <a:pt x="246" y="34"/>
                    </a:lnTo>
                    <a:lnTo>
                      <a:pt x="268" y="52"/>
                    </a:lnTo>
                    <a:lnTo>
                      <a:pt x="288" y="74"/>
                    </a:lnTo>
                    <a:lnTo>
                      <a:pt x="308" y="99"/>
                    </a:lnTo>
                    <a:lnTo>
                      <a:pt x="328" y="127"/>
                    </a:lnTo>
                    <a:lnTo>
                      <a:pt x="346" y="157"/>
                    </a:lnTo>
                    <a:lnTo>
                      <a:pt x="362" y="191"/>
                    </a:lnTo>
                    <a:lnTo>
                      <a:pt x="380" y="229"/>
                    </a:lnTo>
                    <a:lnTo>
                      <a:pt x="380" y="22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E32B98EB-AC18-404A-9322-D50015D0AE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5" y="1866"/>
                <a:ext cx="280" cy="550"/>
              </a:xfrm>
              <a:custGeom>
                <a:avLst/>
                <a:gdLst>
                  <a:gd name="T0" fmla="*/ 240 w 280"/>
                  <a:gd name="T1" fmla="*/ 518 h 550"/>
                  <a:gd name="T2" fmla="*/ 258 w 280"/>
                  <a:gd name="T3" fmla="*/ 490 h 550"/>
                  <a:gd name="T4" fmla="*/ 270 w 280"/>
                  <a:gd name="T5" fmla="*/ 452 h 550"/>
                  <a:gd name="T6" fmla="*/ 278 w 280"/>
                  <a:gd name="T7" fmla="*/ 408 h 550"/>
                  <a:gd name="T8" fmla="*/ 280 w 280"/>
                  <a:gd name="T9" fmla="*/ 358 h 550"/>
                  <a:gd name="T10" fmla="*/ 280 w 280"/>
                  <a:gd name="T11" fmla="*/ 330 h 550"/>
                  <a:gd name="T12" fmla="*/ 276 w 280"/>
                  <a:gd name="T13" fmla="*/ 276 h 550"/>
                  <a:gd name="T14" fmla="*/ 266 w 280"/>
                  <a:gd name="T15" fmla="*/ 224 h 550"/>
                  <a:gd name="T16" fmla="*/ 250 w 280"/>
                  <a:gd name="T17" fmla="*/ 172 h 550"/>
                  <a:gd name="T18" fmla="*/ 240 w 280"/>
                  <a:gd name="T19" fmla="*/ 148 h 550"/>
                  <a:gd name="T20" fmla="*/ 218 w 280"/>
                  <a:gd name="T21" fmla="*/ 102 h 550"/>
                  <a:gd name="T22" fmla="*/ 194 w 280"/>
                  <a:gd name="T23" fmla="*/ 64 h 550"/>
                  <a:gd name="T24" fmla="*/ 168 w 280"/>
                  <a:gd name="T25" fmla="*/ 36 h 550"/>
                  <a:gd name="T26" fmla="*/ 140 w 280"/>
                  <a:gd name="T27" fmla="*/ 14 h 550"/>
                  <a:gd name="T28" fmla="*/ 126 w 280"/>
                  <a:gd name="T29" fmla="*/ 8 h 550"/>
                  <a:gd name="T30" fmla="*/ 98 w 280"/>
                  <a:gd name="T31" fmla="*/ 0 h 550"/>
                  <a:gd name="T32" fmla="*/ 74 w 280"/>
                  <a:gd name="T33" fmla="*/ 4 h 550"/>
                  <a:gd name="T34" fmla="*/ 52 w 280"/>
                  <a:gd name="T35" fmla="*/ 20 h 550"/>
                  <a:gd name="T36" fmla="*/ 40 w 280"/>
                  <a:gd name="T37" fmla="*/ 32 h 550"/>
                  <a:gd name="T38" fmla="*/ 24 w 280"/>
                  <a:gd name="T39" fmla="*/ 60 h 550"/>
                  <a:gd name="T40" fmla="*/ 10 w 280"/>
                  <a:gd name="T41" fmla="*/ 98 h 550"/>
                  <a:gd name="T42" fmla="*/ 2 w 280"/>
                  <a:gd name="T43" fmla="*/ 142 h 550"/>
                  <a:gd name="T44" fmla="*/ 0 w 280"/>
                  <a:gd name="T45" fmla="*/ 196 h 550"/>
                  <a:gd name="T46" fmla="*/ 0 w 280"/>
                  <a:gd name="T47" fmla="*/ 228 h 550"/>
                  <a:gd name="T48" fmla="*/ 6 w 280"/>
                  <a:gd name="T49" fmla="*/ 288 h 550"/>
                  <a:gd name="T50" fmla="*/ 20 w 280"/>
                  <a:gd name="T51" fmla="*/ 346 h 550"/>
                  <a:gd name="T52" fmla="*/ 38 w 280"/>
                  <a:gd name="T53" fmla="*/ 400 h 550"/>
                  <a:gd name="T54" fmla="*/ 50 w 280"/>
                  <a:gd name="T55" fmla="*/ 426 h 550"/>
                  <a:gd name="T56" fmla="*/ 82 w 280"/>
                  <a:gd name="T57" fmla="*/ 480 h 550"/>
                  <a:gd name="T58" fmla="*/ 104 w 280"/>
                  <a:gd name="T59" fmla="*/ 508 h 550"/>
                  <a:gd name="T60" fmla="*/ 128 w 280"/>
                  <a:gd name="T61" fmla="*/ 528 h 550"/>
                  <a:gd name="T62" fmla="*/ 140 w 280"/>
                  <a:gd name="T63" fmla="*/ 536 h 550"/>
                  <a:gd name="T64" fmla="*/ 168 w 280"/>
                  <a:gd name="T65" fmla="*/ 548 h 550"/>
                  <a:gd name="T66" fmla="*/ 194 w 280"/>
                  <a:gd name="T67" fmla="*/ 550 h 550"/>
                  <a:gd name="T68" fmla="*/ 218 w 280"/>
                  <a:gd name="T69" fmla="*/ 540 h 550"/>
                  <a:gd name="T70" fmla="*/ 240 w 280"/>
                  <a:gd name="T71" fmla="*/ 518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80" h="550">
                    <a:moveTo>
                      <a:pt x="240" y="518"/>
                    </a:moveTo>
                    <a:lnTo>
                      <a:pt x="240" y="518"/>
                    </a:lnTo>
                    <a:lnTo>
                      <a:pt x="250" y="504"/>
                    </a:lnTo>
                    <a:lnTo>
                      <a:pt x="258" y="490"/>
                    </a:lnTo>
                    <a:lnTo>
                      <a:pt x="264" y="472"/>
                    </a:lnTo>
                    <a:lnTo>
                      <a:pt x="270" y="452"/>
                    </a:lnTo>
                    <a:lnTo>
                      <a:pt x="274" y="432"/>
                    </a:lnTo>
                    <a:lnTo>
                      <a:pt x="278" y="408"/>
                    </a:lnTo>
                    <a:lnTo>
                      <a:pt x="280" y="384"/>
                    </a:lnTo>
                    <a:lnTo>
                      <a:pt x="280" y="358"/>
                    </a:lnTo>
                    <a:lnTo>
                      <a:pt x="280" y="358"/>
                    </a:lnTo>
                    <a:lnTo>
                      <a:pt x="280" y="330"/>
                    </a:lnTo>
                    <a:lnTo>
                      <a:pt x="278" y="304"/>
                    </a:lnTo>
                    <a:lnTo>
                      <a:pt x="276" y="276"/>
                    </a:lnTo>
                    <a:lnTo>
                      <a:pt x="270" y="250"/>
                    </a:lnTo>
                    <a:lnTo>
                      <a:pt x="266" y="224"/>
                    </a:lnTo>
                    <a:lnTo>
                      <a:pt x="258" y="198"/>
                    </a:lnTo>
                    <a:lnTo>
                      <a:pt x="250" y="172"/>
                    </a:lnTo>
                    <a:lnTo>
                      <a:pt x="240" y="148"/>
                    </a:lnTo>
                    <a:lnTo>
                      <a:pt x="240" y="148"/>
                    </a:lnTo>
                    <a:lnTo>
                      <a:pt x="230" y="124"/>
                    </a:lnTo>
                    <a:lnTo>
                      <a:pt x="218" y="102"/>
                    </a:lnTo>
                    <a:lnTo>
                      <a:pt x="206" y="82"/>
                    </a:lnTo>
                    <a:lnTo>
                      <a:pt x="194" y="64"/>
                    </a:lnTo>
                    <a:lnTo>
                      <a:pt x="182" y="50"/>
                    </a:lnTo>
                    <a:lnTo>
                      <a:pt x="168" y="36"/>
                    </a:lnTo>
                    <a:lnTo>
                      <a:pt x="156" y="24"/>
                    </a:lnTo>
                    <a:lnTo>
                      <a:pt x="140" y="14"/>
                    </a:lnTo>
                    <a:lnTo>
                      <a:pt x="140" y="14"/>
                    </a:lnTo>
                    <a:lnTo>
                      <a:pt x="126" y="8"/>
                    </a:lnTo>
                    <a:lnTo>
                      <a:pt x="112" y="2"/>
                    </a:lnTo>
                    <a:lnTo>
                      <a:pt x="98" y="0"/>
                    </a:lnTo>
                    <a:lnTo>
                      <a:pt x="86" y="2"/>
                    </a:lnTo>
                    <a:lnTo>
                      <a:pt x="74" y="4"/>
                    </a:lnTo>
                    <a:lnTo>
                      <a:pt x="62" y="10"/>
                    </a:lnTo>
                    <a:lnTo>
                      <a:pt x="52" y="20"/>
                    </a:lnTo>
                    <a:lnTo>
                      <a:pt x="40" y="32"/>
                    </a:lnTo>
                    <a:lnTo>
                      <a:pt x="40" y="32"/>
                    </a:lnTo>
                    <a:lnTo>
                      <a:pt x="32" y="44"/>
                    </a:lnTo>
                    <a:lnTo>
                      <a:pt x="24" y="60"/>
                    </a:lnTo>
                    <a:lnTo>
                      <a:pt x="16" y="78"/>
                    </a:lnTo>
                    <a:lnTo>
                      <a:pt x="10" y="98"/>
                    </a:lnTo>
                    <a:lnTo>
                      <a:pt x="6" y="120"/>
                    </a:lnTo>
                    <a:lnTo>
                      <a:pt x="2" y="142"/>
                    </a:lnTo>
                    <a:lnTo>
                      <a:pt x="0" y="168"/>
                    </a:lnTo>
                    <a:lnTo>
                      <a:pt x="0" y="196"/>
                    </a:lnTo>
                    <a:lnTo>
                      <a:pt x="0" y="196"/>
                    </a:lnTo>
                    <a:lnTo>
                      <a:pt x="0" y="228"/>
                    </a:lnTo>
                    <a:lnTo>
                      <a:pt x="2" y="258"/>
                    </a:lnTo>
                    <a:lnTo>
                      <a:pt x="6" y="288"/>
                    </a:lnTo>
                    <a:lnTo>
                      <a:pt x="12" y="318"/>
                    </a:lnTo>
                    <a:lnTo>
                      <a:pt x="20" y="346"/>
                    </a:lnTo>
                    <a:lnTo>
                      <a:pt x="28" y="374"/>
                    </a:lnTo>
                    <a:lnTo>
                      <a:pt x="38" y="400"/>
                    </a:lnTo>
                    <a:lnTo>
                      <a:pt x="50" y="426"/>
                    </a:lnTo>
                    <a:lnTo>
                      <a:pt x="50" y="426"/>
                    </a:lnTo>
                    <a:lnTo>
                      <a:pt x="70" y="464"/>
                    </a:lnTo>
                    <a:lnTo>
                      <a:pt x="82" y="480"/>
                    </a:lnTo>
                    <a:lnTo>
                      <a:pt x="92" y="494"/>
                    </a:lnTo>
                    <a:lnTo>
                      <a:pt x="104" y="508"/>
                    </a:lnTo>
                    <a:lnTo>
                      <a:pt x="116" y="518"/>
                    </a:lnTo>
                    <a:lnTo>
                      <a:pt x="128" y="528"/>
                    </a:lnTo>
                    <a:lnTo>
                      <a:pt x="140" y="536"/>
                    </a:lnTo>
                    <a:lnTo>
                      <a:pt x="140" y="536"/>
                    </a:lnTo>
                    <a:lnTo>
                      <a:pt x="154" y="544"/>
                    </a:lnTo>
                    <a:lnTo>
                      <a:pt x="168" y="548"/>
                    </a:lnTo>
                    <a:lnTo>
                      <a:pt x="182" y="550"/>
                    </a:lnTo>
                    <a:lnTo>
                      <a:pt x="194" y="550"/>
                    </a:lnTo>
                    <a:lnTo>
                      <a:pt x="206" y="546"/>
                    </a:lnTo>
                    <a:lnTo>
                      <a:pt x="218" y="540"/>
                    </a:lnTo>
                    <a:lnTo>
                      <a:pt x="230" y="530"/>
                    </a:lnTo>
                    <a:lnTo>
                      <a:pt x="240" y="51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4BA38EC5-4A2B-AEF3-DD7C-A242146B8C3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6" y="1942"/>
                <a:ext cx="274" cy="927"/>
              </a:xfrm>
              <a:custGeom>
                <a:avLst/>
                <a:gdLst>
                  <a:gd name="T0" fmla="*/ 174 w 274"/>
                  <a:gd name="T1" fmla="*/ 526 h 927"/>
                  <a:gd name="T2" fmla="*/ 274 w 274"/>
                  <a:gd name="T3" fmla="*/ 927 h 927"/>
                  <a:gd name="T4" fmla="*/ 186 w 274"/>
                  <a:gd name="T5" fmla="*/ 875 h 927"/>
                  <a:gd name="T6" fmla="*/ 90 w 274"/>
                  <a:gd name="T7" fmla="*/ 494 h 927"/>
                  <a:gd name="T8" fmla="*/ 82 w 274"/>
                  <a:gd name="T9" fmla="*/ 490 h 927"/>
                  <a:gd name="T10" fmla="*/ 82 w 274"/>
                  <a:gd name="T11" fmla="*/ 815 h 927"/>
                  <a:gd name="T12" fmla="*/ 0 w 274"/>
                  <a:gd name="T13" fmla="*/ 769 h 927"/>
                  <a:gd name="T14" fmla="*/ 4 w 274"/>
                  <a:gd name="T15" fmla="*/ 0 h 927"/>
                  <a:gd name="T16" fmla="*/ 88 w 274"/>
                  <a:gd name="T17" fmla="*/ 50 h 927"/>
                  <a:gd name="T18" fmla="*/ 88 w 274"/>
                  <a:gd name="T19" fmla="*/ 50 h 927"/>
                  <a:gd name="T20" fmla="*/ 122 w 274"/>
                  <a:gd name="T21" fmla="*/ 70 h 927"/>
                  <a:gd name="T22" fmla="*/ 150 w 274"/>
                  <a:gd name="T23" fmla="*/ 92 h 927"/>
                  <a:gd name="T24" fmla="*/ 172 w 274"/>
                  <a:gd name="T25" fmla="*/ 112 h 927"/>
                  <a:gd name="T26" fmla="*/ 190 w 274"/>
                  <a:gd name="T27" fmla="*/ 132 h 927"/>
                  <a:gd name="T28" fmla="*/ 190 w 274"/>
                  <a:gd name="T29" fmla="*/ 132 h 927"/>
                  <a:gd name="T30" fmla="*/ 204 w 274"/>
                  <a:gd name="T31" fmla="*/ 154 h 927"/>
                  <a:gd name="T32" fmla="*/ 216 w 274"/>
                  <a:gd name="T33" fmla="*/ 178 h 927"/>
                  <a:gd name="T34" fmla="*/ 228 w 274"/>
                  <a:gd name="T35" fmla="*/ 204 h 927"/>
                  <a:gd name="T36" fmla="*/ 238 w 274"/>
                  <a:gd name="T37" fmla="*/ 234 h 927"/>
                  <a:gd name="T38" fmla="*/ 238 w 274"/>
                  <a:gd name="T39" fmla="*/ 234 h 927"/>
                  <a:gd name="T40" fmla="*/ 246 w 274"/>
                  <a:gd name="T41" fmla="*/ 266 h 927"/>
                  <a:gd name="T42" fmla="*/ 252 w 274"/>
                  <a:gd name="T43" fmla="*/ 300 h 927"/>
                  <a:gd name="T44" fmla="*/ 254 w 274"/>
                  <a:gd name="T45" fmla="*/ 334 h 927"/>
                  <a:gd name="T46" fmla="*/ 256 w 274"/>
                  <a:gd name="T47" fmla="*/ 370 h 927"/>
                  <a:gd name="T48" fmla="*/ 256 w 274"/>
                  <a:gd name="T49" fmla="*/ 370 h 927"/>
                  <a:gd name="T50" fmla="*/ 254 w 274"/>
                  <a:gd name="T51" fmla="*/ 406 h 927"/>
                  <a:gd name="T52" fmla="*/ 250 w 274"/>
                  <a:gd name="T53" fmla="*/ 436 h 927"/>
                  <a:gd name="T54" fmla="*/ 244 w 274"/>
                  <a:gd name="T55" fmla="*/ 462 h 927"/>
                  <a:gd name="T56" fmla="*/ 236 w 274"/>
                  <a:gd name="T57" fmla="*/ 484 h 927"/>
                  <a:gd name="T58" fmla="*/ 236 w 274"/>
                  <a:gd name="T59" fmla="*/ 484 h 927"/>
                  <a:gd name="T60" fmla="*/ 224 w 274"/>
                  <a:gd name="T61" fmla="*/ 502 h 927"/>
                  <a:gd name="T62" fmla="*/ 218 w 274"/>
                  <a:gd name="T63" fmla="*/ 508 h 927"/>
                  <a:gd name="T64" fmla="*/ 210 w 274"/>
                  <a:gd name="T65" fmla="*/ 514 h 927"/>
                  <a:gd name="T66" fmla="*/ 202 w 274"/>
                  <a:gd name="T67" fmla="*/ 520 h 927"/>
                  <a:gd name="T68" fmla="*/ 194 w 274"/>
                  <a:gd name="T69" fmla="*/ 522 h 927"/>
                  <a:gd name="T70" fmla="*/ 184 w 274"/>
                  <a:gd name="T71" fmla="*/ 526 h 927"/>
                  <a:gd name="T72" fmla="*/ 174 w 274"/>
                  <a:gd name="T73" fmla="*/ 526 h 927"/>
                  <a:gd name="T74" fmla="*/ 174 w 274"/>
                  <a:gd name="T75" fmla="*/ 526 h 927"/>
                  <a:gd name="T76" fmla="*/ 108 w 274"/>
                  <a:gd name="T77" fmla="*/ 362 h 927"/>
                  <a:gd name="T78" fmla="*/ 108 w 274"/>
                  <a:gd name="T79" fmla="*/ 362 h 927"/>
                  <a:gd name="T80" fmla="*/ 126 w 274"/>
                  <a:gd name="T81" fmla="*/ 372 h 927"/>
                  <a:gd name="T82" fmla="*/ 142 w 274"/>
                  <a:gd name="T83" fmla="*/ 376 h 927"/>
                  <a:gd name="T84" fmla="*/ 154 w 274"/>
                  <a:gd name="T85" fmla="*/ 378 h 927"/>
                  <a:gd name="T86" fmla="*/ 162 w 274"/>
                  <a:gd name="T87" fmla="*/ 376 h 927"/>
                  <a:gd name="T88" fmla="*/ 162 w 274"/>
                  <a:gd name="T89" fmla="*/ 376 h 927"/>
                  <a:gd name="T90" fmla="*/ 168 w 274"/>
                  <a:gd name="T91" fmla="*/ 368 h 927"/>
                  <a:gd name="T92" fmla="*/ 174 w 274"/>
                  <a:gd name="T93" fmla="*/ 358 h 927"/>
                  <a:gd name="T94" fmla="*/ 176 w 274"/>
                  <a:gd name="T95" fmla="*/ 342 h 927"/>
                  <a:gd name="T96" fmla="*/ 178 w 274"/>
                  <a:gd name="T97" fmla="*/ 322 h 927"/>
                  <a:gd name="T98" fmla="*/ 178 w 274"/>
                  <a:gd name="T99" fmla="*/ 322 h 927"/>
                  <a:gd name="T100" fmla="*/ 176 w 274"/>
                  <a:gd name="T101" fmla="*/ 298 h 927"/>
                  <a:gd name="T102" fmla="*/ 170 w 274"/>
                  <a:gd name="T103" fmla="*/ 276 h 927"/>
                  <a:gd name="T104" fmla="*/ 170 w 274"/>
                  <a:gd name="T105" fmla="*/ 276 h 927"/>
                  <a:gd name="T106" fmla="*/ 162 w 274"/>
                  <a:gd name="T107" fmla="*/ 254 h 927"/>
                  <a:gd name="T108" fmla="*/ 150 w 274"/>
                  <a:gd name="T109" fmla="*/ 238 h 927"/>
                  <a:gd name="T110" fmla="*/ 150 w 274"/>
                  <a:gd name="T111" fmla="*/ 238 h 927"/>
                  <a:gd name="T112" fmla="*/ 144 w 274"/>
                  <a:gd name="T113" fmla="*/ 230 h 927"/>
                  <a:gd name="T114" fmla="*/ 134 w 274"/>
                  <a:gd name="T115" fmla="*/ 222 h 927"/>
                  <a:gd name="T116" fmla="*/ 106 w 274"/>
                  <a:gd name="T117" fmla="*/ 204 h 927"/>
                  <a:gd name="T118" fmla="*/ 84 w 274"/>
                  <a:gd name="T119" fmla="*/ 190 h 927"/>
                  <a:gd name="T120" fmla="*/ 84 w 274"/>
                  <a:gd name="T121" fmla="*/ 348 h 927"/>
                  <a:gd name="T122" fmla="*/ 108 w 274"/>
                  <a:gd name="T123" fmla="*/ 362 h 9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74" h="927">
                    <a:moveTo>
                      <a:pt x="174" y="526"/>
                    </a:moveTo>
                    <a:lnTo>
                      <a:pt x="274" y="927"/>
                    </a:lnTo>
                    <a:lnTo>
                      <a:pt x="186" y="875"/>
                    </a:lnTo>
                    <a:lnTo>
                      <a:pt x="90" y="494"/>
                    </a:lnTo>
                    <a:lnTo>
                      <a:pt x="82" y="490"/>
                    </a:lnTo>
                    <a:lnTo>
                      <a:pt x="82" y="815"/>
                    </a:lnTo>
                    <a:lnTo>
                      <a:pt x="0" y="769"/>
                    </a:lnTo>
                    <a:lnTo>
                      <a:pt x="4" y="0"/>
                    </a:lnTo>
                    <a:lnTo>
                      <a:pt x="88" y="50"/>
                    </a:lnTo>
                    <a:lnTo>
                      <a:pt x="88" y="50"/>
                    </a:lnTo>
                    <a:lnTo>
                      <a:pt x="122" y="70"/>
                    </a:lnTo>
                    <a:lnTo>
                      <a:pt x="150" y="92"/>
                    </a:lnTo>
                    <a:lnTo>
                      <a:pt x="172" y="112"/>
                    </a:lnTo>
                    <a:lnTo>
                      <a:pt x="190" y="132"/>
                    </a:lnTo>
                    <a:lnTo>
                      <a:pt x="190" y="132"/>
                    </a:lnTo>
                    <a:lnTo>
                      <a:pt x="204" y="154"/>
                    </a:lnTo>
                    <a:lnTo>
                      <a:pt x="216" y="178"/>
                    </a:lnTo>
                    <a:lnTo>
                      <a:pt x="228" y="204"/>
                    </a:lnTo>
                    <a:lnTo>
                      <a:pt x="238" y="234"/>
                    </a:lnTo>
                    <a:lnTo>
                      <a:pt x="238" y="234"/>
                    </a:lnTo>
                    <a:lnTo>
                      <a:pt x="246" y="266"/>
                    </a:lnTo>
                    <a:lnTo>
                      <a:pt x="252" y="300"/>
                    </a:lnTo>
                    <a:lnTo>
                      <a:pt x="254" y="334"/>
                    </a:lnTo>
                    <a:lnTo>
                      <a:pt x="256" y="370"/>
                    </a:lnTo>
                    <a:lnTo>
                      <a:pt x="256" y="370"/>
                    </a:lnTo>
                    <a:lnTo>
                      <a:pt x="254" y="406"/>
                    </a:lnTo>
                    <a:lnTo>
                      <a:pt x="250" y="436"/>
                    </a:lnTo>
                    <a:lnTo>
                      <a:pt x="244" y="462"/>
                    </a:lnTo>
                    <a:lnTo>
                      <a:pt x="236" y="484"/>
                    </a:lnTo>
                    <a:lnTo>
                      <a:pt x="236" y="484"/>
                    </a:lnTo>
                    <a:lnTo>
                      <a:pt x="224" y="502"/>
                    </a:lnTo>
                    <a:lnTo>
                      <a:pt x="218" y="508"/>
                    </a:lnTo>
                    <a:lnTo>
                      <a:pt x="210" y="514"/>
                    </a:lnTo>
                    <a:lnTo>
                      <a:pt x="202" y="520"/>
                    </a:lnTo>
                    <a:lnTo>
                      <a:pt x="194" y="522"/>
                    </a:lnTo>
                    <a:lnTo>
                      <a:pt x="184" y="526"/>
                    </a:lnTo>
                    <a:lnTo>
                      <a:pt x="174" y="526"/>
                    </a:lnTo>
                    <a:lnTo>
                      <a:pt x="174" y="526"/>
                    </a:lnTo>
                    <a:close/>
                    <a:moveTo>
                      <a:pt x="108" y="362"/>
                    </a:moveTo>
                    <a:lnTo>
                      <a:pt x="108" y="362"/>
                    </a:lnTo>
                    <a:lnTo>
                      <a:pt x="126" y="372"/>
                    </a:lnTo>
                    <a:lnTo>
                      <a:pt x="142" y="376"/>
                    </a:lnTo>
                    <a:lnTo>
                      <a:pt x="154" y="378"/>
                    </a:lnTo>
                    <a:lnTo>
                      <a:pt x="162" y="376"/>
                    </a:lnTo>
                    <a:lnTo>
                      <a:pt x="162" y="376"/>
                    </a:lnTo>
                    <a:lnTo>
                      <a:pt x="168" y="368"/>
                    </a:lnTo>
                    <a:lnTo>
                      <a:pt x="174" y="358"/>
                    </a:lnTo>
                    <a:lnTo>
                      <a:pt x="176" y="342"/>
                    </a:lnTo>
                    <a:lnTo>
                      <a:pt x="178" y="322"/>
                    </a:lnTo>
                    <a:lnTo>
                      <a:pt x="178" y="322"/>
                    </a:lnTo>
                    <a:lnTo>
                      <a:pt x="176" y="298"/>
                    </a:lnTo>
                    <a:lnTo>
                      <a:pt x="170" y="276"/>
                    </a:lnTo>
                    <a:lnTo>
                      <a:pt x="170" y="276"/>
                    </a:lnTo>
                    <a:lnTo>
                      <a:pt x="162" y="254"/>
                    </a:lnTo>
                    <a:lnTo>
                      <a:pt x="150" y="238"/>
                    </a:lnTo>
                    <a:lnTo>
                      <a:pt x="150" y="238"/>
                    </a:lnTo>
                    <a:lnTo>
                      <a:pt x="144" y="230"/>
                    </a:lnTo>
                    <a:lnTo>
                      <a:pt x="134" y="222"/>
                    </a:lnTo>
                    <a:lnTo>
                      <a:pt x="106" y="204"/>
                    </a:lnTo>
                    <a:lnTo>
                      <a:pt x="84" y="190"/>
                    </a:lnTo>
                    <a:lnTo>
                      <a:pt x="84" y="348"/>
                    </a:lnTo>
                    <a:lnTo>
                      <a:pt x="108" y="362"/>
                    </a:lnTo>
                    <a:close/>
                  </a:path>
                </a:pathLst>
              </a:custGeom>
              <a:solidFill>
                <a:srgbClr val="458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3A9015A6-3489-ACC6-2624-E4719C5675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6" y="1942"/>
                <a:ext cx="274" cy="927"/>
              </a:xfrm>
              <a:custGeom>
                <a:avLst/>
                <a:gdLst>
                  <a:gd name="T0" fmla="*/ 174 w 274"/>
                  <a:gd name="T1" fmla="*/ 526 h 927"/>
                  <a:gd name="T2" fmla="*/ 274 w 274"/>
                  <a:gd name="T3" fmla="*/ 927 h 927"/>
                  <a:gd name="T4" fmla="*/ 186 w 274"/>
                  <a:gd name="T5" fmla="*/ 875 h 927"/>
                  <a:gd name="T6" fmla="*/ 90 w 274"/>
                  <a:gd name="T7" fmla="*/ 494 h 927"/>
                  <a:gd name="T8" fmla="*/ 82 w 274"/>
                  <a:gd name="T9" fmla="*/ 490 h 927"/>
                  <a:gd name="T10" fmla="*/ 82 w 274"/>
                  <a:gd name="T11" fmla="*/ 815 h 927"/>
                  <a:gd name="T12" fmla="*/ 0 w 274"/>
                  <a:gd name="T13" fmla="*/ 769 h 927"/>
                  <a:gd name="T14" fmla="*/ 4 w 274"/>
                  <a:gd name="T15" fmla="*/ 0 h 927"/>
                  <a:gd name="T16" fmla="*/ 88 w 274"/>
                  <a:gd name="T17" fmla="*/ 50 h 927"/>
                  <a:gd name="T18" fmla="*/ 88 w 274"/>
                  <a:gd name="T19" fmla="*/ 50 h 927"/>
                  <a:gd name="T20" fmla="*/ 122 w 274"/>
                  <a:gd name="T21" fmla="*/ 70 h 927"/>
                  <a:gd name="T22" fmla="*/ 150 w 274"/>
                  <a:gd name="T23" fmla="*/ 92 h 927"/>
                  <a:gd name="T24" fmla="*/ 172 w 274"/>
                  <a:gd name="T25" fmla="*/ 112 h 927"/>
                  <a:gd name="T26" fmla="*/ 190 w 274"/>
                  <a:gd name="T27" fmla="*/ 132 h 927"/>
                  <a:gd name="T28" fmla="*/ 190 w 274"/>
                  <a:gd name="T29" fmla="*/ 132 h 927"/>
                  <a:gd name="T30" fmla="*/ 204 w 274"/>
                  <a:gd name="T31" fmla="*/ 154 h 927"/>
                  <a:gd name="T32" fmla="*/ 216 w 274"/>
                  <a:gd name="T33" fmla="*/ 178 h 927"/>
                  <a:gd name="T34" fmla="*/ 228 w 274"/>
                  <a:gd name="T35" fmla="*/ 204 h 927"/>
                  <a:gd name="T36" fmla="*/ 238 w 274"/>
                  <a:gd name="T37" fmla="*/ 234 h 927"/>
                  <a:gd name="T38" fmla="*/ 238 w 274"/>
                  <a:gd name="T39" fmla="*/ 234 h 927"/>
                  <a:gd name="T40" fmla="*/ 246 w 274"/>
                  <a:gd name="T41" fmla="*/ 266 h 927"/>
                  <a:gd name="T42" fmla="*/ 252 w 274"/>
                  <a:gd name="T43" fmla="*/ 300 h 927"/>
                  <a:gd name="T44" fmla="*/ 254 w 274"/>
                  <a:gd name="T45" fmla="*/ 334 h 927"/>
                  <a:gd name="T46" fmla="*/ 256 w 274"/>
                  <a:gd name="T47" fmla="*/ 370 h 927"/>
                  <a:gd name="T48" fmla="*/ 256 w 274"/>
                  <a:gd name="T49" fmla="*/ 370 h 927"/>
                  <a:gd name="T50" fmla="*/ 254 w 274"/>
                  <a:gd name="T51" fmla="*/ 406 h 927"/>
                  <a:gd name="T52" fmla="*/ 250 w 274"/>
                  <a:gd name="T53" fmla="*/ 436 h 927"/>
                  <a:gd name="T54" fmla="*/ 244 w 274"/>
                  <a:gd name="T55" fmla="*/ 462 h 927"/>
                  <a:gd name="T56" fmla="*/ 236 w 274"/>
                  <a:gd name="T57" fmla="*/ 484 h 927"/>
                  <a:gd name="T58" fmla="*/ 236 w 274"/>
                  <a:gd name="T59" fmla="*/ 484 h 927"/>
                  <a:gd name="T60" fmla="*/ 224 w 274"/>
                  <a:gd name="T61" fmla="*/ 502 h 927"/>
                  <a:gd name="T62" fmla="*/ 218 w 274"/>
                  <a:gd name="T63" fmla="*/ 508 h 927"/>
                  <a:gd name="T64" fmla="*/ 210 w 274"/>
                  <a:gd name="T65" fmla="*/ 514 h 927"/>
                  <a:gd name="T66" fmla="*/ 202 w 274"/>
                  <a:gd name="T67" fmla="*/ 520 h 927"/>
                  <a:gd name="T68" fmla="*/ 194 w 274"/>
                  <a:gd name="T69" fmla="*/ 522 h 927"/>
                  <a:gd name="T70" fmla="*/ 184 w 274"/>
                  <a:gd name="T71" fmla="*/ 526 h 927"/>
                  <a:gd name="T72" fmla="*/ 174 w 274"/>
                  <a:gd name="T73" fmla="*/ 526 h 927"/>
                  <a:gd name="T74" fmla="*/ 174 w 274"/>
                  <a:gd name="T75" fmla="*/ 526 h 9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74" h="927">
                    <a:moveTo>
                      <a:pt x="174" y="526"/>
                    </a:moveTo>
                    <a:lnTo>
                      <a:pt x="274" y="927"/>
                    </a:lnTo>
                    <a:lnTo>
                      <a:pt x="186" y="875"/>
                    </a:lnTo>
                    <a:lnTo>
                      <a:pt x="90" y="494"/>
                    </a:lnTo>
                    <a:lnTo>
                      <a:pt x="82" y="490"/>
                    </a:lnTo>
                    <a:lnTo>
                      <a:pt x="82" y="815"/>
                    </a:lnTo>
                    <a:lnTo>
                      <a:pt x="0" y="769"/>
                    </a:lnTo>
                    <a:lnTo>
                      <a:pt x="4" y="0"/>
                    </a:lnTo>
                    <a:lnTo>
                      <a:pt x="88" y="50"/>
                    </a:lnTo>
                    <a:lnTo>
                      <a:pt x="88" y="50"/>
                    </a:lnTo>
                    <a:lnTo>
                      <a:pt x="122" y="70"/>
                    </a:lnTo>
                    <a:lnTo>
                      <a:pt x="150" y="92"/>
                    </a:lnTo>
                    <a:lnTo>
                      <a:pt x="172" y="112"/>
                    </a:lnTo>
                    <a:lnTo>
                      <a:pt x="190" y="132"/>
                    </a:lnTo>
                    <a:lnTo>
                      <a:pt x="190" y="132"/>
                    </a:lnTo>
                    <a:lnTo>
                      <a:pt x="204" y="154"/>
                    </a:lnTo>
                    <a:lnTo>
                      <a:pt x="216" y="178"/>
                    </a:lnTo>
                    <a:lnTo>
                      <a:pt x="228" y="204"/>
                    </a:lnTo>
                    <a:lnTo>
                      <a:pt x="238" y="234"/>
                    </a:lnTo>
                    <a:lnTo>
                      <a:pt x="238" y="234"/>
                    </a:lnTo>
                    <a:lnTo>
                      <a:pt x="246" y="266"/>
                    </a:lnTo>
                    <a:lnTo>
                      <a:pt x="252" y="300"/>
                    </a:lnTo>
                    <a:lnTo>
                      <a:pt x="254" y="334"/>
                    </a:lnTo>
                    <a:lnTo>
                      <a:pt x="256" y="370"/>
                    </a:lnTo>
                    <a:lnTo>
                      <a:pt x="256" y="370"/>
                    </a:lnTo>
                    <a:lnTo>
                      <a:pt x="254" y="406"/>
                    </a:lnTo>
                    <a:lnTo>
                      <a:pt x="250" y="436"/>
                    </a:lnTo>
                    <a:lnTo>
                      <a:pt x="244" y="462"/>
                    </a:lnTo>
                    <a:lnTo>
                      <a:pt x="236" y="484"/>
                    </a:lnTo>
                    <a:lnTo>
                      <a:pt x="236" y="484"/>
                    </a:lnTo>
                    <a:lnTo>
                      <a:pt x="224" y="502"/>
                    </a:lnTo>
                    <a:lnTo>
                      <a:pt x="218" y="508"/>
                    </a:lnTo>
                    <a:lnTo>
                      <a:pt x="210" y="514"/>
                    </a:lnTo>
                    <a:lnTo>
                      <a:pt x="202" y="520"/>
                    </a:lnTo>
                    <a:lnTo>
                      <a:pt x="194" y="522"/>
                    </a:lnTo>
                    <a:lnTo>
                      <a:pt x="184" y="526"/>
                    </a:lnTo>
                    <a:lnTo>
                      <a:pt x="174" y="526"/>
                    </a:lnTo>
                    <a:lnTo>
                      <a:pt x="174" y="52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26897501-97E5-5FBD-33DE-269445FE2F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0" y="2132"/>
                <a:ext cx="94" cy="188"/>
              </a:xfrm>
              <a:custGeom>
                <a:avLst/>
                <a:gdLst>
                  <a:gd name="T0" fmla="*/ 24 w 94"/>
                  <a:gd name="T1" fmla="*/ 172 h 188"/>
                  <a:gd name="T2" fmla="*/ 24 w 94"/>
                  <a:gd name="T3" fmla="*/ 172 h 188"/>
                  <a:gd name="T4" fmla="*/ 42 w 94"/>
                  <a:gd name="T5" fmla="*/ 182 h 188"/>
                  <a:gd name="T6" fmla="*/ 58 w 94"/>
                  <a:gd name="T7" fmla="*/ 186 h 188"/>
                  <a:gd name="T8" fmla="*/ 70 w 94"/>
                  <a:gd name="T9" fmla="*/ 188 h 188"/>
                  <a:gd name="T10" fmla="*/ 78 w 94"/>
                  <a:gd name="T11" fmla="*/ 186 h 188"/>
                  <a:gd name="T12" fmla="*/ 78 w 94"/>
                  <a:gd name="T13" fmla="*/ 186 h 188"/>
                  <a:gd name="T14" fmla="*/ 84 w 94"/>
                  <a:gd name="T15" fmla="*/ 178 h 188"/>
                  <a:gd name="T16" fmla="*/ 90 w 94"/>
                  <a:gd name="T17" fmla="*/ 168 h 188"/>
                  <a:gd name="T18" fmla="*/ 92 w 94"/>
                  <a:gd name="T19" fmla="*/ 152 h 188"/>
                  <a:gd name="T20" fmla="*/ 94 w 94"/>
                  <a:gd name="T21" fmla="*/ 132 h 188"/>
                  <a:gd name="T22" fmla="*/ 94 w 94"/>
                  <a:gd name="T23" fmla="*/ 132 h 188"/>
                  <a:gd name="T24" fmla="*/ 92 w 94"/>
                  <a:gd name="T25" fmla="*/ 108 h 188"/>
                  <a:gd name="T26" fmla="*/ 86 w 94"/>
                  <a:gd name="T27" fmla="*/ 86 h 188"/>
                  <a:gd name="T28" fmla="*/ 86 w 94"/>
                  <a:gd name="T29" fmla="*/ 86 h 188"/>
                  <a:gd name="T30" fmla="*/ 78 w 94"/>
                  <a:gd name="T31" fmla="*/ 64 h 188"/>
                  <a:gd name="T32" fmla="*/ 66 w 94"/>
                  <a:gd name="T33" fmla="*/ 48 h 188"/>
                  <a:gd name="T34" fmla="*/ 66 w 94"/>
                  <a:gd name="T35" fmla="*/ 48 h 188"/>
                  <a:gd name="T36" fmla="*/ 60 w 94"/>
                  <a:gd name="T37" fmla="*/ 40 h 188"/>
                  <a:gd name="T38" fmla="*/ 50 w 94"/>
                  <a:gd name="T39" fmla="*/ 32 h 188"/>
                  <a:gd name="T40" fmla="*/ 22 w 94"/>
                  <a:gd name="T41" fmla="*/ 14 h 188"/>
                  <a:gd name="T42" fmla="*/ 0 w 94"/>
                  <a:gd name="T43" fmla="*/ 0 h 188"/>
                  <a:gd name="T44" fmla="*/ 0 w 94"/>
                  <a:gd name="T45" fmla="*/ 158 h 188"/>
                  <a:gd name="T46" fmla="*/ 24 w 94"/>
                  <a:gd name="T47" fmla="*/ 17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4" h="188">
                    <a:moveTo>
                      <a:pt x="24" y="172"/>
                    </a:moveTo>
                    <a:lnTo>
                      <a:pt x="24" y="172"/>
                    </a:lnTo>
                    <a:lnTo>
                      <a:pt x="42" y="182"/>
                    </a:lnTo>
                    <a:lnTo>
                      <a:pt x="58" y="186"/>
                    </a:lnTo>
                    <a:lnTo>
                      <a:pt x="70" y="188"/>
                    </a:lnTo>
                    <a:lnTo>
                      <a:pt x="78" y="186"/>
                    </a:lnTo>
                    <a:lnTo>
                      <a:pt x="78" y="186"/>
                    </a:lnTo>
                    <a:lnTo>
                      <a:pt x="84" y="178"/>
                    </a:lnTo>
                    <a:lnTo>
                      <a:pt x="90" y="168"/>
                    </a:lnTo>
                    <a:lnTo>
                      <a:pt x="92" y="152"/>
                    </a:lnTo>
                    <a:lnTo>
                      <a:pt x="94" y="132"/>
                    </a:lnTo>
                    <a:lnTo>
                      <a:pt x="94" y="132"/>
                    </a:lnTo>
                    <a:lnTo>
                      <a:pt x="92" y="108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78" y="64"/>
                    </a:lnTo>
                    <a:lnTo>
                      <a:pt x="66" y="48"/>
                    </a:lnTo>
                    <a:lnTo>
                      <a:pt x="66" y="48"/>
                    </a:lnTo>
                    <a:lnTo>
                      <a:pt x="60" y="40"/>
                    </a:lnTo>
                    <a:lnTo>
                      <a:pt x="50" y="32"/>
                    </a:lnTo>
                    <a:lnTo>
                      <a:pt x="22" y="14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24" y="17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55C28D71-0DC6-1081-0A7F-3D9587EEDB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80" y="2224"/>
                <a:ext cx="413" cy="911"/>
              </a:xfrm>
              <a:custGeom>
                <a:avLst/>
                <a:gdLst>
                  <a:gd name="T0" fmla="*/ 251 w 413"/>
                  <a:gd name="T1" fmla="*/ 48 h 911"/>
                  <a:gd name="T2" fmla="*/ 413 w 413"/>
                  <a:gd name="T3" fmla="*/ 911 h 911"/>
                  <a:gd name="T4" fmla="*/ 327 w 413"/>
                  <a:gd name="T5" fmla="*/ 863 h 911"/>
                  <a:gd name="T6" fmla="*/ 295 w 413"/>
                  <a:gd name="T7" fmla="*/ 685 h 911"/>
                  <a:gd name="T8" fmla="*/ 120 w 413"/>
                  <a:gd name="T9" fmla="*/ 585 h 911"/>
                  <a:gd name="T10" fmla="*/ 84 w 413"/>
                  <a:gd name="T11" fmla="*/ 723 h 911"/>
                  <a:gd name="T12" fmla="*/ 0 w 413"/>
                  <a:gd name="T13" fmla="*/ 673 h 911"/>
                  <a:gd name="T14" fmla="*/ 166 w 413"/>
                  <a:gd name="T15" fmla="*/ 0 h 911"/>
                  <a:gd name="T16" fmla="*/ 251 w 413"/>
                  <a:gd name="T17" fmla="*/ 48 h 911"/>
                  <a:gd name="T18" fmla="*/ 150 w 413"/>
                  <a:gd name="T19" fmla="*/ 459 h 911"/>
                  <a:gd name="T20" fmla="*/ 265 w 413"/>
                  <a:gd name="T21" fmla="*/ 525 h 911"/>
                  <a:gd name="T22" fmla="*/ 209 w 413"/>
                  <a:gd name="T23" fmla="*/ 228 h 911"/>
                  <a:gd name="T24" fmla="*/ 150 w 413"/>
                  <a:gd name="T25" fmla="*/ 459 h 9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13" h="911">
                    <a:moveTo>
                      <a:pt x="251" y="48"/>
                    </a:moveTo>
                    <a:lnTo>
                      <a:pt x="413" y="911"/>
                    </a:lnTo>
                    <a:lnTo>
                      <a:pt x="327" y="863"/>
                    </a:lnTo>
                    <a:lnTo>
                      <a:pt x="295" y="685"/>
                    </a:lnTo>
                    <a:lnTo>
                      <a:pt x="120" y="585"/>
                    </a:lnTo>
                    <a:lnTo>
                      <a:pt x="84" y="723"/>
                    </a:lnTo>
                    <a:lnTo>
                      <a:pt x="0" y="673"/>
                    </a:lnTo>
                    <a:lnTo>
                      <a:pt x="166" y="0"/>
                    </a:lnTo>
                    <a:lnTo>
                      <a:pt x="251" y="48"/>
                    </a:lnTo>
                    <a:close/>
                    <a:moveTo>
                      <a:pt x="150" y="459"/>
                    </a:moveTo>
                    <a:lnTo>
                      <a:pt x="265" y="525"/>
                    </a:lnTo>
                    <a:lnTo>
                      <a:pt x="209" y="228"/>
                    </a:lnTo>
                    <a:lnTo>
                      <a:pt x="150" y="459"/>
                    </a:lnTo>
                    <a:close/>
                  </a:path>
                </a:pathLst>
              </a:custGeom>
              <a:solidFill>
                <a:srgbClr val="458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E12C2940-AF90-379D-11BA-DF3CB03408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0" y="2224"/>
                <a:ext cx="413" cy="911"/>
              </a:xfrm>
              <a:custGeom>
                <a:avLst/>
                <a:gdLst>
                  <a:gd name="T0" fmla="*/ 251 w 413"/>
                  <a:gd name="T1" fmla="*/ 48 h 911"/>
                  <a:gd name="T2" fmla="*/ 413 w 413"/>
                  <a:gd name="T3" fmla="*/ 911 h 911"/>
                  <a:gd name="T4" fmla="*/ 327 w 413"/>
                  <a:gd name="T5" fmla="*/ 863 h 911"/>
                  <a:gd name="T6" fmla="*/ 295 w 413"/>
                  <a:gd name="T7" fmla="*/ 685 h 911"/>
                  <a:gd name="T8" fmla="*/ 120 w 413"/>
                  <a:gd name="T9" fmla="*/ 585 h 911"/>
                  <a:gd name="T10" fmla="*/ 84 w 413"/>
                  <a:gd name="T11" fmla="*/ 723 h 911"/>
                  <a:gd name="T12" fmla="*/ 0 w 413"/>
                  <a:gd name="T13" fmla="*/ 673 h 911"/>
                  <a:gd name="T14" fmla="*/ 166 w 413"/>
                  <a:gd name="T15" fmla="*/ 0 h 911"/>
                  <a:gd name="T16" fmla="*/ 251 w 413"/>
                  <a:gd name="T17" fmla="*/ 48 h 9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3" h="911">
                    <a:moveTo>
                      <a:pt x="251" y="48"/>
                    </a:moveTo>
                    <a:lnTo>
                      <a:pt x="413" y="911"/>
                    </a:lnTo>
                    <a:lnTo>
                      <a:pt x="327" y="863"/>
                    </a:lnTo>
                    <a:lnTo>
                      <a:pt x="295" y="685"/>
                    </a:lnTo>
                    <a:lnTo>
                      <a:pt x="120" y="585"/>
                    </a:lnTo>
                    <a:lnTo>
                      <a:pt x="84" y="723"/>
                    </a:lnTo>
                    <a:lnTo>
                      <a:pt x="0" y="673"/>
                    </a:lnTo>
                    <a:lnTo>
                      <a:pt x="166" y="0"/>
                    </a:lnTo>
                    <a:lnTo>
                      <a:pt x="251" y="4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2ADAC68-C9A5-F739-258D-E9675B8181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0" y="2452"/>
                <a:ext cx="115" cy="297"/>
              </a:xfrm>
              <a:custGeom>
                <a:avLst/>
                <a:gdLst>
                  <a:gd name="T0" fmla="*/ 0 w 115"/>
                  <a:gd name="T1" fmla="*/ 231 h 297"/>
                  <a:gd name="T2" fmla="*/ 115 w 115"/>
                  <a:gd name="T3" fmla="*/ 297 h 297"/>
                  <a:gd name="T4" fmla="*/ 59 w 115"/>
                  <a:gd name="T5" fmla="*/ 0 h 297"/>
                  <a:gd name="T6" fmla="*/ 0 w 115"/>
                  <a:gd name="T7" fmla="*/ 231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5" h="297">
                    <a:moveTo>
                      <a:pt x="0" y="231"/>
                    </a:moveTo>
                    <a:lnTo>
                      <a:pt x="115" y="297"/>
                    </a:lnTo>
                    <a:lnTo>
                      <a:pt x="59" y="0"/>
                    </a:lnTo>
                    <a:lnTo>
                      <a:pt x="0" y="23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8CB73741-D92A-DD61-F0B6-1ADB358E52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492"/>
                <a:ext cx="445" cy="854"/>
              </a:xfrm>
              <a:custGeom>
                <a:avLst/>
                <a:gdLst>
                  <a:gd name="T0" fmla="*/ 258 w 445"/>
                  <a:gd name="T1" fmla="*/ 43 h 854"/>
                  <a:gd name="T2" fmla="*/ 335 w 445"/>
                  <a:gd name="T3" fmla="*/ 121 h 854"/>
                  <a:gd name="T4" fmla="*/ 375 w 445"/>
                  <a:gd name="T5" fmla="*/ 187 h 854"/>
                  <a:gd name="T6" fmla="*/ 357 w 445"/>
                  <a:gd name="T7" fmla="*/ 345 h 854"/>
                  <a:gd name="T8" fmla="*/ 329 w 445"/>
                  <a:gd name="T9" fmla="*/ 283 h 854"/>
                  <a:gd name="T10" fmla="*/ 283 w 445"/>
                  <a:gd name="T11" fmla="*/ 211 h 854"/>
                  <a:gd name="T12" fmla="*/ 230 w 445"/>
                  <a:gd name="T13" fmla="*/ 167 h 854"/>
                  <a:gd name="T14" fmla="*/ 200 w 445"/>
                  <a:gd name="T15" fmla="*/ 155 h 854"/>
                  <a:gd name="T16" fmla="*/ 160 w 445"/>
                  <a:gd name="T17" fmla="*/ 155 h 854"/>
                  <a:gd name="T18" fmla="*/ 124 w 445"/>
                  <a:gd name="T19" fmla="*/ 181 h 854"/>
                  <a:gd name="T20" fmla="*/ 106 w 445"/>
                  <a:gd name="T21" fmla="*/ 211 h 854"/>
                  <a:gd name="T22" fmla="*/ 88 w 445"/>
                  <a:gd name="T23" fmla="*/ 267 h 854"/>
                  <a:gd name="T24" fmla="*/ 82 w 445"/>
                  <a:gd name="T25" fmla="*/ 339 h 854"/>
                  <a:gd name="T26" fmla="*/ 84 w 445"/>
                  <a:gd name="T27" fmla="*/ 395 h 854"/>
                  <a:gd name="T28" fmla="*/ 98 w 445"/>
                  <a:gd name="T29" fmla="*/ 475 h 854"/>
                  <a:gd name="T30" fmla="*/ 126 w 445"/>
                  <a:gd name="T31" fmla="*/ 553 h 854"/>
                  <a:gd name="T32" fmla="*/ 148 w 445"/>
                  <a:gd name="T33" fmla="*/ 601 h 854"/>
                  <a:gd name="T34" fmla="*/ 188 w 445"/>
                  <a:gd name="T35" fmla="*/ 657 h 854"/>
                  <a:gd name="T36" fmla="*/ 234 w 445"/>
                  <a:gd name="T37" fmla="*/ 693 h 854"/>
                  <a:gd name="T38" fmla="*/ 273 w 445"/>
                  <a:gd name="T39" fmla="*/ 710 h 854"/>
                  <a:gd name="T40" fmla="*/ 299 w 445"/>
                  <a:gd name="T41" fmla="*/ 708 h 854"/>
                  <a:gd name="T42" fmla="*/ 313 w 445"/>
                  <a:gd name="T43" fmla="*/ 699 h 854"/>
                  <a:gd name="T44" fmla="*/ 343 w 445"/>
                  <a:gd name="T45" fmla="*/ 657 h 854"/>
                  <a:gd name="T46" fmla="*/ 228 w 445"/>
                  <a:gd name="T47" fmla="*/ 421 h 854"/>
                  <a:gd name="T48" fmla="*/ 445 w 445"/>
                  <a:gd name="T49" fmla="*/ 579 h 854"/>
                  <a:gd name="T50" fmla="*/ 429 w 445"/>
                  <a:gd name="T51" fmla="*/ 714 h 854"/>
                  <a:gd name="T52" fmla="*/ 399 w 445"/>
                  <a:gd name="T53" fmla="*/ 786 h 854"/>
                  <a:gd name="T54" fmla="*/ 371 w 445"/>
                  <a:gd name="T55" fmla="*/ 824 h 854"/>
                  <a:gd name="T56" fmla="*/ 339 w 445"/>
                  <a:gd name="T57" fmla="*/ 848 h 854"/>
                  <a:gd name="T58" fmla="*/ 315 w 445"/>
                  <a:gd name="T59" fmla="*/ 854 h 854"/>
                  <a:gd name="T60" fmla="*/ 275 w 445"/>
                  <a:gd name="T61" fmla="*/ 852 h 854"/>
                  <a:gd name="T62" fmla="*/ 230 w 445"/>
                  <a:gd name="T63" fmla="*/ 832 h 854"/>
                  <a:gd name="T64" fmla="*/ 198 w 445"/>
                  <a:gd name="T65" fmla="*/ 810 h 854"/>
                  <a:gd name="T66" fmla="*/ 152 w 445"/>
                  <a:gd name="T67" fmla="*/ 768 h 854"/>
                  <a:gd name="T68" fmla="*/ 112 w 445"/>
                  <a:gd name="T69" fmla="*/ 712 h 854"/>
                  <a:gd name="T70" fmla="*/ 46 w 445"/>
                  <a:gd name="T71" fmla="*/ 571 h 854"/>
                  <a:gd name="T72" fmla="*/ 16 w 445"/>
                  <a:gd name="T73" fmla="*/ 459 h 854"/>
                  <a:gd name="T74" fmla="*/ 0 w 445"/>
                  <a:gd name="T75" fmla="*/ 291 h 854"/>
                  <a:gd name="T76" fmla="*/ 4 w 445"/>
                  <a:gd name="T77" fmla="*/ 219 h 854"/>
                  <a:gd name="T78" fmla="*/ 22 w 445"/>
                  <a:gd name="T79" fmla="*/ 129 h 854"/>
                  <a:gd name="T80" fmla="*/ 56 w 445"/>
                  <a:gd name="T81" fmla="*/ 59 h 854"/>
                  <a:gd name="T82" fmla="*/ 92 w 445"/>
                  <a:gd name="T83" fmla="*/ 21 h 854"/>
                  <a:gd name="T84" fmla="*/ 122 w 445"/>
                  <a:gd name="T85" fmla="*/ 4 h 854"/>
                  <a:gd name="T86" fmla="*/ 156 w 445"/>
                  <a:gd name="T87" fmla="*/ 0 h 854"/>
                  <a:gd name="T88" fmla="*/ 230 w 445"/>
                  <a:gd name="T89" fmla="*/ 25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45" h="854">
                    <a:moveTo>
                      <a:pt x="230" y="25"/>
                    </a:moveTo>
                    <a:lnTo>
                      <a:pt x="230" y="25"/>
                    </a:lnTo>
                    <a:lnTo>
                      <a:pt x="258" y="43"/>
                    </a:lnTo>
                    <a:lnTo>
                      <a:pt x="285" y="65"/>
                    </a:lnTo>
                    <a:lnTo>
                      <a:pt x="311" y="91"/>
                    </a:lnTo>
                    <a:lnTo>
                      <a:pt x="335" y="121"/>
                    </a:lnTo>
                    <a:lnTo>
                      <a:pt x="335" y="121"/>
                    </a:lnTo>
                    <a:lnTo>
                      <a:pt x="355" y="151"/>
                    </a:lnTo>
                    <a:lnTo>
                      <a:pt x="375" y="187"/>
                    </a:lnTo>
                    <a:lnTo>
                      <a:pt x="395" y="229"/>
                    </a:lnTo>
                    <a:lnTo>
                      <a:pt x="415" y="275"/>
                    </a:lnTo>
                    <a:lnTo>
                      <a:pt x="357" y="345"/>
                    </a:lnTo>
                    <a:lnTo>
                      <a:pt x="357" y="345"/>
                    </a:lnTo>
                    <a:lnTo>
                      <a:pt x="343" y="311"/>
                    </a:lnTo>
                    <a:lnTo>
                      <a:pt x="329" y="283"/>
                    </a:lnTo>
                    <a:lnTo>
                      <a:pt x="315" y="257"/>
                    </a:lnTo>
                    <a:lnTo>
                      <a:pt x="299" y="233"/>
                    </a:lnTo>
                    <a:lnTo>
                      <a:pt x="283" y="211"/>
                    </a:lnTo>
                    <a:lnTo>
                      <a:pt x="267" y="195"/>
                    </a:lnTo>
                    <a:lnTo>
                      <a:pt x="248" y="179"/>
                    </a:lnTo>
                    <a:lnTo>
                      <a:pt x="230" y="167"/>
                    </a:lnTo>
                    <a:lnTo>
                      <a:pt x="230" y="167"/>
                    </a:lnTo>
                    <a:lnTo>
                      <a:pt x="214" y="159"/>
                    </a:lnTo>
                    <a:lnTo>
                      <a:pt x="200" y="155"/>
                    </a:lnTo>
                    <a:lnTo>
                      <a:pt x="186" y="153"/>
                    </a:lnTo>
                    <a:lnTo>
                      <a:pt x="172" y="153"/>
                    </a:lnTo>
                    <a:lnTo>
                      <a:pt x="160" y="155"/>
                    </a:lnTo>
                    <a:lnTo>
                      <a:pt x="146" y="161"/>
                    </a:lnTo>
                    <a:lnTo>
                      <a:pt x="136" y="171"/>
                    </a:lnTo>
                    <a:lnTo>
                      <a:pt x="124" y="181"/>
                    </a:lnTo>
                    <a:lnTo>
                      <a:pt x="124" y="181"/>
                    </a:lnTo>
                    <a:lnTo>
                      <a:pt x="114" y="195"/>
                    </a:lnTo>
                    <a:lnTo>
                      <a:pt x="106" y="211"/>
                    </a:lnTo>
                    <a:lnTo>
                      <a:pt x="98" y="227"/>
                    </a:lnTo>
                    <a:lnTo>
                      <a:pt x="92" y="247"/>
                    </a:lnTo>
                    <a:lnTo>
                      <a:pt x="88" y="267"/>
                    </a:lnTo>
                    <a:lnTo>
                      <a:pt x="84" y="289"/>
                    </a:lnTo>
                    <a:lnTo>
                      <a:pt x="82" y="313"/>
                    </a:lnTo>
                    <a:lnTo>
                      <a:pt x="82" y="339"/>
                    </a:lnTo>
                    <a:lnTo>
                      <a:pt x="82" y="339"/>
                    </a:lnTo>
                    <a:lnTo>
                      <a:pt x="82" y="367"/>
                    </a:lnTo>
                    <a:lnTo>
                      <a:pt x="84" y="395"/>
                    </a:lnTo>
                    <a:lnTo>
                      <a:pt x="88" y="421"/>
                    </a:lnTo>
                    <a:lnTo>
                      <a:pt x="92" y="449"/>
                    </a:lnTo>
                    <a:lnTo>
                      <a:pt x="98" y="475"/>
                    </a:lnTo>
                    <a:lnTo>
                      <a:pt x="106" y="501"/>
                    </a:lnTo>
                    <a:lnTo>
                      <a:pt x="114" y="527"/>
                    </a:lnTo>
                    <a:lnTo>
                      <a:pt x="126" y="553"/>
                    </a:lnTo>
                    <a:lnTo>
                      <a:pt x="126" y="553"/>
                    </a:lnTo>
                    <a:lnTo>
                      <a:pt x="136" y="579"/>
                    </a:lnTo>
                    <a:lnTo>
                      <a:pt x="148" y="601"/>
                    </a:lnTo>
                    <a:lnTo>
                      <a:pt x="160" y="621"/>
                    </a:lnTo>
                    <a:lnTo>
                      <a:pt x="174" y="639"/>
                    </a:lnTo>
                    <a:lnTo>
                      <a:pt x="188" y="657"/>
                    </a:lnTo>
                    <a:lnTo>
                      <a:pt x="202" y="671"/>
                    </a:lnTo>
                    <a:lnTo>
                      <a:pt x="218" y="683"/>
                    </a:lnTo>
                    <a:lnTo>
                      <a:pt x="234" y="693"/>
                    </a:lnTo>
                    <a:lnTo>
                      <a:pt x="234" y="693"/>
                    </a:lnTo>
                    <a:lnTo>
                      <a:pt x="254" y="703"/>
                    </a:lnTo>
                    <a:lnTo>
                      <a:pt x="273" y="710"/>
                    </a:lnTo>
                    <a:lnTo>
                      <a:pt x="283" y="710"/>
                    </a:lnTo>
                    <a:lnTo>
                      <a:pt x="291" y="710"/>
                    </a:lnTo>
                    <a:lnTo>
                      <a:pt x="299" y="708"/>
                    </a:lnTo>
                    <a:lnTo>
                      <a:pt x="305" y="703"/>
                    </a:lnTo>
                    <a:lnTo>
                      <a:pt x="305" y="703"/>
                    </a:lnTo>
                    <a:lnTo>
                      <a:pt x="313" y="699"/>
                    </a:lnTo>
                    <a:lnTo>
                      <a:pt x="319" y="693"/>
                    </a:lnTo>
                    <a:lnTo>
                      <a:pt x="333" y="677"/>
                    </a:lnTo>
                    <a:lnTo>
                      <a:pt x="343" y="657"/>
                    </a:lnTo>
                    <a:lnTo>
                      <a:pt x="353" y="631"/>
                    </a:lnTo>
                    <a:lnTo>
                      <a:pt x="228" y="559"/>
                    </a:lnTo>
                    <a:lnTo>
                      <a:pt x="228" y="421"/>
                    </a:lnTo>
                    <a:lnTo>
                      <a:pt x="445" y="545"/>
                    </a:lnTo>
                    <a:lnTo>
                      <a:pt x="445" y="579"/>
                    </a:lnTo>
                    <a:lnTo>
                      <a:pt x="445" y="579"/>
                    </a:lnTo>
                    <a:lnTo>
                      <a:pt x="443" y="627"/>
                    </a:lnTo>
                    <a:lnTo>
                      <a:pt x="437" y="673"/>
                    </a:lnTo>
                    <a:lnTo>
                      <a:pt x="429" y="714"/>
                    </a:lnTo>
                    <a:lnTo>
                      <a:pt x="415" y="754"/>
                    </a:lnTo>
                    <a:lnTo>
                      <a:pt x="415" y="754"/>
                    </a:lnTo>
                    <a:lnTo>
                      <a:pt x="399" y="786"/>
                    </a:lnTo>
                    <a:lnTo>
                      <a:pt x="391" y="800"/>
                    </a:lnTo>
                    <a:lnTo>
                      <a:pt x="381" y="814"/>
                    </a:lnTo>
                    <a:lnTo>
                      <a:pt x="371" y="824"/>
                    </a:lnTo>
                    <a:lnTo>
                      <a:pt x="361" y="834"/>
                    </a:lnTo>
                    <a:lnTo>
                      <a:pt x="351" y="842"/>
                    </a:lnTo>
                    <a:lnTo>
                      <a:pt x="339" y="848"/>
                    </a:lnTo>
                    <a:lnTo>
                      <a:pt x="339" y="848"/>
                    </a:lnTo>
                    <a:lnTo>
                      <a:pt x="327" y="852"/>
                    </a:lnTo>
                    <a:lnTo>
                      <a:pt x="315" y="854"/>
                    </a:lnTo>
                    <a:lnTo>
                      <a:pt x="303" y="854"/>
                    </a:lnTo>
                    <a:lnTo>
                      <a:pt x="289" y="854"/>
                    </a:lnTo>
                    <a:lnTo>
                      <a:pt x="275" y="852"/>
                    </a:lnTo>
                    <a:lnTo>
                      <a:pt x="260" y="846"/>
                    </a:lnTo>
                    <a:lnTo>
                      <a:pt x="246" y="840"/>
                    </a:lnTo>
                    <a:lnTo>
                      <a:pt x="230" y="832"/>
                    </a:lnTo>
                    <a:lnTo>
                      <a:pt x="230" y="832"/>
                    </a:lnTo>
                    <a:lnTo>
                      <a:pt x="214" y="822"/>
                    </a:lnTo>
                    <a:lnTo>
                      <a:pt x="198" y="810"/>
                    </a:lnTo>
                    <a:lnTo>
                      <a:pt x="182" y="798"/>
                    </a:lnTo>
                    <a:lnTo>
                      <a:pt x="168" y="784"/>
                    </a:lnTo>
                    <a:lnTo>
                      <a:pt x="152" y="768"/>
                    </a:lnTo>
                    <a:lnTo>
                      <a:pt x="138" y="750"/>
                    </a:lnTo>
                    <a:lnTo>
                      <a:pt x="112" y="712"/>
                    </a:lnTo>
                    <a:lnTo>
                      <a:pt x="112" y="712"/>
                    </a:lnTo>
                    <a:lnTo>
                      <a:pt x="88" y="669"/>
                    </a:lnTo>
                    <a:lnTo>
                      <a:pt x="66" y="621"/>
                    </a:lnTo>
                    <a:lnTo>
                      <a:pt x="46" y="571"/>
                    </a:lnTo>
                    <a:lnTo>
                      <a:pt x="30" y="515"/>
                    </a:lnTo>
                    <a:lnTo>
                      <a:pt x="30" y="515"/>
                    </a:lnTo>
                    <a:lnTo>
                      <a:pt x="16" y="459"/>
                    </a:lnTo>
                    <a:lnTo>
                      <a:pt x="8" y="403"/>
                    </a:lnTo>
                    <a:lnTo>
                      <a:pt x="2" y="347"/>
                    </a:lnTo>
                    <a:lnTo>
                      <a:pt x="0" y="291"/>
                    </a:lnTo>
                    <a:lnTo>
                      <a:pt x="0" y="291"/>
                    </a:lnTo>
                    <a:lnTo>
                      <a:pt x="0" y="255"/>
                    </a:lnTo>
                    <a:lnTo>
                      <a:pt x="4" y="219"/>
                    </a:lnTo>
                    <a:lnTo>
                      <a:pt x="8" y="187"/>
                    </a:lnTo>
                    <a:lnTo>
                      <a:pt x="14" y="157"/>
                    </a:lnTo>
                    <a:lnTo>
                      <a:pt x="22" y="129"/>
                    </a:lnTo>
                    <a:lnTo>
                      <a:pt x="32" y="103"/>
                    </a:lnTo>
                    <a:lnTo>
                      <a:pt x="44" y="79"/>
                    </a:lnTo>
                    <a:lnTo>
                      <a:pt x="56" y="59"/>
                    </a:lnTo>
                    <a:lnTo>
                      <a:pt x="56" y="59"/>
                    </a:lnTo>
                    <a:lnTo>
                      <a:pt x="74" y="37"/>
                    </a:lnTo>
                    <a:lnTo>
                      <a:pt x="92" y="21"/>
                    </a:lnTo>
                    <a:lnTo>
                      <a:pt x="102" y="15"/>
                    </a:lnTo>
                    <a:lnTo>
                      <a:pt x="112" y="8"/>
                    </a:lnTo>
                    <a:lnTo>
                      <a:pt x="122" y="4"/>
                    </a:lnTo>
                    <a:lnTo>
                      <a:pt x="134" y="2"/>
                    </a:lnTo>
                    <a:lnTo>
                      <a:pt x="144" y="0"/>
                    </a:lnTo>
                    <a:lnTo>
                      <a:pt x="156" y="0"/>
                    </a:lnTo>
                    <a:lnTo>
                      <a:pt x="180" y="2"/>
                    </a:lnTo>
                    <a:lnTo>
                      <a:pt x="204" y="10"/>
                    </a:lnTo>
                    <a:lnTo>
                      <a:pt x="230" y="25"/>
                    </a:lnTo>
                    <a:lnTo>
                      <a:pt x="230" y="25"/>
                    </a:lnTo>
                    <a:close/>
                  </a:path>
                </a:pathLst>
              </a:custGeom>
              <a:solidFill>
                <a:srgbClr val="458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D8849900-FD76-BDEC-6791-7AE20F09ED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2" y="2713"/>
                <a:ext cx="234" cy="903"/>
              </a:xfrm>
              <a:custGeom>
                <a:avLst/>
                <a:gdLst>
                  <a:gd name="T0" fmla="*/ 234 w 234"/>
                  <a:gd name="T1" fmla="*/ 134 h 903"/>
                  <a:gd name="T2" fmla="*/ 234 w 234"/>
                  <a:gd name="T3" fmla="*/ 278 h 903"/>
                  <a:gd name="T4" fmla="*/ 82 w 234"/>
                  <a:gd name="T5" fmla="*/ 190 h 903"/>
                  <a:gd name="T6" fmla="*/ 82 w 234"/>
                  <a:gd name="T7" fmla="*/ 328 h 903"/>
                  <a:gd name="T8" fmla="*/ 234 w 234"/>
                  <a:gd name="T9" fmla="*/ 416 h 903"/>
                  <a:gd name="T10" fmla="*/ 234 w 234"/>
                  <a:gd name="T11" fmla="*/ 559 h 903"/>
                  <a:gd name="T12" fmla="*/ 82 w 234"/>
                  <a:gd name="T13" fmla="*/ 470 h 903"/>
                  <a:gd name="T14" fmla="*/ 80 w 234"/>
                  <a:gd name="T15" fmla="*/ 671 h 903"/>
                  <a:gd name="T16" fmla="*/ 234 w 234"/>
                  <a:gd name="T17" fmla="*/ 759 h 903"/>
                  <a:gd name="T18" fmla="*/ 232 w 234"/>
                  <a:gd name="T19" fmla="*/ 903 h 903"/>
                  <a:gd name="T20" fmla="*/ 0 w 234"/>
                  <a:gd name="T21" fmla="*/ 769 h 903"/>
                  <a:gd name="T22" fmla="*/ 2 w 234"/>
                  <a:gd name="T23" fmla="*/ 0 h 903"/>
                  <a:gd name="T24" fmla="*/ 234 w 234"/>
                  <a:gd name="T25" fmla="*/ 134 h 9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4" h="903">
                    <a:moveTo>
                      <a:pt x="234" y="134"/>
                    </a:moveTo>
                    <a:lnTo>
                      <a:pt x="234" y="278"/>
                    </a:lnTo>
                    <a:lnTo>
                      <a:pt x="82" y="190"/>
                    </a:lnTo>
                    <a:lnTo>
                      <a:pt x="82" y="328"/>
                    </a:lnTo>
                    <a:lnTo>
                      <a:pt x="234" y="416"/>
                    </a:lnTo>
                    <a:lnTo>
                      <a:pt x="234" y="559"/>
                    </a:lnTo>
                    <a:lnTo>
                      <a:pt x="82" y="470"/>
                    </a:lnTo>
                    <a:lnTo>
                      <a:pt x="80" y="671"/>
                    </a:lnTo>
                    <a:lnTo>
                      <a:pt x="234" y="759"/>
                    </a:lnTo>
                    <a:lnTo>
                      <a:pt x="232" y="903"/>
                    </a:lnTo>
                    <a:lnTo>
                      <a:pt x="0" y="769"/>
                    </a:lnTo>
                    <a:lnTo>
                      <a:pt x="2" y="0"/>
                    </a:lnTo>
                    <a:lnTo>
                      <a:pt x="234" y="134"/>
                    </a:lnTo>
                    <a:close/>
                  </a:path>
                </a:pathLst>
              </a:custGeom>
              <a:solidFill>
                <a:srgbClr val="458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A42F6FCC-40ED-D192-3C5B-6039726C15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2749"/>
                <a:ext cx="318" cy="897"/>
              </a:xfrm>
              <a:custGeom>
                <a:avLst/>
                <a:gdLst>
                  <a:gd name="T0" fmla="*/ 318 w 318"/>
                  <a:gd name="T1" fmla="*/ 232 h 897"/>
                  <a:gd name="T2" fmla="*/ 12 w 318"/>
                  <a:gd name="T3" fmla="*/ 897 h 897"/>
                  <a:gd name="T4" fmla="*/ 122 w 318"/>
                  <a:gd name="T5" fmla="*/ 461 h 897"/>
                  <a:gd name="T6" fmla="*/ 0 w 318"/>
                  <a:gd name="T7" fmla="*/ 531 h 897"/>
                  <a:gd name="T8" fmla="*/ 104 w 318"/>
                  <a:gd name="T9" fmla="*/ 112 h 897"/>
                  <a:gd name="T10" fmla="*/ 298 w 318"/>
                  <a:gd name="T11" fmla="*/ 0 h 897"/>
                  <a:gd name="T12" fmla="*/ 190 w 318"/>
                  <a:gd name="T13" fmla="*/ 306 h 897"/>
                  <a:gd name="T14" fmla="*/ 318 w 318"/>
                  <a:gd name="T15" fmla="*/ 232 h 8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8" h="897">
                    <a:moveTo>
                      <a:pt x="318" y="232"/>
                    </a:moveTo>
                    <a:lnTo>
                      <a:pt x="12" y="897"/>
                    </a:lnTo>
                    <a:lnTo>
                      <a:pt x="122" y="461"/>
                    </a:lnTo>
                    <a:lnTo>
                      <a:pt x="0" y="531"/>
                    </a:lnTo>
                    <a:lnTo>
                      <a:pt x="104" y="112"/>
                    </a:lnTo>
                    <a:lnTo>
                      <a:pt x="298" y="0"/>
                    </a:lnTo>
                    <a:lnTo>
                      <a:pt x="190" y="306"/>
                    </a:lnTo>
                    <a:lnTo>
                      <a:pt x="318" y="232"/>
                    </a:lnTo>
                    <a:close/>
                  </a:path>
                </a:pathLst>
              </a:custGeom>
              <a:solidFill>
                <a:srgbClr val="458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49" name="Group 1442">
              <a:extLst>
                <a:ext uri="{FF2B5EF4-FFF2-40B4-BE49-F238E27FC236}">
                  <a16:creationId xmlns:a16="http://schemas.microsoft.com/office/drawing/2014/main" id="{F1D90267-086B-8D39-26EA-66EB4AD933B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514558" y="3267105"/>
              <a:ext cx="254098" cy="580691"/>
              <a:chOff x="3184" y="0"/>
              <a:chExt cx="1312" cy="4320"/>
            </a:xfrm>
          </p:grpSpPr>
          <p:sp>
            <p:nvSpPr>
              <p:cNvPr id="50" name="Freeform 1443">
                <a:extLst>
                  <a:ext uri="{FF2B5EF4-FFF2-40B4-BE49-F238E27FC236}">
                    <a16:creationId xmlns:a16="http://schemas.microsoft.com/office/drawing/2014/main" id="{DA031792-C3B3-369F-F1B4-D822444379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4" y="4052"/>
                <a:ext cx="467" cy="268"/>
              </a:xfrm>
              <a:custGeom>
                <a:avLst/>
                <a:gdLst>
                  <a:gd name="T0" fmla="*/ 397 w 467"/>
                  <a:gd name="T1" fmla="*/ 228 h 268"/>
                  <a:gd name="T2" fmla="*/ 361 w 467"/>
                  <a:gd name="T3" fmla="*/ 246 h 268"/>
                  <a:gd name="T4" fmla="*/ 321 w 467"/>
                  <a:gd name="T5" fmla="*/ 258 h 268"/>
                  <a:gd name="T6" fmla="*/ 278 w 467"/>
                  <a:gd name="T7" fmla="*/ 266 h 268"/>
                  <a:gd name="T8" fmla="*/ 233 w 467"/>
                  <a:gd name="T9" fmla="*/ 268 h 268"/>
                  <a:gd name="T10" fmla="*/ 188 w 467"/>
                  <a:gd name="T11" fmla="*/ 266 h 268"/>
                  <a:gd name="T12" fmla="*/ 145 w 467"/>
                  <a:gd name="T13" fmla="*/ 258 h 268"/>
                  <a:gd name="T14" fmla="*/ 105 w 467"/>
                  <a:gd name="T15" fmla="*/ 246 h 268"/>
                  <a:gd name="T16" fmla="*/ 68 w 467"/>
                  <a:gd name="T17" fmla="*/ 228 h 268"/>
                  <a:gd name="T18" fmla="*/ 52 w 467"/>
                  <a:gd name="T19" fmla="*/ 218 h 268"/>
                  <a:gd name="T20" fmla="*/ 27 w 467"/>
                  <a:gd name="T21" fmla="*/ 197 h 268"/>
                  <a:gd name="T22" fmla="*/ 10 w 467"/>
                  <a:gd name="T23" fmla="*/ 172 h 268"/>
                  <a:gd name="T24" fmla="*/ 2 w 467"/>
                  <a:gd name="T25" fmla="*/ 147 h 268"/>
                  <a:gd name="T26" fmla="*/ 2 w 467"/>
                  <a:gd name="T27" fmla="*/ 121 h 268"/>
                  <a:gd name="T28" fmla="*/ 10 w 467"/>
                  <a:gd name="T29" fmla="*/ 96 h 268"/>
                  <a:gd name="T30" fmla="*/ 27 w 467"/>
                  <a:gd name="T31" fmla="*/ 71 h 268"/>
                  <a:gd name="T32" fmla="*/ 52 w 467"/>
                  <a:gd name="T33" fmla="*/ 49 h 268"/>
                  <a:gd name="T34" fmla="*/ 68 w 467"/>
                  <a:gd name="T35" fmla="*/ 39 h 268"/>
                  <a:gd name="T36" fmla="*/ 105 w 467"/>
                  <a:gd name="T37" fmla="*/ 21 h 268"/>
                  <a:gd name="T38" fmla="*/ 145 w 467"/>
                  <a:gd name="T39" fmla="*/ 9 h 268"/>
                  <a:gd name="T40" fmla="*/ 188 w 467"/>
                  <a:gd name="T41" fmla="*/ 3 h 268"/>
                  <a:gd name="T42" fmla="*/ 233 w 467"/>
                  <a:gd name="T43" fmla="*/ 0 h 268"/>
                  <a:gd name="T44" fmla="*/ 278 w 467"/>
                  <a:gd name="T45" fmla="*/ 3 h 268"/>
                  <a:gd name="T46" fmla="*/ 321 w 467"/>
                  <a:gd name="T47" fmla="*/ 9 h 268"/>
                  <a:gd name="T48" fmla="*/ 361 w 467"/>
                  <a:gd name="T49" fmla="*/ 21 h 268"/>
                  <a:gd name="T50" fmla="*/ 397 w 467"/>
                  <a:gd name="T51" fmla="*/ 39 h 268"/>
                  <a:gd name="T52" fmla="*/ 414 w 467"/>
                  <a:gd name="T53" fmla="*/ 49 h 268"/>
                  <a:gd name="T54" fmla="*/ 439 w 467"/>
                  <a:gd name="T55" fmla="*/ 71 h 268"/>
                  <a:gd name="T56" fmla="*/ 457 w 467"/>
                  <a:gd name="T57" fmla="*/ 96 h 268"/>
                  <a:gd name="T58" fmla="*/ 465 w 467"/>
                  <a:gd name="T59" fmla="*/ 121 h 268"/>
                  <a:gd name="T60" fmla="*/ 465 w 467"/>
                  <a:gd name="T61" fmla="*/ 147 h 268"/>
                  <a:gd name="T62" fmla="*/ 457 w 467"/>
                  <a:gd name="T63" fmla="*/ 172 h 268"/>
                  <a:gd name="T64" fmla="*/ 439 w 467"/>
                  <a:gd name="T65" fmla="*/ 197 h 268"/>
                  <a:gd name="T66" fmla="*/ 414 w 467"/>
                  <a:gd name="T67" fmla="*/ 218 h 268"/>
                  <a:gd name="T68" fmla="*/ 397 w 467"/>
                  <a:gd name="T69" fmla="*/ 228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67" h="268">
                    <a:moveTo>
                      <a:pt x="397" y="228"/>
                    </a:moveTo>
                    <a:lnTo>
                      <a:pt x="397" y="228"/>
                    </a:lnTo>
                    <a:lnTo>
                      <a:pt x="381" y="238"/>
                    </a:lnTo>
                    <a:lnTo>
                      <a:pt x="361" y="246"/>
                    </a:lnTo>
                    <a:lnTo>
                      <a:pt x="341" y="253"/>
                    </a:lnTo>
                    <a:lnTo>
                      <a:pt x="321" y="258"/>
                    </a:lnTo>
                    <a:lnTo>
                      <a:pt x="299" y="263"/>
                    </a:lnTo>
                    <a:lnTo>
                      <a:pt x="278" y="266"/>
                    </a:lnTo>
                    <a:lnTo>
                      <a:pt x="256" y="268"/>
                    </a:lnTo>
                    <a:lnTo>
                      <a:pt x="233" y="268"/>
                    </a:lnTo>
                    <a:lnTo>
                      <a:pt x="211" y="268"/>
                    </a:lnTo>
                    <a:lnTo>
                      <a:pt x="188" y="266"/>
                    </a:lnTo>
                    <a:lnTo>
                      <a:pt x="166" y="263"/>
                    </a:lnTo>
                    <a:lnTo>
                      <a:pt x="145" y="258"/>
                    </a:lnTo>
                    <a:lnTo>
                      <a:pt x="125" y="253"/>
                    </a:lnTo>
                    <a:lnTo>
                      <a:pt x="105" y="246"/>
                    </a:lnTo>
                    <a:lnTo>
                      <a:pt x="87" y="238"/>
                    </a:lnTo>
                    <a:lnTo>
                      <a:pt x="68" y="228"/>
                    </a:lnTo>
                    <a:lnTo>
                      <a:pt x="68" y="228"/>
                    </a:lnTo>
                    <a:lnTo>
                      <a:pt x="52" y="218"/>
                    </a:lnTo>
                    <a:lnTo>
                      <a:pt x="39" y="208"/>
                    </a:lnTo>
                    <a:lnTo>
                      <a:pt x="27" y="197"/>
                    </a:lnTo>
                    <a:lnTo>
                      <a:pt x="17" y="185"/>
                    </a:lnTo>
                    <a:lnTo>
                      <a:pt x="10" y="172"/>
                    </a:lnTo>
                    <a:lnTo>
                      <a:pt x="4" y="160"/>
                    </a:lnTo>
                    <a:lnTo>
                      <a:pt x="2" y="147"/>
                    </a:lnTo>
                    <a:lnTo>
                      <a:pt x="0" y="134"/>
                    </a:lnTo>
                    <a:lnTo>
                      <a:pt x="2" y="121"/>
                    </a:lnTo>
                    <a:lnTo>
                      <a:pt x="5" y="109"/>
                    </a:lnTo>
                    <a:lnTo>
                      <a:pt x="10" y="96"/>
                    </a:lnTo>
                    <a:lnTo>
                      <a:pt x="17" y="84"/>
                    </a:lnTo>
                    <a:lnTo>
                      <a:pt x="27" y="71"/>
                    </a:lnTo>
                    <a:lnTo>
                      <a:pt x="39" y="61"/>
                    </a:lnTo>
                    <a:lnTo>
                      <a:pt x="52" y="49"/>
                    </a:lnTo>
                    <a:lnTo>
                      <a:pt x="68" y="39"/>
                    </a:lnTo>
                    <a:lnTo>
                      <a:pt x="68" y="39"/>
                    </a:lnTo>
                    <a:lnTo>
                      <a:pt x="87" y="29"/>
                    </a:lnTo>
                    <a:lnTo>
                      <a:pt x="105" y="21"/>
                    </a:lnTo>
                    <a:lnTo>
                      <a:pt x="125" y="14"/>
                    </a:lnTo>
                    <a:lnTo>
                      <a:pt x="145" y="9"/>
                    </a:lnTo>
                    <a:lnTo>
                      <a:pt x="166" y="5"/>
                    </a:lnTo>
                    <a:lnTo>
                      <a:pt x="188" y="3"/>
                    </a:lnTo>
                    <a:lnTo>
                      <a:pt x="211" y="0"/>
                    </a:lnTo>
                    <a:lnTo>
                      <a:pt x="233" y="0"/>
                    </a:lnTo>
                    <a:lnTo>
                      <a:pt x="256" y="0"/>
                    </a:lnTo>
                    <a:lnTo>
                      <a:pt x="278" y="3"/>
                    </a:lnTo>
                    <a:lnTo>
                      <a:pt x="299" y="5"/>
                    </a:lnTo>
                    <a:lnTo>
                      <a:pt x="321" y="9"/>
                    </a:lnTo>
                    <a:lnTo>
                      <a:pt x="341" y="14"/>
                    </a:lnTo>
                    <a:lnTo>
                      <a:pt x="361" y="21"/>
                    </a:lnTo>
                    <a:lnTo>
                      <a:pt x="381" y="29"/>
                    </a:lnTo>
                    <a:lnTo>
                      <a:pt x="397" y="39"/>
                    </a:lnTo>
                    <a:lnTo>
                      <a:pt x="397" y="39"/>
                    </a:lnTo>
                    <a:lnTo>
                      <a:pt x="414" y="49"/>
                    </a:lnTo>
                    <a:lnTo>
                      <a:pt x="427" y="61"/>
                    </a:lnTo>
                    <a:lnTo>
                      <a:pt x="439" y="71"/>
                    </a:lnTo>
                    <a:lnTo>
                      <a:pt x="449" y="84"/>
                    </a:lnTo>
                    <a:lnTo>
                      <a:pt x="457" y="96"/>
                    </a:lnTo>
                    <a:lnTo>
                      <a:pt x="462" y="109"/>
                    </a:lnTo>
                    <a:lnTo>
                      <a:pt x="465" y="121"/>
                    </a:lnTo>
                    <a:lnTo>
                      <a:pt x="467" y="134"/>
                    </a:lnTo>
                    <a:lnTo>
                      <a:pt x="465" y="147"/>
                    </a:lnTo>
                    <a:lnTo>
                      <a:pt x="462" y="160"/>
                    </a:lnTo>
                    <a:lnTo>
                      <a:pt x="457" y="172"/>
                    </a:lnTo>
                    <a:lnTo>
                      <a:pt x="449" y="185"/>
                    </a:lnTo>
                    <a:lnTo>
                      <a:pt x="439" y="197"/>
                    </a:lnTo>
                    <a:lnTo>
                      <a:pt x="427" y="208"/>
                    </a:lnTo>
                    <a:lnTo>
                      <a:pt x="414" y="218"/>
                    </a:lnTo>
                    <a:lnTo>
                      <a:pt x="397" y="228"/>
                    </a:lnTo>
                    <a:lnTo>
                      <a:pt x="397" y="228"/>
                    </a:lnTo>
                    <a:close/>
                  </a:path>
                </a:pathLst>
              </a:custGeom>
              <a:solidFill>
                <a:srgbClr val="4A4C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1" name="Freeform 1444">
                <a:extLst>
                  <a:ext uri="{FF2B5EF4-FFF2-40B4-BE49-F238E27FC236}">
                    <a16:creationId xmlns:a16="http://schemas.microsoft.com/office/drawing/2014/main" id="{46082C1D-5E32-E38E-8BDD-86BBF07181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7" y="4161"/>
                <a:ext cx="339" cy="118"/>
              </a:xfrm>
              <a:custGeom>
                <a:avLst/>
                <a:gdLst>
                  <a:gd name="T0" fmla="*/ 339 w 339"/>
                  <a:gd name="T1" fmla="*/ 0 h 118"/>
                  <a:gd name="T2" fmla="*/ 0 w 339"/>
                  <a:gd name="T3" fmla="*/ 0 h 118"/>
                  <a:gd name="T4" fmla="*/ 0 w 339"/>
                  <a:gd name="T5" fmla="*/ 20 h 118"/>
                  <a:gd name="T6" fmla="*/ 0 w 339"/>
                  <a:gd name="T7" fmla="*/ 20 h 118"/>
                  <a:gd name="T8" fmla="*/ 0 w 339"/>
                  <a:gd name="T9" fmla="*/ 20 h 118"/>
                  <a:gd name="T10" fmla="*/ 2 w 339"/>
                  <a:gd name="T11" fmla="*/ 30 h 118"/>
                  <a:gd name="T12" fmla="*/ 4 w 339"/>
                  <a:gd name="T13" fmla="*/ 40 h 118"/>
                  <a:gd name="T14" fmla="*/ 9 w 339"/>
                  <a:gd name="T15" fmla="*/ 48 h 118"/>
                  <a:gd name="T16" fmla="*/ 14 w 339"/>
                  <a:gd name="T17" fmla="*/ 56 h 118"/>
                  <a:gd name="T18" fmla="*/ 20 w 339"/>
                  <a:gd name="T19" fmla="*/ 66 h 118"/>
                  <a:gd name="T20" fmla="*/ 29 w 339"/>
                  <a:gd name="T21" fmla="*/ 74 h 118"/>
                  <a:gd name="T22" fmla="*/ 39 w 339"/>
                  <a:gd name="T23" fmla="*/ 81 h 118"/>
                  <a:gd name="T24" fmla="*/ 50 w 339"/>
                  <a:gd name="T25" fmla="*/ 89 h 118"/>
                  <a:gd name="T26" fmla="*/ 50 w 339"/>
                  <a:gd name="T27" fmla="*/ 89 h 118"/>
                  <a:gd name="T28" fmla="*/ 64 w 339"/>
                  <a:gd name="T29" fmla="*/ 96 h 118"/>
                  <a:gd name="T30" fmla="*/ 77 w 339"/>
                  <a:gd name="T31" fmla="*/ 101 h 118"/>
                  <a:gd name="T32" fmla="*/ 92 w 339"/>
                  <a:gd name="T33" fmla="*/ 106 h 118"/>
                  <a:gd name="T34" fmla="*/ 107 w 339"/>
                  <a:gd name="T35" fmla="*/ 111 h 118"/>
                  <a:gd name="T36" fmla="*/ 138 w 339"/>
                  <a:gd name="T37" fmla="*/ 116 h 118"/>
                  <a:gd name="T38" fmla="*/ 170 w 339"/>
                  <a:gd name="T39" fmla="*/ 118 h 118"/>
                  <a:gd name="T40" fmla="*/ 203 w 339"/>
                  <a:gd name="T41" fmla="*/ 116 h 118"/>
                  <a:gd name="T42" fmla="*/ 235 w 339"/>
                  <a:gd name="T43" fmla="*/ 111 h 118"/>
                  <a:gd name="T44" fmla="*/ 250 w 339"/>
                  <a:gd name="T45" fmla="*/ 106 h 118"/>
                  <a:gd name="T46" fmla="*/ 263 w 339"/>
                  <a:gd name="T47" fmla="*/ 101 h 118"/>
                  <a:gd name="T48" fmla="*/ 278 w 339"/>
                  <a:gd name="T49" fmla="*/ 96 h 118"/>
                  <a:gd name="T50" fmla="*/ 289 w 339"/>
                  <a:gd name="T51" fmla="*/ 89 h 118"/>
                  <a:gd name="T52" fmla="*/ 289 w 339"/>
                  <a:gd name="T53" fmla="*/ 89 h 118"/>
                  <a:gd name="T54" fmla="*/ 301 w 339"/>
                  <a:gd name="T55" fmla="*/ 81 h 118"/>
                  <a:gd name="T56" fmla="*/ 311 w 339"/>
                  <a:gd name="T57" fmla="*/ 74 h 118"/>
                  <a:gd name="T58" fmla="*/ 319 w 339"/>
                  <a:gd name="T59" fmla="*/ 66 h 118"/>
                  <a:gd name="T60" fmla="*/ 328 w 339"/>
                  <a:gd name="T61" fmla="*/ 56 h 118"/>
                  <a:gd name="T62" fmla="*/ 333 w 339"/>
                  <a:gd name="T63" fmla="*/ 48 h 118"/>
                  <a:gd name="T64" fmla="*/ 336 w 339"/>
                  <a:gd name="T65" fmla="*/ 40 h 118"/>
                  <a:gd name="T66" fmla="*/ 339 w 339"/>
                  <a:gd name="T67" fmla="*/ 30 h 118"/>
                  <a:gd name="T68" fmla="*/ 339 w 339"/>
                  <a:gd name="T69" fmla="*/ 20 h 118"/>
                  <a:gd name="T70" fmla="*/ 339 w 339"/>
                  <a:gd name="T71" fmla="*/ 20 h 118"/>
                  <a:gd name="T72" fmla="*/ 339 w 339"/>
                  <a:gd name="T73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39" h="118">
                    <a:moveTo>
                      <a:pt x="339" y="0"/>
                    </a:moveTo>
                    <a:lnTo>
                      <a:pt x="0" y="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2" y="30"/>
                    </a:lnTo>
                    <a:lnTo>
                      <a:pt x="4" y="40"/>
                    </a:lnTo>
                    <a:lnTo>
                      <a:pt x="9" y="48"/>
                    </a:lnTo>
                    <a:lnTo>
                      <a:pt x="14" y="56"/>
                    </a:lnTo>
                    <a:lnTo>
                      <a:pt x="20" y="66"/>
                    </a:lnTo>
                    <a:lnTo>
                      <a:pt x="29" y="74"/>
                    </a:lnTo>
                    <a:lnTo>
                      <a:pt x="39" y="81"/>
                    </a:lnTo>
                    <a:lnTo>
                      <a:pt x="50" y="89"/>
                    </a:lnTo>
                    <a:lnTo>
                      <a:pt x="50" y="89"/>
                    </a:lnTo>
                    <a:lnTo>
                      <a:pt x="64" y="96"/>
                    </a:lnTo>
                    <a:lnTo>
                      <a:pt x="77" y="101"/>
                    </a:lnTo>
                    <a:lnTo>
                      <a:pt x="92" y="106"/>
                    </a:lnTo>
                    <a:lnTo>
                      <a:pt x="107" y="111"/>
                    </a:lnTo>
                    <a:lnTo>
                      <a:pt x="138" y="116"/>
                    </a:lnTo>
                    <a:lnTo>
                      <a:pt x="170" y="118"/>
                    </a:lnTo>
                    <a:lnTo>
                      <a:pt x="203" y="116"/>
                    </a:lnTo>
                    <a:lnTo>
                      <a:pt x="235" y="111"/>
                    </a:lnTo>
                    <a:lnTo>
                      <a:pt x="250" y="106"/>
                    </a:lnTo>
                    <a:lnTo>
                      <a:pt x="263" y="101"/>
                    </a:lnTo>
                    <a:lnTo>
                      <a:pt x="278" y="96"/>
                    </a:lnTo>
                    <a:lnTo>
                      <a:pt x="289" y="89"/>
                    </a:lnTo>
                    <a:lnTo>
                      <a:pt x="289" y="89"/>
                    </a:lnTo>
                    <a:lnTo>
                      <a:pt x="301" y="81"/>
                    </a:lnTo>
                    <a:lnTo>
                      <a:pt x="311" y="74"/>
                    </a:lnTo>
                    <a:lnTo>
                      <a:pt x="319" y="66"/>
                    </a:lnTo>
                    <a:lnTo>
                      <a:pt x="328" y="56"/>
                    </a:lnTo>
                    <a:lnTo>
                      <a:pt x="333" y="48"/>
                    </a:lnTo>
                    <a:lnTo>
                      <a:pt x="336" y="40"/>
                    </a:lnTo>
                    <a:lnTo>
                      <a:pt x="339" y="30"/>
                    </a:lnTo>
                    <a:lnTo>
                      <a:pt x="339" y="20"/>
                    </a:lnTo>
                    <a:lnTo>
                      <a:pt x="339" y="20"/>
                    </a:lnTo>
                    <a:lnTo>
                      <a:pt x="339" y="0"/>
                    </a:lnTo>
                    <a:close/>
                  </a:path>
                </a:pathLst>
              </a:cu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2" name="Freeform 1445">
                <a:extLst>
                  <a:ext uri="{FF2B5EF4-FFF2-40B4-BE49-F238E27FC236}">
                    <a16:creationId xmlns:a16="http://schemas.microsoft.com/office/drawing/2014/main" id="{B17E69C2-8C93-FDAF-F81B-CA3D00A690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7" y="4065"/>
                <a:ext cx="339" cy="194"/>
              </a:xfrm>
              <a:custGeom>
                <a:avLst/>
                <a:gdLst>
                  <a:gd name="T0" fmla="*/ 289 w 339"/>
                  <a:gd name="T1" fmla="*/ 166 h 194"/>
                  <a:gd name="T2" fmla="*/ 289 w 339"/>
                  <a:gd name="T3" fmla="*/ 166 h 194"/>
                  <a:gd name="T4" fmla="*/ 278 w 339"/>
                  <a:gd name="T5" fmla="*/ 172 h 194"/>
                  <a:gd name="T6" fmla="*/ 263 w 339"/>
                  <a:gd name="T7" fmla="*/ 179 h 194"/>
                  <a:gd name="T8" fmla="*/ 250 w 339"/>
                  <a:gd name="T9" fmla="*/ 182 h 194"/>
                  <a:gd name="T10" fmla="*/ 235 w 339"/>
                  <a:gd name="T11" fmla="*/ 187 h 194"/>
                  <a:gd name="T12" fmla="*/ 203 w 339"/>
                  <a:gd name="T13" fmla="*/ 192 h 194"/>
                  <a:gd name="T14" fmla="*/ 170 w 339"/>
                  <a:gd name="T15" fmla="*/ 194 h 194"/>
                  <a:gd name="T16" fmla="*/ 138 w 339"/>
                  <a:gd name="T17" fmla="*/ 192 h 194"/>
                  <a:gd name="T18" fmla="*/ 107 w 339"/>
                  <a:gd name="T19" fmla="*/ 187 h 194"/>
                  <a:gd name="T20" fmla="*/ 92 w 339"/>
                  <a:gd name="T21" fmla="*/ 182 h 194"/>
                  <a:gd name="T22" fmla="*/ 77 w 339"/>
                  <a:gd name="T23" fmla="*/ 179 h 194"/>
                  <a:gd name="T24" fmla="*/ 64 w 339"/>
                  <a:gd name="T25" fmla="*/ 172 h 194"/>
                  <a:gd name="T26" fmla="*/ 50 w 339"/>
                  <a:gd name="T27" fmla="*/ 166 h 194"/>
                  <a:gd name="T28" fmla="*/ 50 w 339"/>
                  <a:gd name="T29" fmla="*/ 166 h 194"/>
                  <a:gd name="T30" fmla="*/ 39 w 339"/>
                  <a:gd name="T31" fmla="*/ 157 h 194"/>
                  <a:gd name="T32" fmla="*/ 29 w 339"/>
                  <a:gd name="T33" fmla="*/ 151 h 194"/>
                  <a:gd name="T34" fmla="*/ 20 w 339"/>
                  <a:gd name="T35" fmla="*/ 142 h 194"/>
                  <a:gd name="T36" fmla="*/ 14 w 339"/>
                  <a:gd name="T37" fmla="*/ 132 h 194"/>
                  <a:gd name="T38" fmla="*/ 9 w 339"/>
                  <a:gd name="T39" fmla="*/ 124 h 194"/>
                  <a:gd name="T40" fmla="*/ 4 w 339"/>
                  <a:gd name="T41" fmla="*/ 116 h 194"/>
                  <a:gd name="T42" fmla="*/ 2 w 339"/>
                  <a:gd name="T43" fmla="*/ 106 h 194"/>
                  <a:gd name="T44" fmla="*/ 0 w 339"/>
                  <a:gd name="T45" fmla="*/ 96 h 194"/>
                  <a:gd name="T46" fmla="*/ 2 w 339"/>
                  <a:gd name="T47" fmla="*/ 88 h 194"/>
                  <a:gd name="T48" fmla="*/ 4 w 339"/>
                  <a:gd name="T49" fmla="*/ 78 h 194"/>
                  <a:gd name="T50" fmla="*/ 9 w 339"/>
                  <a:gd name="T51" fmla="*/ 69 h 194"/>
                  <a:gd name="T52" fmla="*/ 14 w 339"/>
                  <a:gd name="T53" fmla="*/ 59 h 194"/>
                  <a:gd name="T54" fmla="*/ 20 w 339"/>
                  <a:gd name="T55" fmla="*/ 51 h 194"/>
                  <a:gd name="T56" fmla="*/ 29 w 339"/>
                  <a:gd name="T57" fmla="*/ 43 h 194"/>
                  <a:gd name="T58" fmla="*/ 39 w 339"/>
                  <a:gd name="T59" fmla="*/ 35 h 194"/>
                  <a:gd name="T60" fmla="*/ 50 w 339"/>
                  <a:gd name="T61" fmla="*/ 28 h 194"/>
                  <a:gd name="T62" fmla="*/ 50 w 339"/>
                  <a:gd name="T63" fmla="*/ 28 h 194"/>
                  <a:gd name="T64" fmla="*/ 64 w 339"/>
                  <a:gd name="T65" fmla="*/ 21 h 194"/>
                  <a:gd name="T66" fmla="*/ 77 w 339"/>
                  <a:gd name="T67" fmla="*/ 15 h 194"/>
                  <a:gd name="T68" fmla="*/ 92 w 339"/>
                  <a:gd name="T69" fmla="*/ 10 h 194"/>
                  <a:gd name="T70" fmla="*/ 107 w 339"/>
                  <a:gd name="T71" fmla="*/ 6 h 194"/>
                  <a:gd name="T72" fmla="*/ 138 w 339"/>
                  <a:gd name="T73" fmla="*/ 1 h 194"/>
                  <a:gd name="T74" fmla="*/ 170 w 339"/>
                  <a:gd name="T75" fmla="*/ 0 h 194"/>
                  <a:gd name="T76" fmla="*/ 203 w 339"/>
                  <a:gd name="T77" fmla="*/ 1 h 194"/>
                  <a:gd name="T78" fmla="*/ 235 w 339"/>
                  <a:gd name="T79" fmla="*/ 6 h 194"/>
                  <a:gd name="T80" fmla="*/ 250 w 339"/>
                  <a:gd name="T81" fmla="*/ 10 h 194"/>
                  <a:gd name="T82" fmla="*/ 263 w 339"/>
                  <a:gd name="T83" fmla="*/ 15 h 194"/>
                  <a:gd name="T84" fmla="*/ 278 w 339"/>
                  <a:gd name="T85" fmla="*/ 21 h 194"/>
                  <a:gd name="T86" fmla="*/ 289 w 339"/>
                  <a:gd name="T87" fmla="*/ 28 h 194"/>
                  <a:gd name="T88" fmla="*/ 289 w 339"/>
                  <a:gd name="T89" fmla="*/ 28 h 194"/>
                  <a:gd name="T90" fmla="*/ 301 w 339"/>
                  <a:gd name="T91" fmla="*/ 35 h 194"/>
                  <a:gd name="T92" fmla="*/ 311 w 339"/>
                  <a:gd name="T93" fmla="*/ 43 h 194"/>
                  <a:gd name="T94" fmla="*/ 319 w 339"/>
                  <a:gd name="T95" fmla="*/ 51 h 194"/>
                  <a:gd name="T96" fmla="*/ 328 w 339"/>
                  <a:gd name="T97" fmla="*/ 59 h 194"/>
                  <a:gd name="T98" fmla="*/ 333 w 339"/>
                  <a:gd name="T99" fmla="*/ 69 h 194"/>
                  <a:gd name="T100" fmla="*/ 336 w 339"/>
                  <a:gd name="T101" fmla="*/ 78 h 194"/>
                  <a:gd name="T102" fmla="*/ 339 w 339"/>
                  <a:gd name="T103" fmla="*/ 88 h 194"/>
                  <a:gd name="T104" fmla="*/ 339 w 339"/>
                  <a:gd name="T105" fmla="*/ 96 h 194"/>
                  <a:gd name="T106" fmla="*/ 339 w 339"/>
                  <a:gd name="T107" fmla="*/ 106 h 194"/>
                  <a:gd name="T108" fmla="*/ 336 w 339"/>
                  <a:gd name="T109" fmla="*/ 116 h 194"/>
                  <a:gd name="T110" fmla="*/ 333 w 339"/>
                  <a:gd name="T111" fmla="*/ 124 h 194"/>
                  <a:gd name="T112" fmla="*/ 328 w 339"/>
                  <a:gd name="T113" fmla="*/ 132 h 194"/>
                  <a:gd name="T114" fmla="*/ 319 w 339"/>
                  <a:gd name="T115" fmla="*/ 142 h 194"/>
                  <a:gd name="T116" fmla="*/ 311 w 339"/>
                  <a:gd name="T117" fmla="*/ 151 h 194"/>
                  <a:gd name="T118" fmla="*/ 301 w 339"/>
                  <a:gd name="T119" fmla="*/ 157 h 194"/>
                  <a:gd name="T120" fmla="*/ 289 w 339"/>
                  <a:gd name="T121" fmla="*/ 166 h 194"/>
                  <a:gd name="T122" fmla="*/ 289 w 339"/>
                  <a:gd name="T123" fmla="*/ 166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39" h="194">
                    <a:moveTo>
                      <a:pt x="289" y="166"/>
                    </a:moveTo>
                    <a:lnTo>
                      <a:pt x="289" y="166"/>
                    </a:lnTo>
                    <a:lnTo>
                      <a:pt x="278" y="172"/>
                    </a:lnTo>
                    <a:lnTo>
                      <a:pt x="263" y="179"/>
                    </a:lnTo>
                    <a:lnTo>
                      <a:pt x="250" y="182"/>
                    </a:lnTo>
                    <a:lnTo>
                      <a:pt x="235" y="187"/>
                    </a:lnTo>
                    <a:lnTo>
                      <a:pt x="203" y="192"/>
                    </a:lnTo>
                    <a:lnTo>
                      <a:pt x="170" y="194"/>
                    </a:lnTo>
                    <a:lnTo>
                      <a:pt x="138" y="192"/>
                    </a:lnTo>
                    <a:lnTo>
                      <a:pt x="107" y="187"/>
                    </a:lnTo>
                    <a:lnTo>
                      <a:pt x="92" y="182"/>
                    </a:lnTo>
                    <a:lnTo>
                      <a:pt x="77" y="179"/>
                    </a:lnTo>
                    <a:lnTo>
                      <a:pt x="64" y="172"/>
                    </a:lnTo>
                    <a:lnTo>
                      <a:pt x="50" y="166"/>
                    </a:lnTo>
                    <a:lnTo>
                      <a:pt x="50" y="166"/>
                    </a:lnTo>
                    <a:lnTo>
                      <a:pt x="39" y="157"/>
                    </a:lnTo>
                    <a:lnTo>
                      <a:pt x="29" y="151"/>
                    </a:lnTo>
                    <a:lnTo>
                      <a:pt x="20" y="142"/>
                    </a:lnTo>
                    <a:lnTo>
                      <a:pt x="14" y="132"/>
                    </a:lnTo>
                    <a:lnTo>
                      <a:pt x="9" y="124"/>
                    </a:lnTo>
                    <a:lnTo>
                      <a:pt x="4" y="116"/>
                    </a:lnTo>
                    <a:lnTo>
                      <a:pt x="2" y="106"/>
                    </a:lnTo>
                    <a:lnTo>
                      <a:pt x="0" y="96"/>
                    </a:lnTo>
                    <a:lnTo>
                      <a:pt x="2" y="88"/>
                    </a:lnTo>
                    <a:lnTo>
                      <a:pt x="4" y="78"/>
                    </a:lnTo>
                    <a:lnTo>
                      <a:pt x="9" y="69"/>
                    </a:lnTo>
                    <a:lnTo>
                      <a:pt x="14" y="59"/>
                    </a:lnTo>
                    <a:lnTo>
                      <a:pt x="20" y="51"/>
                    </a:lnTo>
                    <a:lnTo>
                      <a:pt x="29" y="43"/>
                    </a:lnTo>
                    <a:lnTo>
                      <a:pt x="39" y="35"/>
                    </a:lnTo>
                    <a:lnTo>
                      <a:pt x="50" y="28"/>
                    </a:lnTo>
                    <a:lnTo>
                      <a:pt x="50" y="28"/>
                    </a:lnTo>
                    <a:lnTo>
                      <a:pt x="64" y="21"/>
                    </a:lnTo>
                    <a:lnTo>
                      <a:pt x="77" y="15"/>
                    </a:lnTo>
                    <a:lnTo>
                      <a:pt x="92" y="10"/>
                    </a:lnTo>
                    <a:lnTo>
                      <a:pt x="107" y="6"/>
                    </a:lnTo>
                    <a:lnTo>
                      <a:pt x="138" y="1"/>
                    </a:lnTo>
                    <a:lnTo>
                      <a:pt x="170" y="0"/>
                    </a:lnTo>
                    <a:lnTo>
                      <a:pt x="203" y="1"/>
                    </a:lnTo>
                    <a:lnTo>
                      <a:pt x="235" y="6"/>
                    </a:lnTo>
                    <a:lnTo>
                      <a:pt x="250" y="10"/>
                    </a:lnTo>
                    <a:lnTo>
                      <a:pt x="263" y="15"/>
                    </a:lnTo>
                    <a:lnTo>
                      <a:pt x="278" y="21"/>
                    </a:lnTo>
                    <a:lnTo>
                      <a:pt x="289" y="28"/>
                    </a:lnTo>
                    <a:lnTo>
                      <a:pt x="289" y="28"/>
                    </a:lnTo>
                    <a:lnTo>
                      <a:pt x="301" y="35"/>
                    </a:lnTo>
                    <a:lnTo>
                      <a:pt x="311" y="43"/>
                    </a:lnTo>
                    <a:lnTo>
                      <a:pt x="319" y="51"/>
                    </a:lnTo>
                    <a:lnTo>
                      <a:pt x="328" y="59"/>
                    </a:lnTo>
                    <a:lnTo>
                      <a:pt x="333" y="69"/>
                    </a:lnTo>
                    <a:lnTo>
                      <a:pt x="336" y="78"/>
                    </a:lnTo>
                    <a:lnTo>
                      <a:pt x="339" y="88"/>
                    </a:lnTo>
                    <a:lnTo>
                      <a:pt x="339" y="96"/>
                    </a:lnTo>
                    <a:lnTo>
                      <a:pt x="339" y="106"/>
                    </a:lnTo>
                    <a:lnTo>
                      <a:pt x="336" y="116"/>
                    </a:lnTo>
                    <a:lnTo>
                      <a:pt x="333" y="124"/>
                    </a:lnTo>
                    <a:lnTo>
                      <a:pt x="328" y="132"/>
                    </a:lnTo>
                    <a:lnTo>
                      <a:pt x="319" y="142"/>
                    </a:lnTo>
                    <a:lnTo>
                      <a:pt x="311" y="151"/>
                    </a:lnTo>
                    <a:lnTo>
                      <a:pt x="301" y="157"/>
                    </a:lnTo>
                    <a:lnTo>
                      <a:pt x="289" y="166"/>
                    </a:lnTo>
                    <a:lnTo>
                      <a:pt x="289" y="166"/>
                    </a:lnTo>
                    <a:close/>
                  </a:path>
                </a:pathLst>
              </a:custGeom>
              <a:solidFill>
                <a:srgbClr val="E7E9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3" name="Freeform 1446">
                <a:extLst>
                  <a:ext uri="{FF2B5EF4-FFF2-40B4-BE49-F238E27FC236}">
                    <a16:creationId xmlns:a16="http://schemas.microsoft.com/office/drawing/2014/main" id="{DDE3674C-8CF9-F292-CF47-82CCE0AF5C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9" y="4118"/>
                <a:ext cx="236" cy="103"/>
              </a:xfrm>
              <a:custGeom>
                <a:avLst/>
                <a:gdLst>
                  <a:gd name="T0" fmla="*/ 236 w 236"/>
                  <a:gd name="T1" fmla="*/ 0 h 103"/>
                  <a:gd name="T2" fmla="*/ 0 w 236"/>
                  <a:gd name="T3" fmla="*/ 0 h 103"/>
                  <a:gd name="T4" fmla="*/ 0 w 236"/>
                  <a:gd name="T5" fmla="*/ 35 h 103"/>
                  <a:gd name="T6" fmla="*/ 0 w 236"/>
                  <a:gd name="T7" fmla="*/ 35 h 103"/>
                  <a:gd name="T8" fmla="*/ 0 w 236"/>
                  <a:gd name="T9" fmla="*/ 35 h 103"/>
                  <a:gd name="T10" fmla="*/ 2 w 236"/>
                  <a:gd name="T11" fmla="*/ 40 h 103"/>
                  <a:gd name="T12" fmla="*/ 2 w 236"/>
                  <a:gd name="T13" fmla="*/ 46 h 103"/>
                  <a:gd name="T14" fmla="*/ 5 w 236"/>
                  <a:gd name="T15" fmla="*/ 53 h 103"/>
                  <a:gd name="T16" fmla="*/ 8 w 236"/>
                  <a:gd name="T17" fmla="*/ 59 h 103"/>
                  <a:gd name="T18" fmla="*/ 20 w 236"/>
                  <a:gd name="T19" fmla="*/ 71 h 103"/>
                  <a:gd name="T20" fmla="*/ 35 w 236"/>
                  <a:gd name="T21" fmla="*/ 83 h 103"/>
                  <a:gd name="T22" fmla="*/ 35 w 236"/>
                  <a:gd name="T23" fmla="*/ 83 h 103"/>
                  <a:gd name="T24" fmla="*/ 53 w 236"/>
                  <a:gd name="T25" fmla="*/ 91 h 103"/>
                  <a:gd name="T26" fmla="*/ 73 w 236"/>
                  <a:gd name="T27" fmla="*/ 98 h 103"/>
                  <a:gd name="T28" fmla="*/ 96 w 236"/>
                  <a:gd name="T29" fmla="*/ 101 h 103"/>
                  <a:gd name="T30" fmla="*/ 118 w 236"/>
                  <a:gd name="T31" fmla="*/ 103 h 103"/>
                  <a:gd name="T32" fmla="*/ 141 w 236"/>
                  <a:gd name="T33" fmla="*/ 101 h 103"/>
                  <a:gd name="T34" fmla="*/ 163 w 236"/>
                  <a:gd name="T35" fmla="*/ 98 h 103"/>
                  <a:gd name="T36" fmla="*/ 183 w 236"/>
                  <a:gd name="T37" fmla="*/ 91 h 103"/>
                  <a:gd name="T38" fmla="*/ 201 w 236"/>
                  <a:gd name="T39" fmla="*/ 83 h 103"/>
                  <a:gd name="T40" fmla="*/ 201 w 236"/>
                  <a:gd name="T41" fmla="*/ 83 h 103"/>
                  <a:gd name="T42" fmla="*/ 217 w 236"/>
                  <a:gd name="T43" fmla="*/ 71 h 103"/>
                  <a:gd name="T44" fmla="*/ 227 w 236"/>
                  <a:gd name="T45" fmla="*/ 59 h 103"/>
                  <a:gd name="T46" fmla="*/ 231 w 236"/>
                  <a:gd name="T47" fmla="*/ 53 h 103"/>
                  <a:gd name="T48" fmla="*/ 234 w 236"/>
                  <a:gd name="T49" fmla="*/ 46 h 103"/>
                  <a:gd name="T50" fmla="*/ 236 w 236"/>
                  <a:gd name="T51" fmla="*/ 40 h 103"/>
                  <a:gd name="T52" fmla="*/ 236 w 236"/>
                  <a:gd name="T53" fmla="*/ 35 h 103"/>
                  <a:gd name="T54" fmla="*/ 236 w 236"/>
                  <a:gd name="T55" fmla="*/ 35 h 103"/>
                  <a:gd name="T56" fmla="*/ 236 w 236"/>
                  <a:gd name="T57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36" h="103">
                    <a:moveTo>
                      <a:pt x="236" y="0"/>
                    </a:moveTo>
                    <a:lnTo>
                      <a:pt x="0" y="0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2" y="40"/>
                    </a:lnTo>
                    <a:lnTo>
                      <a:pt x="2" y="46"/>
                    </a:lnTo>
                    <a:lnTo>
                      <a:pt x="5" y="53"/>
                    </a:lnTo>
                    <a:lnTo>
                      <a:pt x="8" y="59"/>
                    </a:lnTo>
                    <a:lnTo>
                      <a:pt x="20" y="71"/>
                    </a:lnTo>
                    <a:lnTo>
                      <a:pt x="35" y="83"/>
                    </a:lnTo>
                    <a:lnTo>
                      <a:pt x="35" y="83"/>
                    </a:lnTo>
                    <a:lnTo>
                      <a:pt x="53" y="91"/>
                    </a:lnTo>
                    <a:lnTo>
                      <a:pt x="73" y="98"/>
                    </a:lnTo>
                    <a:lnTo>
                      <a:pt x="96" y="101"/>
                    </a:lnTo>
                    <a:lnTo>
                      <a:pt x="118" y="103"/>
                    </a:lnTo>
                    <a:lnTo>
                      <a:pt x="141" y="101"/>
                    </a:lnTo>
                    <a:lnTo>
                      <a:pt x="163" y="98"/>
                    </a:lnTo>
                    <a:lnTo>
                      <a:pt x="183" y="91"/>
                    </a:lnTo>
                    <a:lnTo>
                      <a:pt x="201" y="83"/>
                    </a:lnTo>
                    <a:lnTo>
                      <a:pt x="201" y="83"/>
                    </a:lnTo>
                    <a:lnTo>
                      <a:pt x="217" y="71"/>
                    </a:lnTo>
                    <a:lnTo>
                      <a:pt x="227" y="59"/>
                    </a:lnTo>
                    <a:lnTo>
                      <a:pt x="231" y="53"/>
                    </a:lnTo>
                    <a:lnTo>
                      <a:pt x="234" y="46"/>
                    </a:lnTo>
                    <a:lnTo>
                      <a:pt x="236" y="40"/>
                    </a:lnTo>
                    <a:lnTo>
                      <a:pt x="236" y="35"/>
                    </a:lnTo>
                    <a:lnTo>
                      <a:pt x="236" y="35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6162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4" name="Freeform 1447">
                <a:extLst>
                  <a:ext uri="{FF2B5EF4-FFF2-40B4-BE49-F238E27FC236}">
                    <a16:creationId xmlns:a16="http://schemas.microsoft.com/office/drawing/2014/main" id="{62107D3A-FFA5-9723-5F5E-DA6178E5DA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9" y="4050"/>
                <a:ext cx="236" cy="136"/>
              </a:xfrm>
              <a:custGeom>
                <a:avLst/>
                <a:gdLst>
                  <a:gd name="T0" fmla="*/ 201 w 236"/>
                  <a:gd name="T1" fmla="*/ 116 h 136"/>
                  <a:gd name="T2" fmla="*/ 201 w 236"/>
                  <a:gd name="T3" fmla="*/ 116 h 136"/>
                  <a:gd name="T4" fmla="*/ 183 w 236"/>
                  <a:gd name="T5" fmla="*/ 124 h 136"/>
                  <a:gd name="T6" fmla="*/ 163 w 236"/>
                  <a:gd name="T7" fmla="*/ 131 h 136"/>
                  <a:gd name="T8" fmla="*/ 141 w 236"/>
                  <a:gd name="T9" fmla="*/ 134 h 136"/>
                  <a:gd name="T10" fmla="*/ 118 w 236"/>
                  <a:gd name="T11" fmla="*/ 136 h 136"/>
                  <a:gd name="T12" fmla="*/ 96 w 236"/>
                  <a:gd name="T13" fmla="*/ 134 h 136"/>
                  <a:gd name="T14" fmla="*/ 73 w 236"/>
                  <a:gd name="T15" fmla="*/ 131 h 136"/>
                  <a:gd name="T16" fmla="*/ 53 w 236"/>
                  <a:gd name="T17" fmla="*/ 124 h 136"/>
                  <a:gd name="T18" fmla="*/ 35 w 236"/>
                  <a:gd name="T19" fmla="*/ 116 h 136"/>
                  <a:gd name="T20" fmla="*/ 35 w 236"/>
                  <a:gd name="T21" fmla="*/ 116 h 136"/>
                  <a:gd name="T22" fmla="*/ 20 w 236"/>
                  <a:gd name="T23" fmla="*/ 106 h 136"/>
                  <a:gd name="T24" fmla="*/ 8 w 236"/>
                  <a:gd name="T25" fmla="*/ 93 h 136"/>
                  <a:gd name="T26" fmla="*/ 5 w 236"/>
                  <a:gd name="T27" fmla="*/ 88 h 136"/>
                  <a:gd name="T28" fmla="*/ 2 w 236"/>
                  <a:gd name="T29" fmla="*/ 81 h 136"/>
                  <a:gd name="T30" fmla="*/ 0 w 236"/>
                  <a:gd name="T31" fmla="*/ 74 h 136"/>
                  <a:gd name="T32" fmla="*/ 0 w 236"/>
                  <a:gd name="T33" fmla="*/ 68 h 136"/>
                  <a:gd name="T34" fmla="*/ 0 w 236"/>
                  <a:gd name="T35" fmla="*/ 61 h 136"/>
                  <a:gd name="T36" fmla="*/ 2 w 236"/>
                  <a:gd name="T37" fmla="*/ 55 h 136"/>
                  <a:gd name="T38" fmla="*/ 5 w 236"/>
                  <a:gd name="T39" fmla="*/ 48 h 136"/>
                  <a:gd name="T40" fmla="*/ 8 w 236"/>
                  <a:gd name="T41" fmla="*/ 43 h 136"/>
                  <a:gd name="T42" fmla="*/ 20 w 236"/>
                  <a:gd name="T43" fmla="*/ 30 h 136"/>
                  <a:gd name="T44" fmla="*/ 35 w 236"/>
                  <a:gd name="T45" fmla="*/ 20 h 136"/>
                  <a:gd name="T46" fmla="*/ 35 w 236"/>
                  <a:gd name="T47" fmla="*/ 20 h 136"/>
                  <a:gd name="T48" fmla="*/ 53 w 236"/>
                  <a:gd name="T49" fmla="*/ 11 h 136"/>
                  <a:gd name="T50" fmla="*/ 73 w 236"/>
                  <a:gd name="T51" fmla="*/ 5 h 136"/>
                  <a:gd name="T52" fmla="*/ 96 w 236"/>
                  <a:gd name="T53" fmla="*/ 2 h 136"/>
                  <a:gd name="T54" fmla="*/ 118 w 236"/>
                  <a:gd name="T55" fmla="*/ 0 h 136"/>
                  <a:gd name="T56" fmla="*/ 141 w 236"/>
                  <a:gd name="T57" fmla="*/ 2 h 136"/>
                  <a:gd name="T58" fmla="*/ 163 w 236"/>
                  <a:gd name="T59" fmla="*/ 5 h 136"/>
                  <a:gd name="T60" fmla="*/ 183 w 236"/>
                  <a:gd name="T61" fmla="*/ 11 h 136"/>
                  <a:gd name="T62" fmla="*/ 201 w 236"/>
                  <a:gd name="T63" fmla="*/ 20 h 136"/>
                  <a:gd name="T64" fmla="*/ 201 w 236"/>
                  <a:gd name="T65" fmla="*/ 20 h 136"/>
                  <a:gd name="T66" fmla="*/ 217 w 236"/>
                  <a:gd name="T67" fmla="*/ 30 h 136"/>
                  <a:gd name="T68" fmla="*/ 227 w 236"/>
                  <a:gd name="T69" fmla="*/ 43 h 136"/>
                  <a:gd name="T70" fmla="*/ 231 w 236"/>
                  <a:gd name="T71" fmla="*/ 48 h 136"/>
                  <a:gd name="T72" fmla="*/ 234 w 236"/>
                  <a:gd name="T73" fmla="*/ 55 h 136"/>
                  <a:gd name="T74" fmla="*/ 236 w 236"/>
                  <a:gd name="T75" fmla="*/ 61 h 136"/>
                  <a:gd name="T76" fmla="*/ 236 w 236"/>
                  <a:gd name="T77" fmla="*/ 68 h 136"/>
                  <a:gd name="T78" fmla="*/ 236 w 236"/>
                  <a:gd name="T79" fmla="*/ 74 h 136"/>
                  <a:gd name="T80" fmla="*/ 234 w 236"/>
                  <a:gd name="T81" fmla="*/ 81 h 136"/>
                  <a:gd name="T82" fmla="*/ 231 w 236"/>
                  <a:gd name="T83" fmla="*/ 88 h 136"/>
                  <a:gd name="T84" fmla="*/ 227 w 236"/>
                  <a:gd name="T85" fmla="*/ 93 h 136"/>
                  <a:gd name="T86" fmla="*/ 217 w 236"/>
                  <a:gd name="T87" fmla="*/ 106 h 136"/>
                  <a:gd name="T88" fmla="*/ 201 w 236"/>
                  <a:gd name="T89" fmla="*/ 116 h 136"/>
                  <a:gd name="T90" fmla="*/ 201 w 236"/>
                  <a:gd name="T91" fmla="*/ 116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36" h="136">
                    <a:moveTo>
                      <a:pt x="201" y="116"/>
                    </a:moveTo>
                    <a:lnTo>
                      <a:pt x="201" y="116"/>
                    </a:lnTo>
                    <a:lnTo>
                      <a:pt x="183" y="124"/>
                    </a:lnTo>
                    <a:lnTo>
                      <a:pt x="163" y="131"/>
                    </a:lnTo>
                    <a:lnTo>
                      <a:pt x="141" y="134"/>
                    </a:lnTo>
                    <a:lnTo>
                      <a:pt x="118" y="136"/>
                    </a:lnTo>
                    <a:lnTo>
                      <a:pt x="96" y="134"/>
                    </a:lnTo>
                    <a:lnTo>
                      <a:pt x="73" y="131"/>
                    </a:lnTo>
                    <a:lnTo>
                      <a:pt x="53" y="124"/>
                    </a:lnTo>
                    <a:lnTo>
                      <a:pt x="35" y="116"/>
                    </a:lnTo>
                    <a:lnTo>
                      <a:pt x="35" y="116"/>
                    </a:lnTo>
                    <a:lnTo>
                      <a:pt x="20" y="106"/>
                    </a:lnTo>
                    <a:lnTo>
                      <a:pt x="8" y="93"/>
                    </a:lnTo>
                    <a:lnTo>
                      <a:pt x="5" y="88"/>
                    </a:lnTo>
                    <a:lnTo>
                      <a:pt x="2" y="81"/>
                    </a:lnTo>
                    <a:lnTo>
                      <a:pt x="0" y="74"/>
                    </a:lnTo>
                    <a:lnTo>
                      <a:pt x="0" y="68"/>
                    </a:lnTo>
                    <a:lnTo>
                      <a:pt x="0" y="61"/>
                    </a:lnTo>
                    <a:lnTo>
                      <a:pt x="2" y="55"/>
                    </a:lnTo>
                    <a:lnTo>
                      <a:pt x="5" y="48"/>
                    </a:lnTo>
                    <a:lnTo>
                      <a:pt x="8" y="43"/>
                    </a:lnTo>
                    <a:lnTo>
                      <a:pt x="20" y="30"/>
                    </a:lnTo>
                    <a:lnTo>
                      <a:pt x="35" y="20"/>
                    </a:lnTo>
                    <a:lnTo>
                      <a:pt x="35" y="20"/>
                    </a:lnTo>
                    <a:lnTo>
                      <a:pt x="53" y="11"/>
                    </a:lnTo>
                    <a:lnTo>
                      <a:pt x="73" y="5"/>
                    </a:lnTo>
                    <a:lnTo>
                      <a:pt x="96" y="2"/>
                    </a:lnTo>
                    <a:lnTo>
                      <a:pt x="118" y="0"/>
                    </a:lnTo>
                    <a:lnTo>
                      <a:pt x="141" y="2"/>
                    </a:lnTo>
                    <a:lnTo>
                      <a:pt x="163" y="5"/>
                    </a:lnTo>
                    <a:lnTo>
                      <a:pt x="183" y="11"/>
                    </a:lnTo>
                    <a:lnTo>
                      <a:pt x="201" y="20"/>
                    </a:lnTo>
                    <a:lnTo>
                      <a:pt x="201" y="20"/>
                    </a:lnTo>
                    <a:lnTo>
                      <a:pt x="217" y="30"/>
                    </a:lnTo>
                    <a:lnTo>
                      <a:pt x="227" y="43"/>
                    </a:lnTo>
                    <a:lnTo>
                      <a:pt x="231" y="48"/>
                    </a:lnTo>
                    <a:lnTo>
                      <a:pt x="234" y="55"/>
                    </a:lnTo>
                    <a:lnTo>
                      <a:pt x="236" y="61"/>
                    </a:lnTo>
                    <a:lnTo>
                      <a:pt x="236" y="68"/>
                    </a:lnTo>
                    <a:lnTo>
                      <a:pt x="236" y="74"/>
                    </a:lnTo>
                    <a:lnTo>
                      <a:pt x="234" y="81"/>
                    </a:lnTo>
                    <a:lnTo>
                      <a:pt x="231" y="88"/>
                    </a:lnTo>
                    <a:lnTo>
                      <a:pt x="227" y="93"/>
                    </a:lnTo>
                    <a:lnTo>
                      <a:pt x="217" y="106"/>
                    </a:lnTo>
                    <a:lnTo>
                      <a:pt x="201" y="116"/>
                    </a:lnTo>
                    <a:lnTo>
                      <a:pt x="201" y="116"/>
                    </a:lnTo>
                    <a:close/>
                  </a:path>
                </a:pathLst>
              </a:custGeom>
              <a:solidFill>
                <a:srgbClr val="E7E9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5" name="Freeform 1448">
                <a:extLst>
                  <a:ext uri="{FF2B5EF4-FFF2-40B4-BE49-F238E27FC236}">
                    <a16:creationId xmlns:a16="http://schemas.microsoft.com/office/drawing/2014/main" id="{299D6978-CCC9-06BC-A3B0-C4BA968E76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7" y="3201"/>
                <a:ext cx="140" cy="952"/>
              </a:xfrm>
              <a:custGeom>
                <a:avLst/>
                <a:gdLst>
                  <a:gd name="T0" fmla="*/ 140 w 140"/>
                  <a:gd name="T1" fmla="*/ 0 h 952"/>
                  <a:gd name="T2" fmla="*/ 0 w 140"/>
                  <a:gd name="T3" fmla="*/ 0 h 952"/>
                  <a:gd name="T4" fmla="*/ 0 w 140"/>
                  <a:gd name="T5" fmla="*/ 912 h 952"/>
                  <a:gd name="T6" fmla="*/ 0 w 140"/>
                  <a:gd name="T7" fmla="*/ 912 h 952"/>
                  <a:gd name="T8" fmla="*/ 0 w 140"/>
                  <a:gd name="T9" fmla="*/ 912 h 952"/>
                  <a:gd name="T10" fmla="*/ 2 w 140"/>
                  <a:gd name="T11" fmla="*/ 918 h 952"/>
                  <a:gd name="T12" fmla="*/ 5 w 140"/>
                  <a:gd name="T13" fmla="*/ 927 h 952"/>
                  <a:gd name="T14" fmla="*/ 12 w 140"/>
                  <a:gd name="T15" fmla="*/ 933 h 952"/>
                  <a:gd name="T16" fmla="*/ 22 w 140"/>
                  <a:gd name="T17" fmla="*/ 940 h 952"/>
                  <a:gd name="T18" fmla="*/ 22 w 140"/>
                  <a:gd name="T19" fmla="*/ 940 h 952"/>
                  <a:gd name="T20" fmla="*/ 32 w 140"/>
                  <a:gd name="T21" fmla="*/ 945 h 952"/>
                  <a:gd name="T22" fmla="*/ 43 w 140"/>
                  <a:gd name="T23" fmla="*/ 948 h 952"/>
                  <a:gd name="T24" fmla="*/ 57 w 140"/>
                  <a:gd name="T25" fmla="*/ 950 h 952"/>
                  <a:gd name="T26" fmla="*/ 70 w 140"/>
                  <a:gd name="T27" fmla="*/ 952 h 952"/>
                  <a:gd name="T28" fmla="*/ 83 w 140"/>
                  <a:gd name="T29" fmla="*/ 950 h 952"/>
                  <a:gd name="T30" fmla="*/ 96 w 140"/>
                  <a:gd name="T31" fmla="*/ 948 h 952"/>
                  <a:gd name="T32" fmla="*/ 108 w 140"/>
                  <a:gd name="T33" fmla="*/ 945 h 952"/>
                  <a:gd name="T34" fmla="*/ 120 w 140"/>
                  <a:gd name="T35" fmla="*/ 940 h 952"/>
                  <a:gd name="T36" fmla="*/ 120 w 140"/>
                  <a:gd name="T37" fmla="*/ 940 h 952"/>
                  <a:gd name="T38" fmla="*/ 128 w 140"/>
                  <a:gd name="T39" fmla="*/ 933 h 952"/>
                  <a:gd name="T40" fmla="*/ 135 w 140"/>
                  <a:gd name="T41" fmla="*/ 927 h 952"/>
                  <a:gd name="T42" fmla="*/ 138 w 140"/>
                  <a:gd name="T43" fmla="*/ 918 h 952"/>
                  <a:gd name="T44" fmla="*/ 140 w 140"/>
                  <a:gd name="T45" fmla="*/ 912 h 952"/>
                  <a:gd name="T46" fmla="*/ 140 w 140"/>
                  <a:gd name="T47" fmla="*/ 912 h 952"/>
                  <a:gd name="T48" fmla="*/ 140 w 140"/>
                  <a:gd name="T49" fmla="*/ 0 h 9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0" h="952">
                    <a:moveTo>
                      <a:pt x="140" y="0"/>
                    </a:moveTo>
                    <a:lnTo>
                      <a:pt x="0" y="0"/>
                    </a:lnTo>
                    <a:lnTo>
                      <a:pt x="0" y="912"/>
                    </a:lnTo>
                    <a:lnTo>
                      <a:pt x="0" y="912"/>
                    </a:lnTo>
                    <a:lnTo>
                      <a:pt x="0" y="912"/>
                    </a:lnTo>
                    <a:lnTo>
                      <a:pt x="2" y="918"/>
                    </a:lnTo>
                    <a:lnTo>
                      <a:pt x="5" y="927"/>
                    </a:lnTo>
                    <a:lnTo>
                      <a:pt x="12" y="933"/>
                    </a:lnTo>
                    <a:lnTo>
                      <a:pt x="22" y="940"/>
                    </a:lnTo>
                    <a:lnTo>
                      <a:pt x="22" y="940"/>
                    </a:lnTo>
                    <a:lnTo>
                      <a:pt x="32" y="945"/>
                    </a:lnTo>
                    <a:lnTo>
                      <a:pt x="43" y="948"/>
                    </a:lnTo>
                    <a:lnTo>
                      <a:pt x="57" y="950"/>
                    </a:lnTo>
                    <a:lnTo>
                      <a:pt x="70" y="952"/>
                    </a:lnTo>
                    <a:lnTo>
                      <a:pt x="83" y="950"/>
                    </a:lnTo>
                    <a:lnTo>
                      <a:pt x="96" y="948"/>
                    </a:lnTo>
                    <a:lnTo>
                      <a:pt x="108" y="945"/>
                    </a:lnTo>
                    <a:lnTo>
                      <a:pt x="120" y="940"/>
                    </a:lnTo>
                    <a:lnTo>
                      <a:pt x="120" y="940"/>
                    </a:lnTo>
                    <a:lnTo>
                      <a:pt x="128" y="933"/>
                    </a:lnTo>
                    <a:lnTo>
                      <a:pt x="135" y="927"/>
                    </a:lnTo>
                    <a:lnTo>
                      <a:pt x="138" y="918"/>
                    </a:lnTo>
                    <a:lnTo>
                      <a:pt x="140" y="912"/>
                    </a:lnTo>
                    <a:lnTo>
                      <a:pt x="140" y="912"/>
                    </a:lnTo>
                    <a:lnTo>
                      <a:pt x="140" y="0"/>
                    </a:lnTo>
                    <a:close/>
                  </a:path>
                </a:pathLst>
              </a:custGeom>
              <a:solidFill>
                <a:srgbClr val="929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6" name="Freeform 1449">
                <a:extLst>
                  <a:ext uri="{FF2B5EF4-FFF2-40B4-BE49-F238E27FC236}">
                    <a16:creationId xmlns:a16="http://schemas.microsoft.com/office/drawing/2014/main" id="{D121A3AC-6AE5-5133-F7C9-EF1EBC5ADD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7" y="3160"/>
                <a:ext cx="140" cy="81"/>
              </a:xfrm>
              <a:custGeom>
                <a:avLst/>
                <a:gdLst>
                  <a:gd name="T0" fmla="*/ 120 w 140"/>
                  <a:gd name="T1" fmla="*/ 70 h 81"/>
                  <a:gd name="T2" fmla="*/ 120 w 140"/>
                  <a:gd name="T3" fmla="*/ 70 h 81"/>
                  <a:gd name="T4" fmla="*/ 108 w 140"/>
                  <a:gd name="T5" fmla="*/ 75 h 81"/>
                  <a:gd name="T6" fmla="*/ 96 w 140"/>
                  <a:gd name="T7" fmla="*/ 78 h 81"/>
                  <a:gd name="T8" fmla="*/ 83 w 140"/>
                  <a:gd name="T9" fmla="*/ 81 h 81"/>
                  <a:gd name="T10" fmla="*/ 70 w 140"/>
                  <a:gd name="T11" fmla="*/ 81 h 81"/>
                  <a:gd name="T12" fmla="*/ 57 w 140"/>
                  <a:gd name="T13" fmla="*/ 81 h 81"/>
                  <a:gd name="T14" fmla="*/ 43 w 140"/>
                  <a:gd name="T15" fmla="*/ 78 h 81"/>
                  <a:gd name="T16" fmla="*/ 32 w 140"/>
                  <a:gd name="T17" fmla="*/ 75 h 81"/>
                  <a:gd name="T18" fmla="*/ 22 w 140"/>
                  <a:gd name="T19" fmla="*/ 70 h 81"/>
                  <a:gd name="T20" fmla="*/ 22 w 140"/>
                  <a:gd name="T21" fmla="*/ 70 h 81"/>
                  <a:gd name="T22" fmla="*/ 12 w 140"/>
                  <a:gd name="T23" fmla="*/ 63 h 81"/>
                  <a:gd name="T24" fmla="*/ 5 w 140"/>
                  <a:gd name="T25" fmla="*/ 56 h 81"/>
                  <a:gd name="T26" fmla="*/ 2 w 140"/>
                  <a:gd name="T27" fmla="*/ 48 h 81"/>
                  <a:gd name="T28" fmla="*/ 0 w 140"/>
                  <a:gd name="T29" fmla="*/ 41 h 81"/>
                  <a:gd name="T30" fmla="*/ 2 w 140"/>
                  <a:gd name="T31" fmla="*/ 33 h 81"/>
                  <a:gd name="T32" fmla="*/ 5 w 140"/>
                  <a:gd name="T33" fmla="*/ 27 h 81"/>
                  <a:gd name="T34" fmla="*/ 12 w 140"/>
                  <a:gd name="T35" fmla="*/ 18 h 81"/>
                  <a:gd name="T36" fmla="*/ 22 w 140"/>
                  <a:gd name="T37" fmla="*/ 13 h 81"/>
                  <a:gd name="T38" fmla="*/ 22 w 140"/>
                  <a:gd name="T39" fmla="*/ 13 h 81"/>
                  <a:gd name="T40" fmla="*/ 32 w 140"/>
                  <a:gd name="T41" fmla="*/ 7 h 81"/>
                  <a:gd name="T42" fmla="*/ 43 w 140"/>
                  <a:gd name="T43" fmla="*/ 3 h 81"/>
                  <a:gd name="T44" fmla="*/ 57 w 140"/>
                  <a:gd name="T45" fmla="*/ 2 h 81"/>
                  <a:gd name="T46" fmla="*/ 70 w 140"/>
                  <a:gd name="T47" fmla="*/ 0 h 81"/>
                  <a:gd name="T48" fmla="*/ 83 w 140"/>
                  <a:gd name="T49" fmla="*/ 2 h 81"/>
                  <a:gd name="T50" fmla="*/ 96 w 140"/>
                  <a:gd name="T51" fmla="*/ 3 h 81"/>
                  <a:gd name="T52" fmla="*/ 108 w 140"/>
                  <a:gd name="T53" fmla="*/ 7 h 81"/>
                  <a:gd name="T54" fmla="*/ 120 w 140"/>
                  <a:gd name="T55" fmla="*/ 13 h 81"/>
                  <a:gd name="T56" fmla="*/ 120 w 140"/>
                  <a:gd name="T57" fmla="*/ 13 h 81"/>
                  <a:gd name="T58" fmla="*/ 128 w 140"/>
                  <a:gd name="T59" fmla="*/ 18 h 81"/>
                  <a:gd name="T60" fmla="*/ 135 w 140"/>
                  <a:gd name="T61" fmla="*/ 27 h 81"/>
                  <a:gd name="T62" fmla="*/ 138 w 140"/>
                  <a:gd name="T63" fmla="*/ 33 h 81"/>
                  <a:gd name="T64" fmla="*/ 140 w 140"/>
                  <a:gd name="T65" fmla="*/ 41 h 81"/>
                  <a:gd name="T66" fmla="*/ 138 w 140"/>
                  <a:gd name="T67" fmla="*/ 48 h 81"/>
                  <a:gd name="T68" fmla="*/ 135 w 140"/>
                  <a:gd name="T69" fmla="*/ 56 h 81"/>
                  <a:gd name="T70" fmla="*/ 128 w 140"/>
                  <a:gd name="T71" fmla="*/ 63 h 81"/>
                  <a:gd name="T72" fmla="*/ 120 w 140"/>
                  <a:gd name="T73" fmla="*/ 70 h 81"/>
                  <a:gd name="T74" fmla="*/ 120 w 140"/>
                  <a:gd name="T75" fmla="*/ 7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0" h="81">
                    <a:moveTo>
                      <a:pt x="120" y="70"/>
                    </a:moveTo>
                    <a:lnTo>
                      <a:pt x="120" y="70"/>
                    </a:lnTo>
                    <a:lnTo>
                      <a:pt x="108" y="75"/>
                    </a:lnTo>
                    <a:lnTo>
                      <a:pt x="96" y="78"/>
                    </a:lnTo>
                    <a:lnTo>
                      <a:pt x="83" y="81"/>
                    </a:lnTo>
                    <a:lnTo>
                      <a:pt x="70" y="81"/>
                    </a:lnTo>
                    <a:lnTo>
                      <a:pt x="57" y="81"/>
                    </a:lnTo>
                    <a:lnTo>
                      <a:pt x="43" y="78"/>
                    </a:lnTo>
                    <a:lnTo>
                      <a:pt x="32" y="75"/>
                    </a:lnTo>
                    <a:lnTo>
                      <a:pt x="22" y="70"/>
                    </a:lnTo>
                    <a:lnTo>
                      <a:pt x="22" y="70"/>
                    </a:lnTo>
                    <a:lnTo>
                      <a:pt x="12" y="63"/>
                    </a:lnTo>
                    <a:lnTo>
                      <a:pt x="5" y="56"/>
                    </a:lnTo>
                    <a:lnTo>
                      <a:pt x="2" y="48"/>
                    </a:lnTo>
                    <a:lnTo>
                      <a:pt x="0" y="41"/>
                    </a:lnTo>
                    <a:lnTo>
                      <a:pt x="2" y="33"/>
                    </a:lnTo>
                    <a:lnTo>
                      <a:pt x="5" y="27"/>
                    </a:lnTo>
                    <a:lnTo>
                      <a:pt x="12" y="18"/>
                    </a:lnTo>
                    <a:lnTo>
                      <a:pt x="22" y="13"/>
                    </a:lnTo>
                    <a:lnTo>
                      <a:pt x="22" y="13"/>
                    </a:lnTo>
                    <a:lnTo>
                      <a:pt x="32" y="7"/>
                    </a:lnTo>
                    <a:lnTo>
                      <a:pt x="43" y="3"/>
                    </a:lnTo>
                    <a:lnTo>
                      <a:pt x="57" y="2"/>
                    </a:lnTo>
                    <a:lnTo>
                      <a:pt x="70" y="0"/>
                    </a:lnTo>
                    <a:lnTo>
                      <a:pt x="83" y="2"/>
                    </a:lnTo>
                    <a:lnTo>
                      <a:pt x="96" y="3"/>
                    </a:lnTo>
                    <a:lnTo>
                      <a:pt x="108" y="7"/>
                    </a:lnTo>
                    <a:lnTo>
                      <a:pt x="120" y="13"/>
                    </a:lnTo>
                    <a:lnTo>
                      <a:pt x="120" y="13"/>
                    </a:lnTo>
                    <a:lnTo>
                      <a:pt x="128" y="18"/>
                    </a:lnTo>
                    <a:lnTo>
                      <a:pt x="135" y="27"/>
                    </a:lnTo>
                    <a:lnTo>
                      <a:pt x="138" y="33"/>
                    </a:lnTo>
                    <a:lnTo>
                      <a:pt x="140" y="41"/>
                    </a:lnTo>
                    <a:lnTo>
                      <a:pt x="138" y="48"/>
                    </a:lnTo>
                    <a:lnTo>
                      <a:pt x="135" y="56"/>
                    </a:lnTo>
                    <a:lnTo>
                      <a:pt x="128" y="63"/>
                    </a:lnTo>
                    <a:lnTo>
                      <a:pt x="120" y="70"/>
                    </a:lnTo>
                    <a:lnTo>
                      <a:pt x="120" y="70"/>
                    </a:lnTo>
                    <a:close/>
                  </a:path>
                </a:pathLst>
              </a:custGeom>
              <a:solidFill>
                <a:srgbClr val="E7E9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7" name="Freeform 1450">
                <a:extLst>
                  <a:ext uri="{FF2B5EF4-FFF2-40B4-BE49-F238E27FC236}">
                    <a16:creationId xmlns:a16="http://schemas.microsoft.com/office/drawing/2014/main" id="{3EA5723F-5772-55DB-3E68-A82D709D71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7" y="935"/>
                <a:ext cx="60" cy="2280"/>
              </a:xfrm>
              <a:custGeom>
                <a:avLst/>
                <a:gdLst>
                  <a:gd name="T0" fmla="*/ 60 w 60"/>
                  <a:gd name="T1" fmla="*/ 0 h 2280"/>
                  <a:gd name="T2" fmla="*/ 0 w 60"/>
                  <a:gd name="T3" fmla="*/ 0 h 2280"/>
                  <a:gd name="T4" fmla="*/ 0 w 60"/>
                  <a:gd name="T5" fmla="*/ 2263 h 2280"/>
                  <a:gd name="T6" fmla="*/ 0 w 60"/>
                  <a:gd name="T7" fmla="*/ 2263 h 2280"/>
                  <a:gd name="T8" fmla="*/ 0 w 60"/>
                  <a:gd name="T9" fmla="*/ 2263 h 2280"/>
                  <a:gd name="T10" fmla="*/ 2 w 60"/>
                  <a:gd name="T11" fmla="*/ 2266 h 2280"/>
                  <a:gd name="T12" fmla="*/ 3 w 60"/>
                  <a:gd name="T13" fmla="*/ 2270 h 2280"/>
                  <a:gd name="T14" fmla="*/ 8 w 60"/>
                  <a:gd name="T15" fmla="*/ 2275 h 2280"/>
                  <a:gd name="T16" fmla="*/ 8 w 60"/>
                  <a:gd name="T17" fmla="*/ 2275 h 2280"/>
                  <a:gd name="T18" fmla="*/ 18 w 60"/>
                  <a:gd name="T19" fmla="*/ 2280 h 2280"/>
                  <a:gd name="T20" fmla="*/ 30 w 60"/>
                  <a:gd name="T21" fmla="*/ 2280 h 2280"/>
                  <a:gd name="T22" fmla="*/ 41 w 60"/>
                  <a:gd name="T23" fmla="*/ 2280 h 2280"/>
                  <a:gd name="T24" fmla="*/ 51 w 60"/>
                  <a:gd name="T25" fmla="*/ 2275 h 2280"/>
                  <a:gd name="T26" fmla="*/ 51 w 60"/>
                  <a:gd name="T27" fmla="*/ 2275 h 2280"/>
                  <a:gd name="T28" fmla="*/ 55 w 60"/>
                  <a:gd name="T29" fmla="*/ 2273 h 2280"/>
                  <a:gd name="T30" fmla="*/ 58 w 60"/>
                  <a:gd name="T31" fmla="*/ 2270 h 2280"/>
                  <a:gd name="T32" fmla="*/ 60 w 60"/>
                  <a:gd name="T33" fmla="*/ 2266 h 2280"/>
                  <a:gd name="T34" fmla="*/ 60 w 60"/>
                  <a:gd name="T35" fmla="*/ 2263 h 2280"/>
                  <a:gd name="T36" fmla="*/ 60 w 60"/>
                  <a:gd name="T37" fmla="*/ 2263 h 2280"/>
                  <a:gd name="T38" fmla="*/ 60 w 60"/>
                  <a:gd name="T39" fmla="*/ 0 h 2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0" h="2280">
                    <a:moveTo>
                      <a:pt x="60" y="0"/>
                    </a:moveTo>
                    <a:lnTo>
                      <a:pt x="0" y="0"/>
                    </a:lnTo>
                    <a:lnTo>
                      <a:pt x="0" y="2263"/>
                    </a:lnTo>
                    <a:lnTo>
                      <a:pt x="0" y="2263"/>
                    </a:lnTo>
                    <a:lnTo>
                      <a:pt x="0" y="2263"/>
                    </a:lnTo>
                    <a:lnTo>
                      <a:pt x="2" y="2266"/>
                    </a:lnTo>
                    <a:lnTo>
                      <a:pt x="3" y="2270"/>
                    </a:lnTo>
                    <a:lnTo>
                      <a:pt x="8" y="2275"/>
                    </a:lnTo>
                    <a:lnTo>
                      <a:pt x="8" y="2275"/>
                    </a:lnTo>
                    <a:lnTo>
                      <a:pt x="18" y="2280"/>
                    </a:lnTo>
                    <a:lnTo>
                      <a:pt x="30" y="2280"/>
                    </a:lnTo>
                    <a:lnTo>
                      <a:pt x="41" y="2280"/>
                    </a:lnTo>
                    <a:lnTo>
                      <a:pt x="51" y="2275"/>
                    </a:lnTo>
                    <a:lnTo>
                      <a:pt x="51" y="2275"/>
                    </a:lnTo>
                    <a:lnTo>
                      <a:pt x="55" y="2273"/>
                    </a:lnTo>
                    <a:lnTo>
                      <a:pt x="58" y="2270"/>
                    </a:lnTo>
                    <a:lnTo>
                      <a:pt x="60" y="2266"/>
                    </a:lnTo>
                    <a:lnTo>
                      <a:pt x="60" y="2263"/>
                    </a:lnTo>
                    <a:lnTo>
                      <a:pt x="60" y="2263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DEDC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8" name="Freeform 1451">
                <a:extLst>
                  <a:ext uri="{FF2B5EF4-FFF2-40B4-BE49-F238E27FC236}">
                    <a16:creationId xmlns:a16="http://schemas.microsoft.com/office/drawing/2014/main" id="{52C8B56B-249A-8E2D-E9F3-62E0E534B2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7" y="916"/>
                <a:ext cx="60" cy="35"/>
              </a:xfrm>
              <a:custGeom>
                <a:avLst/>
                <a:gdLst>
                  <a:gd name="T0" fmla="*/ 51 w 60"/>
                  <a:gd name="T1" fmla="*/ 30 h 35"/>
                  <a:gd name="T2" fmla="*/ 51 w 60"/>
                  <a:gd name="T3" fmla="*/ 30 h 35"/>
                  <a:gd name="T4" fmla="*/ 41 w 60"/>
                  <a:gd name="T5" fmla="*/ 34 h 35"/>
                  <a:gd name="T6" fmla="*/ 30 w 60"/>
                  <a:gd name="T7" fmla="*/ 35 h 35"/>
                  <a:gd name="T8" fmla="*/ 18 w 60"/>
                  <a:gd name="T9" fmla="*/ 34 h 35"/>
                  <a:gd name="T10" fmla="*/ 8 w 60"/>
                  <a:gd name="T11" fmla="*/ 30 h 35"/>
                  <a:gd name="T12" fmla="*/ 8 w 60"/>
                  <a:gd name="T13" fmla="*/ 30 h 35"/>
                  <a:gd name="T14" fmla="*/ 2 w 60"/>
                  <a:gd name="T15" fmla="*/ 25 h 35"/>
                  <a:gd name="T16" fmla="*/ 2 w 60"/>
                  <a:gd name="T17" fmla="*/ 22 h 35"/>
                  <a:gd name="T18" fmla="*/ 0 w 60"/>
                  <a:gd name="T19" fmla="*/ 19 h 35"/>
                  <a:gd name="T20" fmla="*/ 2 w 60"/>
                  <a:gd name="T21" fmla="*/ 15 h 35"/>
                  <a:gd name="T22" fmla="*/ 2 w 60"/>
                  <a:gd name="T23" fmla="*/ 12 h 35"/>
                  <a:gd name="T24" fmla="*/ 8 w 60"/>
                  <a:gd name="T25" fmla="*/ 5 h 35"/>
                  <a:gd name="T26" fmla="*/ 8 w 60"/>
                  <a:gd name="T27" fmla="*/ 5 h 35"/>
                  <a:gd name="T28" fmla="*/ 18 w 60"/>
                  <a:gd name="T29" fmla="*/ 2 h 35"/>
                  <a:gd name="T30" fmla="*/ 30 w 60"/>
                  <a:gd name="T31" fmla="*/ 0 h 35"/>
                  <a:gd name="T32" fmla="*/ 41 w 60"/>
                  <a:gd name="T33" fmla="*/ 2 h 35"/>
                  <a:gd name="T34" fmla="*/ 51 w 60"/>
                  <a:gd name="T35" fmla="*/ 5 h 35"/>
                  <a:gd name="T36" fmla="*/ 51 w 60"/>
                  <a:gd name="T37" fmla="*/ 5 h 35"/>
                  <a:gd name="T38" fmla="*/ 58 w 60"/>
                  <a:gd name="T39" fmla="*/ 12 h 35"/>
                  <a:gd name="T40" fmla="*/ 60 w 60"/>
                  <a:gd name="T41" fmla="*/ 15 h 35"/>
                  <a:gd name="T42" fmla="*/ 60 w 60"/>
                  <a:gd name="T43" fmla="*/ 19 h 35"/>
                  <a:gd name="T44" fmla="*/ 60 w 60"/>
                  <a:gd name="T45" fmla="*/ 22 h 35"/>
                  <a:gd name="T46" fmla="*/ 58 w 60"/>
                  <a:gd name="T47" fmla="*/ 25 h 35"/>
                  <a:gd name="T48" fmla="*/ 51 w 60"/>
                  <a:gd name="T49" fmla="*/ 30 h 35"/>
                  <a:gd name="T50" fmla="*/ 51 w 60"/>
                  <a:gd name="T51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0" h="35">
                    <a:moveTo>
                      <a:pt x="51" y="30"/>
                    </a:moveTo>
                    <a:lnTo>
                      <a:pt x="51" y="30"/>
                    </a:lnTo>
                    <a:lnTo>
                      <a:pt x="41" y="34"/>
                    </a:lnTo>
                    <a:lnTo>
                      <a:pt x="30" y="35"/>
                    </a:lnTo>
                    <a:lnTo>
                      <a:pt x="18" y="34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2" y="25"/>
                    </a:lnTo>
                    <a:lnTo>
                      <a:pt x="2" y="22"/>
                    </a:lnTo>
                    <a:lnTo>
                      <a:pt x="0" y="19"/>
                    </a:lnTo>
                    <a:lnTo>
                      <a:pt x="2" y="15"/>
                    </a:lnTo>
                    <a:lnTo>
                      <a:pt x="2" y="12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18" y="2"/>
                    </a:lnTo>
                    <a:lnTo>
                      <a:pt x="30" y="0"/>
                    </a:lnTo>
                    <a:lnTo>
                      <a:pt x="41" y="2"/>
                    </a:lnTo>
                    <a:lnTo>
                      <a:pt x="51" y="5"/>
                    </a:lnTo>
                    <a:lnTo>
                      <a:pt x="51" y="5"/>
                    </a:lnTo>
                    <a:lnTo>
                      <a:pt x="58" y="12"/>
                    </a:lnTo>
                    <a:lnTo>
                      <a:pt x="60" y="15"/>
                    </a:lnTo>
                    <a:lnTo>
                      <a:pt x="60" y="19"/>
                    </a:lnTo>
                    <a:lnTo>
                      <a:pt x="60" y="22"/>
                    </a:lnTo>
                    <a:lnTo>
                      <a:pt x="58" y="25"/>
                    </a:lnTo>
                    <a:lnTo>
                      <a:pt x="51" y="30"/>
                    </a:lnTo>
                    <a:lnTo>
                      <a:pt x="51" y="30"/>
                    </a:lnTo>
                    <a:close/>
                  </a:path>
                </a:pathLst>
              </a:custGeom>
              <a:solidFill>
                <a:srgbClr val="8082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9" name="Freeform 1452">
                <a:extLst>
                  <a:ext uri="{FF2B5EF4-FFF2-40B4-BE49-F238E27FC236}">
                    <a16:creationId xmlns:a16="http://schemas.microsoft.com/office/drawing/2014/main" id="{BEFC7398-DC57-EDC8-6266-85436FFA7B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5" y="641"/>
                <a:ext cx="372" cy="348"/>
              </a:xfrm>
              <a:custGeom>
                <a:avLst/>
                <a:gdLst>
                  <a:gd name="T0" fmla="*/ 225 w 372"/>
                  <a:gd name="T1" fmla="*/ 348 h 348"/>
                  <a:gd name="T2" fmla="*/ 372 w 372"/>
                  <a:gd name="T3" fmla="*/ 101 h 348"/>
                  <a:gd name="T4" fmla="*/ 121 w 372"/>
                  <a:gd name="T5" fmla="*/ 4 h 348"/>
                  <a:gd name="T6" fmla="*/ 121 w 372"/>
                  <a:gd name="T7" fmla="*/ 4 h 348"/>
                  <a:gd name="T8" fmla="*/ 121 w 372"/>
                  <a:gd name="T9" fmla="*/ 4 h 348"/>
                  <a:gd name="T10" fmla="*/ 111 w 372"/>
                  <a:gd name="T11" fmla="*/ 0 h 348"/>
                  <a:gd name="T12" fmla="*/ 99 w 372"/>
                  <a:gd name="T13" fmla="*/ 0 h 348"/>
                  <a:gd name="T14" fmla="*/ 88 w 372"/>
                  <a:gd name="T15" fmla="*/ 4 h 348"/>
                  <a:gd name="T16" fmla="*/ 74 w 372"/>
                  <a:gd name="T17" fmla="*/ 10 h 348"/>
                  <a:gd name="T18" fmla="*/ 74 w 372"/>
                  <a:gd name="T19" fmla="*/ 10 h 348"/>
                  <a:gd name="T20" fmla="*/ 59 w 372"/>
                  <a:gd name="T21" fmla="*/ 20 h 348"/>
                  <a:gd name="T22" fmla="*/ 46 w 372"/>
                  <a:gd name="T23" fmla="*/ 33 h 348"/>
                  <a:gd name="T24" fmla="*/ 33 w 372"/>
                  <a:gd name="T25" fmla="*/ 48 h 348"/>
                  <a:gd name="T26" fmla="*/ 21 w 372"/>
                  <a:gd name="T27" fmla="*/ 65 h 348"/>
                  <a:gd name="T28" fmla="*/ 13 w 372"/>
                  <a:gd name="T29" fmla="*/ 83 h 348"/>
                  <a:gd name="T30" fmla="*/ 6 w 372"/>
                  <a:gd name="T31" fmla="*/ 101 h 348"/>
                  <a:gd name="T32" fmla="*/ 1 w 372"/>
                  <a:gd name="T33" fmla="*/ 120 h 348"/>
                  <a:gd name="T34" fmla="*/ 0 w 372"/>
                  <a:gd name="T35" fmla="*/ 138 h 348"/>
                  <a:gd name="T36" fmla="*/ 0 w 372"/>
                  <a:gd name="T37" fmla="*/ 138 h 348"/>
                  <a:gd name="T38" fmla="*/ 1 w 372"/>
                  <a:gd name="T39" fmla="*/ 151 h 348"/>
                  <a:gd name="T40" fmla="*/ 5 w 372"/>
                  <a:gd name="T41" fmla="*/ 163 h 348"/>
                  <a:gd name="T42" fmla="*/ 9 w 372"/>
                  <a:gd name="T43" fmla="*/ 173 h 348"/>
                  <a:gd name="T44" fmla="*/ 16 w 372"/>
                  <a:gd name="T45" fmla="*/ 181 h 348"/>
                  <a:gd name="T46" fmla="*/ 16 w 372"/>
                  <a:gd name="T47" fmla="*/ 181 h 348"/>
                  <a:gd name="T48" fmla="*/ 16 w 372"/>
                  <a:gd name="T49" fmla="*/ 181 h 348"/>
                  <a:gd name="T50" fmla="*/ 16 w 372"/>
                  <a:gd name="T51" fmla="*/ 181 h 348"/>
                  <a:gd name="T52" fmla="*/ 18 w 372"/>
                  <a:gd name="T53" fmla="*/ 183 h 348"/>
                  <a:gd name="T54" fmla="*/ 225 w 372"/>
                  <a:gd name="T55" fmla="*/ 348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72" h="348">
                    <a:moveTo>
                      <a:pt x="225" y="348"/>
                    </a:moveTo>
                    <a:lnTo>
                      <a:pt x="372" y="101"/>
                    </a:lnTo>
                    <a:lnTo>
                      <a:pt x="121" y="4"/>
                    </a:lnTo>
                    <a:lnTo>
                      <a:pt x="121" y="4"/>
                    </a:lnTo>
                    <a:lnTo>
                      <a:pt x="121" y="4"/>
                    </a:lnTo>
                    <a:lnTo>
                      <a:pt x="111" y="0"/>
                    </a:lnTo>
                    <a:lnTo>
                      <a:pt x="99" y="0"/>
                    </a:lnTo>
                    <a:lnTo>
                      <a:pt x="88" y="4"/>
                    </a:lnTo>
                    <a:lnTo>
                      <a:pt x="74" y="10"/>
                    </a:lnTo>
                    <a:lnTo>
                      <a:pt x="74" y="10"/>
                    </a:lnTo>
                    <a:lnTo>
                      <a:pt x="59" y="20"/>
                    </a:lnTo>
                    <a:lnTo>
                      <a:pt x="46" y="33"/>
                    </a:lnTo>
                    <a:lnTo>
                      <a:pt x="33" y="48"/>
                    </a:lnTo>
                    <a:lnTo>
                      <a:pt x="21" y="65"/>
                    </a:lnTo>
                    <a:lnTo>
                      <a:pt x="13" y="83"/>
                    </a:lnTo>
                    <a:lnTo>
                      <a:pt x="6" y="101"/>
                    </a:lnTo>
                    <a:lnTo>
                      <a:pt x="1" y="12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1" y="151"/>
                    </a:lnTo>
                    <a:lnTo>
                      <a:pt x="5" y="163"/>
                    </a:lnTo>
                    <a:lnTo>
                      <a:pt x="9" y="173"/>
                    </a:lnTo>
                    <a:lnTo>
                      <a:pt x="16" y="181"/>
                    </a:lnTo>
                    <a:lnTo>
                      <a:pt x="16" y="181"/>
                    </a:lnTo>
                    <a:lnTo>
                      <a:pt x="16" y="181"/>
                    </a:lnTo>
                    <a:lnTo>
                      <a:pt x="16" y="181"/>
                    </a:lnTo>
                    <a:lnTo>
                      <a:pt x="18" y="183"/>
                    </a:lnTo>
                    <a:lnTo>
                      <a:pt x="225" y="348"/>
                    </a:lnTo>
                    <a:close/>
                  </a:path>
                </a:pathLst>
              </a:custGeom>
              <a:solidFill>
                <a:srgbClr val="929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0" name="Freeform 1453">
                <a:extLst>
                  <a:ext uri="{FF2B5EF4-FFF2-40B4-BE49-F238E27FC236}">
                    <a16:creationId xmlns:a16="http://schemas.microsoft.com/office/drawing/2014/main" id="{8E585AC7-6678-88A5-46AF-F6B37BDA01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2" y="739"/>
                <a:ext cx="206" cy="265"/>
              </a:xfrm>
              <a:custGeom>
                <a:avLst/>
                <a:gdLst>
                  <a:gd name="T0" fmla="*/ 206 w 206"/>
                  <a:gd name="T1" fmla="*/ 75 h 265"/>
                  <a:gd name="T2" fmla="*/ 206 w 206"/>
                  <a:gd name="T3" fmla="*/ 75 h 265"/>
                  <a:gd name="T4" fmla="*/ 204 w 206"/>
                  <a:gd name="T5" fmla="*/ 86 h 265"/>
                  <a:gd name="T6" fmla="*/ 203 w 206"/>
                  <a:gd name="T7" fmla="*/ 99 h 265"/>
                  <a:gd name="T8" fmla="*/ 198 w 206"/>
                  <a:gd name="T9" fmla="*/ 124 h 265"/>
                  <a:gd name="T10" fmla="*/ 188 w 206"/>
                  <a:gd name="T11" fmla="*/ 151 h 265"/>
                  <a:gd name="T12" fmla="*/ 175 w 206"/>
                  <a:gd name="T13" fmla="*/ 176 h 265"/>
                  <a:gd name="T14" fmla="*/ 160 w 206"/>
                  <a:gd name="T15" fmla="*/ 199 h 265"/>
                  <a:gd name="T16" fmla="*/ 143 w 206"/>
                  <a:gd name="T17" fmla="*/ 219 h 265"/>
                  <a:gd name="T18" fmla="*/ 123 w 206"/>
                  <a:gd name="T19" fmla="*/ 237 h 265"/>
                  <a:gd name="T20" fmla="*/ 113 w 206"/>
                  <a:gd name="T21" fmla="*/ 245 h 265"/>
                  <a:gd name="T22" fmla="*/ 103 w 206"/>
                  <a:gd name="T23" fmla="*/ 252 h 265"/>
                  <a:gd name="T24" fmla="*/ 103 w 206"/>
                  <a:gd name="T25" fmla="*/ 252 h 265"/>
                  <a:gd name="T26" fmla="*/ 91 w 206"/>
                  <a:gd name="T27" fmla="*/ 257 h 265"/>
                  <a:gd name="T28" fmla="*/ 81 w 206"/>
                  <a:gd name="T29" fmla="*/ 262 h 265"/>
                  <a:gd name="T30" fmla="*/ 72 w 206"/>
                  <a:gd name="T31" fmla="*/ 264 h 265"/>
                  <a:gd name="T32" fmla="*/ 62 w 206"/>
                  <a:gd name="T33" fmla="*/ 265 h 265"/>
                  <a:gd name="T34" fmla="*/ 53 w 206"/>
                  <a:gd name="T35" fmla="*/ 265 h 265"/>
                  <a:gd name="T36" fmla="*/ 45 w 206"/>
                  <a:gd name="T37" fmla="*/ 265 h 265"/>
                  <a:gd name="T38" fmla="*/ 37 w 206"/>
                  <a:gd name="T39" fmla="*/ 262 h 265"/>
                  <a:gd name="T40" fmla="*/ 30 w 206"/>
                  <a:gd name="T41" fmla="*/ 259 h 265"/>
                  <a:gd name="T42" fmla="*/ 23 w 206"/>
                  <a:gd name="T43" fmla="*/ 254 h 265"/>
                  <a:gd name="T44" fmla="*/ 17 w 206"/>
                  <a:gd name="T45" fmla="*/ 249 h 265"/>
                  <a:gd name="T46" fmla="*/ 12 w 206"/>
                  <a:gd name="T47" fmla="*/ 242 h 265"/>
                  <a:gd name="T48" fmla="*/ 8 w 206"/>
                  <a:gd name="T49" fmla="*/ 234 h 265"/>
                  <a:gd name="T50" fmla="*/ 3 w 206"/>
                  <a:gd name="T51" fmla="*/ 225 h 265"/>
                  <a:gd name="T52" fmla="*/ 2 w 206"/>
                  <a:gd name="T53" fmla="*/ 215 h 265"/>
                  <a:gd name="T54" fmla="*/ 0 w 206"/>
                  <a:gd name="T55" fmla="*/ 204 h 265"/>
                  <a:gd name="T56" fmla="*/ 0 w 206"/>
                  <a:gd name="T57" fmla="*/ 192 h 265"/>
                  <a:gd name="T58" fmla="*/ 0 w 206"/>
                  <a:gd name="T59" fmla="*/ 192 h 265"/>
                  <a:gd name="T60" fmla="*/ 0 w 206"/>
                  <a:gd name="T61" fmla="*/ 181 h 265"/>
                  <a:gd name="T62" fmla="*/ 2 w 206"/>
                  <a:gd name="T63" fmla="*/ 167 h 265"/>
                  <a:gd name="T64" fmla="*/ 8 w 206"/>
                  <a:gd name="T65" fmla="*/ 141 h 265"/>
                  <a:gd name="T66" fmla="*/ 17 w 206"/>
                  <a:gd name="T67" fmla="*/ 116 h 265"/>
                  <a:gd name="T68" fmla="*/ 30 w 206"/>
                  <a:gd name="T69" fmla="*/ 91 h 265"/>
                  <a:gd name="T70" fmla="*/ 45 w 206"/>
                  <a:gd name="T71" fmla="*/ 68 h 265"/>
                  <a:gd name="T72" fmla="*/ 62 w 206"/>
                  <a:gd name="T73" fmla="*/ 46 h 265"/>
                  <a:gd name="T74" fmla="*/ 81 w 206"/>
                  <a:gd name="T75" fmla="*/ 28 h 265"/>
                  <a:gd name="T76" fmla="*/ 91 w 206"/>
                  <a:gd name="T77" fmla="*/ 22 h 265"/>
                  <a:gd name="T78" fmla="*/ 103 w 206"/>
                  <a:gd name="T79" fmla="*/ 15 h 265"/>
                  <a:gd name="T80" fmla="*/ 103 w 206"/>
                  <a:gd name="T81" fmla="*/ 15 h 265"/>
                  <a:gd name="T82" fmla="*/ 113 w 206"/>
                  <a:gd name="T83" fmla="*/ 10 h 265"/>
                  <a:gd name="T84" fmla="*/ 123 w 206"/>
                  <a:gd name="T85" fmla="*/ 5 h 265"/>
                  <a:gd name="T86" fmla="*/ 133 w 206"/>
                  <a:gd name="T87" fmla="*/ 2 h 265"/>
                  <a:gd name="T88" fmla="*/ 143 w 206"/>
                  <a:gd name="T89" fmla="*/ 2 h 265"/>
                  <a:gd name="T90" fmla="*/ 151 w 206"/>
                  <a:gd name="T91" fmla="*/ 0 h 265"/>
                  <a:gd name="T92" fmla="*/ 160 w 206"/>
                  <a:gd name="T93" fmla="*/ 2 h 265"/>
                  <a:gd name="T94" fmla="*/ 168 w 206"/>
                  <a:gd name="T95" fmla="*/ 3 h 265"/>
                  <a:gd name="T96" fmla="*/ 175 w 206"/>
                  <a:gd name="T97" fmla="*/ 8 h 265"/>
                  <a:gd name="T98" fmla="*/ 181 w 206"/>
                  <a:gd name="T99" fmla="*/ 12 h 265"/>
                  <a:gd name="T100" fmla="*/ 188 w 206"/>
                  <a:gd name="T101" fmla="*/ 18 h 265"/>
                  <a:gd name="T102" fmla="*/ 193 w 206"/>
                  <a:gd name="T103" fmla="*/ 25 h 265"/>
                  <a:gd name="T104" fmla="*/ 198 w 206"/>
                  <a:gd name="T105" fmla="*/ 33 h 265"/>
                  <a:gd name="T106" fmla="*/ 201 w 206"/>
                  <a:gd name="T107" fmla="*/ 41 h 265"/>
                  <a:gd name="T108" fmla="*/ 203 w 206"/>
                  <a:gd name="T109" fmla="*/ 51 h 265"/>
                  <a:gd name="T110" fmla="*/ 204 w 206"/>
                  <a:gd name="T111" fmla="*/ 61 h 265"/>
                  <a:gd name="T112" fmla="*/ 206 w 206"/>
                  <a:gd name="T113" fmla="*/ 75 h 265"/>
                  <a:gd name="T114" fmla="*/ 206 w 206"/>
                  <a:gd name="T115" fmla="*/ 75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06" h="265">
                    <a:moveTo>
                      <a:pt x="206" y="75"/>
                    </a:moveTo>
                    <a:lnTo>
                      <a:pt x="206" y="75"/>
                    </a:lnTo>
                    <a:lnTo>
                      <a:pt x="204" y="86"/>
                    </a:lnTo>
                    <a:lnTo>
                      <a:pt x="203" y="99"/>
                    </a:lnTo>
                    <a:lnTo>
                      <a:pt x="198" y="124"/>
                    </a:lnTo>
                    <a:lnTo>
                      <a:pt x="188" y="151"/>
                    </a:lnTo>
                    <a:lnTo>
                      <a:pt x="175" y="176"/>
                    </a:lnTo>
                    <a:lnTo>
                      <a:pt x="160" y="199"/>
                    </a:lnTo>
                    <a:lnTo>
                      <a:pt x="143" y="219"/>
                    </a:lnTo>
                    <a:lnTo>
                      <a:pt x="123" y="237"/>
                    </a:lnTo>
                    <a:lnTo>
                      <a:pt x="113" y="245"/>
                    </a:lnTo>
                    <a:lnTo>
                      <a:pt x="103" y="252"/>
                    </a:lnTo>
                    <a:lnTo>
                      <a:pt x="103" y="252"/>
                    </a:lnTo>
                    <a:lnTo>
                      <a:pt x="91" y="257"/>
                    </a:lnTo>
                    <a:lnTo>
                      <a:pt x="81" y="262"/>
                    </a:lnTo>
                    <a:lnTo>
                      <a:pt x="72" y="264"/>
                    </a:lnTo>
                    <a:lnTo>
                      <a:pt x="62" y="265"/>
                    </a:lnTo>
                    <a:lnTo>
                      <a:pt x="53" y="265"/>
                    </a:lnTo>
                    <a:lnTo>
                      <a:pt x="45" y="265"/>
                    </a:lnTo>
                    <a:lnTo>
                      <a:pt x="37" y="262"/>
                    </a:lnTo>
                    <a:lnTo>
                      <a:pt x="30" y="259"/>
                    </a:lnTo>
                    <a:lnTo>
                      <a:pt x="23" y="254"/>
                    </a:lnTo>
                    <a:lnTo>
                      <a:pt x="17" y="249"/>
                    </a:lnTo>
                    <a:lnTo>
                      <a:pt x="12" y="242"/>
                    </a:lnTo>
                    <a:lnTo>
                      <a:pt x="8" y="234"/>
                    </a:lnTo>
                    <a:lnTo>
                      <a:pt x="3" y="225"/>
                    </a:lnTo>
                    <a:lnTo>
                      <a:pt x="2" y="215"/>
                    </a:lnTo>
                    <a:lnTo>
                      <a:pt x="0" y="204"/>
                    </a:lnTo>
                    <a:lnTo>
                      <a:pt x="0" y="192"/>
                    </a:lnTo>
                    <a:lnTo>
                      <a:pt x="0" y="192"/>
                    </a:lnTo>
                    <a:lnTo>
                      <a:pt x="0" y="181"/>
                    </a:lnTo>
                    <a:lnTo>
                      <a:pt x="2" y="167"/>
                    </a:lnTo>
                    <a:lnTo>
                      <a:pt x="8" y="141"/>
                    </a:lnTo>
                    <a:lnTo>
                      <a:pt x="17" y="116"/>
                    </a:lnTo>
                    <a:lnTo>
                      <a:pt x="30" y="91"/>
                    </a:lnTo>
                    <a:lnTo>
                      <a:pt x="45" y="68"/>
                    </a:lnTo>
                    <a:lnTo>
                      <a:pt x="62" y="46"/>
                    </a:lnTo>
                    <a:lnTo>
                      <a:pt x="81" y="28"/>
                    </a:lnTo>
                    <a:lnTo>
                      <a:pt x="91" y="22"/>
                    </a:lnTo>
                    <a:lnTo>
                      <a:pt x="103" y="15"/>
                    </a:lnTo>
                    <a:lnTo>
                      <a:pt x="103" y="15"/>
                    </a:lnTo>
                    <a:lnTo>
                      <a:pt x="113" y="10"/>
                    </a:lnTo>
                    <a:lnTo>
                      <a:pt x="123" y="5"/>
                    </a:lnTo>
                    <a:lnTo>
                      <a:pt x="133" y="2"/>
                    </a:lnTo>
                    <a:lnTo>
                      <a:pt x="143" y="2"/>
                    </a:lnTo>
                    <a:lnTo>
                      <a:pt x="151" y="0"/>
                    </a:lnTo>
                    <a:lnTo>
                      <a:pt x="160" y="2"/>
                    </a:lnTo>
                    <a:lnTo>
                      <a:pt x="168" y="3"/>
                    </a:lnTo>
                    <a:lnTo>
                      <a:pt x="175" y="8"/>
                    </a:lnTo>
                    <a:lnTo>
                      <a:pt x="181" y="12"/>
                    </a:lnTo>
                    <a:lnTo>
                      <a:pt x="188" y="18"/>
                    </a:lnTo>
                    <a:lnTo>
                      <a:pt x="193" y="25"/>
                    </a:lnTo>
                    <a:lnTo>
                      <a:pt x="198" y="33"/>
                    </a:lnTo>
                    <a:lnTo>
                      <a:pt x="201" y="41"/>
                    </a:lnTo>
                    <a:lnTo>
                      <a:pt x="203" y="51"/>
                    </a:lnTo>
                    <a:lnTo>
                      <a:pt x="204" y="61"/>
                    </a:lnTo>
                    <a:lnTo>
                      <a:pt x="206" y="75"/>
                    </a:lnTo>
                    <a:lnTo>
                      <a:pt x="206" y="75"/>
                    </a:lnTo>
                    <a:close/>
                  </a:path>
                </a:pathLst>
              </a:custGeom>
              <a:solidFill>
                <a:srgbClr val="DEDC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1" name="Freeform 1454">
                <a:extLst>
                  <a:ext uri="{FF2B5EF4-FFF2-40B4-BE49-F238E27FC236}">
                    <a16:creationId xmlns:a16="http://schemas.microsoft.com/office/drawing/2014/main" id="{49082235-EE55-585C-3A11-30A8EB765D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5" y="0"/>
                <a:ext cx="141" cy="882"/>
              </a:xfrm>
              <a:custGeom>
                <a:avLst/>
                <a:gdLst>
                  <a:gd name="T0" fmla="*/ 107 w 141"/>
                  <a:gd name="T1" fmla="*/ 40 h 882"/>
                  <a:gd name="T2" fmla="*/ 112 w 141"/>
                  <a:gd name="T3" fmla="*/ 18 h 882"/>
                  <a:gd name="T4" fmla="*/ 85 w 141"/>
                  <a:gd name="T5" fmla="*/ 3 h 882"/>
                  <a:gd name="T6" fmla="*/ 85 w 141"/>
                  <a:gd name="T7" fmla="*/ 3 h 882"/>
                  <a:gd name="T8" fmla="*/ 78 w 141"/>
                  <a:gd name="T9" fmla="*/ 0 h 882"/>
                  <a:gd name="T10" fmla="*/ 75 w 141"/>
                  <a:gd name="T11" fmla="*/ 2 h 882"/>
                  <a:gd name="T12" fmla="*/ 72 w 141"/>
                  <a:gd name="T13" fmla="*/ 3 h 882"/>
                  <a:gd name="T14" fmla="*/ 72 w 141"/>
                  <a:gd name="T15" fmla="*/ 3 h 882"/>
                  <a:gd name="T16" fmla="*/ 63 w 141"/>
                  <a:gd name="T17" fmla="*/ 8 h 882"/>
                  <a:gd name="T18" fmla="*/ 57 w 141"/>
                  <a:gd name="T19" fmla="*/ 20 h 882"/>
                  <a:gd name="T20" fmla="*/ 50 w 141"/>
                  <a:gd name="T21" fmla="*/ 35 h 882"/>
                  <a:gd name="T22" fmla="*/ 43 w 141"/>
                  <a:gd name="T23" fmla="*/ 53 h 882"/>
                  <a:gd name="T24" fmla="*/ 37 w 141"/>
                  <a:gd name="T25" fmla="*/ 75 h 882"/>
                  <a:gd name="T26" fmla="*/ 32 w 141"/>
                  <a:gd name="T27" fmla="*/ 99 h 882"/>
                  <a:gd name="T28" fmla="*/ 22 w 141"/>
                  <a:gd name="T29" fmla="*/ 159 h 882"/>
                  <a:gd name="T30" fmla="*/ 12 w 141"/>
                  <a:gd name="T31" fmla="*/ 230 h 882"/>
                  <a:gd name="T32" fmla="*/ 5 w 141"/>
                  <a:gd name="T33" fmla="*/ 308 h 882"/>
                  <a:gd name="T34" fmla="*/ 2 w 141"/>
                  <a:gd name="T35" fmla="*/ 393 h 882"/>
                  <a:gd name="T36" fmla="*/ 0 w 141"/>
                  <a:gd name="T37" fmla="*/ 482 h 882"/>
                  <a:gd name="T38" fmla="*/ 0 w 141"/>
                  <a:gd name="T39" fmla="*/ 482 h 882"/>
                  <a:gd name="T40" fmla="*/ 2 w 141"/>
                  <a:gd name="T41" fmla="*/ 568 h 882"/>
                  <a:gd name="T42" fmla="*/ 5 w 141"/>
                  <a:gd name="T43" fmla="*/ 650 h 882"/>
                  <a:gd name="T44" fmla="*/ 12 w 141"/>
                  <a:gd name="T45" fmla="*/ 719 h 882"/>
                  <a:gd name="T46" fmla="*/ 22 w 141"/>
                  <a:gd name="T47" fmla="*/ 779 h 882"/>
                  <a:gd name="T48" fmla="*/ 27 w 141"/>
                  <a:gd name="T49" fmla="*/ 805 h 882"/>
                  <a:gd name="T50" fmla="*/ 32 w 141"/>
                  <a:gd name="T51" fmla="*/ 827 h 882"/>
                  <a:gd name="T52" fmla="*/ 37 w 141"/>
                  <a:gd name="T53" fmla="*/ 845 h 882"/>
                  <a:gd name="T54" fmla="*/ 43 w 141"/>
                  <a:gd name="T55" fmla="*/ 860 h 882"/>
                  <a:gd name="T56" fmla="*/ 50 w 141"/>
                  <a:gd name="T57" fmla="*/ 872 h 882"/>
                  <a:gd name="T58" fmla="*/ 57 w 141"/>
                  <a:gd name="T59" fmla="*/ 878 h 882"/>
                  <a:gd name="T60" fmla="*/ 60 w 141"/>
                  <a:gd name="T61" fmla="*/ 880 h 882"/>
                  <a:gd name="T62" fmla="*/ 63 w 141"/>
                  <a:gd name="T63" fmla="*/ 882 h 882"/>
                  <a:gd name="T64" fmla="*/ 67 w 141"/>
                  <a:gd name="T65" fmla="*/ 880 h 882"/>
                  <a:gd name="T66" fmla="*/ 72 w 141"/>
                  <a:gd name="T67" fmla="*/ 878 h 882"/>
                  <a:gd name="T68" fmla="*/ 72 w 141"/>
                  <a:gd name="T69" fmla="*/ 878 h 882"/>
                  <a:gd name="T70" fmla="*/ 78 w 141"/>
                  <a:gd name="T71" fmla="*/ 873 h 882"/>
                  <a:gd name="T72" fmla="*/ 85 w 141"/>
                  <a:gd name="T73" fmla="*/ 862 h 882"/>
                  <a:gd name="T74" fmla="*/ 92 w 141"/>
                  <a:gd name="T75" fmla="*/ 847 h 882"/>
                  <a:gd name="T76" fmla="*/ 98 w 141"/>
                  <a:gd name="T77" fmla="*/ 829 h 882"/>
                  <a:gd name="T78" fmla="*/ 105 w 141"/>
                  <a:gd name="T79" fmla="*/ 807 h 882"/>
                  <a:gd name="T80" fmla="*/ 110 w 141"/>
                  <a:gd name="T81" fmla="*/ 782 h 882"/>
                  <a:gd name="T82" fmla="*/ 122 w 141"/>
                  <a:gd name="T83" fmla="*/ 722 h 882"/>
                  <a:gd name="T84" fmla="*/ 130 w 141"/>
                  <a:gd name="T85" fmla="*/ 653 h 882"/>
                  <a:gd name="T86" fmla="*/ 136 w 141"/>
                  <a:gd name="T87" fmla="*/ 573 h 882"/>
                  <a:gd name="T88" fmla="*/ 140 w 141"/>
                  <a:gd name="T89" fmla="*/ 489 h 882"/>
                  <a:gd name="T90" fmla="*/ 141 w 141"/>
                  <a:gd name="T91" fmla="*/ 399 h 882"/>
                  <a:gd name="T92" fmla="*/ 141 w 141"/>
                  <a:gd name="T93" fmla="*/ 399 h 882"/>
                  <a:gd name="T94" fmla="*/ 141 w 141"/>
                  <a:gd name="T95" fmla="*/ 340 h 882"/>
                  <a:gd name="T96" fmla="*/ 140 w 141"/>
                  <a:gd name="T97" fmla="*/ 283 h 882"/>
                  <a:gd name="T98" fmla="*/ 136 w 141"/>
                  <a:gd name="T99" fmla="*/ 232 h 882"/>
                  <a:gd name="T100" fmla="*/ 132 w 141"/>
                  <a:gd name="T101" fmla="*/ 182 h 882"/>
                  <a:gd name="T102" fmla="*/ 127 w 141"/>
                  <a:gd name="T103" fmla="*/ 139 h 882"/>
                  <a:gd name="T104" fmla="*/ 122 w 141"/>
                  <a:gd name="T105" fmla="*/ 99 h 882"/>
                  <a:gd name="T106" fmla="*/ 113 w 141"/>
                  <a:gd name="T107" fmla="*/ 68 h 882"/>
                  <a:gd name="T108" fmla="*/ 107 w 141"/>
                  <a:gd name="T109" fmla="*/ 40 h 882"/>
                  <a:gd name="T110" fmla="*/ 107 w 141"/>
                  <a:gd name="T111" fmla="*/ 40 h 8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41" h="882">
                    <a:moveTo>
                      <a:pt x="107" y="40"/>
                    </a:moveTo>
                    <a:lnTo>
                      <a:pt x="112" y="18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78" y="0"/>
                    </a:lnTo>
                    <a:lnTo>
                      <a:pt x="75" y="2"/>
                    </a:lnTo>
                    <a:lnTo>
                      <a:pt x="72" y="3"/>
                    </a:lnTo>
                    <a:lnTo>
                      <a:pt x="72" y="3"/>
                    </a:lnTo>
                    <a:lnTo>
                      <a:pt x="63" y="8"/>
                    </a:lnTo>
                    <a:lnTo>
                      <a:pt x="57" y="20"/>
                    </a:lnTo>
                    <a:lnTo>
                      <a:pt x="50" y="35"/>
                    </a:lnTo>
                    <a:lnTo>
                      <a:pt x="43" y="53"/>
                    </a:lnTo>
                    <a:lnTo>
                      <a:pt x="37" y="75"/>
                    </a:lnTo>
                    <a:lnTo>
                      <a:pt x="32" y="99"/>
                    </a:lnTo>
                    <a:lnTo>
                      <a:pt x="22" y="159"/>
                    </a:lnTo>
                    <a:lnTo>
                      <a:pt x="12" y="230"/>
                    </a:lnTo>
                    <a:lnTo>
                      <a:pt x="5" y="308"/>
                    </a:lnTo>
                    <a:lnTo>
                      <a:pt x="2" y="393"/>
                    </a:lnTo>
                    <a:lnTo>
                      <a:pt x="0" y="482"/>
                    </a:lnTo>
                    <a:lnTo>
                      <a:pt x="0" y="482"/>
                    </a:lnTo>
                    <a:lnTo>
                      <a:pt x="2" y="568"/>
                    </a:lnTo>
                    <a:lnTo>
                      <a:pt x="5" y="650"/>
                    </a:lnTo>
                    <a:lnTo>
                      <a:pt x="12" y="719"/>
                    </a:lnTo>
                    <a:lnTo>
                      <a:pt x="22" y="779"/>
                    </a:lnTo>
                    <a:lnTo>
                      <a:pt x="27" y="805"/>
                    </a:lnTo>
                    <a:lnTo>
                      <a:pt x="32" y="827"/>
                    </a:lnTo>
                    <a:lnTo>
                      <a:pt x="37" y="845"/>
                    </a:lnTo>
                    <a:lnTo>
                      <a:pt x="43" y="860"/>
                    </a:lnTo>
                    <a:lnTo>
                      <a:pt x="50" y="872"/>
                    </a:lnTo>
                    <a:lnTo>
                      <a:pt x="57" y="878"/>
                    </a:lnTo>
                    <a:lnTo>
                      <a:pt x="60" y="880"/>
                    </a:lnTo>
                    <a:lnTo>
                      <a:pt x="63" y="882"/>
                    </a:lnTo>
                    <a:lnTo>
                      <a:pt x="67" y="880"/>
                    </a:lnTo>
                    <a:lnTo>
                      <a:pt x="72" y="878"/>
                    </a:lnTo>
                    <a:lnTo>
                      <a:pt x="72" y="878"/>
                    </a:lnTo>
                    <a:lnTo>
                      <a:pt x="78" y="873"/>
                    </a:lnTo>
                    <a:lnTo>
                      <a:pt x="85" y="862"/>
                    </a:lnTo>
                    <a:lnTo>
                      <a:pt x="92" y="847"/>
                    </a:lnTo>
                    <a:lnTo>
                      <a:pt x="98" y="829"/>
                    </a:lnTo>
                    <a:lnTo>
                      <a:pt x="105" y="807"/>
                    </a:lnTo>
                    <a:lnTo>
                      <a:pt x="110" y="782"/>
                    </a:lnTo>
                    <a:lnTo>
                      <a:pt x="122" y="722"/>
                    </a:lnTo>
                    <a:lnTo>
                      <a:pt x="130" y="653"/>
                    </a:lnTo>
                    <a:lnTo>
                      <a:pt x="136" y="573"/>
                    </a:lnTo>
                    <a:lnTo>
                      <a:pt x="140" y="489"/>
                    </a:lnTo>
                    <a:lnTo>
                      <a:pt x="141" y="399"/>
                    </a:lnTo>
                    <a:lnTo>
                      <a:pt x="141" y="399"/>
                    </a:lnTo>
                    <a:lnTo>
                      <a:pt x="141" y="340"/>
                    </a:lnTo>
                    <a:lnTo>
                      <a:pt x="140" y="283"/>
                    </a:lnTo>
                    <a:lnTo>
                      <a:pt x="136" y="232"/>
                    </a:lnTo>
                    <a:lnTo>
                      <a:pt x="132" y="182"/>
                    </a:lnTo>
                    <a:lnTo>
                      <a:pt x="127" y="139"/>
                    </a:lnTo>
                    <a:lnTo>
                      <a:pt x="122" y="99"/>
                    </a:lnTo>
                    <a:lnTo>
                      <a:pt x="113" y="68"/>
                    </a:lnTo>
                    <a:lnTo>
                      <a:pt x="107" y="40"/>
                    </a:lnTo>
                    <a:lnTo>
                      <a:pt x="107" y="40"/>
                    </a:lnTo>
                    <a:close/>
                  </a:path>
                </a:pathLst>
              </a:custGeom>
              <a:solidFill>
                <a:srgbClr val="DEDC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2" name="Freeform 1455">
                <a:extLst>
                  <a:ext uri="{FF2B5EF4-FFF2-40B4-BE49-F238E27FC236}">
                    <a16:creationId xmlns:a16="http://schemas.microsoft.com/office/drawing/2014/main" id="{79591185-3F16-7FF1-0587-F3265E599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4" y="17"/>
                <a:ext cx="141" cy="881"/>
              </a:xfrm>
              <a:custGeom>
                <a:avLst/>
                <a:gdLst>
                  <a:gd name="T0" fmla="*/ 141 w 141"/>
                  <a:gd name="T1" fmla="*/ 399 h 881"/>
                  <a:gd name="T2" fmla="*/ 141 w 141"/>
                  <a:gd name="T3" fmla="*/ 399 h 881"/>
                  <a:gd name="T4" fmla="*/ 141 w 141"/>
                  <a:gd name="T5" fmla="*/ 488 h 881"/>
                  <a:gd name="T6" fmla="*/ 136 w 141"/>
                  <a:gd name="T7" fmla="*/ 573 h 881"/>
                  <a:gd name="T8" fmla="*/ 129 w 141"/>
                  <a:gd name="T9" fmla="*/ 651 h 881"/>
                  <a:gd name="T10" fmla="*/ 121 w 141"/>
                  <a:gd name="T11" fmla="*/ 722 h 881"/>
                  <a:gd name="T12" fmla="*/ 111 w 141"/>
                  <a:gd name="T13" fmla="*/ 780 h 881"/>
                  <a:gd name="T14" fmla="*/ 104 w 141"/>
                  <a:gd name="T15" fmla="*/ 807 h 881"/>
                  <a:gd name="T16" fmla="*/ 98 w 141"/>
                  <a:gd name="T17" fmla="*/ 828 h 881"/>
                  <a:gd name="T18" fmla="*/ 91 w 141"/>
                  <a:gd name="T19" fmla="*/ 846 h 881"/>
                  <a:gd name="T20" fmla="*/ 84 w 141"/>
                  <a:gd name="T21" fmla="*/ 861 h 881"/>
                  <a:gd name="T22" fmla="*/ 78 w 141"/>
                  <a:gd name="T23" fmla="*/ 871 h 881"/>
                  <a:gd name="T24" fmla="*/ 71 w 141"/>
                  <a:gd name="T25" fmla="*/ 878 h 881"/>
                  <a:gd name="T26" fmla="*/ 71 w 141"/>
                  <a:gd name="T27" fmla="*/ 878 h 881"/>
                  <a:gd name="T28" fmla="*/ 68 w 141"/>
                  <a:gd name="T29" fmla="*/ 879 h 881"/>
                  <a:gd name="T30" fmla="*/ 63 w 141"/>
                  <a:gd name="T31" fmla="*/ 881 h 881"/>
                  <a:gd name="T32" fmla="*/ 59 w 141"/>
                  <a:gd name="T33" fmla="*/ 879 h 881"/>
                  <a:gd name="T34" fmla="*/ 56 w 141"/>
                  <a:gd name="T35" fmla="*/ 878 h 881"/>
                  <a:gd name="T36" fmla="*/ 49 w 141"/>
                  <a:gd name="T37" fmla="*/ 871 h 881"/>
                  <a:gd name="T38" fmla="*/ 43 w 141"/>
                  <a:gd name="T39" fmla="*/ 860 h 881"/>
                  <a:gd name="T40" fmla="*/ 38 w 141"/>
                  <a:gd name="T41" fmla="*/ 845 h 881"/>
                  <a:gd name="T42" fmla="*/ 31 w 141"/>
                  <a:gd name="T43" fmla="*/ 826 h 881"/>
                  <a:gd name="T44" fmla="*/ 26 w 141"/>
                  <a:gd name="T45" fmla="*/ 805 h 881"/>
                  <a:gd name="T46" fmla="*/ 21 w 141"/>
                  <a:gd name="T47" fmla="*/ 778 h 881"/>
                  <a:gd name="T48" fmla="*/ 11 w 141"/>
                  <a:gd name="T49" fmla="*/ 719 h 881"/>
                  <a:gd name="T50" fmla="*/ 6 w 141"/>
                  <a:gd name="T51" fmla="*/ 647 h 881"/>
                  <a:gd name="T52" fmla="*/ 1 w 141"/>
                  <a:gd name="T53" fmla="*/ 568 h 881"/>
                  <a:gd name="T54" fmla="*/ 0 w 141"/>
                  <a:gd name="T55" fmla="*/ 480 h 881"/>
                  <a:gd name="T56" fmla="*/ 0 w 141"/>
                  <a:gd name="T57" fmla="*/ 480 h 881"/>
                  <a:gd name="T58" fmla="*/ 1 w 141"/>
                  <a:gd name="T59" fmla="*/ 392 h 881"/>
                  <a:gd name="T60" fmla="*/ 6 w 141"/>
                  <a:gd name="T61" fmla="*/ 308 h 881"/>
                  <a:gd name="T62" fmla="*/ 11 w 141"/>
                  <a:gd name="T63" fmla="*/ 228 h 881"/>
                  <a:gd name="T64" fmla="*/ 21 w 141"/>
                  <a:gd name="T65" fmla="*/ 159 h 881"/>
                  <a:gd name="T66" fmla="*/ 31 w 141"/>
                  <a:gd name="T67" fmla="*/ 99 h 881"/>
                  <a:gd name="T68" fmla="*/ 38 w 141"/>
                  <a:gd name="T69" fmla="*/ 74 h 881"/>
                  <a:gd name="T70" fmla="*/ 43 w 141"/>
                  <a:gd name="T71" fmla="*/ 53 h 881"/>
                  <a:gd name="T72" fmla="*/ 49 w 141"/>
                  <a:gd name="T73" fmla="*/ 34 h 881"/>
                  <a:gd name="T74" fmla="*/ 56 w 141"/>
                  <a:gd name="T75" fmla="*/ 19 h 881"/>
                  <a:gd name="T76" fmla="*/ 63 w 141"/>
                  <a:gd name="T77" fmla="*/ 8 h 881"/>
                  <a:gd name="T78" fmla="*/ 71 w 141"/>
                  <a:gd name="T79" fmla="*/ 1 h 881"/>
                  <a:gd name="T80" fmla="*/ 71 w 141"/>
                  <a:gd name="T81" fmla="*/ 1 h 881"/>
                  <a:gd name="T82" fmla="*/ 74 w 141"/>
                  <a:gd name="T83" fmla="*/ 1 h 881"/>
                  <a:gd name="T84" fmla="*/ 78 w 141"/>
                  <a:gd name="T85" fmla="*/ 0 h 881"/>
                  <a:gd name="T86" fmla="*/ 81 w 141"/>
                  <a:gd name="T87" fmla="*/ 1 h 881"/>
                  <a:gd name="T88" fmla="*/ 84 w 141"/>
                  <a:gd name="T89" fmla="*/ 3 h 881"/>
                  <a:gd name="T90" fmla="*/ 91 w 141"/>
                  <a:gd name="T91" fmla="*/ 10 h 881"/>
                  <a:gd name="T92" fmla="*/ 98 w 141"/>
                  <a:gd name="T93" fmla="*/ 21 h 881"/>
                  <a:gd name="T94" fmla="*/ 104 w 141"/>
                  <a:gd name="T95" fmla="*/ 36 h 881"/>
                  <a:gd name="T96" fmla="*/ 111 w 141"/>
                  <a:gd name="T97" fmla="*/ 54 h 881"/>
                  <a:gd name="T98" fmla="*/ 116 w 141"/>
                  <a:gd name="T99" fmla="*/ 76 h 881"/>
                  <a:gd name="T100" fmla="*/ 121 w 141"/>
                  <a:gd name="T101" fmla="*/ 102 h 881"/>
                  <a:gd name="T102" fmla="*/ 129 w 141"/>
                  <a:gd name="T103" fmla="*/ 162 h 881"/>
                  <a:gd name="T104" fmla="*/ 136 w 141"/>
                  <a:gd name="T105" fmla="*/ 232 h 881"/>
                  <a:gd name="T106" fmla="*/ 141 w 141"/>
                  <a:gd name="T107" fmla="*/ 313 h 881"/>
                  <a:gd name="T108" fmla="*/ 141 w 141"/>
                  <a:gd name="T109" fmla="*/ 399 h 881"/>
                  <a:gd name="T110" fmla="*/ 141 w 141"/>
                  <a:gd name="T111" fmla="*/ 399 h 8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41" h="881">
                    <a:moveTo>
                      <a:pt x="141" y="399"/>
                    </a:moveTo>
                    <a:lnTo>
                      <a:pt x="141" y="399"/>
                    </a:lnTo>
                    <a:lnTo>
                      <a:pt x="141" y="488"/>
                    </a:lnTo>
                    <a:lnTo>
                      <a:pt x="136" y="573"/>
                    </a:lnTo>
                    <a:lnTo>
                      <a:pt x="129" y="651"/>
                    </a:lnTo>
                    <a:lnTo>
                      <a:pt x="121" y="722"/>
                    </a:lnTo>
                    <a:lnTo>
                      <a:pt x="111" y="780"/>
                    </a:lnTo>
                    <a:lnTo>
                      <a:pt x="104" y="807"/>
                    </a:lnTo>
                    <a:lnTo>
                      <a:pt x="98" y="828"/>
                    </a:lnTo>
                    <a:lnTo>
                      <a:pt x="91" y="846"/>
                    </a:lnTo>
                    <a:lnTo>
                      <a:pt x="84" y="861"/>
                    </a:lnTo>
                    <a:lnTo>
                      <a:pt x="78" y="871"/>
                    </a:lnTo>
                    <a:lnTo>
                      <a:pt x="71" y="878"/>
                    </a:lnTo>
                    <a:lnTo>
                      <a:pt x="71" y="878"/>
                    </a:lnTo>
                    <a:lnTo>
                      <a:pt x="68" y="879"/>
                    </a:lnTo>
                    <a:lnTo>
                      <a:pt x="63" y="881"/>
                    </a:lnTo>
                    <a:lnTo>
                      <a:pt x="59" y="879"/>
                    </a:lnTo>
                    <a:lnTo>
                      <a:pt x="56" y="878"/>
                    </a:lnTo>
                    <a:lnTo>
                      <a:pt x="49" y="871"/>
                    </a:lnTo>
                    <a:lnTo>
                      <a:pt x="43" y="860"/>
                    </a:lnTo>
                    <a:lnTo>
                      <a:pt x="38" y="845"/>
                    </a:lnTo>
                    <a:lnTo>
                      <a:pt x="31" y="826"/>
                    </a:lnTo>
                    <a:lnTo>
                      <a:pt x="26" y="805"/>
                    </a:lnTo>
                    <a:lnTo>
                      <a:pt x="21" y="778"/>
                    </a:lnTo>
                    <a:lnTo>
                      <a:pt x="11" y="719"/>
                    </a:lnTo>
                    <a:lnTo>
                      <a:pt x="6" y="647"/>
                    </a:lnTo>
                    <a:lnTo>
                      <a:pt x="1" y="568"/>
                    </a:lnTo>
                    <a:lnTo>
                      <a:pt x="0" y="480"/>
                    </a:lnTo>
                    <a:lnTo>
                      <a:pt x="0" y="480"/>
                    </a:lnTo>
                    <a:lnTo>
                      <a:pt x="1" y="392"/>
                    </a:lnTo>
                    <a:lnTo>
                      <a:pt x="6" y="308"/>
                    </a:lnTo>
                    <a:lnTo>
                      <a:pt x="11" y="228"/>
                    </a:lnTo>
                    <a:lnTo>
                      <a:pt x="21" y="159"/>
                    </a:lnTo>
                    <a:lnTo>
                      <a:pt x="31" y="99"/>
                    </a:lnTo>
                    <a:lnTo>
                      <a:pt x="38" y="74"/>
                    </a:lnTo>
                    <a:lnTo>
                      <a:pt x="43" y="53"/>
                    </a:lnTo>
                    <a:lnTo>
                      <a:pt x="49" y="34"/>
                    </a:lnTo>
                    <a:lnTo>
                      <a:pt x="56" y="19"/>
                    </a:lnTo>
                    <a:lnTo>
                      <a:pt x="63" y="8"/>
                    </a:lnTo>
                    <a:lnTo>
                      <a:pt x="71" y="1"/>
                    </a:lnTo>
                    <a:lnTo>
                      <a:pt x="71" y="1"/>
                    </a:lnTo>
                    <a:lnTo>
                      <a:pt x="74" y="1"/>
                    </a:lnTo>
                    <a:lnTo>
                      <a:pt x="78" y="0"/>
                    </a:lnTo>
                    <a:lnTo>
                      <a:pt x="81" y="1"/>
                    </a:lnTo>
                    <a:lnTo>
                      <a:pt x="84" y="3"/>
                    </a:lnTo>
                    <a:lnTo>
                      <a:pt x="91" y="10"/>
                    </a:lnTo>
                    <a:lnTo>
                      <a:pt x="98" y="21"/>
                    </a:lnTo>
                    <a:lnTo>
                      <a:pt x="104" y="36"/>
                    </a:lnTo>
                    <a:lnTo>
                      <a:pt x="111" y="54"/>
                    </a:lnTo>
                    <a:lnTo>
                      <a:pt x="116" y="76"/>
                    </a:lnTo>
                    <a:lnTo>
                      <a:pt x="121" y="102"/>
                    </a:lnTo>
                    <a:lnTo>
                      <a:pt x="129" y="162"/>
                    </a:lnTo>
                    <a:lnTo>
                      <a:pt x="136" y="232"/>
                    </a:lnTo>
                    <a:lnTo>
                      <a:pt x="141" y="313"/>
                    </a:lnTo>
                    <a:lnTo>
                      <a:pt x="141" y="399"/>
                    </a:lnTo>
                    <a:lnTo>
                      <a:pt x="141" y="399"/>
                    </a:lnTo>
                    <a:close/>
                  </a:path>
                </a:pathLst>
              </a:custGeom>
              <a:solidFill>
                <a:srgbClr val="458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3" name="Freeform 1456">
                <a:extLst>
                  <a:ext uri="{FF2B5EF4-FFF2-40B4-BE49-F238E27FC236}">
                    <a16:creationId xmlns:a16="http://schemas.microsoft.com/office/drawing/2014/main" id="{FCCEA919-835E-F45F-9067-9548E7F8E5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4" y="877"/>
                <a:ext cx="644" cy="863"/>
              </a:xfrm>
              <a:custGeom>
                <a:avLst/>
                <a:gdLst>
                  <a:gd name="T0" fmla="*/ 643 w 644"/>
                  <a:gd name="T1" fmla="*/ 1 h 863"/>
                  <a:gd name="T2" fmla="*/ 643 w 644"/>
                  <a:gd name="T3" fmla="*/ 1 h 863"/>
                  <a:gd name="T4" fmla="*/ 639 w 644"/>
                  <a:gd name="T5" fmla="*/ 0 h 863"/>
                  <a:gd name="T6" fmla="*/ 636 w 644"/>
                  <a:gd name="T7" fmla="*/ 0 h 863"/>
                  <a:gd name="T8" fmla="*/ 628 w 644"/>
                  <a:gd name="T9" fmla="*/ 1 h 863"/>
                  <a:gd name="T10" fmla="*/ 616 w 644"/>
                  <a:gd name="T11" fmla="*/ 6 h 863"/>
                  <a:gd name="T12" fmla="*/ 603 w 644"/>
                  <a:gd name="T13" fmla="*/ 16 h 863"/>
                  <a:gd name="T14" fmla="*/ 585 w 644"/>
                  <a:gd name="T15" fmla="*/ 29 h 863"/>
                  <a:gd name="T16" fmla="*/ 566 w 644"/>
                  <a:gd name="T17" fmla="*/ 48 h 863"/>
                  <a:gd name="T18" fmla="*/ 521 w 644"/>
                  <a:gd name="T19" fmla="*/ 92 h 863"/>
                  <a:gd name="T20" fmla="*/ 470 w 644"/>
                  <a:gd name="T21" fmla="*/ 149 h 863"/>
                  <a:gd name="T22" fmla="*/ 412 w 644"/>
                  <a:gd name="T23" fmla="*/ 217 h 863"/>
                  <a:gd name="T24" fmla="*/ 349 w 644"/>
                  <a:gd name="T25" fmla="*/ 293 h 863"/>
                  <a:gd name="T26" fmla="*/ 284 w 644"/>
                  <a:gd name="T27" fmla="*/ 377 h 863"/>
                  <a:gd name="T28" fmla="*/ 284 w 644"/>
                  <a:gd name="T29" fmla="*/ 377 h 863"/>
                  <a:gd name="T30" fmla="*/ 221 w 644"/>
                  <a:gd name="T31" fmla="*/ 462 h 863"/>
                  <a:gd name="T32" fmla="*/ 163 w 644"/>
                  <a:gd name="T33" fmla="*/ 545 h 863"/>
                  <a:gd name="T34" fmla="*/ 113 w 644"/>
                  <a:gd name="T35" fmla="*/ 621 h 863"/>
                  <a:gd name="T36" fmla="*/ 70 w 644"/>
                  <a:gd name="T37" fmla="*/ 689 h 863"/>
                  <a:gd name="T38" fmla="*/ 37 w 644"/>
                  <a:gd name="T39" fmla="*/ 747 h 863"/>
                  <a:gd name="T40" fmla="*/ 23 w 644"/>
                  <a:gd name="T41" fmla="*/ 772 h 863"/>
                  <a:gd name="T42" fmla="*/ 13 w 644"/>
                  <a:gd name="T43" fmla="*/ 793 h 863"/>
                  <a:gd name="T44" fmla="*/ 7 w 644"/>
                  <a:gd name="T45" fmla="*/ 812 h 863"/>
                  <a:gd name="T46" fmla="*/ 2 w 644"/>
                  <a:gd name="T47" fmla="*/ 826 h 863"/>
                  <a:gd name="T48" fmla="*/ 0 w 644"/>
                  <a:gd name="T49" fmla="*/ 838 h 863"/>
                  <a:gd name="T50" fmla="*/ 2 w 644"/>
                  <a:gd name="T51" fmla="*/ 841 h 863"/>
                  <a:gd name="T52" fmla="*/ 3 w 644"/>
                  <a:gd name="T53" fmla="*/ 845 h 863"/>
                  <a:gd name="T54" fmla="*/ 3 w 644"/>
                  <a:gd name="T55" fmla="*/ 845 h 863"/>
                  <a:gd name="T56" fmla="*/ 5 w 644"/>
                  <a:gd name="T57" fmla="*/ 846 h 863"/>
                  <a:gd name="T58" fmla="*/ 33 w 644"/>
                  <a:gd name="T59" fmla="*/ 863 h 863"/>
                  <a:gd name="T60" fmla="*/ 61 w 644"/>
                  <a:gd name="T61" fmla="*/ 825 h 863"/>
                  <a:gd name="T62" fmla="*/ 53 w 644"/>
                  <a:gd name="T63" fmla="*/ 822 h 863"/>
                  <a:gd name="T64" fmla="*/ 53 w 644"/>
                  <a:gd name="T65" fmla="*/ 822 h 863"/>
                  <a:gd name="T66" fmla="*/ 80 w 644"/>
                  <a:gd name="T67" fmla="*/ 798 h 863"/>
                  <a:gd name="T68" fmla="*/ 111 w 644"/>
                  <a:gd name="T69" fmla="*/ 767 h 863"/>
                  <a:gd name="T70" fmla="*/ 146 w 644"/>
                  <a:gd name="T71" fmla="*/ 730 h 863"/>
                  <a:gd name="T72" fmla="*/ 184 w 644"/>
                  <a:gd name="T73" fmla="*/ 687 h 863"/>
                  <a:gd name="T74" fmla="*/ 226 w 644"/>
                  <a:gd name="T75" fmla="*/ 639 h 863"/>
                  <a:gd name="T76" fmla="*/ 269 w 644"/>
                  <a:gd name="T77" fmla="*/ 586 h 863"/>
                  <a:gd name="T78" fmla="*/ 314 w 644"/>
                  <a:gd name="T79" fmla="*/ 530 h 863"/>
                  <a:gd name="T80" fmla="*/ 360 w 644"/>
                  <a:gd name="T81" fmla="*/ 470 h 863"/>
                  <a:gd name="T82" fmla="*/ 360 w 644"/>
                  <a:gd name="T83" fmla="*/ 470 h 863"/>
                  <a:gd name="T84" fmla="*/ 425 w 644"/>
                  <a:gd name="T85" fmla="*/ 384 h 863"/>
                  <a:gd name="T86" fmla="*/ 482 w 644"/>
                  <a:gd name="T87" fmla="*/ 301 h 863"/>
                  <a:gd name="T88" fmla="*/ 533 w 644"/>
                  <a:gd name="T89" fmla="*/ 225 h 863"/>
                  <a:gd name="T90" fmla="*/ 576 w 644"/>
                  <a:gd name="T91" fmla="*/ 157 h 863"/>
                  <a:gd name="T92" fmla="*/ 609 w 644"/>
                  <a:gd name="T93" fmla="*/ 99 h 863"/>
                  <a:gd name="T94" fmla="*/ 621 w 644"/>
                  <a:gd name="T95" fmla="*/ 74 h 863"/>
                  <a:gd name="T96" fmla="*/ 633 w 644"/>
                  <a:gd name="T97" fmla="*/ 53 h 863"/>
                  <a:gd name="T98" fmla="*/ 639 w 644"/>
                  <a:gd name="T99" fmla="*/ 34 h 863"/>
                  <a:gd name="T100" fmla="*/ 643 w 644"/>
                  <a:gd name="T101" fmla="*/ 19 h 863"/>
                  <a:gd name="T102" fmla="*/ 644 w 644"/>
                  <a:gd name="T103" fmla="*/ 8 h 863"/>
                  <a:gd name="T104" fmla="*/ 644 w 644"/>
                  <a:gd name="T105" fmla="*/ 5 h 863"/>
                  <a:gd name="T106" fmla="*/ 643 w 644"/>
                  <a:gd name="T107" fmla="*/ 1 h 863"/>
                  <a:gd name="T108" fmla="*/ 643 w 644"/>
                  <a:gd name="T109" fmla="*/ 1 h 8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44" h="863">
                    <a:moveTo>
                      <a:pt x="643" y="1"/>
                    </a:moveTo>
                    <a:lnTo>
                      <a:pt x="643" y="1"/>
                    </a:lnTo>
                    <a:lnTo>
                      <a:pt x="639" y="0"/>
                    </a:lnTo>
                    <a:lnTo>
                      <a:pt x="636" y="0"/>
                    </a:lnTo>
                    <a:lnTo>
                      <a:pt x="628" y="1"/>
                    </a:lnTo>
                    <a:lnTo>
                      <a:pt x="616" y="6"/>
                    </a:lnTo>
                    <a:lnTo>
                      <a:pt x="603" y="16"/>
                    </a:lnTo>
                    <a:lnTo>
                      <a:pt x="585" y="29"/>
                    </a:lnTo>
                    <a:lnTo>
                      <a:pt x="566" y="48"/>
                    </a:lnTo>
                    <a:lnTo>
                      <a:pt x="521" y="92"/>
                    </a:lnTo>
                    <a:lnTo>
                      <a:pt x="470" y="149"/>
                    </a:lnTo>
                    <a:lnTo>
                      <a:pt x="412" y="217"/>
                    </a:lnTo>
                    <a:lnTo>
                      <a:pt x="349" y="293"/>
                    </a:lnTo>
                    <a:lnTo>
                      <a:pt x="284" y="377"/>
                    </a:lnTo>
                    <a:lnTo>
                      <a:pt x="284" y="377"/>
                    </a:lnTo>
                    <a:lnTo>
                      <a:pt x="221" y="462"/>
                    </a:lnTo>
                    <a:lnTo>
                      <a:pt x="163" y="545"/>
                    </a:lnTo>
                    <a:lnTo>
                      <a:pt x="113" y="621"/>
                    </a:lnTo>
                    <a:lnTo>
                      <a:pt x="70" y="689"/>
                    </a:lnTo>
                    <a:lnTo>
                      <a:pt x="37" y="747"/>
                    </a:lnTo>
                    <a:lnTo>
                      <a:pt x="23" y="772"/>
                    </a:lnTo>
                    <a:lnTo>
                      <a:pt x="13" y="793"/>
                    </a:lnTo>
                    <a:lnTo>
                      <a:pt x="7" y="812"/>
                    </a:lnTo>
                    <a:lnTo>
                      <a:pt x="2" y="826"/>
                    </a:lnTo>
                    <a:lnTo>
                      <a:pt x="0" y="838"/>
                    </a:lnTo>
                    <a:lnTo>
                      <a:pt x="2" y="841"/>
                    </a:lnTo>
                    <a:lnTo>
                      <a:pt x="3" y="845"/>
                    </a:lnTo>
                    <a:lnTo>
                      <a:pt x="3" y="845"/>
                    </a:lnTo>
                    <a:lnTo>
                      <a:pt x="5" y="846"/>
                    </a:lnTo>
                    <a:lnTo>
                      <a:pt x="33" y="863"/>
                    </a:lnTo>
                    <a:lnTo>
                      <a:pt x="61" y="825"/>
                    </a:lnTo>
                    <a:lnTo>
                      <a:pt x="53" y="822"/>
                    </a:lnTo>
                    <a:lnTo>
                      <a:pt x="53" y="822"/>
                    </a:lnTo>
                    <a:lnTo>
                      <a:pt x="80" y="798"/>
                    </a:lnTo>
                    <a:lnTo>
                      <a:pt x="111" y="767"/>
                    </a:lnTo>
                    <a:lnTo>
                      <a:pt x="146" y="730"/>
                    </a:lnTo>
                    <a:lnTo>
                      <a:pt x="184" y="687"/>
                    </a:lnTo>
                    <a:lnTo>
                      <a:pt x="226" y="639"/>
                    </a:lnTo>
                    <a:lnTo>
                      <a:pt x="269" y="586"/>
                    </a:lnTo>
                    <a:lnTo>
                      <a:pt x="314" y="530"/>
                    </a:lnTo>
                    <a:lnTo>
                      <a:pt x="360" y="470"/>
                    </a:lnTo>
                    <a:lnTo>
                      <a:pt x="360" y="470"/>
                    </a:lnTo>
                    <a:lnTo>
                      <a:pt x="425" y="384"/>
                    </a:lnTo>
                    <a:lnTo>
                      <a:pt x="482" y="301"/>
                    </a:lnTo>
                    <a:lnTo>
                      <a:pt x="533" y="225"/>
                    </a:lnTo>
                    <a:lnTo>
                      <a:pt x="576" y="157"/>
                    </a:lnTo>
                    <a:lnTo>
                      <a:pt x="609" y="99"/>
                    </a:lnTo>
                    <a:lnTo>
                      <a:pt x="621" y="74"/>
                    </a:lnTo>
                    <a:lnTo>
                      <a:pt x="633" y="53"/>
                    </a:lnTo>
                    <a:lnTo>
                      <a:pt x="639" y="34"/>
                    </a:lnTo>
                    <a:lnTo>
                      <a:pt x="643" y="19"/>
                    </a:lnTo>
                    <a:lnTo>
                      <a:pt x="644" y="8"/>
                    </a:lnTo>
                    <a:lnTo>
                      <a:pt x="644" y="5"/>
                    </a:lnTo>
                    <a:lnTo>
                      <a:pt x="643" y="1"/>
                    </a:lnTo>
                    <a:lnTo>
                      <a:pt x="643" y="1"/>
                    </a:lnTo>
                    <a:close/>
                  </a:path>
                </a:pathLst>
              </a:custGeom>
              <a:solidFill>
                <a:srgbClr val="DEDC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4" name="Freeform 1457">
                <a:extLst>
                  <a:ext uri="{FF2B5EF4-FFF2-40B4-BE49-F238E27FC236}">
                    <a16:creationId xmlns:a16="http://schemas.microsoft.com/office/drawing/2014/main" id="{31B6F552-59CA-689A-A63C-E888CCD741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4" y="892"/>
                <a:ext cx="643" cy="848"/>
              </a:xfrm>
              <a:custGeom>
                <a:avLst/>
                <a:gdLst>
                  <a:gd name="T0" fmla="*/ 282 w 643"/>
                  <a:gd name="T1" fmla="*/ 377 h 848"/>
                  <a:gd name="T2" fmla="*/ 282 w 643"/>
                  <a:gd name="T3" fmla="*/ 377 h 848"/>
                  <a:gd name="T4" fmla="*/ 349 w 643"/>
                  <a:gd name="T5" fmla="*/ 294 h 848"/>
                  <a:gd name="T6" fmla="*/ 410 w 643"/>
                  <a:gd name="T7" fmla="*/ 218 h 848"/>
                  <a:gd name="T8" fmla="*/ 468 w 643"/>
                  <a:gd name="T9" fmla="*/ 150 h 848"/>
                  <a:gd name="T10" fmla="*/ 520 w 643"/>
                  <a:gd name="T11" fmla="*/ 94 h 848"/>
                  <a:gd name="T12" fmla="*/ 565 w 643"/>
                  <a:gd name="T13" fmla="*/ 49 h 848"/>
                  <a:gd name="T14" fmla="*/ 584 w 643"/>
                  <a:gd name="T15" fmla="*/ 31 h 848"/>
                  <a:gd name="T16" fmla="*/ 601 w 643"/>
                  <a:gd name="T17" fmla="*/ 18 h 848"/>
                  <a:gd name="T18" fmla="*/ 614 w 643"/>
                  <a:gd name="T19" fmla="*/ 8 h 848"/>
                  <a:gd name="T20" fmla="*/ 626 w 643"/>
                  <a:gd name="T21" fmla="*/ 3 h 848"/>
                  <a:gd name="T22" fmla="*/ 634 w 643"/>
                  <a:gd name="T23" fmla="*/ 0 h 848"/>
                  <a:gd name="T24" fmla="*/ 638 w 643"/>
                  <a:gd name="T25" fmla="*/ 1 h 848"/>
                  <a:gd name="T26" fmla="*/ 641 w 643"/>
                  <a:gd name="T27" fmla="*/ 3 h 848"/>
                  <a:gd name="T28" fmla="*/ 641 w 643"/>
                  <a:gd name="T29" fmla="*/ 3 h 848"/>
                  <a:gd name="T30" fmla="*/ 643 w 643"/>
                  <a:gd name="T31" fmla="*/ 6 h 848"/>
                  <a:gd name="T32" fmla="*/ 643 w 643"/>
                  <a:gd name="T33" fmla="*/ 9 h 848"/>
                  <a:gd name="T34" fmla="*/ 643 w 643"/>
                  <a:gd name="T35" fmla="*/ 21 h 848"/>
                  <a:gd name="T36" fmla="*/ 638 w 643"/>
                  <a:gd name="T37" fmla="*/ 36 h 848"/>
                  <a:gd name="T38" fmla="*/ 631 w 643"/>
                  <a:gd name="T39" fmla="*/ 54 h 848"/>
                  <a:gd name="T40" fmla="*/ 621 w 643"/>
                  <a:gd name="T41" fmla="*/ 76 h 848"/>
                  <a:gd name="T42" fmla="*/ 608 w 643"/>
                  <a:gd name="T43" fmla="*/ 101 h 848"/>
                  <a:gd name="T44" fmla="*/ 575 w 643"/>
                  <a:gd name="T45" fmla="*/ 159 h 848"/>
                  <a:gd name="T46" fmla="*/ 531 w 643"/>
                  <a:gd name="T47" fmla="*/ 227 h 848"/>
                  <a:gd name="T48" fmla="*/ 482 w 643"/>
                  <a:gd name="T49" fmla="*/ 303 h 848"/>
                  <a:gd name="T50" fmla="*/ 423 w 643"/>
                  <a:gd name="T51" fmla="*/ 386 h 848"/>
                  <a:gd name="T52" fmla="*/ 359 w 643"/>
                  <a:gd name="T53" fmla="*/ 470 h 848"/>
                  <a:gd name="T54" fmla="*/ 359 w 643"/>
                  <a:gd name="T55" fmla="*/ 470 h 848"/>
                  <a:gd name="T56" fmla="*/ 294 w 643"/>
                  <a:gd name="T57" fmla="*/ 555 h 848"/>
                  <a:gd name="T58" fmla="*/ 232 w 643"/>
                  <a:gd name="T59" fmla="*/ 631 h 848"/>
                  <a:gd name="T60" fmla="*/ 174 w 643"/>
                  <a:gd name="T61" fmla="*/ 699 h 848"/>
                  <a:gd name="T62" fmla="*/ 123 w 643"/>
                  <a:gd name="T63" fmla="*/ 755 h 848"/>
                  <a:gd name="T64" fmla="*/ 78 w 643"/>
                  <a:gd name="T65" fmla="*/ 800 h 848"/>
                  <a:gd name="T66" fmla="*/ 58 w 643"/>
                  <a:gd name="T67" fmla="*/ 818 h 848"/>
                  <a:gd name="T68" fmla="*/ 41 w 643"/>
                  <a:gd name="T69" fmla="*/ 831 h 848"/>
                  <a:gd name="T70" fmla="*/ 26 w 643"/>
                  <a:gd name="T71" fmla="*/ 841 h 848"/>
                  <a:gd name="T72" fmla="*/ 15 w 643"/>
                  <a:gd name="T73" fmla="*/ 846 h 848"/>
                  <a:gd name="T74" fmla="*/ 7 w 643"/>
                  <a:gd name="T75" fmla="*/ 848 h 848"/>
                  <a:gd name="T76" fmla="*/ 3 w 643"/>
                  <a:gd name="T77" fmla="*/ 848 h 848"/>
                  <a:gd name="T78" fmla="*/ 2 w 643"/>
                  <a:gd name="T79" fmla="*/ 846 h 848"/>
                  <a:gd name="T80" fmla="*/ 2 w 643"/>
                  <a:gd name="T81" fmla="*/ 846 h 848"/>
                  <a:gd name="T82" fmla="*/ 0 w 643"/>
                  <a:gd name="T83" fmla="*/ 843 h 848"/>
                  <a:gd name="T84" fmla="*/ 0 w 643"/>
                  <a:gd name="T85" fmla="*/ 840 h 848"/>
                  <a:gd name="T86" fmla="*/ 0 w 643"/>
                  <a:gd name="T87" fmla="*/ 828 h 848"/>
                  <a:gd name="T88" fmla="*/ 5 w 643"/>
                  <a:gd name="T89" fmla="*/ 813 h 848"/>
                  <a:gd name="T90" fmla="*/ 12 w 643"/>
                  <a:gd name="T91" fmla="*/ 795 h 848"/>
                  <a:gd name="T92" fmla="*/ 21 w 643"/>
                  <a:gd name="T93" fmla="*/ 773 h 848"/>
                  <a:gd name="T94" fmla="*/ 35 w 643"/>
                  <a:gd name="T95" fmla="*/ 749 h 848"/>
                  <a:gd name="T96" fmla="*/ 68 w 643"/>
                  <a:gd name="T97" fmla="*/ 691 h 848"/>
                  <a:gd name="T98" fmla="*/ 111 w 643"/>
                  <a:gd name="T99" fmla="*/ 623 h 848"/>
                  <a:gd name="T100" fmla="*/ 161 w 643"/>
                  <a:gd name="T101" fmla="*/ 546 h 848"/>
                  <a:gd name="T102" fmla="*/ 219 w 643"/>
                  <a:gd name="T103" fmla="*/ 463 h 848"/>
                  <a:gd name="T104" fmla="*/ 282 w 643"/>
                  <a:gd name="T105" fmla="*/ 377 h 848"/>
                  <a:gd name="T106" fmla="*/ 282 w 643"/>
                  <a:gd name="T107" fmla="*/ 377 h 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43" h="848">
                    <a:moveTo>
                      <a:pt x="282" y="377"/>
                    </a:moveTo>
                    <a:lnTo>
                      <a:pt x="282" y="377"/>
                    </a:lnTo>
                    <a:lnTo>
                      <a:pt x="349" y="294"/>
                    </a:lnTo>
                    <a:lnTo>
                      <a:pt x="410" y="218"/>
                    </a:lnTo>
                    <a:lnTo>
                      <a:pt x="468" y="150"/>
                    </a:lnTo>
                    <a:lnTo>
                      <a:pt x="520" y="94"/>
                    </a:lnTo>
                    <a:lnTo>
                      <a:pt x="565" y="49"/>
                    </a:lnTo>
                    <a:lnTo>
                      <a:pt x="584" y="31"/>
                    </a:lnTo>
                    <a:lnTo>
                      <a:pt x="601" y="18"/>
                    </a:lnTo>
                    <a:lnTo>
                      <a:pt x="614" y="8"/>
                    </a:lnTo>
                    <a:lnTo>
                      <a:pt x="626" y="3"/>
                    </a:lnTo>
                    <a:lnTo>
                      <a:pt x="634" y="0"/>
                    </a:lnTo>
                    <a:lnTo>
                      <a:pt x="638" y="1"/>
                    </a:lnTo>
                    <a:lnTo>
                      <a:pt x="641" y="3"/>
                    </a:lnTo>
                    <a:lnTo>
                      <a:pt x="641" y="3"/>
                    </a:lnTo>
                    <a:lnTo>
                      <a:pt x="643" y="6"/>
                    </a:lnTo>
                    <a:lnTo>
                      <a:pt x="643" y="9"/>
                    </a:lnTo>
                    <a:lnTo>
                      <a:pt x="643" y="21"/>
                    </a:lnTo>
                    <a:lnTo>
                      <a:pt x="638" y="36"/>
                    </a:lnTo>
                    <a:lnTo>
                      <a:pt x="631" y="54"/>
                    </a:lnTo>
                    <a:lnTo>
                      <a:pt x="621" y="76"/>
                    </a:lnTo>
                    <a:lnTo>
                      <a:pt x="608" y="101"/>
                    </a:lnTo>
                    <a:lnTo>
                      <a:pt x="575" y="159"/>
                    </a:lnTo>
                    <a:lnTo>
                      <a:pt x="531" y="227"/>
                    </a:lnTo>
                    <a:lnTo>
                      <a:pt x="482" y="303"/>
                    </a:lnTo>
                    <a:lnTo>
                      <a:pt x="423" y="386"/>
                    </a:lnTo>
                    <a:lnTo>
                      <a:pt x="359" y="470"/>
                    </a:lnTo>
                    <a:lnTo>
                      <a:pt x="359" y="470"/>
                    </a:lnTo>
                    <a:lnTo>
                      <a:pt x="294" y="555"/>
                    </a:lnTo>
                    <a:lnTo>
                      <a:pt x="232" y="631"/>
                    </a:lnTo>
                    <a:lnTo>
                      <a:pt x="174" y="699"/>
                    </a:lnTo>
                    <a:lnTo>
                      <a:pt x="123" y="755"/>
                    </a:lnTo>
                    <a:lnTo>
                      <a:pt x="78" y="800"/>
                    </a:lnTo>
                    <a:lnTo>
                      <a:pt x="58" y="818"/>
                    </a:lnTo>
                    <a:lnTo>
                      <a:pt x="41" y="831"/>
                    </a:lnTo>
                    <a:lnTo>
                      <a:pt x="26" y="841"/>
                    </a:lnTo>
                    <a:lnTo>
                      <a:pt x="15" y="846"/>
                    </a:lnTo>
                    <a:lnTo>
                      <a:pt x="7" y="848"/>
                    </a:lnTo>
                    <a:lnTo>
                      <a:pt x="3" y="848"/>
                    </a:lnTo>
                    <a:lnTo>
                      <a:pt x="2" y="846"/>
                    </a:lnTo>
                    <a:lnTo>
                      <a:pt x="2" y="846"/>
                    </a:lnTo>
                    <a:lnTo>
                      <a:pt x="0" y="843"/>
                    </a:lnTo>
                    <a:lnTo>
                      <a:pt x="0" y="840"/>
                    </a:lnTo>
                    <a:lnTo>
                      <a:pt x="0" y="828"/>
                    </a:lnTo>
                    <a:lnTo>
                      <a:pt x="5" y="813"/>
                    </a:lnTo>
                    <a:lnTo>
                      <a:pt x="12" y="795"/>
                    </a:lnTo>
                    <a:lnTo>
                      <a:pt x="21" y="773"/>
                    </a:lnTo>
                    <a:lnTo>
                      <a:pt x="35" y="749"/>
                    </a:lnTo>
                    <a:lnTo>
                      <a:pt x="68" y="691"/>
                    </a:lnTo>
                    <a:lnTo>
                      <a:pt x="111" y="623"/>
                    </a:lnTo>
                    <a:lnTo>
                      <a:pt x="161" y="546"/>
                    </a:lnTo>
                    <a:lnTo>
                      <a:pt x="219" y="463"/>
                    </a:lnTo>
                    <a:lnTo>
                      <a:pt x="282" y="377"/>
                    </a:lnTo>
                    <a:lnTo>
                      <a:pt x="282" y="377"/>
                    </a:lnTo>
                    <a:close/>
                  </a:path>
                </a:pathLst>
              </a:custGeom>
              <a:solidFill>
                <a:srgbClr val="458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5" name="Freeform 1458">
                <a:extLst>
                  <a:ext uri="{FF2B5EF4-FFF2-40B4-BE49-F238E27FC236}">
                    <a16:creationId xmlns:a16="http://schemas.microsoft.com/office/drawing/2014/main" id="{0558DD12-07E6-5547-B542-11D79BFD20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3" y="827"/>
                <a:ext cx="645" cy="210"/>
              </a:xfrm>
              <a:custGeom>
                <a:avLst/>
                <a:gdLst>
                  <a:gd name="T0" fmla="*/ 361 w 645"/>
                  <a:gd name="T1" fmla="*/ 15 h 210"/>
                  <a:gd name="T2" fmla="*/ 233 w 645"/>
                  <a:gd name="T3" fmla="*/ 0 h 210"/>
                  <a:gd name="T4" fmla="*/ 148 w 645"/>
                  <a:gd name="T5" fmla="*/ 2 h 210"/>
                  <a:gd name="T6" fmla="*/ 100 w 645"/>
                  <a:gd name="T7" fmla="*/ 7 h 210"/>
                  <a:gd name="T8" fmla="*/ 60 w 645"/>
                  <a:gd name="T9" fmla="*/ 15 h 210"/>
                  <a:gd name="T10" fmla="*/ 29 w 645"/>
                  <a:gd name="T11" fmla="*/ 26 h 210"/>
                  <a:gd name="T12" fmla="*/ 9 w 645"/>
                  <a:gd name="T13" fmla="*/ 43 h 210"/>
                  <a:gd name="T14" fmla="*/ 4 w 645"/>
                  <a:gd name="T15" fmla="*/ 51 h 210"/>
                  <a:gd name="T16" fmla="*/ 2 w 645"/>
                  <a:gd name="T17" fmla="*/ 71 h 210"/>
                  <a:gd name="T18" fmla="*/ 14 w 645"/>
                  <a:gd name="T19" fmla="*/ 91 h 210"/>
                  <a:gd name="T20" fmla="*/ 37 w 645"/>
                  <a:gd name="T21" fmla="*/ 111 h 210"/>
                  <a:gd name="T22" fmla="*/ 70 w 645"/>
                  <a:gd name="T23" fmla="*/ 131 h 210"/>
                  <a:gd name="T24" fmla="*/ 112 w 645"/>
                  <a:gd name="T25" fmla="*/ 151 h 210"/>
                  <a:gd name="T26" fmla="*/ 163 w 645"/>
                  <a:gd name="T27" fmla="*/ 167 h 210"/>
                  <a:gd name="T28" fmla="*/ 221 w 645"/>
                  <a:gd name="T29" fmla="*/ 182 h 210"/>
                  <a:gd name="T30" fmla="*/ 284 w 645"/>
                  <a:gd name="T31" fmla="*/ 195 h 210"/>
                  <a:gd name="T32" fmla="*/ 349 w 645"/>
                  <a:gd name="T33" fmla="*/ 204 h 210"/>
                  <a:gd name="T34" fmla="*/ 470 w 645"/>
                  <a:gd name="T35" fmla="*/ 210 h 210"/>
                  <a:gd name="T36" fmla="*/ 522 w 645"/>
                  <a:gd name="T37" fmla="*/ 207 h 210"/>
                  <a:gd name="T38" fmla="*/ 567 w 645"/>
                  <a:gd name="T39" fmla="*/ 200 h 210"/>
                  <a:gd name="T40" fmla="*/ 602 w 645"/>
                  <a:gd name="T41" fmla="*/ 189 h 210"/>
                  <a:gd name="T42" fmla="*/ 628 w 645"/>
                  <a:gd name="T43" fmla="*/ 176 h 210"/>
                  <a:gd name="T44" fmla="*/ 643 w 645"/>
                  <a:gd name="T45" fmla="*/ 159 h 210"/>
                  <a:gd name="T46" fmla="*/ 645 w 645"/>
                  <a:gd name="T47" fmla="*/ 149 h 210"/>
                  <a:gd name="T48" fmla="*/ 640 w 645"/>
                  <a:gd name="T49" fmla="*/ 129 h 210"/>
                  <a:gd name="T50" fmla="*/ 622 w 645"/>
                  <a:gd name="T51" fmla="*/ 109 h 210"/>
                  <a:gd name="T52" fmla="*/ 593 w 645"/>
                  <a:gd name="T53" fmla="*/ 88 h 210"/>
                  <a:gd name="T54" fmla="*/ 555 w 645"/>
                  <a:gd name="T55" fmla="*/ 69 h 210"/>
                  <a:gd name="T56" fmla="*/ 509 w 645"/>
                  <a:gd name="T57" fmla="*/ 51 h 210"/>
                  <a:gd name="T58" fmla="*/ 454 w 645"/>
                  <a:gd name="T59" fmla="*/ 35 h 210"/>
                  <a:gd name="T60" fmla="*/ 394 w 645"/>
                  <a:gd name="T61" fmla="*/ 20 h 210"/>
                  <a:gd name="T62" fmla="*/ 361 w 645"/>
                  <a:gd name="T63" fmla="*/ 15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45" h="210">
                    <a:moveTo>
                      <a:pt x="361" y="15"/>
                    </a:moveTo>
                    <a:lnTo>
                      <a:pt x="361" y="15"/>
                    </a:lnTo>
                    <a:lnTo>
                      <a:pt x="296" y="5"/>
                    </a:lnTo>
                    <a:lnTo>
                      <a:pt x="233" y="0"/>
                    </a:lnTo>
                    <a:lnTo>
                      <a:pt x="176" y="0"/>
                    </a:lnTo>
                    <a:lnTo>
                      <a:pt x="148" y="2"/>
                    </a:lnTo>
                    <a:lnTo>
                      <a:pt x="123" y="3"/>
                    </a:lnTo>
                    <a:lnTo>
                      <a:pt x="100" y="7"/>
                    </a:lnTo>
                    <a:lnTo>
                      <a:pt x="78" y="10"/>
                    </a:lnTo>
                    <a:lnTo>
                      <a:pt x="60" y="15"/>
                    </a:lnTo>
                    <a:lnTo>
                      <a:pt x="44" y="20"/>
                    </a:lnTo>
                    <a:lnTo>
                      <a:pt x="29" y="26"/>
                    </a:lnTo>
                    <a:lnTo>
                      <a:pt x="17" y="35"/>
                    </a:lnTo>
                    <a:lnTo>
                      <a:pt x="9" y="43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0" y="61"/>
                    </a:lnTo>
                    <a:lnTo>
                      <a:pt x="2" y="71"/>
                    </a:lnTo>
                    <a:lnTo>
                      <a:pt x="5" y="81"/>
                    </a:lnTo>
                    <a:lnTo>
                      <a:pt x="14" y="91"/>
                    </a:lnTo>
                    <a:lnTo>
                      <a:pt x="24" y="101"/>
                    </a:lnTo>
                    <a:lnTo>
                      <a:pt x="37" y="111"/>
                    </a:lnTo>
                    <a:lnTo>
                      <a:pt x="52" y="121"/>
                    </a:lnTo>
                    <a:lnTo>
                      <a:pt x="70" y="131"/>
                    </a:lnTo>
                    <a:lnTo>
                      <a:pt x="90" y="141"/>
                    </a:lnTo>
                    <a:lnTo>
                      <a:pt x="112" y="151"/>
                    </a:lnTo>
                    <a:lnTo>
                      <a:pt x="137" y="159"/>
                    </a:lnTo>
                    <a:lnTo>
                      <a:pt x="163" y="167"/>
                    </a:lnTo>
                    <a:lnTo>
                      <a:pt x="191" y="176"/>
                    </a:lnTo>
                    <a:lnTo>
                      <a:pt x="221" y="182"/>
                    </a:lnTo>
                    <a:lnTo>
                      <a:pt x="251" y="189"/>
                    </a:lnTo>
                    <a:lnTo>
                      <a:pt x="284" y="195"/>
                    </a:lnTo>
                    <a:lnTo>
                      <a:pt x="284" y="195"/>
                    </a:lnTo>
                    <a:lnTo>
                      <a:pt x="349" y="204"/>
                    </a:lnTo>
                    <a:lnTo>
                      <a:pt x="412" y="209"/>
                    </a:lnTo>
                    <a:lnTo>
                      <a:pt x="470" y="210"/>
                    </a:lnTo>
                    <a:lnTo>
                      <a:pt x="497" y="209"/>
                    </a:lnTo>
                    <a:lnTo>
                      <a:pt x="522" y="207"/>
                    </a:lnTo>
                    <a:lnTo>
                      <a:pt x="545" y="204"/>
                    </a:lnTo>
                    <a:lnTo>
                      <a:pt x="567" y="200"/>
                    </a:lnTo>
                    <a:lnTo>
                      <a:pt x="585" y="195"/>
                    </a:lnTo>
                    <a:lnTo>
                      <a:pt x="602" y="189"/>
                    </a:lnTo>
                    <a:lnTo>
                      <a:pt x="617" y="182"/>
                    </a:lnTo>
                    <a:lnTo>
                      <a:pt x="628" y="176"/>
                    </a:lnTo>
                    <a:lnTo>
                      <a:pt x="636" y="167"/>
                    </a:lnTo>
                    <a:lnTo>
                      <a:pt x="643" y="159"/>
                    </a:lnTo>
                    <a:lnTo>
                      <a:pt x="643" y="159"/>
                    </a:lnTo>
                    <a:lnTo>
                      <a:pt x="645" y="149"/>
                    </a:lnTo>
                    <a:lnTo>
                      <a:pt x="643" y="139"/>
                    </a:lnTo>
                    <a:lnTo>
                      <a:pt x="640" y="129"/>
                    </a:lnTo>
                    <a:lnTo>
                      <a:pt x="631" y="119"/>
                    </a:lnTo>
                    <a:lnTo>
                      <a:pt x="622" y="109"/>
                    </a:lnTo>
                    <a:lnTo>
                      <a:pt x="610" y="99"/>
                    </a:lnTo>
                    <a:lnTo>
                      <a:pt x="593" y="88"/>
                    </a:lnTo>
                    <a:lnTo>
                      <a:pt x="575" y="79"/>
                    </a:lnTo>
                    <a:lnTo>
                      <a:pt x="555" y="69"/>
                    </a:lnTo>
                    <a:lnTo>
                      <a:pt x="533" y="60"/>
                    </a:lnTo>
                    <a:lnTo>
                      <a:pt x="509" y="51"/>
                    </a:lnTo>
                    <a:lnTo>
                      <a:pt x="482" y="43"/>
                    </a:lnTo>
                    <a:lnTo>
                      <a:pt x="454" y="35"/>
                    </a:lnTo>
                    <a:lnTo>
                      <a:pt x="424" y="26"/>
                    </a:lnTo>
                    <a:lnTo>
                      <a:pt x="394" y="20"/>
                    </a:lnTo>
                    <a:lnTo>
                      <a:pt x="361" y="15"/>
                    </a:lnTo>
                    <a:lnTo>
                      <a:pt x="361" y="15"/>
                    </a:lnTo>
                    <a:close/>
                  </a:path>
                </a:pathLst>
              </a:custGeom>
              <a:solidFill>
                <a:srgbClr val="DEDC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6" name="Freeform 1459">
                <a:extLst>
                  <a:ext uri="{FF2B5EF4-FFF2-40B4-BE49-F238E27FC236}">
                    <a16:creationId xmlns:a16="http://schemas.microsoft.com/office/drawing/2014/main" id="{A0BA4C93-DD65-199E-B206-566604EAE5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843"/>
                <a:ext cx="644" cy="211"/>
              </a:xfrm>
              <a:custGeom>
                <a:avLst/>
                <a:gdLst>
                  <a:gd name="T0" fmla="*/ 360 w 644"/>
                  <a:gd name="T1" fmla="*/ 15 h 211"/>
                  <a:gd name="T2" fmla="*/ 234 w 644"/>
                  <a:gd name="T3" fmla="*/ 0 h 211"/>
                  <a:gd name="T4" fmla="*/ 149 w 644"/>
                  <a:gd name="T5" fmla="*/ 2 h 211"/>
                  <a:gd name="T6" fmla="*/ 99 w 644"/>
                  <a:gd name="T7" fmla="*/ 7 h 211"/>
                  <a:gd name="T8" fmla="*/ 59 w 644"/>
                  <a:gd name="T9" fmla="*/ 15 h 211"/>
                  <a:gd name="T10" fmla="*/ 28 w 644"/>
                  <a:gd name="T11" fmla="*/ 27 h 211"/>
                  <a:gd name="T12" fmla="*/ 8 w 644"/>
                  <a:gd name="T13" fmla="*/ 44 h 211"/>
                  <a:gd name="T14" fmla="*/ 3 w 644"/>
                  <a:gd name="T15" fmla="*/ 52 h 211"/>
                  <a:gd name="T16" fmla="*/ 1 w 644"/>
                  <a:gd name="T17" fmla="*/ 72 h 211"/>
                  <a:gd name="T18" fmla="*/ 13 w 644"/>
                  <a:gd name="T19" fmla="*/ 92 h 211"/>
                  <a:gd name="T20" fmla="*/ 36 w 644"/>
                  <a:gd name="T21" fmla="*/ 111 h 211"/>
                  <a:gd name="T22" fmla="*/ 69 w 644"/>
                  <a:gd name="T23" fmla="*/ 131 h 211"/>
                  <a:gd name="T24" fmla="*/ 113 w 644"/>
                  <a:gd name="T25" fmla="*/ 150 h 211"/>
                  <a:gd name="T26" fmla="*/ 162 w 644"/>
                  <a:gd name="T27" fmla="*/ 168 h 211"/>
                  <a:gd name="T28" fmla="*/ 221 w 644"/>
                  <a:gd name="T29" fmla="*/ 183 h 211"/>
                  <a:gd name="T30" fmla="*/ 284 w 644"/>
                  <a:gd name="T31" fmla="*/ 196 h 211"/>
                  <a:gd name="T32" fmla="*/ 348 w 644"/>
                  <a:gd name="T33" fmla="*/ 204 h 211"/>
                  <a:gd name="T34" fmla="*/ 470 w 644"/>
                  <a:gd name="T35" fmla="*/ 211 h 211"/>
                  <a:gd name="T36" fmla="*/ 521 w 644"/>
                  <a:gd name="T37" fmla="*/ 208 h 211"/>
                  <a:gd name="T38" fmla="*/ 566 w 644"/>
                  <a:gd name="T39" fmla="*/ 201 h 211"/>
                  <a:gd name="T40" fmla="*/ 602 w 644"/>
                  <a:gd name="T41" fmla="*/ 189 h 211"/>
                  <a:gd name="T42" fmla="*/ 627 w 644"/>
                  <a:gd name="T43" fmla="*/ 176 h 211"/>
                  <a:gd name="T44" fmla="*/ 642 w 644"/>
                  <a:gd name="T45" fmla="*/ 158 h 211"/>
                  <a:gd name="T46" fmla="*/ 644 w 644"/>
                  <a:gd name="T47" fmla="*/ 150 h 211"/>
                  <a:gd name="T48" fmla="*/ 639 w 644"/>
                  <a:gd name="T49" fmla="*/ 130 h 211"/>
                  <a:gd name="T50" fmla="*/ 621 w 644"/>
                  <a:gd name="T51" fmla="*/ 110 h 211"/>
                  <a:gd name="T52" fmla="*/ 593 w 644"/>
                  <a:gd name="T53" fmla="*/ 88 h 211"/>
                  <a:gd name="T54" fmla="*/ 554 w 644"/>
                  <a:gd name="T55" fmla="*/ 70 h 211"/>
                  <a:gd name="T56" fmla="*/ 508 w 644"/>
                  <a:gd name="T57" fmla="*/ 52 h 211"/>
                  <a:gd name="T58" fmla="*/ 455 w 644"/>
                  <a:gd name="T59" fmla="*/ 35 h 211"/>
                  <a:gd name="T60" fmla="*/ 393 w 644"/>
                  <a:gd name="T61" fmla="*/ 20 h 211"/>
                  <a:gd name="T62" fmla="*/ 360 w 644"/>
                  <a:gd name="T63" fmla="*/ 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44" h="211">
                    <a:moveTo>
                      <a:pt x="360" y="15"/>
                    </a:moveTo>
                    <a:lnTo>
                      <a:pt x="360" y="15"/>
                    </a:lnTo>
                    <a:lnTo>
                      <a:pt x="295" y="5"/>
                    </a:lnTo>
                    <a:lnTo>
                      <a:pt x="234" y="0"/>
                    </a:lnTo>
                    <a:lnTo>
                      <a:pt x="176" y="0"/>
                    </a:lnTo>
                    <a:lnTo>
                      <a:pt x="149" y="2"/>
                    </a:lnTo>
                    <a:lnTo>
                      <a:pt x="123" y="4"/>
                    </a:lnTo>
                    <a:lnTo>
                      <a:pt x="99" y="7"/>
                    </a:lnTo>
                    <a:lnTo>
                      <a:pt x="79" y="10"/>
                    </a:lnTo>
                    <a:lnTo>
                      <a:pt x="59" y="15"/>
                    </a:lnTo>
                    <a:lnTo>
                      <a:pt x="43" y="20"/>
                    </a:lnTo>
                    <a:lnTo>
                      <a:pt x="28" y="27"/>
                    </a:lnTo>
                    <a:lnTo>
                      <a:pt x="16" y="35"/>
                    </a:lnTo>
                    <a:lnTo>
                      <a:pt x="8" y="44"/>
                    </a:lnTo>
                    <a:lnTo>
                      <a:pt x="3" y="52"/>
                    </a:lnTo>
                    <a:lnTo>
                      <a:pt x="3" y="52"/>
                    </a:lnTo>
                    <a:lnTo>
                      <a:pt x="0" y="62"/>
                    </a:lnTo>
                    <a:lnTo>
                      <a:pt x="1" y="72"/>
                    </a:lnTo>
                    <a:lnTo>
                      <a:pt x="6" y="82"/>
                    </a:lnTo>
                    <a:lnTo>
                      <a:pt x="13" y="92"/>
                    </a:lnTo>
                    <a:lnTo>
                      <a:pt x="23" y="102"/>
                    </a:lnTo>
                    <a:lnTo>
                      <a:pt x="36" y="111"/>
                    </a:lnTo>
                    <a:lnTo>
                      <a:pt x="51" y="121"/>
                    </a:lnTo>
                    <a:lnTo>
                      <a:pt x="69" y="131"/>
                    </a:lnTo>
                    <a:lnTo>
                      <a:pt x="89" y="141"/>
                    </a:lnTo>
                    <a:lnTo>
                      <a:pt x="113" y="150"/>
                    </a:lnTo>
                    <a:lnTo>
                      <a:pt x="136" y="160"/>
                    </a:lnTo>
                    <a:lnTo>
                      <a:pt x="162" y="168"/>
                    </a:lnTo>
                    <a:lnTo>
                      <a:pt x="191" y="176"/>
                    </a:lnTo>
                    <a:lnTo>
                      <a:pt x="221" y="183"/>
                    </a:lnTo>
                    <a:lnTo>
                      <a:pt x="252" y="189"/>
                    </a:lnTo>
                    <a:lnTo>
                      <a:pt x="284" y="196"/>
                    </a:lnTo>
                    <a:lnTo>
                      <a:pt x="284" y="196"/>
                    </a:lnTo>
                    <a:lnTo>
                      <a:pt x="348" y="204"/>
                    </a:lnTo>
                    <a:lnTo>
                      <a:pt x="411" y="209"/>
                    </a:lnTo>
                    <a:lnTo>
                      <a:pt x="470" y="211"/>
                    </a:lnTo>
                    <a:lnTo>
                      <a:pt x="496" y="209"/>
                    </a:lnTo>
                    <a:lnTo>
                      <a:pt x="521" y="208"/>
                    </a:lnTo>
                    <a:lnTo>
                      <a:pt x="544" y="204"/>
                    </a:lnTo>
                    <a:lnTo>
                      <a:pt x="566" y="201"/>
                    </a:lnTo>
                    <a:lnTo>
                      <a:pt x="584" y="196"/>
                    </a:lnTo>
                    <a:lnTo>
                      <a:pt x="602" y="189"/>
                    </a:lnTo>
                    <a:lnTo>
                      <a:pt x="616" y="183"/>
                    </a:lnTo>
                    <a:lnTo>
                      <a:pt x="627" y="176"/>
                    </a:lnTo>
                    <a:lnTo>
                      <a:pt x="636" y="168"/>
                    </a:lnTo>
                    <a:lnTo>
                      <a:pt x="642" y="158"/>
                    </a:lnTo>
                    <a:lnTo>
                      <a:pt x="642" y="158"/>
                    </a:lnTo>
                    <a:lnTo>
                      <a:pt x="644" y="150"/>
                    </a:lnTo>
                    <a:lnTo>
                      <a:pt x="642" y="140"/>
                    </a:lnTo>
                    <a:lnTo>
                      <a:pt x="639" y="130"/>
                    </a:lnTo>
                    <a:lnTo>
                      <a:pt x="632" y="120"/>
                    </a:lnTo>
                    <a:lnTo>
                      <a:pt x="621" y="110"/>
                    </a:lnTo>
                    <a:lnTo>
                      <a:pt x="609" y="98"/>
                    </a:lnTo>
                    <a:lnTo>
                      <a:pt x="593" y="88"/>
                    </a:lnTo>
                    <a:lnTo>
                      <a:pt x="576" y="78"/>
                    </a:lnTo>
                    <a:lnTo>
                      <a:pt x="554" y="70"/>
                    </a:lnTo>
                    <a:lnTo>
                      <a:pt x="533" y="60"/>
                    </a:lnTo>
                    <a:lnTo>
                      <a:pt x="508" y="52"/>
                    </a:lnTo>
                    <a:lnTo>
                      <a:pt x="481" y="42"/>
                    </a:lnTo>
                    <a:lnTo>
                      <a:pt x="455" y="35"/>
                    </a:lnTo>
                    <a:lnTo>
                      <a:pt x="425" y="27"/>
                    </a:lnTo>
                    <a:lnTo>
                      <a:pt x="393" y="20"/>
                    </a:lnTo>
                    <a:lnTo>
                      <a:pt x="360" y="15"/>
                    </a:lnTo>
                    <a:lnTo>
                      <a:pt x="360" y="15"/>
                    </a:lnTo>
                    <a:close/>
                  </a:path>
                </a:pathLst>
              </a:custGeom>
              <a:solidFill>
                <a:srgbClr val="458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7" name="Freeform 1460">
                <a:extLst>
                  <a:ext uri="{FF2B5EF4-FFF2-40B4-BE49-F238E27FC236}">
                    <a16:creationId xmlns:a16="http://schemas.microsoft.com/office/drawing/2014/main" id="{FC3CF1E3-94F3-BC16-05FB-04450C3FA5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2" y="762"/>
                <a:ext cx="281" cy="270"/>
              </a:xfrm>
              <a:custGeom>
                <a:avLst/>
                <a:gdLst>
                  <a:gd name="T0" fmla="*/ 196 w 281"/>
                  <a:gd name="T1" fmla="*/ 28 h 270"/>
                  <a:gd name="T2" fmla="*/ 196 w 281"/>
                  <a:gd name="T3" fmla="*/ 28 h 270"/>
                  <a:gd name="T4" fmla="*/ 196 w 281"/>
                  <a:gd name="T5" fmla="*/ 28 h 270"/>
                  <a:gd name="T6" fmla="*/ 188 w 281"/>
                  <a:gd name="T7" fmla="*/ 18 h 270"/>
                  <a:gd name="T8" fmla="*/ 179 w 281"/>
                  <a:gd name="T9" fmla="*/ 10 h 270"/>
                  <a:gd name="T10" fmla="*/ 169 w 281"/>
                  <a:gd name="T11" fmla="*/ 5 h 270"/>
                  <a:gd name="T12" fmla="*/ 158 w 281"/>
                  <a:gd name="T13" fmla="*/ 2 h 270"/>
                  <a:gd name="T14" fmla="*/ 146 w 281"/>
                  <a:gd name="T15" fmla="*/ 0 h 270"/>
                  <a:gd name="T16" fmla="*/ 131 w 281"/>
                  <a:gd name="T17" fmla="*/ 4 h 270"/>
                  <a:gd name="T18" fmla="*/ 118 w 281"/>
                  <a:gd name="T19" fmla="*/ 7 h 270"/>
                  <a:gd name="T20" fmla="*/ 103 w 281"/>
                  <a:gd name="T21" fmla="*/ 15 h 270"/>
                  <a:gd name="T22" fmla="*/ 103 w 281"/>
                  <a:gd name="T23" fmla="*/ 15 h 270"/>
                  <a:gd name="T24" fmla="*/ 91 w 281"/>
                  <a:gd name="T25" fmla="*/ 22 h 270"/>
                  <a:gd name="T26" fmla="*/ 81 w 281"/>
                  <a:gd name="T27" fmla="*/ 28 h 270"/>
                  <a:gd name="T28" fmla="*/ 63 w 281"/>
                  <a:gd name="T29" fmla="*/ 47 h 270"/>
                  <a:gd name="T30" fmla="*/ 45 w 281"/>
                  <a:gd name="T31" fmla="*/ 68 h 270"/>
                  <a:gd name="T32" fmla="*/ 30 w 281"/>
                  <a:gd name="T33" fmla="*/ 91 h 270"/>
                  <a:gd name="T34" fmla="*/ 17 w 281"/>
                  <a:gd name="T35" fmla="*/ 116 h 270"/>
                  <a:gd name="T36" fmla="*/ 8 w 281"/>
                  <a:gd name="T37" fmla="*/ 141 h 270"/>
                  <a:gd name="T38" fmla="*/ 2 w 281"/>
                  <a:gd name="T39" fmla="*/ 168 h 270"/>
                  <a:gd name="T40" fmla="*/ 0 w 281"/>
                  <a:gd name="T41" fmla="*/ 181 h 270"/>
                  <a:gd name="T42" fmla="*/ 0 w 281"/>
                  <a:gd name="T43" fmla="*/ 192 h 270"/>
                  <a:gd name="T44" fmla="*/ 0 w 281"/>
                  <a:gd name="T45" fmla="*/ 192 h 270"/>
                  <a:gd name="T46" fmla="*/ 0 w 281"/>
                  <a:gd name="T47" fmla="*/ 209 h 270"/>
                  <a:gd name="T48" fmla="*/ 3 w 281"/>
                  <a:gd name="T49" fmla="*/ 224 h 270"/>
                  <a:gd name="T50" fmla="*/ 8 w 281"/>
                  <a:gd name="T51" fmla="*/ 236 h 270"/>
                  <a:gd name="T52" fmla="*/ 15 w 281"/>
                  <a:gd name="T53" fmla="*/ 246 h 270"/>
                  <a:gd name="T54" fmla="*/ 23 w 281"/>
                  <a:gd name="T55" fmla="*/ 254 h 270"/>
                  <a:gd name="T56" fmla="*/ 33 w 281"/>
                  <a:gd name="T57" fmla="*/ 260 h 270"/>
                  <a:gd name="T58" fmla="*/ 43 w 281"/>
                  <a:gd name="T59" fmla="*/ 264 h 270"/>
                  <a:gd name="T60" fmla="*/ 55 w 281"/>
                  <a:gd name="T61" fmla="*/ 265 h 270"/>
                  <a:gd name="T62" fmla="*/ 55 w 281"/>
                  <a:gd name="T63" fmla="*/ 265 h 270"/>
                  <a:gd name="T64" fmla="*/ 223 w 281"/>
                  <a:gd name="T65" fmla="*/ 270 h 270"/>
                  <a:gd name="T66" fmla="*/ 281 w 281"/>
                  <a:gd name="T67" fmla="*/ 166 h 270"/>
                  <a:gd name="T68" fmla="*/ 196 w 281"/>
                  <a:gd name="T69" fmla="*/ 28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81" h="270">
                    <a:moveTo>
                      <a:pt x="196" y="28"/>
                    </a:moveTo>
                    <a:lnTo>
                      <a:pt x="196" y="28"/>
                    </a:lnTo>
                    <a:lnTo>
                      <a:pt x="196" y="28"/>
                    </a:lnTo>
                    <a:lnTo>
                      <a:pt x="188" y="18"/>
                    </a:lnTo>
                    <a:lnTo>
                      <a:pt x="179" y="10"/>
                    </a:lnTo>
                    <a:lnTo>
                      <a:pt x="169" y="5"/>
                    </a:lnTo>
                    <a:lnTo>
                      <a:pt x="158" y="2"/>
                    </a:lnTo>
                    <a:lnTo>
                      <a:pt x="146" y="0"/>
                    </a:lnTo>
                    <a:lnTo>
                      <a:pt x="131" y="4"/>
                    </a:lnTo>
                    <a:lnTo>
                      <a:pt x="118" y="7"/>
                    </a:lnTo>
                    <a:lnTo>
                      <a:pt x="103" y="15"/>
                    </a:lnTo>
                    <a:lnTo>
                      <a:pt x="103" y="15"/>
                    </a:lnTo>
                    <a:lnTo>
                      <a:pt x="91" y="22"/>
                    </a:lnTo>
                    <a:lnTo>
                      <a:pt x="81" y="28"/>
                    </a:lnTo>
                    <a:lnTo>
                      <a:pt x="63" y="47"/>
                    </a:lnTo>
                    <a:lnTo>
                      <a:pt x="45" y="68"/>
                    </a:lnTo>
                    <a:lnTo>
                      <a:pt x="30" y="91"/>
                    </a:lnTo>
                    <a:lnTo>
                      <a:pt x="17" y="116"/>
                    </a:lnTo>
                    <a:lnTo>
                      <a:pt x="8" y="141"/>
                    </a:lnTo>
                    <a:lnTo>
                      <a:pt x="2" y="168"/>
                    </a:lnTo>
                    <a:lnTo>
                      <a:pt x="0" y="181"/>
                    </a:lnTo>
                    <a:lnTo>
                      <a:pt x="0" y="192"/>
                    </a:lnTo>
                    <a:lnTo>
                      <a:pt x="0" y="192"/>
                    </a:lnTo>
                    <a:lnTo>
                      <a:pt x="0" y="209"/>
                    </a:lnTo>
                    <a:lnTo>
                      <a:pt x="3" y="224"/>
                    </a:lnTo>
                    <a:lnTo>
                      <a:pt x="8" y="236"/>
                    </a:lnTo>
                    <a:lnTo>
                      <a:pt x="15" y="246"/>
                    </a:lnTo>
                    <a:lnTo>
                      <a:pt x="23" y="254"/>
                    </a:lnTo>
                    <a:lnTo>
                      <a:pt x="33" y="260"/>
                    </a:lnTo>
                    <a:lnTo>
                      <a:pt x="43" y="264"/>
                    </a:lnTo>
                    <a:lnTo>
                      <a:pt x="55" y="265"/>
                    </a:lnTo>
                    <a:lnTo>
                      <a:pt x="55" y="265"/>
                    </a:lnTo>
                    <a:lnTo>
                      <a:pt x="223" y="270"/>
                    </a:lnTo>
                    <a:lnTo>
                      <a:pt x="281" y="166"/>
                    </a:lnTo>
                    <a:lnTo>
                      <a:pt x="196" y="28"/>
                    </a:lnTo>
                    <a:close/>
                  </a:path>
                </a:pathLst>
              </a:custGeom>
              <a:solidFill>
                <a:srgbClr val="929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8" name="Freeform 1461">
                <a:extLst>
                  <a:ext uri="{FF2B5EF4-FFF2-40B4-BE49-F238E27FC236}">
                    <a16:creationId xmlns:a16="http://schemas.microsoft.com/office/drawing/2014/main" id="{C3E6CE9B-5351-A5D4-385B-9FCA5E1AA1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920"/>
                <a:ext cx="88" cy="112"/>
              </a:xfrm>
              <a:custGeom>
                <a:avLst/>
                <a:gdLst>
                  <a:gd name="T0" fmla="*/ 88 w 88"/>
                  <a:gd name="T1" fmla="*/ 31 h 112"/>
                  <a:gd name="T2" fmla="*/ 88 w 88"/>
                  <a:gd name="T3" fmla="*/ 31 h 112"/>
                  <a:gd name="T4" fmla="*/ 87 w 88"/>
                  <a:gd name="T5" fmla="*/ 41 h 112"/>
                  <a:gd name="T6" fmla="*/ 85 w 88"/>
                  <a:gd name="T7" fmla="*/ 53 h 112"/>
                  <a:gd name="T8" fmla="*/ 80 w 88"/>
                  <a:gd name="T9" fmla="*/ 64 h 112"/>
                  <a:gd name="T10" fmla="*/ 75 w 88"/>
                  <a:gd name="T11" fmla="*/ 74 h 112"/>
                  <a:gd name="T12" fmla="*/ 68 w 88"/>
                  <a:gd name="T13" fmla="*/ 84 h 112"/>
                  <a:gd name="T14" fmla="*/ 62 w 88"/>
                  <a:gd name="T15" fmla="*/ 92 h 112"/>
                  <a:gd name="T16" fmla="*/ 53 w 88"/>
                  <a:gd name="T17" fmla="*/ 101 h 112"/>
                  <a:gd name="T18" fmla="*/ 43 w 88"/>
                  <a:gd name="T19" fmla="*/ 107 h 112"/>
                  <a:gd name="T20" fmla="*/ 43 w 88"/>
                  <a:gd name="T21" fmla="*/ 107 h 112"/>
                  <a:gd name="T22" fmla="*/ 35 w 88"/>
                  <a:gd name="T23" fmla="*/ 111 h 112"/>
                  <a:gd name="T24" fmla="*/ 27 w 88"/>
                  <a:gd name="T25" fmla="*/ 112 h 112"/>
                  <a:gd name="T26" fmla="*/ 20 w 88"/>
                  <a:gd name="T27" fmla="*/ 112 h 112"/>
                  <a:gd name="T28" fmla="*/ 14 w 88"/>
                  <a:gd name="T29" fmla="*/ 109 h 112"/>
                  <a:gd name="T30" fmla="*/ 9 w 88"/>
                  <a:gd name="T31" fmla="*/ 106 h 112"/>
                  <a:gd name="T32" fmla="*/ 4 w 88"/>
                  <a:gd name="T33" fmla="*/ 99 h 112"/>
                  <a:gd name="T34" fmla="*/ 2 w 88"/>
                  <a:gd name="T35" fmla="*/ 91 h 112"/>
                  <a:gd name="T36" fmla="*/ 0 w 88"/>
                  <a:gd name="T37" fmla="*/ 81 h 112"/>
                  <a:gd name="T38" fmla="*/ 0 w 88"/>
                  <a:gd name="T39" fmla="*/ 81 h 112"/>
                  <a:gd name="T40" fmla="*/ 2 w 88"/>
                  <a:gd name="T41" fmla="*/ 71 h 112"/>
                  <a:gd name="T42" fmla="*/ 4 w 88"/>
                  <a:gd name="T43" fmla="*/ 59 h 112"/>
                  <a:gd name="T44" fmla="*/ 9 w 88"/>
                  <a:gd name="T45" fmla="*/ 49 h 112"/>
                  <a:gd name="T46" fmla="*/ 14 w 88"/>
                  <a:gd name="T47" fmla="*/ 38 h 112"/>
                  <a:gd name="T48" fmla="*/ 20 w 88"/>
                  <a:gd name="T49" fmla="*/ 30 h 112"/>
                  <a:gd name="T50" fmla="*/ 27 w 88"/>
                  <a:gd name="T51" fmla="*/ 20 h 112"/>
                  <a:gd name="T52" fmla="*/ 35 w 88"/>
                  <a:gd name="T53" fmla="*/ 13 h 112"/>
                  <a:gd name="T54" fmla="*/ 43 w 88"/>
                  <a:gd name="T55" fmla="*/ 6 h 112"/>
                  <a:gd name="T56" fmla="*/ 43 w 88"/>
                  <a:gd name="T57" fmla="*/ 6 h 112"/>
                  <a:gd name="T58" fmla="*/ 53 w 88"/>
                  <a:gd name="T59" fmla="*/ 1 h 112"/>
                  <a:gd name="T60" fmla="*/ 62 w 88"/>
                  <a:gd name="T61" fmla="*/ 0 h 112"/>
                  <a:gd name="T62" fmla="*/ 68 w 88"/>
                  <a:gd name="T63" fmla="*/ 1 h 112"/>
                  <a:gd name="T64" fmla="*/ 75 w 88"/>
                  <a:gd name="T65" fmla="*/ 3 h 112"/>
                  <a:gd name="T66" fmla="*/ 80 w 88"/>
                  <a:gd name="T67" fmla="*/ 8 h 112"/>
                  <a:gd name="T68" fmla="*/ 85 w 88"/>
                  <a:gd name="T69" fmla="*/ 13 h 112"/>
                  <a:gd name="T70" fmla="*/ 87 w 88"/>
                  <a:gd name="T71" fmla="*/ 21 h 112"/>
                  <a:gd name="T72" fmla="*/ 88 w 88"/>
                  <a:gd name="T73" fmla="*/ 31 h 112"/>
                  <a:gd name="T74" fmla="*/ 88 w 88"/>
                  <a:gd name="T75" fmla="*/ 3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8" h="112">
                    <a:moveTo>
                      <a:pt x="88" y="31"/>
                    </a:moveTo>
                    <a:lnTo>
                      <a:pt x="88" y="31"/>
                    </a:lnTo>
                    <a:lnTo>
                      <a:pt x="87" y="41"/>
                    </a:lnTo>
                    <a:lnTo>
                      <a:pt x="85" y="53"/>
                    </a:lnTo>
                    <a:lnTo>
                      <a:pt x="80" y="64"/>
                    </a:lnTo>
                    <a:lnTo>
                      <a:pt x="75" y="74"/>
                    </a:lnTo>
                    <a:lnTo>
                      <a:pt x="68" y="84"/>
                    </a:lnTo>
                    <a:lnTo>
                      <a:pt x="62" y="92"/>
                    </a:lnTo>
                    <a:lnTo>
                      <a:pt x="53" y="101"/>
                    </a:lnTo>
                    <a:lnTo>
                      <a:pt x="43" y="107"/>
                    </a:lnTo>
                    <a:lnTo>
                      <a:pt x="43" y="107"/>
                    </a:lnTo>
                    <a:lnTo>
                      <a:pt x="35" y="111"/>
                    </a:lnTo>
                    <a:lnTo>
                      <a:pt x="27" y="112"/>
                    </a:lnTo>
                    <a:lnTo>
                      <a:pt x="20" y="112"/>
                    </a:lnTo>
                    <a:lnTo>
                      <a:pt x="14" y="109"/>
                    </a:lnTo>
                    <a:lnTo>
                      <a:pt x="9" y="106"/>
                    </a:lnTo>
                    <a:lnTo>
                      <a:pt x="4" y="99"/>
                    </a:lnTo>
                    <a:lnTo>
                      <a:pt x="2" y="91"/>
                    </a:lnTo>
                    <a:lnTo>
                      <a:pt x="0" y="81"/>
                    </a:lnTo>
                    <a:lnTo>
                      <a:pt x="0" y="81"/>
                    </a:lnTo>
                    <a:lnTo>
                      <a:pt x="2" y="71"/>
                    </a:lnTo>
                    <a:lnTo>
                      <a:pt x="4" y="59"/>
                    </a:lnTo>
                    <a:lnTo>
                      <a:pt x="9" y="49"/>
                    </a:lnTo>
                    <a:lnTo>
                      <a:pt x="14" y="38"/>
                    </a:lnTo>
                    <a:lnTo>
                      <a:pt x="20" y="30"/>
                    </a:lnTo>
                    <a:lnTo>
                      <a:pt x="27" y="20"/>
                    </a:lnTo>
                    <a:lnTo>
                      <a:pt x="35" y="13"/>
                    </a:lnTo>
                    <a:lnTo>
                      <a:pt x="43" y="6"/>
                    </a:lnTo>
                    <a:lnTo>
                      <a:pt x="43" y="6"/>
                    </a:lnTo>
                    <a:lnTo>
                      <a:pt x="53" y="1"/>
                    </a:lnTo>
                    <a:lnTo>
                      <a:pt x="62" y="0"/>
                    </a:lnTo>
                    <a:lnTo>
                      <a:pt x="68" y="1"/>
                    </a:lnTo>
                    <a:lnTo>
                      <a:pt x="75" y="3"/>
                    </a:lnTo>
                    <a:lnTo>
                      <a:pt x="80" y="8"/>
                    </a:lnTo>
                    <a:lnTo>
                      <a:pt x="85" y="13"/>
                    </a:lnTo>
                    <a:lnTo>
                      <a:pt x="87" y="21"/>
                    </a:lnTo>
                    <a:lnTo>
                      <a:pt x="88" y="31"/>
                    </a:lnTo>
                    <a:lnTo>
                      <a:pt x="88" y="31"/>
                    </a:lnTo>
                    <a:close/>
                  </a:path>
                </a:pathLst>
              </a:custGeom>
              <a:solidFill>
                <a:srgbClr val="DEDC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69" name="Group 258">
              <a:extLst>
                <a:ext uri="{FF2B5EF4-FFF2-40B4-BE49-F238E27FC236}">
                  <a16:creationId xmlns:a16="http://schemas.microsoft.com/office/drawing/2014/main" id="{02F1572B-83CA-51C9-92F6-D8FA7BEC6E9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060552" y="3328917"/>
              <a:ext cx="660110" cy="516404"/>
              <a:chOff x="2857" y="1391"/>
              <a:chExt cx="1966" cy="1538"/>
            </a:xfrm>
          </p:grpSpPr>
          <p:pic>
            <p:nvPicPr>
              <p:cNvPr id="70" name="Picture 259">
                <a:extLst>
                  <a:ext uri="{FF2B5EF4-FFF2-40B4-BE49-F238E27FC236}">
                    <a16:creationId xmlns:a16="http://schemas.microsoft.com/office/drawing/2014/main" id="{6F8E4FAD-7275-F184-5571-51B7F9A507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06" y="2512"/>
                <a:ext cx="235" cy="1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" name="Freeform 260">
                <a:extLst>
                  <a:ext uri="{FF2B5EF4-FFF2-40B4-BE49-F238E27FC236}">
                    <a16:creationId xmlns:a16="http://schemas.microsoft.com/office/drawing/2014/main" id="{AEE1C6B8-E0ED-4CA4-B0A0-24C089EB86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4" y="1762"/>
                <a:ext cx="34" cy="477"/>
              </a:xfrm>
              <a:custGeom>
                <a:avLst/>
                <a:gdLst>
                  <a:gd name="T0" fmla="*/ 0 w 34"/>
                  <a:gd name="T1" fmla="*/ 469 h 477"/>
                  <a:gd name="T2" fmla="*/ 0 w 34"/>
                  <a:gd name="T3" fmla="*/ 469 h 477"/>
                  <a:gd name="T4" fmla="*/ 2 w 34"/>
                  <a:gd name="T5" fmla="*/ 471 h 477"/>
                  <a:gd name="T6" fmla="*/ 4 w 34"/>
                  <a:gd name="T7" fmla="*/ 473 h 477"/>
                  <a:gd name="T8" fmla="*/ 4 w 34"/>
                  <a:gd name="T9" fmla="*/ 473 h 477"/>
                  <a:gd name="T10" fmla="*/ 4 w 34"/>
                  <a:gd name="T11" fmla="*/ 473 h 477"/>
                  <a:gd name="T12" fmla="*/ 10 w 34"/>
                  <a:gd name="T13" fmla="*/ 475 h 477"/>
                  <a:gd name="T14" fmla="*/ 18 w 34"/>
                  <a:gd name="T15" fmla="*/ 477 h 477"/>
                  <a:gd name="T16" fmla="*/ 18 w 34"/>
                  <a:gd name="T17" fmla="*/ 477 h 477"/>
                  <a:gd name="T18" fmla="*/ 24 w 34"/>
                  <a:gd name="T19" fmla="*/ 475 h 477"/>
                  <a:gd name="T20" fmla="*/ 30 w 34"/>
                  <a:gd name="T21" fmla="*/ 473 h 477"/>
                  <a:gd name="T22" fmla="*/ 32 w 34"/>
                  <a:gd name="T23" fmla="*/ 473 h 477"/>
                  <a:gd name="T24" fmla="*/ 32 w 34"/>
                  <a:gd name="T25" fmla="*/ 473 h 477"/>
                  <a:gd name="T26" fmla="*/ 34 w 34"/>
                  <a:gd name="T27" fmla="*/ 471 h 477"/>
                  <a:gd name="T28" fmla="*/ 34 w 34"/>
                  <a:gd name="T29" fmla="*/ 469 h 477"/>
                  <a:gd name="T30" fmla="*/ 34 w 34"/>
                  <a:gd name="T31" fmla="*/ 469 h 477"/>
                  <a:gd name="T32" fmla="*/ 34 w 34"/>
                  <a:gd name="T33" fmla="*/ 0 h 477"/>
                  <a:gd name="T34" fmla="*/ 0 w 34"/>
                  <a:gd name="T35" fmla="*/ 0 h 477"/>
                  <a:gd name="T36" fmla="*/ 0 w 34"/>
                  <a:gd name="T37" fmla="*/ 469 h 4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" h="477">
                    <a:moveTo>
                      <a:pt x="0" y="469"/>
                    </a:moveTo>
                    <a:lnTo>
                      <a:pt x="0" y="469"/>
                    </a:lnTo>
                    <a:lnTo>
                      <a:pt x="2" y="471"/>
                    </a:lnTo>
                    <a:lnTo>
                      <a:pt x="4" y="473"/>
                    </a:lnTo>
                    <a:lnTo>
                      <a:pt x="4" y="473"/>
                    </a:lnTo>
                    <a:lnTo>
                      <a:pt x="4" y="473"/>
                    </a:lnTo>
                    <a:lnTo>
                      <a:pt x="10" y="475"/>
                    </a:lnTo>
                    <a:lnTo>
                      <a:pt x="18" y="477"/>
                    </a:lnTo>
                    <a:lnTo>
                      <a:pt x="18" y="477"/>
                    </a:lnTo>
                    <a:lnTo>
                      <a:pt x="24" y="475"/>
                    </a:lnTo>
                    <a:lnTo>
                      <a:pt x="30" y="473"/>
                    </a:lnTo>
                    <a:lnTo>
                      <a:pt x="32" y="473"/>
                    </a:lnTo>
                    <a:lnTo>
                      <a:pt x="32" y="473"/>
                    </a:lnTo>
                    <a:lnTo>
                      <a:pt x="34" y="471"/>
                    </a:lnTo>
                    <a:lnTo>
                      <a:pt x="34" y="469"/>
                    </a:lnTo>
                    <a:lnTo>
                      <a:pt x="34" y="469"/>
                    </a:lnTo>
                    <a:lnTo>
                      <a:pt x="34" y="0"/>
                    </a:lnTo>
                    <a:lnTo>
                      <a:pt x="0" y="0"/>
                    </a:lnTo>
                    <a:lnTo>
                      <a:pt x="0" y="469"/>
                    </a:lnTo>
                    <a:close/>
                  </a:path>
                </a:pathLst>
              </a:custGeom>
              <a:solidFill>
                <a:srgbClr val="7979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2" name="Freeform 261">
                <a:extLst>
                  <a:ext uri="{FF2B5EF4-FFF2-40B4-BE49-F238E27FC236}">
                    <a16:creationId xmlns:a16="http://schemas.microsoft.com/office/drawing/2014/main" id="{38E35FE0-F6F6-6A01-2386-1AEBE844D5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9" y="1391"/>
                <a:ext cx="756" cy="834"/>
              </a:xfrm>
              <a:custGeom>
                <a:avLst/>
                <a:gdLst>
                  <a:gd name="T0" fmla="*/ 0 w 756"/>
                  <a:gd name="T1" fmla="*/ 523 h 834"/>
                  <a:gd name="T2" fmla="*/ 543 w 756"/>
                  <a:gd name="T3" fmla="*/ 834 h 834"/>
                  <a:gd name="T4" fmla="*/ 756 w 756"/>
                  <a:gd name="T5" fmla="*/ 313 h 834"/>
                  <a:gd name="T6" fmla="*/ 212 w 756"/>
                  <a:gd name="T7" fmla="*/ 0 h 834"/>
                  <a:gd name="T8" fmla="*/ 0 w 756"/>
                  <a:gd name="T9" fmla="*/ 523 h 8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6" h="834">
                    <a:moveTo>
                      <a:pt x="0" y="523"/>
                    </a:moveTo>
                    <a:lnTo>
                      <a:pt x="543" y="834"/>
                    </a:lnTo>
                    <a:lnTo>
                      <a:pt x="756" y="313"/>
                    </a:lnTo>
                    <a:lnTo>
                      <a:pt x="212" y="0"/>
                    </a:lnTo>
                    <a:lnTo>
                      <a:pt x="0" y="52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3" name="Freeform 262">
                <a:extLst>
                  <a:ext uri="{FF2B5EF4-FFF2-40B4-BE49-F238E27FC236}">
                    <a16:creationId xmlns:a16="http://schemas.microsoft.com/office/drawing/2014/main" id="{640700D9-EE82-F25B-53E3-D02CC45570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7" y="1427"/>
                <a:ext cx="702" cy="762"/>
              </a:xfrm>
              <a:custGeom>
                <a:avLst/>
                <a:gdLst>
                  <a:gd name="T0" fmla="*/ 0 w 702"/>
                  <a:gd name="T1" fmla="*/ 469 h 762"/>
                  <a:gd name="T2" fmla="*/ 511 w 702"/>
                  <a:gd name="T3" fmla="*/ 762 h 762"/>
                  <a:gd name="T4" fmla="*/ 702 w 702"/>
                  <a:gd name="T5" fmla="*/ 295 h 762"/>
                  <a:gd name="T6" fmla="*/ 190 w 702"/>
                  <a:gd name="T7" fmla="*/ 0 h 762"/>
                  <a:gd name="T8" fmla="*/ 0 w 702"/>
                  <a:gd name="T9" fmla="*/ 469 h 7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2" h="762">
                    <a:moveTo>
                      <a:pt x="0" y="469"/>
                    </a:moveTo>
                    <a:lnTo>
                      <a:pt x="511" y="762"/>
                    </a:lnTo>
                    <a:lnTo>
                      <a:pt x="702" y="295"/>
                    </a:lnTo>
                    <a:lnTo>
                      <a:pt x="190" y="0"/>
                    </a:lnTo>
                    <a:lnTo>
                      <a:pt x="0" y="469"/>
                    </a:lnTo>
                    <a:close/>
                  </a:path>
                </a:pathLst>
              </a:custGeom>
              <a:solidFill>
                <a:srgbClr val="458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4" name="Freeform 263">
                <a:extLst>
                  <a:ext uri="{FF2B5EF4-FFF2-40B4-BE49-F238E27FC236}">
                    <a16:creationId xmlns:a16="http://schemas.microsoft.com/office/drawing/2014/main" id="{EA226C5B-36A9-7227-B7E5-89E8ECCDC74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69" y="1445"/>
                <a:ext cx="678" cy="726"/>
              </a:xfrm>
              <a:custGeom>
                <a:avLst/>
                <a:gdLst>
                  <a:gd name="T0" fmla="*/ 570 w 678"/>
                  <a:gd name="T1" fmla="*/ 209 h 726"/>
                  <a:gd name="T2" fmla="*/ 473 w 678"/>
                  <a:gd name="T3" fmla="*/ 153 h 726"/>
                  <a:gd name="T4" fmla="*/ 373 w 678"/>
                  <a:gd name="T5" fmla="*/ 134 h 726"/>
                  <a:gd name="T6" fmla="*/ 249 w 678"/>
                  <a:gd name="T7" fmla="*/ 62 h 726"/>
                  <a:gd name="T8" fmla="*/ 160 w 678"/>
                  <a:gd name="T9" fmla="*/ 24 h 726"/>
                  <a:gd name="T10" fmla="*/ 152 w 678"/>
                  <a:gd name="T11" fmla="*/ 143 h 726"/>
                  <a:gd name="T12" fmla="*/ 96 w 678"/>
                  <a:gd name="T13" fmla="*/ 281 h 726"/>
                  <a:gd name="T14" fmla="*/ 24 w 678"/>
                  <a:gd name="T15" fmla="*/ 361 h 726"/>
                  <a:gd name="T16" fmla="*/ 42 w 678"/>
                  <a:gd name="T17" fmla="*/ 443 h 726"/>
                  <a:gd name="T18" fmla="*/ 164 w 678"/>
                  <a:gd name="T19" fmla="*/ 513 h 726"/>
                  <a:gd name="T20" fmla="*/ 239 w 678"/>
                  <a:gd name="T21" fmla="*/ 596 h 726"/>
                  <a:gd name="T22" fmla="*/ 335 w 678"/>
                  <a:gd name="T23" fmla="*/ 650 h 726"/>
                  <a:gd name="T24" fmla="*/ 435 w 678"/>
                  <a:gd name="T25" fmla="*/ 668 h 726"/>
                  <a:gd name="T26" fmla="*/ 531 w 678"/>
                  <a:gd name="T27" fmla="*/ 662 h 726"/>
                  <a:gd name="T28" fmla="*/ 576 w 678"/>
                  <a:gd name="T29" fmla="*/ 556 h 726"/>
                  <a:gd name="T30" fmla="*/ 584 w 678"/>
                  <a:gd name="T31" fmla="*/ 437 h 726"/>
                  <a:gd name="T32" fmla="*/ 642 w 678"/>
                  <a:gd name="T33" fmla="*/ 301 h 726"/>
                  <a:gd name="T34" fmla="*/ 554 w 678"/>
                  <a:gd name="T35" fmla="*/ 249 h 726"/>
                  <a:gd name="T36" fmla="*/ 345 w 678"/>
                  <a:gd name="T37" fmla="*/ 361 h 726"/>
                  <a:gd name="T38" fmla="*/ 237 w 678"/>
                  <a:gd name="T39" fmla="*/ 361 h 726"/>
                  <a:gd name="T40" fmla="*/ 377 w 678"/>
                  <a:gd name="T41" fmla="*/ 391 h 726"/>
                  <a:gd name="T42" fmla="*/ 389 w 678"/>
                  <a:gd name="T43" fmla="*/ 387 h 726"/>
                  <a:gd name="T44" fmla="*/ 409 w 678"/>
                  <a:gd name="T45" fmla="*/ 337 h 726"/>
                  <a:gd name="T46" fmla="*/ 373 w 678"/>
                  <a:gd name="T47" fmla="*/ 267 h 726"/>
                  <a:gd name="T48" fmla="*/ 249 w 678"/>
                  <a:gd name="T49" fmla="*/ 197 h 726"/>
                  <a:gd name="T50" fmla="*/ 229 w 678"/>
                  <a:gd name="T51" fmla="*/ 355 h 726"/>
                  <a:gd name="T52" fmla="*/ 233 w 678"/>
                  <a:gd name="T53" fmla="*/ 371 h 726"/>
                  <a:gd name="T54" fmla="*/ 277 w 678"/>
                  <a:gd name="T55" fmla="*/ 395 h 726"/>
                  <a:gd name="T56" fmla="*/ 349 w 678"/>
                  <a:gd name="T57" fmla="*/ 485 h 726"/>
                  <a:gd name="T58" fmla="*/ 463 w 678"/>
                  <a:gd name="T59" fmla="*/ 441 h 726"/>
                  <a:gd name="T60" fmla="*/ 469 w 678"/>
                  <a:gd name="T61" fmla="*/ 323 h 726"/>
                  <a:gd name="T62" fmla="*/ 465 w 678"/>
                  <a:gd name="T63" fmla="*/ 309 h 726"/>
                  <a:gd name="T64" fmla="*/ 421 w 678"/>
                  <a:gd name="T65" fmla="*/ 283 h 726"/>
                  <a:gd name="T66" fmla="*/ 349 w 678"/>
                  <a:gd name="T67" fmla="*/ 193 h 726"/>
                  <a:gd name="T68" fmla="*/ 225 w 678"/>
                  <a:gd name="T69" fmla="*/ 122 h 726"/>
                  <a:gd name="T70" fmla="*/ 204 w 678"/>
                  <a:gd name="T71" fmla="*/ 281 h 726"/>
                  <a:gd name="T72" fmla="*/ 180 w 678"/>
                  <a:gd name="T73" fmla="*/ 341 h 726"/>
                  <a:gd name="T74" fmla="*/ 160 w 678"/>
                  <a:gd name="T75" fmla="*/ 389 h 726"/>
                  <a:gd name="T76" fmla="*/ 196 w 678"/>
                  <a:gd name="T77" fmla="*/ 459 h 726"/>
                  <a:gd name="T78" fmla="*/ 321 w 678"/>
                  <a:gd name="T79" fmla="*/ 530 h 726"/>
                  <a:gd name="T80" fmla="*/ 423 w 678"/>
                  <a:gd name="T81" fmla="*/ 540 h 726"/>
                  <a:gd name="T82" fmla="*/ 437 w 678"/>
                  <a:gd name="T83" fmla="*/ 536 h 726"/>
                  <a:gd name="T84" fmla="*/ 457 w 678"/>
                  <a:gd name="T85" fmla="*/ 485 h 726"/>
                  <a:gd name="T86" fmla="*/ 531 w 678"/>
                  <a:gd name="T87" fmla="*/ 407 h 726"/>
                  <a:gd name="T88" fmla="*/ 527 w 678"/>
                  <a:gd name="T89" fmla="*/ 285 h 726"/>
                  <a:gd name="T90" fmla="*/ 457 w 678"/>
                  <a:gd name="T91" fmla="*/ 195 h 726"/>
                  <a:gd name="T92" fmla="*/ 333 w 678"/>
                  <a:gd name="T93" fmla="*/ 124 h 726"/>
                  <a:gd name="T94" fmla="*/ 289 w 678"/>
                  <a:gd name="T95" fmla="*/ 98 h 726"/>
                  <a:gd name="T96" fmla="*/ 184 w 678"/>
                  <a:gd name="T97" fmla="*/ 86 h 726"/>
                  <a:gd name="T98" fmla="*/ 180 w 678"/>
                  <a:gd name="T99" fmla="*/ 207 h 726"/>
                  <a:gd name="T100" fmla="*/ 156 w 678"/>
                  <a:gd name="T101" fmla="*/ 265 h 726"/>
                  <a:gd name="T102" fmla="*/ 80 w 678"/>
                  <a:gd name="T103" fmla="*/ 345 h 726"/>
                  <a:gd name="T104" fmla="*/ 80 w 678"/>
                  <a:gd name="T105" fmla="*/ 453 h 726"/>
                  <a:gd name="T106" fmla="*/ 184 w 678"/>
                  <a:gd name="T107" fmla="*/ 463 h 726"/>
                  <a:gd name="T108" fmla="*/ 237 w 678"/>
                  <a:gd name="T109" fmla="*/ 493 h 726"/>
                  <a:gd name="T110" fmla="*/ 309 w 678"/>
                  <a:gd name="T111" fmla="*/ 584 h 726"/>
                  <a:gd name="T112" fmla="*/ 431 w 678"/>
                  <a:gd name="T113" fmla="*/ 654 h 726"/>
                  <a:gd name="T114" fmla="*/ 475 w 678"/>
                  <a:gd name="T115" fmla="*/ 678 h 726"/>
                  <a:gd name="T116" fmla="*/ 531 w 678"/>
                  <a:gd name="T117" fmla="*/ 542 h 726"/>
                  <a:gd name="T118" fmla="*/ 538 w 678"/>
                  <a:gd name="T119" fmla="*/ 423 h 726"/>
                  <a:gd name="T120" fmla="*/ 562 w 678"/>
                  <a:gd name="T121" fmla="*/ 363 h 7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78" h="726">
                    <a:moveTo>
                      <a:pt x="658" y="259"/>
                    </a:moveTo>
                    <a:lnTo>
                      <a:pt x="650" y="253"/>
                    </a:lnTo>
                    <a:lnTo>
                      <a:pt x="636" y="285"/>
                    </a:lnTo>
                    <a:lnTo>
                      <a:pt x="602" y="265"/>
                    </a:lnTo>
                    <a:lnTo>
                      <a:pt x="614" y="233"/>
                    </a:lnTo>
                    <a:lnTo>
                      <a:pt x="606" y="229"/>
                    </a:lnTo>
                    <a:lnTo>
                      <a:pt x="592" y="261"/>
                    </a:lnTo>
                    <a:lnTo>
                      <a:pt x="558" y="241"/>
                    </a:lnTo>
                    <a:lnTo>
                      <a:pt x="570" y="209"/>
                    </a:lnTo>
                    <a:lnTo>
                      <a:pt x="562" y="203"/>
                    </a:lnTo>
                    <a:lnTo>
                      <a:pt x="548" y="235"/>
                    </a:lnTo>
                    <a:lnTo>
                      <a:pt x="513" y="215"/>
                    </a:lnTo>
                    <a:lnTo>
                      <a:pt x="527" y="183"/>
                    </a:lnTo>
                    <a:lnTo>
                      <a:pt x="517" y="177"/>
                    </a:lnTo>
                    <a:lnTo>
                      <a:pt x="505" y="209"/>
                    </a:lnTo>
                    <a:lnTo>
                      <a:pt x="469" y="189"/>
                    </a:lnTo>
                    <a:lnTo>
                      <a:pt x="483" y="157"/>
                    </a:lnTo>
                    <a:lnTo>
                      <a:pt x="473" y="153"/>
                    </a:lnTo>
                    <a:lnTo>
                      <a:pt x="461" y="185"/>
                    </a:lnTo>
                    <a:lnTo>
                      <a:pt x="425" y="165"/>
                    </a:lnTo>
                    <a:lnTo>
                      <a:pt x="439" y="132"/>
                    </a:lnTo>
                    <a:lnTo>
                      <a:pt x="429" y="126"/>
                    </a:lnTo>
                    <a:lnTo>
                      <a:pt x="417" y="159"/>
                    </a:lnTo>
                    <a:lnTo>
                      <a:pt x="381" y="139"/>
                    </a:lnTo>
                    <a:lnTo>
                      <a:pt x="395" y="106"/>
                    </a:lnTo>
                    <a:lnTo>
                      <a:pt x="385" y="102"/>
                    </a:lnTo>
                    <a:lnTo>
                      <a:pt x="373" y="134"/>
                    </a:lnTo>
                    <a:lnTo>
                      <a:pt x="337" y="114"/>
                    </a:lnTo>
                    <a:lnTo>
                      <a:pt x="351" y="82"/>
                    </a:lnTo>
                    <a:lnTo>
                      <a:pt x="341" y="76"/>
                    </a:lnTo>
                    <a:lnTo>
                      <a:pt x="329" y="108"/>
                    </a:lnTo>
                    <a:lnTo>
                      <a:pt x="293" y="88"/>
                    </a:lnTo>
                    <a:lnTo>
                      <a:pt x="307" y="56"/>
                    </a:lnTo>
                    <a:lnTo>
                      <a:pt x="299" y="50"/>
                    </a:lnTo>
                    <a:lnTo>
                      <a:pt x="285" y="82"/>
                    </a:lnTo>
                    <a:lnTo>
                      <a:pt x="249" y="62"/>
                    </a:lnTo>
                    <a:lnTo>
                      <a:pt x="263" y="30"/>
                    </a:lnTo>
                    <a:lnTo>
                      <a:pt x="255" y="26"/>
                    </a:lnTo>
                    <a:lnTo>
                      <a:pt x="241" y="58"/>
                    </a:lnTo>
                    <a:lnTo>
                      <a:pt x="204" y="38"/>
                    </a:lnTo>
                    <a:lnTo>
                      <a:pt x="219" y="6"/>
                    </a:lnTo>
                    <a:lnTo>
                      <a:pt x="211" y="0"/>
                    </a:lnTo>
                    <a:lnTo>
                      <a:pt x="196" y="32"/>
                    </a:lnTo>
                    <a:lnTo>
                      <a:pt x="164" y="14"/>
                    </a:lnTo>
                    <a:lnTo>
                      <a:pt x="160" y="24"/>
                    </a:lnTo>
                    <a:lnTo>
                      <a:pt x="192" y="42"/>
                    </a:lnTo>
                    <a:lnTo>
                      <a:pt x="176" y="82"/>
                    </a:lnTo>
                    <a:lnTo>
                      <a:pt x="144" y="64"/>
                    </a:lnTo>
                    <a:lnTo>
                      <a:pt x="140" y="74"/>
                    </a:lnTo>
                    <a:lnTo>
                      <a:pt x="172" y="92"/>
                    </a:lnTo>
                    <a:lnTo>
                      <a:pt x="156" y="132"/>
                    </a:lnTo>
                    <a:lnTo>
                      <a:pt x="124" y="114"/>
                    </a:lnTo>
                    <a:lnTo>
                      <a:pt x="120" y="122"/>
                    </a:lnTo>
                    <a:lnTo>
                      <a:pt x="152" y="143"/>
                    </a:lnTo>
                    <a:lnTo>
                      <a:pt x="136" y="181"/>
                    </a:lnTo>
                    <a:lnTo>
                      <a:pt x="104" y="163"/>
                    </a:lnTo>
                    <a:lnTo>
                      <a:pt x="100" y="173"/>
                    </a:lnTo>
                    <a:lnTo>
                      <a:pt x="132" y="191"/>
                    </a:lnTo>
                    <a:lnTo>
                      <a:pt x="116" y="231"/>
                    </a:lnTo>
                    <a:lnTo>
                      <a:pt x="84" y="213"/>
                    </a:lnTo>
                    <a:lnTo>
                      <a:pt x="80" y="223"/>
                    </a:lnTo>
                    <a:lnTo>
                      <a:pt x="112" y="241"/>
                    </a:lnTo>
                    <a:lnTo>
                      <a:pt x="96" y="281"/>
                    </a:lnTo>
                    <a:lnTo>
                      <a:pt x="64" y="263"/>
                    </a:lnTo>
                    <a:lnTo>
                      <a:pt x="60" y="271"/>
                    </a:lnTo>
                    <a:lnTo>
                      <a:pt x="92" y="291"/>
                    </a:lnTo>
                    <a:lnTo>
                      <a:pt x="76" y="329"/>
                    </a:lnTo>
                    <a:lnTo>
                      <a:pt x="44" y="311"/>
                    </a:lnTo>
                    <a:lnTo>
                      <a:pt x="40" y="321"/>
                    </a:lnTo>
                    <a:lnTo>
                      <a:pt x="72" y="339"/>
                    </a:lnTo>
                    <a:lnTo>
                      <a:pt x="56" y="379"/>
                    </a:lnTo>
                    <a:lnTo>
                      <a:pt x="24" y="361"/>
                    </a:lnTo>
                    <a:lnTo>
                      <a:pt x="20" y="371"/>
                    </a:lnTo>
                    <a:lnTo>
                      <a:pt x="52" y="389"/>
                    </a:lnTo>
                    <a:lnTo>
                      <a:pt x="36" y="427"/>
                    </a:lnTo>
                    <a:lnTo>
                      <a:pt x="4" y="409"/>
                    </a:lnTo>
                    <a:lnTo>
                      <a:pt x="0" y="419"/>
                    </a:lnTo>
                    <a:lnTo>
                      <a:pt x="32" y="437"/>
                    </a:lnTo>
                    <a:lnTo>
                      <a:pt x="20" y="469"/>
                    </a:lnTo>
                    <a:lnTo>
                      <a:pt x="28" y="475"/>
                    </a:lnTo>
                    <a:lnTo>
                      <a:pt x="42" y="443"/>
                    </a:lnTo>
                    <a:lnTo>
                      <a:pt x="76" y="463"/>
                    </a:lnTo>
                    <a:lnTo>
                      <a:pt x="64" y="495"/>
                    </a:lnTo>
                    <a:lnTo>
                      <a:pt x="72" y="499"/>
                    </a:lnTo>
                    <a:lnTo>
                      <a:pt x="84" y="467"/>
                    </a:lnTo>
                    <a:lnTo>
                      <a:pt x="120" y="487"/>
                    </a:lnTo>
                    <a:lnTo>
                      <a:pt x="108" y="519"/>
                    </a:lnTo>
                    <a:lnTo>
                      <a:pt x="116" y="526"/>
                    </a:lnTo>
                    <a:lnTo>
                      <a:pt x="128" y="493"/>
                    </a:lnTo>
                    <a:lnTo>
                      <a:pt x="164" y="513"/>
                    </a:lnTo>
                    <a:lnTo>
                      <a:pt x="150" y="546"/>
                    </a:lnTo>
                    <a:lnTo>
                      <a:pt x="160" y="550"/>
                    </a:lnTo>
                    <a:lnTo>
                      <a:pt x="172" y="517"/>
                    </a:lnTo>
                    <a:lnTo>
                      <a:pt x="209" y="538"/>
                    </a:lnTo>
                    <a:lnTo>
                      <a:pt x="194" y="570"/>
                    </a:lnTo>
                    <a:lnTo>
                      <a:pt x="204" y="576"/>
                    </a:lnTo>
                    <a:lnTo>
                      <a:pt x="217" y="544"/>
                    </a:lnTo>
                    <a:lnTo>
                      <a:pt x="253" y="564"/>
                    </a:lnTo>
                    <a:lnTo>
                      <a:pt x="239" y="596"/>
                    </a:lnTo>
                    <a:lnTo>
                      <a:pt x="249" y="600"/>
                    </a:lnTo>
                    <a:lnTo>
                      <a:pt x="261" y="568"/>
                    </a:lnTo>
                    <a:lnTo>
                      <a:pt x="297" y="588"/>
                    </a:lnTo>
                    <a:lnTo>
                      <a:pt x="283" y="620"/>
                    </a:lnTo>
                    <a:lnTo>
                      <a:pt x="291" y="626"/>
                    </a:lnTo>
                    <a:lnTo>
                      <a:pt x="305" y="594"/>
                    </a:lnTo>
                    <a:lnTo>
                      <a:pt x="339" y="614"/>
                    </a:lnTo>
                    <a:lnTo>
                      <a:pt x="327" y="646"/>
                    </a:lnTo>
                    <a:lnTo>
                      <a:pt x="335" y="650"/>
                    </a:lnTo>
                    <a:lnTo>
                      <a:pt x="349" y="618"/>
                    </a:lnTo>
                    <a:lnTo>
                      <a:pt x="383" y="638"/>
                    </a:lnTo>
                    <a:lnTo>
                      <a:pt x="371" y="670"/>
                    </a:lnTo>
                    <a:lnTo>
                      <a:pt x="379" y="676"/>
                    </a:lnTo>
                    <a:lnTo>
                      <a:pt x="393" y="644"/>
                    </a:lnTo>
                    <a:lnTo>
                      <a:pt x="427" y="664"/>
                    </a:lnTo>
                    <a:lnTo>
                      <a:pt x="415" y="696"/>
                    </a:lnTo>
                    <a:lnTo>
                      <a:pt x="423" y="700"/>
                    </a:lnTo>
                    <a:lnTo>
                      <a:pt x="435" y="668"/>
                    </a:lnTo>
                    <a:lnTo>
                      <a:pt x="471" y="688"/>
                    </a:lnTo>
                    <a:lnTo>
                      <a:pt x="457" y="720"/>
                    </a:lnTo>
                    <a:lnTo>
                      <a:pt x="467" y="726"/>
                    </a:lnTo>
                    <a:lnTo>
                      <a:pt x="479" y="694"/>
                    </a:lnTo>
                    <a:lnTo>
                      <a:pt x="511" y="712"/>
                    </a:lnTo>
                    <a:lnTo>
                      <a:pt x="515" y="702"/>
                    </a:lnTo>
                    <a:lnTo>
                      <a:pt x="483" y="684"/>
                    </a:lnTo>
                    <a:lnTo>
                      <a:pt x="499" y="644"/>
                    </a:lnTo>
                    <a:lnTo>
                      <a:pt x="531" y="662"/>
                    </a:lnTo>
                    <a:lnTo>
                      <a:pt x="536" y="652"/>
                    </a:lnTo>
                    <a:lnTo>
                      <a:pt x="503" y="634"/>
                    </a:lnTo>
                    <a:lnTo>
                      <a:pt x="519" y="596"/>
                    </a:lnTo>
                    <a:lnTo>
                      <a:pt x="552" y="614"/>
                    </a:lnTo>
                    <a:lnTo>
                      <a:pt x="556" y="604"/>
                    </a:lnTo>
                    <a:lnTo>
                      <a:pt x="523" y="586"/>
                    </a:lnTo>
                    <a:lnTo>
                      <a:pt x="540" y="546"/>
                    </a:lnTo>
                    <a:lnTo>
                      <a:pt x="572" y="564"/>
                    </a:lnTo>
                    <a:lnTo>
                      <a:pt x="576" y="556"/>
                    </a:lnTo>
                    <a:lnTo>
                      <a:pt x="544" y="536"/>
                    </a:lnTo>
                    <a:lnTo>
                      <a:pt x="560" y="497"/>
                    </a:lnTo>
                    <a:lnTo>
                      <a:pt x="592" y="515"/>
                    </a:lnTo>
                    <a:lnTo>
                      <a:pt x="596" y="505"/>
                    </a:lnTo>
                    <a:lnTo>
                      <a:pt x="564" y="487"/>
                    </a:lnTo>
                    <a:lnTo>
                      <a:pt x="580" y="447"/>
                    </a:lnTo>
                    <a:lnTo>
                      <a:pt x="612" y="465"/>
                    </a:lnTo>
                    <a:lnTo>
                      <a:pt x="616" y="457"/>
                    </a:lnTo>
                    <a:lnTo>
                      <a:pt x="584" y="437"/>
                    </a:lnTo>
                    <a:lnTo>
                      <a:pt x="600" y="399"/>
                    </a:lnTo>
                    <a:lnTo>
                      <a:pt x="634" y="417"/>
                    </a:lnTo>
                    <a:lnTo>
                      <a:pt x="638" y="407"/>
                    </a:lnTo>
                    <a:lnTo>
                      <a:pt x="604" y="389"/>
                    </a:lnTo>
                    <a:lnTo>
                      <a:pt x="620" y="349"/>
                    </a:lnTo>
                    <a:lnTo>
                      <a:pt x="654" y="367"/>
                    </a:lnTo>
                    <a:lnTo>
                      <a:pt x="658" y="357"/>
                    </a:lnTo>
                    <a:lnTo>
                      <a:pt x="624" y="339"/>
                    </a:lnTo>
                    <a:lnTo>
                      <a:pt x="642" y="301"/>
                    </a:lnTo>
                    <a:lnTo>
                      <a:pt x="674" y="319"/>
                    </a:lnTo>
                    <a:lnTo>
                      <a:pt x="678" y="309"/>
                    </a:lnTo>
                    <a:lnTo>
                      <a:pt x="646" y="291"/>
                    </a:lnTo>
                    <a:lnTo>
                      <a:pt x="658" y="259"/>
                    </a:lnTo>
                    <a:close/>
                    <a:moveTo>
                      <a:pt x="554" y="249"/>
                    </a:moveTo>
                    <a:lnTo>
                      <a:pt x="588" y="269"/>
                    </a:lnTo>
                    <a:lnTo>
                      <a:pt x="572" y="309"/>
                    </a:lnTo>
                    <a:lnTo>
                      <a:pt x="538" y="289"/>
                    </a:lnTo>
                    <a:lnTo>
                      <a:pt x="554" y="249"/>
                    </a:lnTo>
                    <a:close/>
                    <a:moveTo>
                      <a:pt x="337" y="357"/>
                    </a:moveTo>
                    <a:lnTo>
                      <a:pt x="301" y="337"/>
                    </a:lnTo>
                    <a:lnTo>
                      <a:pt x="317" y="297"/>
                    </a:lnTo>
                    <a:lnTo>
                      <a:pt x="353" y="317"/>
                    </a:lnTo>
                    <a:lnTo>
                      <a:pt x="337" y="357"/>
                    </a:lnTo>
                    <a:close/>
                    <a:moveTo>
                      <a:pt x="361" y="323"/>
                    </a:moveTo>
                    <a:lnTo>
                      <a:pt x="397" y="343"/>
                    </a:lnTo>
                    <a:lnTo>
                      <a:pt x="381" y="381"/>
                    </a:lnTo>
                    <a:lnTo>
                      <a:pt x="345" y="361"/>
                    </a:lnTo>
                    <a:lnTo>
                      <a:pt x="361" y="323"/>
                    </a:lnTo>
                    <a:close/>
                    <a:moveTo>
                      <a:pt x="293" y="331"/>
                    </a:moveTo>
                    <a:lnTo>
                      <a:pt x="257" y="311"/>
                    </a:lnTo>
                    <a:lnTo>
                      <a:pt x="273" y="271"/>
                    </a:lnTo>
                    <a:lnTo>
                      <a:pt x="309" y="293"/>
                    </a:lnTo>
                    <a:lnTo>
                      <a:pt x="293" y="331"/>
                    </a:lnTo>
                    <a:close/>
                    <a:moveTo>
                      <a:pt x="289" y="341"/>
                    </a:moveTo>
                    <a:lnTo>
                      <a:pt x="273" y="381"/>
                    </a:lnTo>
                    <a:lnTo>
                      <a:pt x="237" y="361"/>
                    </a:lnTo>
                    <a:lnTo>
                      <a:pt x="253" y="321"/>
                    </a:lnTo>
                    <a:lnTo>
                      <a:pt x="289" y="341"/>
                    </a:lnTo>
                    <a:close/>
                    <a:moveTo>
                      <a:pt x="297" y="347"/>
                    </a:moveTo>
                    <a:lnTo>
                      <a:pt x="333" y="367"/>
                    </a:lnTo>
                    <a:lnTo>
                      <a:pt x="317" y="405"/>
                    </a:lnTo>
                    <a:lnTo>
                      <a:pt x="281" y="385"/>
                    </a:lnTo>
                    <a:lnTo>
                      <a:pt x="297" y="347"/>
                    </a:lnTo>
                    <a:close/>
                    <a:moveTo>
                      <a:pt x="341" y="371"/>
                    </a:moveTo>
                    <a:lnTo>
                      <a:pt x="377" y="391"/>
                    </a:lnTo>
                    <a:lnTo>
                      <a:pt x="361" y="431"/>
                    </a:lnTo>
                    <a:lnTo>
                      <a:pt x="325" y="411"/>
                    </a:lnTo>
                    <a:lnTo>
                      <a:pt x="341" y="371"/>
                    </a:lnTo>
                    <a:close/>
                    <a:moveTo>
                      <a:pt x="385" y="397"/>
                    </a:moveTo>
                    <a:lnTo>
                      <a:pt x="419" y="417"/>
                    </a:lnTo>
                    <a:lnTo>
                      <a:pt x="403" y="455"/>
                    </a:lnTo>
                    <a:lnTo>
                      <a:pt x="369" y="435"/>
                    </a:lnTo>
                    <a:lnTo>
                      <a:pt x="385" y="397"/>
                    </a:lnTo>
                    <a:close/>
                    <a:moveTo>
                      <a:pt x="389" y="387"/>
                    </a:moveTo>
                    <a:lnTo>
                      <a:pt x="405" y="347"/>
                    </a:lnTo>
                    <a:lnTo>
                      <a:pt x="439" y="367"/>
                    </a:lnTo>
                    <a:lnTo>
                      <a:pt x="423" y="407"/>
                    </a:lnTo>
                    <a:lnTo>
                      <a:pt x="389" y="387"/>
                    </a:lnTo>
                    <a:close/>
                    <a:moveTo>
                      <a:pt x="409" y="337"/>
                    </a:moveTo>
                    <a:lnTo>
                      <a:pt x="425" y="299"/>
                    </a:lnTo>
                    <a:lnTo>
                      <a:pt x="461" y="319"/>
                    </a:lnTo>
                    <a:lnTo>
                      <a:pt x="443" y="357"/>
                    </a:lnTo>
                    <a:lnTo>
                      <a:pt x="409" y="337"/>
                    </a:lnTo>
                    <a:close/>
                    <a:moveTo>
                      <a:pt x="401" y="333"/>
                    </a:moveTo>
                    <a:lnTo>
                      <a:pt x="365" y="313"/>
                    </a:lnTo>
                    <a:lnTo>
                      <a:pt x="381" y="273"/>
                    </a:lnTo>
                    <a:lnTo>
                      <a:pt x="417" y="293"/>
                    </a:lnTo>
                    <a:lnTo>
                      <a:pt x="401" y="333"/>
                    </a:lnTo>
                    <a:close/>
                    <a:moveTo>
                      <a:pt x="357" y="307"/>
                    </a:moveTo>
                    <a:lnTo>
                      <a:pt x="321" y="287"/>
                    </a:lnTo>
                    <a:lnTo>
                      <a:pt x="337" y="247"/>
                    </a:lnTo>
                    <a:lnTo>
                      <a:pt x="373" y="267"/>
                    </a:lnTo>
                    <a:lnTo>
                      <a:pt x="357" y="307"/>
                    </a:lnTo>
                    <a:close/>
                    <a:moveTo>
                      <a:pt x="313" y="283"/>
                    </a:moveTo>
                    <a:lnTo>
                      <a:pt x="277" y="263"/>
                    </a:lnTo>
                    <a:lnTo>
                      <a:pt x="293" y="223"/>
                    </a:lnTo>
                    <a:lnTo>
                      <a:pt x="329" y="243"/>
                    </a:lnTo>
                    <a:lnTo>
                      <a:pt x="313" y="283"/>
                    </a:lnTo>
                    <a:close/>
                    <a:moveTo>
                      <a:pt x="269" y="257"/>
                    </a:moveTo>
                    <a:lnTo>
                      <a:pt x="233" y="237"/>
                    </a:lnTo>
                    <a:lnTo>
                      <a:pt x="249" y="197"/>
                    </a:lnTo>
                    <a:lnTo>
                      <a:pt x="285" y="217"/>
                    </a:lnTo>
                    <a:lnTo>
                      <a:pt x="269" y="257"/>
                    </a:lnTo>
                    <a:close/>
                    <a:moveTo>
                      <a:pt x="265" y="267"/>
                    </a:moveTo>
                    <a:lnTo>
                      <a:pt x="249" y="307"/>
                    </a:lnTo>
                    <a:lnTo>
                      <a:pt x="213" y="287"/>
                    </a:lnTo>
                    <a:lnTo>
                      <a:pt x="229" y="247"/>
                    </a:lnTo>
                    <a:lnTo>
                      <a:pt x="265" y="267"/>
                    </a:lnTo>
                    <a:close/>
                    <a:moveTo>
                      <a:pt x="245" y="317"/>
                    </a:moveTo>
                    <a:lnTo>
                      <a:pt x="229" y="355"/>
                    </a:lnTo>
                    <a:lnTo>
                      <a:pt x="192" y="335"/>
                    </a:lnTo>
                    <a:lnTo>
                      <a:pt x="209" y="297"/>
                    </a:lnTo>
                    <a:lnTo>
                      <a:pt x="245" y="317"/>
                    </a:lnTo>
                    <a:close/>
                    <a:moveTo>
                      <a:pt x="225" y="365"/>
                    </a:moveTo>
                    <a:lnTo>
                      <a:pt x="209" y="405"/>
                    </a:lnTo>
                    <a:lnTo>
                      <a:pt x="172" y="385"/>
                    </a:lnTo>
                    <a:lnTo>
                      <a:pt x="188" y="345"/>
                    </a:lnTo>
                    <a:lnTo>
                      <a:pt x="225" y="365"/>
                    </a:lnTo>
                    <a:close/>
                    <a:moveTo>
                      <a:pt x="233" y="371"/>
                    </a:moveTo>
                    <a:lnTo>
                      <a:pt x="269" y="391"/>
                    </a:lnTo>
                    <a:lnTo>
                      <a:pt x="253" y="429"/>
                    </a:lnTo>
                    <a:lnTo>
                      <a:pt x="217" y="409"/>
                    </a:lnTo>
                    <a:lnTo>
                      <a:pt x="233" y="371"/>
                    </a:lnTo>
                    <a:close/>
                    <a:moveTo>
                      <a:pt x="277" y="395"/>
                    </a:moveTo>
                    <a:lnTo>
                      <a:pt x="313" y="415"/>
                    </a:lnTo>
                    <a:lnTo>
                      <a:pt x="297" y="455"/>
                    </a:lnTo>
                    <a:lnTo>
                      <a:pt x="261" y="435"/>
                    </a:lnTo>
                    <a:lnTo>
                      <a:pt x="277" y="395"/>
                    </a:lnTo>
                    <a:close/>
                    <a:moveTo>
                      <a:pt x="321" y="421"/>
                    </a:moveTo>
                    <a:lnTo>
                      <a:pt x="357" y="441"/>
                    </a:lnTo>
                    <a:lnTo>
                      <a:pt x="341" y="479"/>
                    </a:lnTo>
                    <a:lnTo>
                      <a:pt x="305" y="459"/>
                    </a:lnTo>
                    <a:lnTo>
                      <a:pt x="321" y="421"/>
                    </a:lnTo>
                    <a:close/>
                    <a:moveTo>
                      <a:pt x="365" y="445"/>
                    </a:moveTo>
                    <a:lnTo>
                      <a:pt x="399" y="465"/>
                    </a:lnTo>
                    <a:lnTo>
                      <a:pt x="383" y="505"/>
                    </a:lnTo>
                    <a:lnTo>
                      <a:pt x="349" y="485"/>
                    </a:lnTo>
                    <a:lnTo>
                      <a:pt x="365" y="445"/>
                    </a:lnTo>
                    <a:close/>
                    <a:moveTo>
                      <a:pt x="409" y="471"/>
                    </a:moveTo>
                    <a:lnTo>
                      <a:pt x="443" y="491"/>
                    </a:lnTo>
                    <a:lnTo>
                      <a:pt x="427" y="530"/>
                    </a:lnTo>
                    <a:lnTo>
                      <a:pt x="393" y="509"/>
                    </a:lnTo>
                    <a:lnTo>
                      <a:pt x="409" y="471"/>
                    </a:lnTo>
                    <a:close/>
                    <a:moveTo>
                      <a:pt x="413" y="461"/>
                    </a:moveTo>
                    <a:lnTo>
                      <a:pt x="429" y="421"/>
                    </a:lnTo>
                    <a:lnTo>
                      <a:pt x="463" y="441"/>
                    </a:lnTo>
                    <a:lnTo>
                      <a:pt x="447" y="481"/>
                    </a:lnTo>
                    <a:lnTo>
                      <a:pt x="413" y="461"/>
                    </a:lnTo>
                    <a:close/>
                    <a:moveTo>
                      <a:pt x="433" y="411"/>
                    </a:moveTo>
                    <a:lnTo>
                      <a:pt x="449" y="373"/>
                    </a:lnTo>
                    <a:lnTo>
                      <a:pt x="483" y="393"/>
                    </a:lnTo>
                    <a:lnTo>
                      <a:pt x="467" y="431"/>
                    </a:lnTo>
                    <a:lnTo>
                      <a:pt x="433" y="411"/>
                    </a:lnTo>
                    <a:close/>
                    <a:moveTo>
                      <a:pt x="453" y="363"/>
                    </a:moveTo>
                    <a:lnTo>
                      <a:pt x="469" y="323"/>
                    </a:lnTo>
                    <a:lnTo>
                      <a:pt x="503" y="343"/>
                    </a:lnTo>
                    <a:lnTo>
                      <a:pt x="487" y="383"/>
                    </a:lnTo>
                    <a:lnTo>
                      <a:pt x="453" y="363"/>
                    </a:lnTo>
                    <a:close/>
                    <a:moveTo>
                      <a:pt x="473" y="313"/>
                    </a:moveTo>
                    <a:lnTo>
                      <a:pt x="489" y="273"/>
                    </a:lnTo>
                    <a:lnTo>
                      <a:pt x="523" y="295"/>
                    </a:lnTo>
                    <a:lnTo>
                      <a:pt x="507" y="333"/>
                    </a:lnTo>
                    <a:lnTo>
                      <a:pt x="473" y="313"/>
                    </a:lnTo>
                    <a:close/>
                    <a:moveTo>
                      <a:pt x="465" y="309"/>
                    </a:moveTo>
                    <a:lnTo>
                      <a:pt x="429" y="289"/>
                    </a:lnTo>
                    <a:lnTo>
                      <a:pt x="445" y="249"/>
                    </a:lnTo>
                    <a:lnTo>
                      <a:pt x="481" y="269"/>
                    </a:lnTo>
                    <a:lnTo>
                      <a:pt x="465" y="309"/>
                    </a:lnTo>
                    <a:close/>
                    <a:moveTo>
                      <a:pt x="421" y="283"/>
                    </a:moveTo>
                    <a:lnTo>
                      <a:pt x="385" y="263"/>
                    </a:lnTo>
                    <a:lnTo>
                      <a:pt x="401" y="223"/>
                    </a:lnTo>
                    <a:lnTo>
                      <a:pt x="437" y="243"/>
                    </a:lnTo>
                    <a:lnTo>
                      <a:pt x="421" y="283"/>
                    </a:lnTo>
                    <a:close/>
                    <a:moveTo>
                      <a:pt x="377" y="259"/>
                    </a:moveTo>
                    <a:lnTo>
                      <a:pt x="341" y="239"/>
                    </a:lnTo>
                    <a:lnTo>
                      <a:pt x="357" y="199"/>
                    </a:lnTo>
                    <a:lnTo>
                      <a:pt x="393" y="219"/>
                    </a:lnTo>
                    <a:lnTo>
                      <a:pt x="377" y="259"/>
                    </a:lnTo>
                    <a:close/>
                    <a:moveTo>
                      <a:pt x="333" y="233"/>
                    </a:moveTo>
                    <a:lnTo>
                      <a:pt x="297" y="213"/>
                    </a:lnTo>
                    <a:lnTo>
                      <a:pt x="313" y="173"/>
                    </a:lnTo>
                    <a:lnTo>
                      <a:pt x="349" y="193"/>
                    </a:lnTo>
                    <a:lnTo>
                      <a:pt x="333" y="233"/>
                    </a:lnTo>
                    <a:close/>
                    <a:moveTo>
                      <a:pt x="289" y="207"/>
                    </a:moveTo>
                    <a:lnTo>
                      <a:pt x="253" y="187"/>
                    </a:lnTo>
                    <a:lnTo>
                      <a:pt x="269" y="149"/>
                    </a:lnTo>
                    <a:lnTo>
                      <a:pt x="305" y="169"/>
                    </a:lnTo>
                    <a:lnTo>
                      <a:pt x="289" y="207"/>
                    </a:lnTo>
                    <a:close/>
                    <a:moveTo>
                      <a:pt x="245" y="183"/>
                    </a:moveTo>
                    <a:lnTo>
                      <a:pt x="209" y="163"/>
                    </a:lnTo>
                    <a:lnTo>
                      <a:pt x="225" y="122"/>
                    </a:lnTo>
                    <a:lnTo>
                      <a:pt x="261" y="143"/>
                    </a:lnTo>
                    <a:lnTo>
                      <a:pt x="245" y="183"/>
                    </a:lnTo>
                    <a:close/>
                    <a:moveTo>
                      <a:pt x="241" y="193"/>
                    </a:moveTo>
                    <a:lnTo>
                      <a:pt x="225" y="231"/>
                    </a:lnTo>
                    <a:lnTo>
                      <a:pt x="188" y="211"/>
                    </a:lnTo>
                    <a:lnTo>
                      <a:pt x="204" y="173"/>
                    </a:lnTo>
                    <a:lnTo>
                      <a:pt x="241" y="193"/>
                    </a:lnTo>
                    <a:close/>
                    <a:moveTo>
                      <a:pt x="221" y="241"/>
                    </a:moveTo>
                    <a:lnTo>
                      <a:pt x="204" y="281"/>
                    </a:lnTo>
                    <a:lnTo>
                      <a:pt x="168" y="261"/>
                    </a:lnTo>
                    <a:lnTo>
                      <a:pt x="184" y="221"/>
                    </a:lnTo>
                    <a:lnTo>
                      <a:pt x="221" y="241"/>
                    </a:lnTo>
                    <a:close/>
                    <a:moveTo>
                      <a:pt x="200" y="291"/>
                    </a:moveTo>
                    <a:lnTo>
                      <a:pt x="184" y="331"/>
                    </a:lnTo>
                    <a:lnTo>
                      <a:pt x="148" y="311"/>
                    </a:lnTo>
                    <a:lnTo>
                      <a:pt x="164" y="271"/>
                    </a:lnTo>
                    <a:lnTo>
                      <a:pt x="200" y="291"/>
                    </a:lnTo>
                    <a:close/>
                    <a:moveTo>
                      <a:pt x="180" y="341"/>
                    </a:moveTo>
                    <a:lnTo>
                      <a:pt x="164" y="379"/>
                    </a:lnTo>
                    <a:lnTo>
                      <a:pt x="128" y="359"/>
                    </a:lnTo>
                    <a:lnTo>
                      <a:pt x="144" y="321"/>
                    </a:lnTo>
                    <a:lnTo>
                      <a:pt x="180" y="341"/>
                    </a:lnTo>
                    <a:close/>
                    <a:moveTo>
                      <a:pt x="160" y="389"/>
                    </a:moveTo>
                    <a:lnTo>
                      <a:pt x="144" y="429"/>
                    </a:lnTo>
                    <a:lnTo>
                      <a:pt x="108" y="409"/>
                    </a:lnTo>
                    <a:lnTo>
                      <a:pt x="124" y="369"/>
                    </a:lnTo>
                    <a:lnTo>
                      <a:pt x="160" y="389"/>
                    </a:lnTo>
                    <a:close/>
                    <a:moveTo>
                      <a:pt x="168" y="395"/>
                    </a:moveTo>
                    <a:lnTo>
                      <a:pt x="204" y="415"/>
                    </a:lnTo>
                    <a:lnTo>
                      <a:pt x="188" y="453"/>
                    </a:lnTo>
                    <a:lnTo>
                      <a:pt x="152" y="433"/>
                    </a:lnTo>
                    <a:lnTo>
                      <a:pt x="168" y="395"/>
                    </a:lnTo>
                    <a:close/>
                    <a:moveTo>
                      <a:pt x="213" y="419"/>
                    </a:moveTo>
                    <a:lnTo>
                      <a:pt x="249" y="439"/>
                    </a:lnTo>
                    <a:lnTo>
                      <a:pt x="233" y="479"/>
                    </a:lnTo>
                    <a:lnTo>
                      <a:pt x="196" y="459"/>
                    </a:lnTo>
                    <a:lnTo>
                      <a:pt x="213" y="419"/>
                    </a:lnTo>
                    <a:close/>
                    <a:moveTo>
                      <a:pt x="257" y="445"/>
                    </a:moveTo>
                    <a:lnTo>
                      <a:pt x="293" y="465"/>
                    </a:lnTo>
                    <a:lnTo>
                      <a:pt x="277" y="503"/>
                    </a:lnTo>
                    <a:lnTo>
                      <a:pt x="241" y="483"/>
                    </a:lnTo>
                    <a:lnTo>
                      <a:pt x="257" y="445"/>
                    </a:lnTo>
                    <a:close/>
                    <a:moveTo>
                      <a:pt x="301" y="469"/>
                    </a:moveTo>
                    <a:lnTo>
                      <a:pt x="337" y="489"/>
                    </a:lnTo>
                    <a:lnTo>
                      <a:pt x="321" y="530"/>
                    </a:lnTo>
                    <a:lnTo>
                      <a:pt x="285" y="509"/>
                    </a:lnTo>
                    <a:lnTo>
                      <a:pt x="301" y="469"/>
                    </a:lnTo>
                    <a:close/>
                    <a:moveTo>
                      <a:pt x="345" y="495"/>
                    </a:moveTo>
                    <a:lnTo>
                      <a:pt x="379" y="515"/>
                    </a:lnTo>
                    <a:lnTo>
                      <a:pt x="363" y="554"/>
                    </a:lnTo>
                    <a:lnTo>
                      <a:pt x="329" y="534"/>
                    </a:lnTo>
                    <a:lnTo>
                      <a:pt x="345" y="495"/>
                    </a:lnTo>
                    <a:close/>
                    <a:moveTo>
                      <a:pt x="389" y="519"/>
                    </a:moveTo>
                    <a:lnTo>
                      <a:pt x="423" y="540"/>
                    </a:lnTo>
                    <a:lnTo>
                      <a:pt x="407" y="580"/>
                    </a:lnTo>
                    <a:lnTo>
                      <a:pt x="373" y="560"/>
                    </a:lnTo>
                    <a:lnTo>
                      <a:pt x="389" y="519"/>
                    </a:lnTo>
                    <a:close/>
                    <a:moveTo>
                      <a:pt x="433" y="546"/>
                    </a:moveTo>
                    <a:lnTo>
                      <a:pt x="467" y="566"/>
                    </a:lnTo>
                    <a:lnTo>
                      <a:pt x="451" y="604"/>
                    </a:lnTo>
                    <a:lnTo>
                      <a:pt x="417" y="584"/>
                    </a:lnTo>
                    <a:lnTo>
                      <a:pt x="433" y="546"/>
                    </a:lnTo>
                    <a:close/>
                    <a:moveTo>
                      <a:pt x="437" y="536"/>
                    </a:moveTo>
                    <a:lnTo>
                      <a:pt x="453" y="495"/>
                    </a:lnTo>
                    <a:lnTo>
                      <a:pt x="487" y="515"/>
                    </a:lnTo>
                    <a:lnTo>
                      <a:pt x="471" y="556"/>
                    </a:lnTo>
                    <a:lnTo>
                      <a:pt x="437" y="536"/>
                    </a:lnTo>
                    <a:close/>
                    <a:moveTo>
                      <a:pt x="457" y="485"/>
                    </a:moveTo>
                    <a:lnTo>
                      <a:pt x="473" y="447"/>
                    </a:lnTo>
                    <a:lnTo>
                      <a:pt x="507" y="467"/>
                    </a:lnTo>
                    <a:lnTo>
                      <a:pt x="491" y="505"/>
                    </a:lnTo>
                    <a:lnTo>
                      <a:pt x="457" y="485"/>
                    </a:lnTo>
                    <a:close/>
                    <a:moveTo>
                      <a:pt x="477" y="437"/>
                    </a:moveTo>
                    <a:lnTo>
                      <a:pt x="493" y="397"/>
                    </a:lnTo>
                    <a:lnTo>
                      <a:pt x="527" y="417"/>
                    </a:lnTo>
                    <a:lnTo>
                      <a:pt x="511" y="457"/>
                    </a:lnTo>
                    <a:lnTo>
                      <a:pt x="477" y="437"/>
                    </a:lnTo>
                    <a:close/>
                    <a:moveTo>
                      <a:pt x="497" y="387"/>
                    </a:moveTo>
                    <a:lnTo>
                      <a:pt x="513" y="349"/>
                    </a:lnTo>
                    <a:lnTo>
                      <a:pt x="548" y="369"/>
                    </a:lnTo>
                    <a:lnTo>
                      <a:pt x="531" y="407"/>
                    </a:lnTo>
                    <a:lnTo>
                      <a:pt x="497" y="387"/>
                    </a:lnTo>
                    <a:close/>
                    <a:moveTo>
                      <a:pt x="517" y="339"/>
                    </a:moveTo>
                    <a:lnTo>
                      <a:pt x="533" y="299"/>
                    </a:lnTo>
                    <a:lnTo>
                      <a:pt x="568" y="319"/>
                    </a:lnTo>
                    <a:lnTo>
                      <a:pt x="552" y="359"/>
                    </a:lnTo>
                    <a:lnTo>
                      <a:pt x="517" y="339"/>
                    </a:lnTo>
                    <a:close/>
                    <a:moveTo>
                      <a:pt x="509" y="225"/>
                    </a:moveTo>
                    <a:lnTo>
                      <a:pt x="544" y="245"/>
                    </a:lnTo>
                    <a:lnTo>
                      <a:pt x="527" y="285"/>
                    </a:lnTo>
                    <a:lnTo>
                      <a:pt x="493" y="265"/>
                    </a:lnTo>
                    <a:lnTo>
                      <a:pt x="509" y="225"/>
                    </a:lnTo>
                    <a:close/>
                    <a:moveTo>
                      <a:pt x="465" y="199"/>
                    </a:moveTo>
                    <a:lnTo>
                      <a:pt x="501" y="219"/>
                    </a:lnTo>
                    <a:lnTo>
                      <a:pt x="485" y="259"/>
                    </a:lnTo>
                    <a:lnTo>
                      <a:pt x="449" y="239"/>
                    </a:lnTo>
                    <a:lnTo>
                      <a:pt x="465" y="199"/>
                    </a:lnTo>
                    <a:close/>
                    <a:moveTo>
                      <a:pt x="421" y="175"/>
                    </a:moveTo>
                    <a:lnTo>
                      <a:pt x="457" y="195"/>
                    </a:lnTo>
                    <a:lnTo>
                      <a:pt x="441" y="235"/>
                    </a:lnTo>
                    <a:lnTo>
                      <a:pt x="405" y="213"/>
                    </a:lnTo>
                    <a:lnTo>
                      <a:pt x="421" y="175"/>
                    </a:lnTo>
                    <a:close/>
                    <a:moveTo>
                      <a:pt x="377" y="149"/>
                    </a:moveTo>
                    <a:lnTo>
                      <a:pt x="413" y="169"/>
                    </a:lnTo>
                    <a:lnTo>
                      <a:pt x="397" y="209"/>
                    </a:lnTo>
                    <a:lnTo>
                      <a:pt x="361" y="189"/>
                    </a:lnTo>
                    <a:lnTo>
                      <a:pt x="377" y="149"/>
                    </a:lnTo>
                    <a:close/>
                    <a:moveTo>
                      <a:pt x="333" y="124"/>
                    </a:moveTo>
                    <a:lnTo>
                      <a:pt x="369" y="145"/>
                    </a:lnTo>
                    <a:lnTo>
                      <a:pt x="353" y="183"/>
                    </a:lnTo>
                    <a:lnTo>
                      <a:pt x="317" y="163"/>
                    </a:lnTo>
                    <a:lnTo>
                      <a:pt x="333" y="124"/>
                    </a:lnTo>
                    <a:close/>
                    <a:moveTo>
                      <a:pt x="289" y="98"/>
                    </a:moveTo>
                    <a:lnTo>
                      <a:pt x="325" y="118"/>
                    </a:lnTo>
                    <a:lnTo>
                      <a:pt x="309" y="159"/>
                    </a:lnTo>
                    <a:lnTo>
                      <a:pt x="273" y="139"/>
                    </a:lnTo>
                    <a:lnTo>
                      <a:pt x="289" y="98"/>
                    </a:lnTo>
                    <a:close/>
                    <a:moveTo>
                      <a:pt x="245" y="72"/>
                    </a:moveTo>
                    <a:lnTo>
                      <a:pt x="281" y="92"/>
                    </a:lnTo>
                    <a:lnTo>
                      <a:pt x="265" y="132"/>
                    </a:lnTo>
                    <a:lnTo>
                      <a:pt x="229" y="112"/>
                    </a:lnTo>
                    <a:lnTo>
                      <a:pt x="245" y="72"/>
                    </a:lnTo>
                    <a:close/>
                    <a:moveTo>
                      <a:pt x="200" y="48"/>
                    </a:moveTo>
                    <a:lnTo>
                      <a:pt x="237" y="68"/>
                    </a:lnTo>
                    <a:lnTo>
                      <a:pt x="221" y="108"/>
                    </a:lnTo>
                    <a:lnTo>
                      <a:pt x="184" y="86"/>
                    </a:lnTo>
                    <a:lnTo>
                      <a:pt x="200" y="48"/>
                    </a:lnTo>
                    <a:close/>
                    <a:moveTo>
                      <a:pt x="180" y="96"/>
                    </a:moveTo>
                    <a:lnTo>
                      <a:pt x="217" y="118"/>
                    </a:lnTo>
                    <a:lnTo>
                      <a:pt x="200" y="157"/>
                    </a:lnTo>
                    <a:lnTo>
                      <a:pt x="164" y="136"/>
                    </a:lnTo>
                    <a:lnTo>
                      <a:pt x="180" y="96"/>
                    </a:lnTo>
                    <a:close/>
                    <a:moveTo>
                      <a:pt x="160" y="147"/>
                    </a:moveTo>
                    <a:lnTo>
                      <a:pt x="196" y="167"/>
                    </a:lnTo>
                    <a:lnTo>
                      <a:pt x="180" y="207"/>
                    </a:lnTo>
                    <a:lnTo>
                      <a:pt x="144" y="187"/>
                    </a:lnTo>
                    <a:lnTo>
                      <a:pt x="160" y="147"/>
                    </a:lnTo>
                    <a:close/>
                    <a:moveTo>
                      <a:pt x="140" y="197"/>
                    </a:moveTo>
                    <a:lnTo>
                      <a:pt x="176" y="217"/>
                    </a:lnTo>
                    <a:lnTo>
                      <a:pt x="160" y="257"/>
                    </a:lnTo>
                    <a:lnTo>
                      <a:pt x="124" y="235"/>
                    </a:lnTo>
                    <a:lnTo>
                      <a:pt x="140" y="197"/>
                    </a:lnTo>
                    <a:close/>
                    <a:moveTo>
                      <a:pt x="120" y="245"/>
                    </a:moveTo>
                    <a:lnTo>
                      <a:pt x="156" y="265"/>
                    </a:lnTo>
                    <a:lnTo>
                      <a:pt x="140" y="305"/>
                    </a:lnTo>
                    <a:lnTo>
                      <a:pt x="104" y="285"/>
                    </a:lnTo>
                    <a:lnTo>
                      <a:pt x="120" y="245"/>
                    </a:lnTo>
                    <a:close/>
                    <a:moveTo>
                      <a:pt x="100" y="295"/>
                    </a:moveTo>
                    <a:lnTo>
                      <a:pt x="136" y="315"/>
                    </a:lnTo>
                    <a:lnTo>
                      <a:pt x="120" y="355"/>
                    </a:lnTo>
                    <a:lnTo>
                      <a:pt x="84" y="335"/>
                    </a:lnTo>
                    <a:lnTo>
                      <a:pt x="100" y="295"/>
                    </a:lnTo>
                    <a:close/>
                    <a:moveTo>
                      <a:pt x="80" y="345"/>
                    </a:moveTo>
                    <a:lnTo>
                      <a:pt x="116" y="365"/>
                    </a:lnTo>
                    <a:lnTo>
                      <a:pt x="100" y="403"/>
                    </a:lnTo>
                    <a:lnTo>
                      <a:pt x="66" y="383"/>
                    </a:lnTo>
                    <a:lnTo>
                      <a:pt x="80" y="345"/>
                    </a:lnTo>
                    <a:close/>
                    <a:moveTo>
                      <a:pt x="80" y="453"/>
                    </a:moveTo>
                    <a:lnTo>
                      <a:pt x="46" y="433"/>
                    </a:lnTo>
                    <a:lnTo>
                      <a:pt x="62" y="393"/>
                    </a:lnTo>
                    <a:lnTo>
                      <a:pt x="96" y="413"/>
                    </a:lnTo>
                    <a:lnTo>
                      <a:pt x="80" y="453"/>
                    </a:lnTo>
                    <a:close/>
                    <a:moveTo>
                      <a:pt x="124" y="477"/>
                    </a:moveTo>
                    <a:lnTo>
                      <a:pt x="88" y="457"/>
                    </a:lnTo>
                    <a:lnTo>
                      <a:pt x="104" y="419"/>
                    </a:lnTo>
                    <a:lnTo>
                      <a:pt x="140" y="439"/>
                    </a:lnTo>
                    <a:lnTo>
                      <a:pt x="124" y="477"/>
                    </a:lnTo>
                    <a:close/>
                    <a:moveTo>
                      <a:pt x="168" y="503"/>
                    </a:moveTo>
                    <a:lnTo>
                      <a:pt x="132" y="483"/>
                    </a:lnTo>
                    <a:lnTo>
                      <a:pt x="148" y="443"/>
                    </a:lnTo>
                    <a:lnTo>
                      <a:pt x="184" y="463"/>
                    </a:lnTo>
                    <a:lnTo>
                      <a:pt x="168" y="503"/>
                    </a:lnTo>
                    <a:close/>
                    <a:moveTo>
                      <a:pt x="213" y="528"/>
                    </a:moveTo>
                    <a:lnTo>
                      <a:pt x="176" y="507"/>
                    </a:lnTo>
                    <a:lnTo>
                      <a:pt x="192" y="469"/>
                    </a:lnTo>
                    <a:lnTo>
                      <a:pt x="229" y="489"/>
                    </a:lnTo>
                    <a:lnTo>
                      <a:pt x="213" y="528"/>
                    </a:lnTo>
                    <a:close/>
                    <a:moveTo>
                      <a:pt x="257" y="554"/>
                    </a:moveTo>
                    <a:lnTo>
                      <a:pt x="221" y="534"/>
                    </a:lnTo>
                    <a:lnTo>
                      <a:pt x="237" y="493"/>
                    </a:lnTo>
                    <a:lnTo>
                      <a:pt x="273" y="513"/>
                    </a:lnTo>
                    <a:lnTo>
                      <a:pt x="257" y="554"/>
                    </a:lnTo>
                    <a:close/>
                    <a:moveTo>
                      <a:pt x="301" y="578"/>
                    </a:moveTo>
                    <a:lnTo>
                      <a:pt x="265" y="558"/>
                    </a:lnTo>
                    <a:lnTo>
                      <a:pt x="281" y="519"/>
                    </a:lnTo>
                    <a:lnTo>
                      <a:pt x="317" y="540"/>
                    </a:lnTo>
                    <a:lnTo>
                      <a:pt x="301" y="578"/>
                    </a:lnTo>
                    <a:close/>
                    <a:moveTo>
                      <a:pt x="343" y="604"/>
                    </a:moveTo>
                    <a:lnTo>
                      <a:pt x="309" y="584"/>
                    </a:lnTo>
                    <a:lnTo>
                      <a:pt x="325" y="544"/>
                    </a:lnTo>
                    <a:lnTo>
                      <a:pt x="359" y="564"/>
                    </a:lnTo>
                    <a:lnTo>
                      <a:pt x="343" y="604"/>
                    </a:lnTo>
                    <a:close/>
                    <a:moveTo>
                      <a:pt x="387" y="628"/>
                    </a:moveTo>
                    <a:lnTo>
                      <a:pt x="353" y="608"/>
                    </a:lnTo>
                    <a:lnTo>
                      <a:pt x="369" y="570"/>
                    </a:lnTo>
                    <a:lnTo>
                      <a:pt x="403" y="590"/>
                    </a:lnTo>
                    <a:lnTo>
                      <a:pt x="387" y="628"/>
                    </a:lnTo>
                    <a:close/>
                    <a:moveTo>
                      <a:pt x="431" y="654"/>
                    </a:moveTo>
                    <a:lnTo>
                      <a:pt x="397" y="634"/>
                    </a:lnTo>
                    <a:lnTo>
                      <a:pt x="413" y="594"/>
                    </a:lnTo>
                    <a:lnTo>
                      <a:pt x="447" y="614"/>
                    </a:lnTo>
                    <a:lnTo>
                      <a:pt x="431" y="654"/>
                    </a:lnTo>
                    <a:close/>
                    <a:moveTo>
                      <a:pt x="475" y="678"/>
                    </a:moveTo>
                    <a:lnTo>
                      <a:pt x="439" y="658"/>
                    </a:lnTo>
                    <a:lnTo>
                      <a:pt x="455" y="620"/>
                    </a:lnTo>
                    <a:lnTo>
                      <a:pt x="491" y="640"/>
                    </a:lnTo>
                    <a:lnTo>
                      <a:pt x="475" y="678"/>
                    </a:lnTo>
                    <a:close/>
                    <a:moveTo>
                      <a:pt x="495" y="630"/>
                    </a:moveTo>
                    <a:lnTo>
                      <a:pt x="459" y="610"/>
                    </a:lnTo>
                    <a:lnTo>
                      <a:pt x="475" y="570"/>
                    </a:lnTo>
                    <a:lnTo>
                      <a:pt x="511" y="590"/>
                    </a:lnTo>
                    <a:lnTo>
                      <a:pt x="495" y="630"/>
                    </a:lnTo>
                    <a:close/>
                    <a:moveTo>
                      <a:pt x="515" y="580"/>
                    </a:moveTo>
                    <a:lnTo>
                      <a:pt x="479" y="560"/>
                    </a:lnTo>
                    <a:lnTo>
                      <a:pt x="497" y="521"/>
                    </a:lnTo>
                    <a:lnTo>
                      <a:pt x="531" y="542"/>
                    </a:lnTo>
                    <a:lnTo>
                      <a:pt x="515" y="580"/>
                    </a:lnTo>
                    <a:close/>
                    <a:moveTo>
                      <a:pt x="536" y="532"/>
                    </a:moveTo>
                    <a:lnTo>
                      <a:pt x="501" y="511"/>
                    </a:lnTo>
                    <a:lnTo>
                      <a:pt x="517" y="471"/>
                    </a:lnTo>
                    <a:lnTo>
                      <a:pt x="552" y="491"/>
                    </a:lnTo>
                    <a:lnTo>
                      <a:pt x="536" y="532"/>
                    </a:lnTo>
                    <a:close/>
                    <a:moveTo>
                      <a:pt x="556" y="481"/>
                    </a:moveTo>
                    <a:lnTo>
                      <a:pt x="521" y="461"/>
                    </a:lnTo>
                    <a:lnTo>
                      <a:pt x="538" y="423"/>
                    </a:lnTo>
                    <a:lnTo>
                      <a:pt x="572" y="443"/>
                    </a:lnTo>
                    <a:lnTo>
                      <a:pt x="556" y="481"/>
                    </a:lnTo>
                    <a:close/>
                    <a:moveTo>
                      <a:pt x="576" y="433"/>
                    </a:moveTo>
                    <a:lnTo>
                      <a:pt x="542" y="413"/>
                    </a:lnTo>
                    <a:lnTo>
                      <a:pt x="558" y="373"/>
                    </a:lnTo>
                    <a:lnTo>
                      <a:pt x="592" y="393"/>
                    </a:lnTo>
                    <a:lnTo>
                      <a:pt x="576" y="433"/>
                    </a:lnTo>
                    <a:close/>
                    <a:moveTo>
                      <a:pt x="596" y="383"/>
                    </a:moveTo>
                    <a:lnTo>
                      <a:pt x="562" y="363"/>
                    </a:lnTo>
                    <a:lnTo>
                      <a:pt x="578" y="325"/>
                    </a:lnTo>
                    <a:lnTo>
                      <a:pt x="612" y="345"/>
                    </a:lnTo>
                    <a:lnTo>
                      <a:pt x="596" y="383"/>
                    </a:lnTo>
                    <a:close/>
                    <a:moveTo>
                      <a:pt x="616" y="335"/>
                    </a:moveTo>
                    <a:lnTo>
                      <a:pt x="582" y="315"/>
                    </a:lnTo>
                    <a:lnTo>
                      <a:pt x="598" y="275"/>
                    </a:lnTo>
                    <a:lnTo>
                      <a:pt x="632" y="295"/>
                    </a:lnTo>
                    <a:lnTo>
                      <a:pt x="616" y="335"/>
                    </a:lnTo>
                    <a:close/>
                  </a:path>
                </a:pathLst>
              </a:custGeom>
              <a:solidFill>
                <a:srgbClr val="3B64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5" name="Freeform 264">
                <a:extLst>
                  <a:ext uri="{FF2B5EF4-FFF2-40B4-BE49-F238E27FC236}">
                    <a16:creationId xmlns:a16="http://schemas.microsoft.com/office/drawing/2014/main" id="{74F36719-5BC1-27F0-B110-2CAF09F4C6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1" y="1495"/>
                <a:ext cx="219" cy="506"/>
              </a:xfrm>
              <a:custGeom>
                <a:avLst/>
                <a:gdLst>
                  <a:gd name="T0" fmla="*/ 0 w 219"/>
                  <a:gd name="T1" fmla="*/ 496 h 506"/>
                  <a:gd name="T2" fmla="*/ 16 w 219"/>
                  <a:gd name="T3" fmla="*/ 506 h 506"/>
                  <a:gd name="T4" fmla="*/ 219 w 219"/>
                  <a:gd name="T5" fmla="*/ 10 h 506"/>
                  <a:gd name="T6" fmla="*/ 201 w 219"/>
                  <a:gd name="T7" fmla="*/ 0 h 506"/>
                  <a:gd name="T8" fmla="*/ 0 w 219"/>
                  <a:gd name="T9" fmla="*/ 496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9" h="506">
                    <a:moveTo>
                      <a:pt x="0" y="496"/>
                    </a:moveTo>
                    <a:lnTo>
                      <a:pt x="16" y="506"/>
                    </a:lnTo>
                    <a:lnTo>
                      <a:pt x="219" y="10"/>
                    </a:lnTo>
                    <a:lnTo>
                      <a:pt x="201" y="0"/>
                    </a:lnTo>
                    <a:lnTo>
                      <a:pt x="0" y="49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6" name="Freeform 265">
                <a:extLst>
                  <a:ext uri="{FF2B5EF4-FFF2-40B4-BE49-F238E27FC236}">
                    <a16:creationId xmlns:a16="http://schemas.microsoft.com/office/drawing/2014/main" id="{017A434D-2FF2-F23C-E01E-927E0BCFC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2" y="1594"/>
                <a:ext cx="219" cy="505"/>
              </a:xfrm>
              <a:custGeom>
                <a:avLst/>
                <a:gdLst>
                  <a:gd name="T0" fmla="*/ 0 w 219"/>
                  <a:gd name="T1" fmla="*/ 495 h 505"/>
                  <a:gd name="T2" fmla="*/ 18 w 219"/>
                  <a:gd name="T3" fmla="*/ 505 h 505"/>
                  <a:gd name="T4" fmla="*/ 219 w 219"/>
                  <a:gd name="T5" fmla="*/ 10 h 505"/>
                  <a:gd name="T6" fmla="*/ 202 w 219"/>
                  <a:gd name="T7" fmla="*/ 0 h 505"/>
                  <a:gd name="T8" fmla="*/ 0 w 219"/>
                  <a:gd name="T9" fmla="*/ 495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9" h="505">
                    <a:moveTo>
                      <a:pt x="0" y="495"/>
                    </a:moveTo>
                    <a:lnTo>
                      <a:pt x="18" y="505"/>
                    </a:lnTo>
                    <a:lnTo>
                      <a:pt x="219" y="10"/>
                    </a:lnTo>
                    <a:lnTo>
                      <a:pt x="202" y="0"/>
                    </a:lnTo>
                    <a:lnTo>
                      <a:pt x="0" y="49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7" name="Freeform 266">
                <a:extLst>
                  <a:ext uri="{FF2B5EF4-FFF2-40B4-BE49-F238E27FC236}">
                    <a16:creationId xmlns:a16="http://schemas.microsoft.com/office/drawing/2014/main" id="{B6823572-5A58-F08C-EBB0-489518D8B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9" y="1644"/>
                <a:ext cx="540" cy="322"/>
              </a:xfrm>
              <a:custGeom>
                <a:avLst/>
                <a:gdLst>
                  <a:gd name="T0" fmla="*/ 0 w 540"/>
                  <a:gd name="T1" fmla="*/ 20 h 322"/>
                  <a:gd name="T2" fmla="*/ 532 w 540"/>
                  <a:gd name="T3" fmla="*/ 322 h 322"/>
                  <a:gd name="T4" fmla="*/ 540 w 540"/>
                  <a:gd name="T5" fmla="*/ 302 h 322"/>
                  <a:gd name="T6" fmla="*/ 8 w 540"/>
                  <a:gd name="T7" fmla="*/ 0 h 322"/>
                  <a:gd name="T8" fmla="*/ 0 w 540"/>
                  <a:gd name="T9" fmla="*/ 20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0" h="322">
                    <a:moveTo>
                      <a:pt x="0" y="20"/>
                    </a:moveTo>
                    <a:lnTo>
                      <a:pt x="532" y="322"/>
                    </a:lnTo>
                    <a:lnTo>
                      <a:pt x="540" y="302"/>
                    </a:lnTo>
                    <a:lnTo>
                      <a:pt x="8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8" name="Freeform 267">
                <a:extLst>
                  <a:ext uri="{FF2B5EF4-FFF2-40B4-BE49-F238E27FC236}">
                    <a16:creationId xmlns:a16="http://schemas.microsoft.com/office/drawing/2014/main" id="{6CE5FEAC-5860-244E-CA77-03CABB3A2A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2" y="1704"/>
                <a:ext cx="223" cy="521"/>
              </a:xfrm>
              <a:custGeom>
                <a:avLst/>
                <a:gdLst>
                  <a:gd name="T0" fmla="*/ 0 w 223"/>
                  <a:gd name="T1" fmla="*/ 521 h 521"/>
                  <a:gd name="T2" fmla="*/ 20 w 223"/>
                  <a:gd name="T3" fmla="*/ 517 h 521"/>
                  <a:gd name="T4" fmla="*/ 223 w 223"/>
                  <a:gd name="T5" fmla="*/ 20 h 521"/>
                  <a:gd name="T6" fmla="*/ 213 w 223"/>
                  <a:gd name="T7" fmla="*/ 0 h 521"/>
                  <a:gd name="T8" fmla="*/ 0 w 223"/>
                  <a:gd name="T9" fmla="*/ 521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3" h="521">
                    <a:moveTo>
                      <a:pt x="0" y="521"/>
                    </a:moveTo>
                    <a:lnTo>
                      <a:pt x="20" y="517"/>
                    </a:lnTo>
                    <a:lnTo>
                      <a:pt x="223" y="20"/>
                    </a:lnTo>
                    <a:lnTo>
                      <a:pt x="213" y="0"/>
                    </a:lnTo>
                    <a:lnTo>
                      <a:pt x="0" y="521"/>
                    </a:lnTo>
                    <a:close/>
                  </a:path>
                </a:pathLst>
              </a:custGeom>
              <a:solidFill>
                <a:srgbClr val="9494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9" name="Freeform 268">
                <a:extLst>
                  <a:ext uri="{FF2B5EF4-FFF2-40B4-BE49-F238E27FC236}">
                    <a16:creationId xmlns:a16="http://schemas.microsoft.com/office/drawing/2014/main" id="{4C1DFC9B-ED3D-F233-E60C-83079B18C6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2" y="2135"/>
                <a:ext cx="34" cy="477"/>
              </a:xfrm>
              <a:custGeom>
                <a:avLst/>
                <a:gdLst>
                  <a:gd name="T0" fmla="*/ 0 w 34"/>
                  <a:gd name="T1" fmla="*/ 469 h 477"/>
                  <a:gd name="T2" fmla="*/ 0 w 34"/>
                  <a:gd name="T3" fmla="*/ 469 h 477"/>
                  <a:gd name="T4" fmla="*/ 0 w 34"/>
                  <a:gd name="T5" fmla="*/ 471 h 477"/>
                  <a:gd name="T6" fmla="*/ 2 w 34"/>
                  <a:gd name="T7" fmla="*/ 473 h 477"/>
                  <a:gd name="T8" fmla="*/ 4 w 34"/>
                  <a:gd name="T9" fmla="*/ 473 h 477"/>
                  <a:gd name="T10" fmla="*/ 4 w 34"/>
                  <a:gd name="T11" fmla="*/ 473 h 477"/>
                  <a:gd name="T12" fmla="*/ 10 w 34"/>
                  <a:gd name="T13" fmla="*/ 477 h 477"/>
                  <a:gd name="T14" fmla="*/ 16 w 34"/>
                  <a:gd name="T15" fmla="*/ 477 h 477"/>
                  <a:gd name="T16" fmla="*/ 16 w 34"/>
                  <a:gd name="T17" fmla="*/ 477 h 477"/>
                  <a:gd name="T18" fmla="*/ 24 w 34"/>
                  <a:gd name="T19" fmla="*/ 477 h 477"/>
                  <a:gd name="T20" fmla="*/ 30 w 34"/>
                  <a:gd name="T21" fmla="*/ 473 h 477"/>
                  <a:gd name="T22" fmla="*/ 30 w 34"/>
                  <a:gd name="T23" fmla="*/ 473 h 477"/>
                  <a:gd name="T24" fmla="*/ 30 w 34"/>
                  <a:gd name="T25" fmla="*/ 473 h 477"/>
                  <a:gd name="T26" fmla="*/ 32 w 34"/>
                  <a:gd name="T27" fmla="*/ 471 h 477"/>
                  <a:gd name="T28" fmla="*/ 34 w 34"/>
                  <a:gd name="T29" fmla="*/ 469 h 477"/>
                  <a:gd name="T30" fmla="*/ 34 w 34"/>
                  <a:gd name="T31" fmla="*/ 469 h 477"/>
                  <a:gd name="T32" fmla="*/ 34 w 34"/>
                  <a:gd name="T33" fmla="*/ 0 h 477"/>
                  <a:gd name="T34" fmla="*/ 0 w 34"/>
                  <a:gd name="T35" fmla="*/ 0 h 477"/>
                  <a:gd name="T36" fmla="*/ 0 w 34"/>
                  <a:gd name="T37" fmla="*/ 469 h 4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" h="477">
                    <a:moveTo>
                      <a:pt x="0" y="469"/>
                    </a:moveTo>
                    <a:lnTo>
                      <a:pt x="0" y="469"/>
                    </a:lnTo>
                    <a:lnTo>
                      <a:pt x="0" y="471"/>
                    </a:lnTo>
                    <a:lnTo>
                      <a:pt x="2" y="473"/>
                    </a:lnTo>
                    <a:lnTo>
                      <a:pt x="4" y="473"/>
                    </a:lnTo>
                    <a:lnTo>
                      <a:pt x="4" y="473"/>
                    </a:lnTo>
                    <a:lnTo>
                      <a:pt x="10" y="477"/>
                    </a:lnTo>
                    <a:lnTo>
                      <a:pt x="16" y="477"/>
                    </a:lnTo>
                    <a:lnTo>
                      <a:pt x="16" y="477"/>
                    </a:lnTo>
                    <a:lnTo>
                      <a:pt x="24" y="477"/>
                    </a:lnTo>
                    <a:lnTo>
                      <a:pt x="30" y="473"/>
                    </a:lnTo>
                    <a:lnTo>
                      <a:pt x="30" y="473"/>
                    </a:lnTo>
                    <a:lnTo>
                      <a:pt x="30" y="473"/>
                    </a:lnTo>
                    <a:lnTo>
                      <a:pt x="32" y="471"/>
                    </a:lnTo>
                    <a:lnTo>
                      <a:pt x="34" y="469"/>
                    </a:lnTo>
                    <a:lnTo>
                      <a:pt x="34" y="469"/>
                    </a:lnTo>
                    <a:lnTo>
                      <a:pt x="34" y="0"/>
                    </a:lnTo>
                    <a:lnTo>
                      <a:pt x="0" y="0"/>
                    </a:lnTo>
                    <a:lnTo>
                      <a:pt x="0" y="469"/>
                    </a:lnTo>
                    <a:close/>
                  </a:path>
                </a:pathLst>
              </a:custGeom>
              <a:solidFill>
                <a:srgbClr val="7979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0" name="Freeform 269">
                <a:extLst>
                  <a:ext uri="{FF2B5EF4-FFF2-40B4-BE49-F238E27FC236}">
                    <a16:creationId xmlns:a16="http://schemas.microsoft.com/office/drawing/2014/main" id="{3990C0FD-045C-F5F7-450A-E1C61B7CE4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1764"/>
                <a:ext cx="756" cy="834"/>
              </a:xfrm>
              <a:custGeom>
                <a:avLst/>
                <a:gdLst>
                  <a:gd name="T0" fmla="*/ 0 w 756"/>
                  <a:gd name="T1" fmla="*/ 523 h 834"/>
                  <a:gd name="T2" fmla="*/ 543 w 756"/>
                  <a:gd name="T3" fmla="*/ 834 h 834"/>
                  <a:gd name="T4" fmla="*/ 756 w 756"/>
                  <a:gd name="T5" fmla="*/ 313 h 834"/>
                  <a:gd name="T6" fmla="*/ 212 w 756"/>
                  <a:gd name="T7" fmla="*/ 0 h 834"/>
                  <a:gd name="T8" fmla="*/ 0 w 756"/>
                  <a:gd name="T9" fmla="*/ 523 h 8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6" h="834">
                    <a:moveTo>
                      <a:pt x="0" y="523"/>
                    </a:moveTo>
                    <a:lnTo>
                      <a:pt x="543" y="834"/>
                    </a:lnTo>
                    <a:lnTo>
                      <a:pt x="756" y="313"/>
                    </a:lnTo>
                    <a:lnTo>
                      <a:pt x="212" y="0"/>
                    </a:lnTo>
                    <a:lnTo>
                      <a:pt x="0" y="52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1" name="Freeform 270">
                <a:extLst>
                  <a:ext uri="{FF2B5EF4-FFF2-40B4-BE49-F238E27FC236}">
                    <a16:creationId xmlns:a16="http://schemas.microsoft.com/office/drawing/2014/main" id="{1E223320-FF92-2928-BA64-F9FCD6EE8E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5" y="1800"/>
                <a:ext cx="702" cy="762"/>
              </a:xfrm>
              <a:custGeom>
                <a:avLst/>
                <a:gdLst>
                  <a:gd name="T0" fmla="*/ 0 w 702"/>
                  <a:gd name="T1" fmla="*/ 471 h 762"/>
                  <a:gd name="T2" fmla="*/ 511 w 702"/>
                  <a:gd name="T3" fmla="*/ 762 h 762"/>
                  <a:gd name="T4" fmla="*/ 702 w 702"/>
                  <a:gd name="T5" fmla="*/ 295 h 762"/>
                  <a:gd name="T6" fmla="*/ 188 w 702"/>
                  <a:gd name="T7" fmla="*/ 0 h 762"/>
                  <a:gd name="T8" fmla="*/ 0 w 702"/>
                  <a:gd name="T9" fmla="*/ 471 h 7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2" h="762">
                    <a:moveTo>
                      <a:pt x="0" y="471"/>
                    </a:moveTo>
                    <a:lnTo>
                      <a:pt x="511" y="762"/>
                    </a:lnTo>
                    <a:lnTo>
                      <a:pt x="702" y="295"/>
                    </a:lnTo>
                    <a:lnTo>
                      <a:pt x="188" y="0"/>
                    </a:lnTo>
                    <a:lnTo>
                      <a:pt x="0" y="471"/>
                    </a:lnTo>
                    <a:close/>
                  </a:path>
                </a:pathLst>
              </a:custGeom>
              <a:solidFill>
                <a:srgbClr val="458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2" name="Freeform 271">
                <a:extLst>
                  <a:ext uri="{FF2B5EF4-FFF2-40B4-BE49-F238E27FC236}">
                    <a16:creationId xmlns:a16="http://schemas.microsoft.com/office/drawing/2014/main" id="{4876532F-882B-7AAA-A040-AD1B0D92704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97" y="1820"/>
                <a:ext cx="676" cy="724"/>
              </a:xfrm>
              <a:custGeom>
                <a:avLst/>
                <a:gdLst>
                  <a:gd name="T0" fmla="*/ 570 w 676"/>
                  <a:gd name="T1" fmla="*/ 207 h 724"/>
                  <a:gd name="T2" fmla="*/ 473 w 676"/>
                  <a:gd name="T3" fmla="*/ 151 h 724"/>
                  <a:gd name="T4" fmla="*/ 373 w 676"/>
                  <a:gd name="T5" fmla="*/ 132 h 724"/>
                  <a:gd name="T6" fmla="*/ 249 w 676"/>
                  <a:gd name="T7" fmla="*/ 62 h 724"/>
                  <a:gd name="T8" fmla="*/ 160 w 676"/>
                  <a:gd name="T9" fmla="*/ 22 h 724"/>
                  <a:gd name="T10" fmla="*/ 152 w 676"/>
                  <a:gd name="T11" fmla="*/ 140 h 724"/>
                  <a:gd name="T12" fmla="*/ 96 w 676"/>
                  <a:gd name="T13" fmla="*/ 279 h 724"/>
                  <a:gd name="T14" fmla="*/ 24 w 676"/>
                  <a:gd name="T15" fmla="*/ 359 h 724"/>
                  <a:gd name="T16" fmla="*/ 40 w 676"/>
                  <a:gd name="T17" fmla="*/ 441 h 724"/>
                  <a:gd name="T18" fmla="*/ 164 w 676"/>
                  <a:gd name="T19" fmla="*/ 511 h 724"/>
                  <a:gd name="T20" fmla="*/ 239 w 676"/>
                  <a:gd name="T21" fmla="*/ 594 h 724"/>
                  <a:gd name="T22" fmla="*/ 335 w 676"/>
                  <a:gd name="T23" fmla="*/ 650 h 724"/>
                  <a:gd name="T24" fmla="*/ 435 w 676"/>
                  <a:gd name="T25" fmla="*/ 668 h 724"/>
                  <a:gd name="T26" fmla="*/ 531 w 676"/>
                  <a:gd name="T27" fmla="*/ 662 h 724"/>
                  <a:gd name="T28" fmla="*/ 576 w 676"/>
                  <a:gd name="T29" fmla="*/ 554 h 724"/>
                  <a:gd name="T30" fmla="*/ 584 w 676"/>
                  <a:gd name="T31" fmla="*/ 437 h 724"/>
                  <a:gd name="T32" fmla="*/ 640 w 676"/>
                  <a:gd name="T33" fmla="*/ 299 h 724"/>
                  <a:gd name="T34" fmla="*/ 553 w 676"/>
                  <a:gd name="T35" fmla="*/ 249 h 724"/>
                  <a:gd name="T36" fmla="*/ 345 w 676"/>
                  <a:gd name="T37" fmla="*/ 361 h 724"/>
                  <a:gd name="T38" fmla="*/ 237 w 676"/>
                  <a:gd name="T39" fmla="*/ 359 h 724"/>
                  <a:gd name="T40" fmla="*/ 375 w 676"/>
                  <a:gd name="T41" fmla="*/ 391 h 724"/>
                  <a:gd name="T42" fmla="*/ 389 w 676"/>
                  <a:gd name="T43" fmla="*/ 385 h 724"/>
                  <a:gd name="T44" fmla="*/ 409 w 676"/>
                  <a:gd name="T45" fmla="*/ 337 h 724"/>
                  <a:gd name="T46" fmla="*/ 371 w 676"/>
                  <a:gd name="T47" fmla="*/ 267 h 724"/>
                  <a:gd name="T48" fmla="*/ 249 w 676"/>
                  <a:gd name="T49" fmla="*/ 197 h 724"/>
                  <a:gd name="T50" fmla="*/ 228 w 676"/>
                  <a:gd name="T51" fmla="*/ 355 h 724"/>
                  <a:gd name="T52" fmla="*/ 232 w 676"/>
                  <a:gd name="T53" fmla="*/ 369 h 724"/>
                  <a:gd name="T54" fmla="*/ 277 w 676"/>
                  <a:gd name="T55" fmla="*/ 395 h 724"/>
                  <a:gd name="T56" fmla="*/ 349 w 676"/>
                  <a:gd name="T57" fmla="*/ 483 h 724"/>
                  <a:gd name="T58" fmla="*/ 463 w 676"/>
                  <a:gd name="T59" fmla="*/ 441 h 724"/>
                  <a:gd name="T60" fmla="*/ 469 w 676"/>
                  <a:gd name="T61" fmla="*/ 321 h 724"/>
                  <a:gd name="T62" fmla="*/ 463 w 676"/>
                  <a:gd name="T63" fmla="*/ 307 h 724"/>
                  <a:gd name="T64" fmla="*/ 419 w 676"/>
                  <a:gd name="T65" fmla="*/ 281 h 724"/>
                  <a:gd name="T66" fmla="*/ 349 w 676"/>
                  <a:gd name="T67" fmla="*/ 193 h 724"/>
                  <a:gd name="T68" fmla="*/ 224 w 676"/>
                  <a:gd name="T69" fmla="*/ 120 h 724"/>
                  <a:gd name="T70" fmla="*/ 204 w 676"/>
                  <a:gd name="T71" fmla="*/ 279 h 724"/>
                  <a:gd name="T72" fmla="*/ 180 w 676"/>
                  <a:gd name="T73" fmla="*/ 339 h 724"/>
                  <a:gd name="T74" fmla="*/ 160 w 676"/>
                  <a:gd name="T75" fmla="*/ 389 h 724"/>
                  <a:gd name="T76" fmla="*/ 196 w 676"/>
                  <a:gd name="T77" fmla="*/ 457 h 724"/>
                  <a:gd name="T78" fmla="*/ 319 w 676"/>
                  <a:gd name="T79" fmla="*/ 527 h 724"/>
                  <a:gd name="T80" fmla="*/ 423 w 676"/>
                  <a:gd name="T81" fmla="*/ 540 h 724"/>
                  <a:gd name="T82" fmla="*/ 435 w 676"/>
                  <a:gd name="T83" fmla="*/ 534 h 724"/>
                  <a:gd name="T84" fmla="*/ 455 w 676"/>
                  <a:gd name="T85" fmla="*/ 485 h 724"/>
                  <a:gd name="T86" fmla="*/ 531 w 676"/>
                  <a:gd name="T87" fmla="*/ 407 h 724"/>
                  <a:gd name="T88" fmla="*/ 527 w 676"/>
                  <a:gd name="T89" fmla="*/ 283 h 724"/>
                  <a:gd name="T90" fmla="*/ 455 w 676"/>
                  <a:gd name="T91" fmla="*/ 193 h 724"/>
                  <a:gd name="T92" fmla="*/ 333 w 676"/>
                  <a:gd name="T93" fmla="*/ 122 h 724"/>
                  <a:gd name="T94" fmla="*/ 289 w 676"/>
                  <a:gd name="T95" fmla="*/ 96 h 724"/>
                  <a:gd name="T96" fmla="*/ 184 w 676"/>
                  <a:gd name="T97" fmla="*/ 86 h 724"/>
                  <a:gd name="T98" fmla="*/ 180 w 676"/>
                  <a:gd name="T99" fmla="*/ 205 h 724"/>
                  <a:gd name="T100" fmla="*/ 156 w 676"/>
                  <a:gd name="T101" fmla="*/ 265 h 724"/>
                  <a:gd name="T102" fmla="*/ 80 w 676"/>
                  <a:gd name="T103" fmla="*/ 343 h 724"/>
                  <a:gd name="T104" fmla="*/ 80 w 676"/>
                  <a:gd name="T105" fmla="*/ 451 h 724"/>
                  <a:gd name="T106" fmla="*/ 184 w 676"/>
                  <a:gd name="T107" fmla="*/ 463 h 724"/>
                  <a:gd name="T108" fmla="*/ 237 w 676"/>
                  <a:gd name="T109" fmla="*/ 493 h 724"/>
                  <a:gd name="T110" fmla="*/ 309 w 676"/>
                  <a:gd name="T111" fmla="*/ 582 h 724"/>
                  <a:gd name="T112" fmla="*/ 431 w 676"/>
                  <a:gd name="T113" fmla="*/ 652 h 724"/>
                  <a:gd name="T114" fmla="*/ 475 w 676"/>
                  <a:gd name="T115" fmla="*/ 678 h 724"/>
                  <a:gd name="T116" fmla="*/ 531 w 676"/>
                  <a:gd name="T117" fmla="*/ 540 h 724"/>
                  <a:gd name="T118" fmla="*/ 535 w 676"/>
                  <a:gd name="T119" fmla="*/ 421 h 724"/>
                  <a:gd name="T120" fmla="*/ 559 w 676"/>
                  <a:gd name="T121" fmla="*/ 363 h 7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76" h="724">
                    <a:moveTo>
                      <a:pt x="658" y="257"/>
                    </a:moveTo>
                    <a:lnTo>
                      <a:pt x="648" y="253"/>
                    </a:lnTo>
                    <a:lnTo>
                      <a:pt x="636" y="283"/>
                    </a:lnTo>
                    <a:lnTo>
                      <a:pt x="600" y="263"/>
                    </a:lnTo>
                    <a:lnTo>
                      <a:pt x="614" y="231"/>
                    </a:lnTo>
                    <a:lnTo>
                      <a:pt x="606" y="227"/>
                    </a:lnTo>
                    <a:lnTo>
                      <a:pt x="592" y="259"/>
                    </a:lnTo>
                    <a:lnTo>
                      <a:pt x="557" y="239"/>
                    </a:lnTo>
                    <a:lnTo>
                      <a:pt x="570" y="207"/>
                    </a:lnTo>
                    <a:lnTo>
                      <a:pt x="561" y="201"/>
                    </a:lnTo>
                    <a:lnTo>
                      <a:pt x="547" y="233"/>
                    </a:lnTo>
                    <a:lnTo>
                      <a:pt x="513" y="213"/>
                    </a:lnTo>
                    <a:lnTo>
                      <a:pt x="525" y="181"/>
                    </a:lnTo>
                    <a:lnTo>
                      <a:pt x="517" y="177"/>
                    </a:lnTo>
                    <a:lnTo>
                      <a:pt x="503" y="209"/>
                    </a:lnTo>
                    <a:lnTo>
                      <a:pt x="469" y="189"/>
                    </a:lnTo>
                    <a:lnTo>
                      <a:pt x="481" y="157"/>
                    </a:lnTo>
                    <a:lnTo>
                      <a:pt x="473" y="151"/>
                    </a:lnTo>
                    <a:lnTo>
                      <a:pt x="459" y="183"/>
                    </a:lnTo>
                    <a:lnTo>
                      <a:pt x="425" y="163"/>
                    </a:lnTo>
                    <a:lnTo>
                      <a:pt x="437" y="130"/>
                    </a:lnTo>
                    <a:lnTo>
                      <a:pt x="429" y="126"/>
                    </a:lnTo>
                    <a:lnTo>
                      <a:pt x="417" y="159"/>
                    </a:lnTo>
                    <a:lnTo>
                      <a:pt x="381" y="138"/>
                    </a:lnTo>
                    <a:lnTo>
                      <a:pt x="395" y="106"/>
                    </a:lnTo>
                    <a:lnTo>
                      <a:pt x="385" y="100"/>
                    </a:lnTo>
                    <a:lnTo>
                      <a:pt x="373" y="132"/>
                    </a:lnTo>
                    <a:lnTo>
                      <a:pt x="337" y="112"/>
                    </a:lnTo>
                    <a:lnTo>
                      <a:pt x="351" y="80"/>
                    </a:lnTo>
                    <a:lnTo>
                      <a:pt x="341" y="74"/>
                    </a:lnTo>
                    <a:lnTo>
                      <a:pt x="329" y="106"/>
                    </a:lnTo>
                    <a:lnTo>
                      <a:pt x="293" y="86"/>
                    </a:lnTo>
                    <a:lnTo>
                      <a:pt x="307" y="54"/>
                    </a:lnTo>
                    <a:lnTo>
                      <a:pt x="297" y="50"/>
                    </a:lnTo>
                    <a:lnTo>
                      <a:pt x="285" y="82"/>
                    </a:lnTo>
                    <a:lnTo>
                      <a:pt x="249" y="62"/>
                    </a:lnTo>
                    <a:lnTo>
                      <a:pt x="263" y="30"/>
                    </a:lnTo>
                    <a:lnTo>
                      <a:pt x="253" y="24"/>
                    </a:lnTo>
                    <a:lnTo>
                      <a:pt x="241" y="56"/>
                    </a:lnTo>
                    <a:lnTo>
                      <a:pt x="204" y="36"/>
                    </a:lnTo>
                    <a:lnTo>
                      <a:pt x="218" y="4"/>
                    </a:lnTo>
                    <a:lnTo>
                      <a:pt x="208" y="0"/>
                    </a:lnTo>
                    <a:lnTo>
                      <a:pt x="196" y="32"/>
                    </a:lnTo>
                    <a:lnTo>
                      <a:pt x="164" y="14"/>
                    </a:lnTo>
                    <a:lnTo>
                      <a:pt x="160" y="22"/>
                    </a:lnTo>
                    <a:lnTo>
                      <a:pt x="192" y="42"/>
                    </a:lnTo>
                    <a:lnTo>
                      <a:pt x="176" y="80"/>
                    </a:lnTo>
                    <a:lnTo>
                      <a:pt x="144" y="62"/>
                    </a:lnTo>
                    <a:lnTo>
                      <a:pt x="140" y="72"/>
                    </a:lnTo>
                    <a:lnTo>
                      <a:pt x="172" y="90"/>
                    </a:lnTo>
                    <a:lnTo>
                      <a:pt x="156" y="130"/>
                    </a:lnTo>
                    <a:lnTo>
                      <a:pt x="124" y="112"/>
                    </a:lnTo>
                    <a:lnTo>
                      <a:pt x="120" y="122"/>
                    </a:lnTo>
                    <a:lnTo>
                      <a:pt x="152" y="140"/>
                    </a:lnTo>
                    <a:lnTo>
                      <a:pt x="136" y="181"/>
                    </a:lnTo>
                    <a:lnTo>
                      <a:pt x="104" y="163"/>
                    </a:lnTo>
                    <a:lnTo>
                      <a:pt x="100" y="173"/>
                    </a:lnTo>
                    <a:lnTo>
                      <a:pt x="132" y="191"/>
                    </a:lnTo>
                    <a:lnTo>
                      <a:pt x="116" y="229"/>
                    </a:lnTo>
                    <a:lnTo>
                      <a:pt x="84" y="211"/>
                    </a:lnTo>
                    <a:lnTo>
                      <a:pt x="80" y="221"/>
                    </a:lnTo>
                    <a:lnTo>
                      <a:pt x="112" y="239"/>
                    </a:lnTo>
                    <a:lnTo>
                      <a:pt x="96" y="279"/>
                    </a:lnTo>
                    <a:lnTo>
                      <a:pt x="64" y="261"/>
                    </a:lnTo>
                    <a:lnTo>
                      <a:pt x="60" y="271"/>
                    </a:lnTo>
                    <a:lnTo>
                      <a:pt x="92" y="289"/>
                    </a:lnTo>
                    <a:lnTo>
                      <a:pt x="76" y="329"/>
                    </a:lnTo>
                    <a:lnTo>
                      <a:pt x="44" y="311"/>
                    </a:lnTo>
                    <a:lnTo>
                      <a:pt x="40" y="319"/>
                    </a:lnTo>
                    <a:lnTo>
                      <a:pt x="72" y="337"/>
                    </a:lnTo>
                    <a:lnTo>
                      <a:pt x="56" y="377"/>
                    </a:lnTo>
                    <a:lnTo>
                      <a:pt x="24" y="359"/>
                    </a:lnTo>
                    <a:lnTo>
                      <a:pt x="20" y="369"/>
                    </a:lnTo>
                    <a:lnTo>
                      <a:pt x="52" y="387"/>
                    </a:lnTo>
                    <a:lnTo>
                      <a:pt x="36" y="427"/>
                    </a:lnTo>
                    <a:lnTo>
                      <a:pt x="4" y="409"/>
                    </a:lnTo>
                    <a:lnTo>
                      <a:pt x="0" y="419"/>
                    </a:lnTo>
                    <a:lnTo>
                      <a:pt x="32" y="437"/>
                    </a:lnTo>
                    <a:lnTo>
                      <a:pt x="18" y="469"/>
                    </a:lnTo>
                    <a:lnTo>
                      <a:pt x="28" y="473"/>
                    </a:lnTo>
                    <a:lnTo>
                      <a:pt x="40" y="441"/>
                    </a:lnTo>
                    <a:lnTo>
                      <a:pt x="76" y="461"/>
                    </a:lnTo>
                    <a:lnTo>
                      <a:pt x="62" y="493"/>
                    </a:lnTo>
                    <a:lnTo>
                      <a:pt x="72" y="499"/>
                    </a:lnTo>
                    <a:lnTo>
                      <a:pt x="84" y="467"/>
                    </a:lnTo>
                    <a:lnTo>
                      <a:pt x="120" y="487"/>
                    </a:lnTo>
                    <a:lnTo>
                      <a:pt x="106" y="519"/>
                    </a:lnTo>
                    <a:lnTo>
                      <a:pt x="116" y="523"/>
                    </a:lnTo>
                    <a:lnTo>
                      <a:pt x="128" y="491"/>
                    </a:lnTo>
                    <a:lnTo>
                      <a:pt x="164" y="511"/>
                    </a:lnTo>
                    <a:lnTo>
                      <a:pt x="150" y="544"/>
                    </a:lnTo>
                    <a:lnTo>
                      <a:pt x="160" y="550"/>
                    </a:lnTo>
                    <a:lnTo>
                      <a:pt x="172" y="517"/>
                    </a:lnTo>
                    <a:lnTo>
                      <a:pt x="208" y="538"/>
                    </a:lnTo>
                    <a:lnTo>
                      <a:pt x="194" y="570"/>
                    </a:lnTo>
                    <a:lnTo>
                      <a:pt x="202" y="574"/>
                    </a:lnTo>
                    <a:lnTo>
                      <a:pt x="216" y="542"/>
                    </a:lnTo>
                    <a:lnTo>
                      <a:pt x="251" y="562"/>
                    </a:lnTo>
                    <a:lnTo>
                      <a:pt x="239" y="594"/>
                    </a:lnTo>
                    <a:lnTo>
                      <a:pt x="247" y="600"/>
                    </a:lnTo>
                    <a:lnTo>
                      <a:pt x="261" y="568"/>
                    </a:lnTo>
                    <a:lnTo>
                      <a:pt x="295" y="588"/>
                    </a:lnTo>
                    <a:lnTo>
                      <a:pt x="283" y="620"/>
                    </a:lnTo>
                    <a:lnTo>
                      <a:pt x="291" y="624"/>
                    </a:lnTo>
                    <a:lnTo>
                      <a:pt x="305" y="592"/>
                    </a:lnTo>
                    <a:lnTo>
                      <a:pt x="339" y="612"/>
                    </a:lnTo>
                    <a:lnTo>
                      <a:pt x="327" y="644"/>
                    </a:lnTo>
                    <a:lnTo>
                      <a:pt x="335" y="650"/>
                    </a:lnTo>
                    <a:lnTo>
                      <a:pt x="349" y="618"/>
                    </a:lnTo>
                    <a:lnTo>
                      <a:pt x="383" y="638"/>
                    </a:lnTo>
                    <a:lnTo>
                      <a:pt x="371" y="670"/>
                    </a:lnTo>
                    <a:lnTo>
                      <a:pt x="379" y="674"/>
                    </a:lnTo>
                    <a:lnTo>
                      <a:pt x="391" y="642"/>
                    </a:lnTo>
                    <a:lnTo>
                      <a:pt x="427" y="662"/>
                    </a:lnTo>
                    <a:lnTo>
                      <a:pt x="413" y="694"/>
                    </a:lnTo>
                    <a:lnTo>
                      <a:pt x="423" y="698"/>
                    </a:lnTo>
                    <a:lnTo>
                      <a:pt x="435" y="668"/>
                    </a:lnTo>
                    <a:lnTo>
                      <a:pt x="471" y="688"/>
                    </a:lnTo>
                    <a:lnTo>
                      <a:pt x="457" y="718"/>
                    </a:lnTo>
                    <a:lnTo>
                      <a:pt x="467" y="724"/>
                    </a:lnTo>
                    <a:lnTo>
                      <a:pt x="479" y="692"/>
                    </a:lnTo>
                    <a:lnTo>
                      <a:pt x="511" y="710"/>
                    </a:lnTo>
                    <a:lnTo>
                      <a:pt x="515" y="700"/>
                    </a:lnTo>
                    <a:lnTo>
                      <a:pt x="483" y="682"/>
                    </a:lnTo>
                    <a:lnTo>
                      <a:pt x="499" y="644"/>
                    </a:lnTo>
                    <a:lnTo>
                      <a:pt x="531" y="662"/>
                    </a:lnTo>
                    <a:lnTo>
                      <a:pt x="535" y="652"/>
                    </a:lnTo>
                    <a:lnTo>
                      <a:pt x="503" y="634"/>
                    </a:lnTo>
                    <a:lnTo>
                      <a:pt x="519" y="594"/>
                    </a:lnTo>
                    <a:lnTo>
                      <a:pt x="551" y="612"/>
                    </a:lnTo>
                    <a:lnTo>
                      <a:pt x="555" y="602"/>
                    </a:lnTo>
                    <a:lnTo>
                      <a:pt x="523" y="584"/>
                    </a:lnTo>
                    <a:lnTo>
                      <a:pt x="539" y="546"/>
                    </a:lnTo>
                    <a:lnTo>
                      <a:pt x="572" y="564"/>
                    </a:lnTo>
                    <a:lnTo>
                      <a:pt x="576" y="554"/>
                    </a:lnTo>
                    <a:lnTo>
                      <a:pt x="543" y="536"/>
                    </a:lnTo>
                    <a:lnTo>
                      <a:pt x="559" y="495"/>
                    </a:lnTo>
                    <a:lnTo>
                      <a:pt x="592" y="513"/>
                    </a:lnTo>
                    <a:lnTo>
                      <a:pt x="596" y="503"/>
                    </a:lnTo>
                    <a:lnTo>
                      <a:pt x="564" y="485"/>
                    </a:lnTo>
                    <a:lnTo>
                      <a:pt x="580" y="447"/>
                    </a:lnTo>
                    <a:lnTo>
                      <a:pt x="612" y="465"/>
                    </a:lnTo>
                    <a:lnTo>
                      <a:pt x="616" y="455"/>
                    </a:lnTo>
                    <a:lnTo>
                      <a:pt x="584" y="437"/>
                    </a:lnTo>
                    <a:lnTo>
                      <a:pt x="600" y="397"/>
                    </a:lnTo>
                    <a:lnTo>
                      <a:pt x="632" y="415"/>
                    </a:lnTo>
                    <a:lnTo>
                      <a:pt x="636" y="405"/>
                    </a:lnTo>
                    <a:lnTo>
                      <a:pt x="604" y="387"/>
                    </a:lnTo>
                    <a:lnTo>
                      <a:pt x="620" y="347"/>
                    </a:lnTo>
                    <a:lnTo>
                      <a:pt x="652" y="367"/>
                    </a:lnTo>
                    <a:lnTo>
                      <a:pt x="656" y="357"/>
                    </a:lnTo>
                    <a:lnTo>
                      <a:pt x="624" y="339"/>
                    </a:lnTo>
                    <a:lnTo>
                      <a:pt x="640" y="299"/>
                    </a:lnTo>
                    <a:lnTo>
                      <a:pt x="672" y="317"/>
                    </a:lnTo>
                    <a:lnTo>
                      <a:pt x="676" y="307"/>
                    </a:lnTo>
                    <a:lnTo>
                      <a:pt x="644" y="289"/>
                    </a:lnTo>
                    <a:lnTo>
                      <a:pt x="658" y="257"/>
                    </a:lnTo>
                    <a:close/>
                    <a:moveTo>
                      <a:pt x="553" y="249"/>
                    </a:moveTo>
                    <a:lnTo>
                      <a:pt x="588" y="269"/>
                    </a:lnTo>
                    <a:lnTo>
                      <a:pt x="572" y="309"/>
                    </a:lnTo>
                    <a:lnTo>
                      <a:pt x="537" y="287"/>
                    </a:lnTo>
                    <a:lnTo>
                      <a:pt x="553" y="249"/>
                    </a:lnTo>
                    <a:close/>
                    <a:moveTo>
                      <a:pt x="335" y="355"/>
                    </a:moveTo>
                    <a:lnTo>
                      <a:pt x="301" y="335"/>
                    </a:lnTo>
                    <a:lnTo>
                      <a:pt x="317" y="295"/>
                    </a:lnTo>
                    <a:lnTo>
                      <a:pt x="351" y="315"/>
                    </a:lnTo>
                    <a:lnTo>
                      <a:pt x="335" y="355"/>
                    </a:lnTo>
                    <a:close/>
                    <a:moveTo>
                      <a:pt x="361" y="321"/>
                    </a:moveTo>
                    <a:lnTo>
                      <a:pt x="395" y="341"/>
                    </a:lnTo>
                    <a:lnTo>
                      <a:pt x="379" y="381"/>
                    </a:lnTo>
                    <a:lnTo>
                      <a:pt x="345" y="361"/>
                    </a:lnTo>
                    <a:lnTo>
                      <a:pt x="361" y="321"/>
                    </a:lnTo>
                    <a:close/>
                    <a:moveTo>
                      <a:pt x="293" y="331"/>
                    </a:moveTo>
                    <a:lnTo>
                      <a:pt x="257" y="311"/>
                    </a:lnTo>
                    <a:lnTo>
                      <a:pt x="273" y="271"/>
                    </a:lnTo>
                    <a:lnTo>
                      <a:pt x="309" y="291"/>
                    </a:lnTo>
                    <a:lnTo>
                      <a:pt x="293" y="331"/>
                    </a:lnTo>
                    <a:close/>
                    <a:moveTo>
                      <a:pt x="289" y="339"/>
                    </a:moveTo>
                    <a:lnTo>
                      <a:pt x="273" y="379"/>
                    </a:lnTo>
                    <a:lnTo>
                      <a:pt x="237" y="359"/>
                    </a:lnTo>
                    <a:lnTo>
                      <a:pt x="253" y="319"/>
                    </a:lnTo>
                    <a:lnTo>
                      <a:pt x="289" y="339"/>
                    </a:lnTo>
                    <a:close/>
                    <a:moveTo>
                      <a:pt x="297" y="345"/>
                    </a:moveTo>
                    <a:lnTo>
                      <a:pt x="331" y="365"/>
                    </a:lnTo>
                    <a:lnTo>
                      <a:pt x="315" y="405"/>
                    </a:lnTo>
                    <a:lnTo>
                      <a:pt x="281" y="385"/>
                    </a:lnTo>
                    <a:lnTo>
                      <a:pt x="297" y="345"/>
                    </a:lnTo>
                    <a:close/>
                    <a:moveTo>
                      <a:pt x="341" y="371"/>
                    </a:moveTo>
                    <a:lnTo>
                      <a:pt x="375" y="391"/>
                    </a:lnTo>
                    <a:lnTo>
                      <a:pt x="359" y="429"/>
                    </a:lnTo>
                    <a:lnTo>
                      <a:pt x="325" y="409"/>
                    </a:lnTo>
                    <a:lnTo>
                      <a:pt x="341" y="371"/>
                    </a:lnTo>
                    <a:close/>
                    <a:moveTo>
                      <a:pt x="385" y="395"/>
                    </a:moveTo>
                    <a:lnTo>
                      <a:pt x="419" y="415"/>
                    </a:lnTo>
                    <a:lnTo>
                      <a:pt x="403" y="455"/>
                    </a:lnTo>
                    <a:lnTo>
                      <a:pt x="369" y="435"/>
                    </a:lnTo>
                    <a:lnTo>
                      <a:pt x="385" y="395"/>
                    </a:lnTo>
                    <a:close/>
                    <a:moveTo>
                      <a:pt x="389" y="385"/>
                    </a:moveTo>
                    <a:lnTo>
                      <a:pt x="405" y="345"/>
                    </a:lnTo>
                    <a:lnTo>
                      <a:pt x="439" y="367"/>
                    </a:lnTo>
                    <a:lnTo>
                      <a:pt x="423" y="405"/>
                    </a:lnTo>
                    <a:lnTo>
                      <a:pt x="389" y="385"/>
                    </a:lnTo>
                    <a:close/>
                    <a:moveTo>
                      <a:pt x="409" y="337"/>
                    </a:moveTo>
                    <a:lnTo>
                      <a:pt x="425" y="297"/>
                    </a:lnTo>
                    <a:lnTo>
                      <a:pt x="459" y="317"/>
                    </a:lnTo>
                    <a:lnTo>
                      <a:pt x="443" y="357"/>
                    </a:lnTo>
                    <a:lnTo>
                      <a:pt x="409" y="337"/>
                    </a:lnTo>
                    <a:close/>
                    <a:moveTo>
                      <a:pt x="399" y="331"/>
                    </a:moveTo>
                    <a:lnTo>
                      <a:pt x="365" y="311"/>
                    </a:lnTo>
                    <a:lnTo>
                      <a:pt x="381" y="271"/>
                    </a:lnTo>
                    <a:lnTo>
                      <a:pt x="415" y="291"/>
                    </a:lnTo>
                    <a:lnTo>
                      <a:pt x="399" y="331"/>
                    </a:lnTo>
                    <a:close/>
                    <a:moveTo>
                      <a:pt x="355" y="307"/>
                    </a:moveTo>
                    <a:lnTo>
                      <a:pt x="321" y="285"/>
                    </a:lnTo>
                    <a:lnTo>
                      <a:pt x="337" y="247"/>
                    </a:lnTo>
                    <a:lnTo>
                      <a:pt x="371" y="267"/>
                    </a:lnTo>
                    <a:lnTo>
                      <a:pt x="355" y="307"/>
                    </a:lnTo>
                    <a:close/>
                    <a:moveTo>
                      <a:pt x="313" y="281"/>
                    </a:moveTo>
                    <a:lnTo>
                      <a:pt x="277" y="261"/>
                    </a:lnTo>
                    <a:lnTo>
                      <a:pt x="293" y="221"/>
                    </a:lnTo>
                    <a:lnTo>
                      <a:pt x="329" y="241"/>
                    </a:lnTo>
                    <a:lnTo>
                      <a:pt x="313" y="281"/>
                    </a:lnTo>
                    <a:close/>
                    <a:moveTo>
                      <a:pt x="269" y="255"/>
                    </a:moveTo>
                    <a:lnTo>
                      <a:pt x="232" y="235"/>
                    </a:lnTo>
                    <a:lnTo>
                      <a:pt x="249" y="197"/>
                    </a:lnTo>
                    <a:lnTo>
                      <a:pt x="285" y="217"/>
                    </a:lnTo>
                    <a:lnTo>
                      <a:pt x="269" y="255"/>
                    </a:lnTo>
                    <a:close/>
                    <a:moveTo>
                      <a:pt x="265" y="265"/>
                    </a:moveTo>
                    <a:lnTo>
                      <a:pt x="249" y="305"/>
                    </a:lnTo>
                    <a:lnTo>
                      <a:pt x="212" y="285"/>
                    </a:lnTo>
                    <a:lnTo>
                      <a:pt x="228" y="245"/>
                    </a:lnTo>
                    <a:lnTo>
                      <a:pt x="265" y="265"/>
                    </a:lnTo>
                    <a:close/>
                    <a:moveTo>
                      <a:pt x="245" y="315"/>
                    </a:moveTo>
                    <a:lnTo>
                      <a:pt x="228" y="355"/>
                    </a:lnTo>
                    <a:lnTo>
                      <a:pt x="192" y="335"/>
                    </a:lnTo>
                    <a:lnTo>
                      <a:pt x="208" y="295"/>
                    </a:lnTo>
                    <a:lnTo>
                      <a:pt x="245" y="315"/>
                    </a:lnTo>
                    <a:close/>
                    <a:moveTo>
                      <a:pt x="224" y="365"/>
                    </a:moveTo>
                    <a:lnTo>
                      <a:pt x="208" y="403"/>
                    </a:lnTo>
                    <a:lnTo>
                      <a:pt x="172" y="383"/>
                    </a:lnTo>
                    <a:lnTo>
                      <a:pt x="188" y="345"/>
                    </a:lnTo>
                    <a:lnTo>
                      <a:pt x="224" y="365"/>
                    </a:lnTo>
                    <a:close/>
                    <a:moveTo>
                      <a:pt x="232" y="369"/>
                    </a:moveTo>
                    <a:lnTo>
                      <a:pt x="269" y="389"/>
                    </a:lnTo>
                    <a:lnTo>
                      <a:pt x="253" y="429"/>
                    </a:lnTo>
                    <a:lnTo>
                      <a:pt x="216" y="409"/>
                    </a:lnTo>
                    <a:lnTo>
                      <a:pt x="232" y="369"/>
                    </a:lnTo>
                    <a:close/>
                    <a:moveTo>
                      <a:pt x="277" y="395"/>
                    </a:moveTo>
                    <a:lnTo>
                      <a:pt x="311" y="415"/>
                    </a:lnTo>
                    <a:lnTo>
                      <a:pt x="295" y="453"/>
                    </a:lnTo>
                    <a:lnTo>
                      <a:pt x="261" y="433"/>
                    </a:lnTo>
                    <a:lnTo>
                      <a:pt x="277" y="395"/>
                    </a:lnTo>
                    <a:close/>
                    <a:moveTo>
                      <a:pt x="321" y="419"/>
                    </a:moveTo>
                    <a:lnTo>
                      <a:pt x="355" y="439"/>
                    </a:lnTo>
                    <a:lnTo>
                      <a:pt x="339" y="479"/>
                    </a:lnTo>
                    <a:lnTo>
                      <a:pt x="305" y="459"/>
                    </a:lnTo>
                    <a:lnTo>
                      <a:pt x="321" y="419"/>
                    </a:lnTo>
                    <a:close/>
                    <a:moveTo>
                      <a:pt x="365" y="445"/>
                    </a:moveTo>
                    <a:lnTo>
                      <a:pt x="399" y="465"/>
                    </a:lnTo>
                    <a:lnTo>
                      <a:pt x="383" y="503"/>
                    </a:lnTo>
                    <a:lnTo>
                      <a:pt x="349" y="483"/>
                    </a:lnTo>
                    <a:lnTo>
                      <a:pt x="365" y="445"/>
                    </a:lnTo>
                    <a:close/>
                    <a:moveTo>
                      <a:pt x="409" y="469"/>
                    </a:moveTo>
                    <a:lnTo>
                      <a:pt x="443" y="489"/>
                    </a:lnTo>
                    <a:lnTo>
                      <a:pt x="427" y="529"/>
                    </a:lnTo>
                    <a:lnTo>
                      <a:pt x="393" y="509"/>
                    </a:lnTo>
                    <a:lnTo>
                      <a:pt x="409" y="469"/>
                    </a:lnTo>
                    <a:close/>
                    <a:moveTo>
                      <a:pt x="413" y="459"/>
                    </a:moveTo>
                    <a:lnTo>
                      <a:pt x="429" y="421"/>
                    </a:lnTo>
                    <a:lnTo>
                      <a:pt x="463" y="441"/>
                    </a:lnTo>
                    <a:lnTo>
                      <a:pt x="447" y="479"/>
                    </a:lnTo>
                    <a:lnTo>
                      <a:pt x="413" y="459"/>
                    </a:lnTo>
                    <a:close/>
                    <a:moveTo>
                      <a:pt x="433" y="411"/>
                    </a:moveTo>
                    <a:lnTo>
                      <a:pt x="449" y="371"/>
                    </a:lnTo>
                    <a:lnTo>
                      <a:pt x="483" y="391"/>
                    </a:lnTo>
                    <a:lnTo>
                      <a:pt x="467" y="431"/>
                    </a:lnTo>
                    <a:lnTo>
                      <a:pt x="433" y="411"/>
                    </a:lnTo>
                    <a:close/>
                    <a:moveTo>
                      <a:pt x="453" y="361"/>
                    </a:moveTo>
                    <a:lnTo>
                      <a:pt x="469" y="321"/>
                    </a:lnTo>
                    <a:lnTo>
                      <a:pt x="503" y="341"/>
                    </a:lnTo>
                    <a:lnTo>
                      <a:pt x="487" y="381"/>
                    </a:lnTo>
                    <a:lnTo>
                      <a:pt x="453" y="361"/>
                    </a:lnTo>
                    <a:close/>
                    <a:moveTo>
                      <a:pt x="473" y="313"/>
                    </a:moveTo>
                    <a:lnTo>
                      <a:pt x="489" y="273"/>
                    </a:lnTo>
                    <a:lnTo>
                      <a:pt x="523" y="293"/>
                    </a:lnTo>
                    <a:lnTo>
                      <a:pt x="507" y="333"/>
                    </a:lnTo>
                    <a:lnTo>
                      <a:pt x="473" y="313"/>
                    </a:lnTo>
                    <a:close/>
                    <a:moveTo>
                      <a:pt x="463" y="307"/>
                    </a:moveTo>
                    <a:lnTo>
                      <a:pt x="429" y="287"/>
                    </a:lnTo>
                    <a:lnTo>
                      <a:pt x="445" y="247"/>
                    </a:lnTo>
                    <a:lnTo>
                      <a:pt x="479" y="267"/>
                    </a:lnTo>
                    <a:lnTo>
                      <a:pt x="463" y="307"/>
                    </a:lnTo>
                    <a:close/>
                    <a:moveTo>
                      <a:pt x="419" y="281"/>
                    </a:moveTo>
                    <a:lnTo>
                      <a:pt x="385" y="261"/>
                    </a:lnTo>
                    <a:lnTo>
                      <a:pt x="401" y="223"/>
                    </a:lnTo>
                    <a:lnTo>
                      <a:pt x="435" y="243"/>
                    </a:lnTo>
                    <a:lnTo>
                      <a:pt x="419" y="281"/>
                    </a:lnTo>
                    <a:close/>
                    <a:moveTo>
                      <a:pt x="375" y="257"/>
                    </a:moveTo>
                    <a:lnTo>
                      <a:pt x="341" y="237"/>
                    </a:lnTo>
                    <a:lnTo>
                      <a:pt x="357" y="197"/>
                    </a:lnTo>
                    <a:lnTo>
                      <a:pt x="391" y="217"/>
                    </a:lnTo>
                    <a:lnTo>
                      <a:pt x="375" y="257"/>
                    </a:lnTo>
                    <a:close/>
                    <a:moveTo>
                      <a:pt x="333" y="231"/>
                    </a:moveTo>
                    <a:lnTo>
                      <a:pt x="297" y="211"/>
                    </a:lnTo>
                    <a:lnTo>
                      <a:pt x="313" y="173"/>
                    </a:lnTo>
                    <a:lnTo>
                      <a:pt x="349" y="193"/>
                    </a:lnTo>
                    <a:lnTo>
                      <a:pt x="333" y="231"/>
                    </a:lnTo>
                    <a:close/>
                    <a:moveTo>
                      <a:pt x="289" y="207"/>
                    </a:moveTo>
                    <a:lnTo>
                      <a:pt x="253" y="187"/>
                    </a:lnTo>
                    <a:lnTo>
                      <a:pt x="269" y="146"/>
                    </a:lnTo>
                    <a:lnTo>
                      <a:pt x="305" y="167"/>
                    </a:lnTo>
                    <a:lnTo>
                      <a:pt x="289" y="207"/>
                    </a:lnTo>
                    <a:close/>
                    <a:moveTo>
                      <a:pt x="245" y="181"/>
                    </a:moveTo>
                    <a:lnTo>
                      <a:pt x="208" y="161"/>
                    </a:lnTo>
                    <a:lnTo>
                      <a:pt x="224" y="120"/>
                    </a:lnTo>
                    <a:lnTo>
                      <a:pt x="261" y="140"/>
                    </a:lnTo>
                    <a:lnTo>
                      <a:pt x="245" y="181"/>
                    </a:lnTo>
                    <a:close/>
                    <a:moveTo>
                      <a:pt x="241" y="191"/>
                    </a:moveTo>
                    <a:lnTo>
                      <a:pt x="224" y="231"/>
                    </a:lnTo>
                    <a:lnTo>
                      <a:pt x="188" y="211"/>
                    </a:lnTo>
                    <a:lnTo>
                      <a:pt x="204" y="171"/>
                    </a:lnTo>
                    <a:lnTo>
                      <a:pt x="241" y="191"/>
                    </a:lnTo>
                    <a:close/>
                    <a:moveTo>
                      <a:pt x="220" y="241"/>
                    </a:moveTo>
                    <a:lnTo>
                      <a:pt x="204" y="279"/>
                    </a:lnTo>
                    <a:lnTo>
                      <a:pt x="168" y="259"/>
                    </a:lnTo>
                    <a:lnTo>
                      <a:pt x="184" y="221"/>
                    </a:lnTo>
                    <a:lnTo>
                      <a:pt x="220" y="241"/>
                    </a:lnTo>
                    <a:close/>
                    <a:moveTo>
                      <a:pt x="200" y="289"/>
                    </a:moveTo>
                    <a:lnTo>
                      <a:pt x="184" y="329"/>
                    </a:lnTo>
                    <a:lnTo>
                      <a:pt x="148" y="309"/>
                    </a:lnTo>
                    <a:lnTo>
                      <a:pt x="164" y="269"/>
                    </a:lnTo>
                    <a:lnTo>
                      <a:pt x="200" y="289"/>
                    </a:lnTo>
                    <a:close/>
                    <a:moveTo>
                      <a:pt x="180" y="339"/>
                    </a:moveTo>
                    <a:lnTo>
                      <a:pt x="164" y="379"/>
                    </a:lnTo>
                    <a:lnTo>
                      <a:pt x="128" y="359"/>
                    </a:lnTo>
                    <a:lnTo>
                      <a:pt x="144" y="319"/>
                    </a:lnTo>
                    <a:lnTo>
                      <a:pt x="180" y="339"/>
                    </a:lnTo>
                    <a:close/>
                    <a:moveTo>
                      <a:pt x="160" y="389"/>
                    </a:moveTo>
                    <a:lnTo>
                      <a:pt x="144" y="427"/>
                    </a:lnTo>
                    <a:lnTo>
                      <a:pt x="108" y="407"/>
                    </a:lnTo>
                    <a:lnTo>
                      <a:pt x="124" y="369"/>
                    </a:lnTo>
                    <a:lnTo>
                      <a:pt x="160" y="389"/>
                    </a:lnTo>
                    <a:close/>
                    <a:moveTo>
                      <a:pt x="168" y="393"/>
                    </a:moveTo>
                    <a:lnTo>
                      <a:pt x="204" y="413"/>
                    </a:lnTo>
                    <a:lnTo>
                      <a:pt x="188" y="453"/>
                    </a:lnTo>
                    <a:lnTo>
                      <a:pt x="152" y="433"/>
                    </a:lnTo>
                    <a:lnTo>
                      <a:pt x="168" y="393"/>
                    </a:lnTo>
                    <a:close/>
                    <a:moveTo>
                      <a:pt x="212" y="419"/>
                    </a:moveTo>
                    <a:lnTo>
                      <a:pt x="249" y="439"/>
                    </a:lnTo>
                    <a:lnTo>
                      <a:pt x="232" y="477"/>
                    </a:lnTo>
                    <a:lnTo>
                      <a:pt x="196" y="457"/>
                    </a:lnTo>
                    <a:lnTo>
                      <a:pt x="212" y="419"/>
                    </a:lnTo>
                    <a:close/>
                    <a:moveTo>
                      <a:pt x="257" y="443"/>
                    </a:moveTo>
                    <a:lnTo>
                      <a:pt x="291" y="463"/>
                    </a:lnTo>
                    <a:lnTo>
                      <a:pt x="275" y="503"/>
                    </a:lnTo>
                    <a:lnTo>
                      <a:pt x="241" y="483"/>
                    </a:lnTo>
                    <a:lnTo>
                      <a:pt x="257" y="443"/>
                    </a:lnTo>
                    <a:close/>
                    <a:moveTo>
                      <a:pt x="301" y="469"/>
                    </a:moveTo>
                    <a:lnTo>
                      <a:pt x="335" y="489"/>
                    </a:lnTo>
                    <a:lnTo>
                      <a:pt x="319" y="527"/>
                    </a:lnTo>
                    <a:lnTo>
                      <a:pt x="285" y="507"/>
                    </a:lnTo>
                    <a:lnTo>
                      <a:pt x="301" y="469"/>
                    </a:lnTo>
                    <a:close/>
                    <a:moveTo>
                      <a:pt x="345" y="493"/>
                    </a:moveTo>
                    <a:lnTo>
                      <a:pt x="379" y="513"/>
                    </a:lnTo>
                    <a:lnTo>
                      <a:pt x="363" y="554"/>
                    </a:lnTo>
                    <a:lnTo>
                      <a:pt x="329" y="534"/>
                    </a:lnTo>
                    <a:lnTo>
                      <a:pt x="345" y="493"/>
                    </a:lnTo>
                    <a:close/>
                    <a:moveTo>
                      <a:pt x="389" y="519"/>
                    </a:moveTo>
                    <a:lnTo>
                      <a:pt x="423" y="540"/>
                    </a:lnTo>
                    <a:lnTo>
                      <a:pt x="407" y="578"/>
                    </a:lnTo>
                    <a:lnTo>
                      <a:pt x="373" y="558"/>
                    </a:lnTo>
                    <a:lnTo>
                      <a:pt x="389" y="519"/>
                    </a:lnTo>
                    <a:close/>
                    <a:moveTo>
                      <a:pt x="431" y="544"/>
                    </a:moveTo>
                    <a:lnTo>
                      <a:pt x="467" y="564"/>
                    </a:lnTo>
                    <a:lnTo>
                      <a:pt x="451" y="604"/>
                    </a:lnTo>
                    <a:lnTo>
                      <a:pt x="415" y="584"/>
                    </a:lnTo>
                    <a:lnTo>
                      <a:pt x="431" y="544"/>
                    </a:lnTo>
                    <a:close/>
                    <a:moveTo>
                      <a:pt x="435" y="534"/>
                    </a:moveTo>
                    <a:lnTo>
                      <a:pt x="451" y="495"/>
                    </a:lnTo>
                    <a:lnTo>
                      <a:pt x="487" y="515"/>
                    </a:lnTo>
                    <a:lnTo>
                      <a:pt x="471" y="554"/>
                    </a:lnTo>
                    <a:lnTo>
                      <a:pt x="435" y="534"/>
                    </a:lnTo>
                    <a:close/>
                    <a:moveTo>
                      <a:pt x="455" y="485"/>
                    </a:moveTo>
                    <a:lnTo>
                      <a:pt x="471" y="445"/>
                    </a:lnTo>
                    <a:lnTo>
                      <a:pt x="507" y="465"/>
                    </a:lnTo>
                    <a:lnTo>
                      <a:pt x="491" y="505"/>
                    </a:lnTo>
                    <a:lnTo>
                      <a:pt x="455" y="485"/>
                    </a:lnTo>
                    <a:close/>
                    <a:moveTo>
                      <a:pt x="475" y="435"/>
                    </a:moveTo>
                    <a:lnTo>
                      <a:pt x="491" y="397"/>
                    </a:lnTo>
                    <a:lnTo>
                      <a:pt x="527" y="417"/>
                    </a:lnTo>
                    <a:lnTo>
                      <a:pt x="511" y="455"/>
                    </a:lnTo>
                    <a:lnTo>
                      <a:pt x="475" y="435"/>
                    </a:lnTo>
                    <a:close/>
                    <a:moveTo>
                      <a:pt x="495" y="387"/>
                    </a:moveTo>
                    <a:lnTo>
                      <a:pt x="511" y="347"/>
                    </a:lnTo>
                    <a:lnTo>
                      <a:pt x="547" y="367"/>
                    </a:lnTo>
                    <a:lnTo>
                      <a:pt x="531" y="407"/>
                    </a:lnTo>
                    <a:lnTo>
                      <a:pt x="495" y="387"/>
                    </a:lnTo>
                    <a:close/>
                    <a:moveTo>
                      <a:pt x="515" y="337"/>
                    </a:moveTo>
                    <a:lnTo>
                      <a:pt x="533" y="297"/>
                    </a:lnTo>
                    <a:lnTo>
                      <a:pt x="568" y="317"/>
                    </a:lnTo>
                    <a:lnTo>
                      <a:pt x="551" y="357"/>
                    </a:lnTo>
                    <a:lnTo>
                      <a:pt x="515" y="337"/>
                    </a:lnTo>
                    <a:close/>
                    <a:moveTo>
                      <a:pt x="509" y="223"/>
                    </a:moveTo>
                    <a:lnTo>
                      <a:pt x="543" y="243"/>
                    </a:lnTo>
                    <a:lnTo>
                      <a:pt x="527" y="283"/>
                    </a:lnTo>
                    <a:lnTo>
                      <a:pt x="493" y="263"/>
                    </a:lnTo>
                    <a:lnTo>
                      <a:pt x="509" y="223"/>
                    </a:lnTo>
                    <a:close/>
                    <a:moveTo>
                      <a:pt x="465" y="199"/>
                    </a:moveTo>
                    <a:lnTo>
                      <a:pt x="499" y="219"/>
                    </a:lnTo>
                    <a:lnTo>
                      <a:pt x="483" y="257"/>
                    </a:lnTo>
                    <a:lnTo>
                      <a:pt x="449" y="237"/>
                    </a:lnTo>
                    <a:lnTo>
                      <a:pt x="465" y="199"/>
                    </a:lnTo>
                    <a:close/>
                    <a:moveTo>
                      <a:pt x="421" y="173"/>
                    </a:moveTo>
                    <a:lnTo>
                      <a:pt x="455" y="193"/>
                    </a:lnTo>
                    <a:lnTo>
                      <a:pt x="439" y="233"/>
                    </a:lnTo>
                    <a:lnTo>
                      <a:pt x="405" y="213"/>
                    </a:lnTo>
                    <a:lnTo>
                      <a:pt x="421" y="173"/>
                    </a:lnTo>
                    <a:close/>
                    <a:moveTo>
                      <a:pt x="377" y="149"/>
                    </a:moveTo>
                    <a:lnTo>
                      <a:pt x="413" y="169"/>
                    </a:lnTo>
                    <a:lnTo>
                      <a:pt x="397" y="207"/>
                    </a:lnTo>
                    <a:lnTo>
                      <a:pt x="361" y="187"/>
                    </a:lnTo>
                    <a:lnTo>
                      <a:pt x="377" y="149"/>
                    </a:lnTo>
                    <a:close/>
                    <a:moveTo>
                      <a:pt x="333" y="122"/>
                    </a:moveTo>
                    <a:lnTo>
                      <a:pt x="369" y="142"/>
                    </a:lnTo>
                    <a:lnTo>
                      <a:pt x="353" y="183"/>
                    </a:lnTo>
                    <a:lnTo>
                      <a:pt x="317" y="163"/>
                    </a:lnTo>
                    <a:lnTo>
                      <a:pt x="333" y="122"/>
                    </a:lnTo>
                    <a:close/>
                    <a:moveTo>
                      <a:pt x="289" y="96"/>
                    </a:moveTo>
                    <a:lnTo>
                      <a:pt x="325" y="116"/>
                    </a:lnTo>
                    <a:lnTo>
                      <a:pt x="309" y="157"/>
                    </a:lnTo>
                    <a:lnTo>
                      <a:pt x="273" y="136"/>
                    </a:lnTo>
                    <a:lnTo>
                      <a:pt x="289" y="96"/>
                    </a:lnTo>
                    <a:close/>
                    <a:moveTo>
                      <a:pt x="245" y="72"/>
                    </a:moveTo>
                    <a:lnTo>
                      <a:pt x="281" y="92"/>
                    </a:lnTo>
                    <a:lnTo>
                      <a:pt x="265" y="132"/>
                    </a:lnTo>
                    <a:lnTo>
                      <a:pt x="228" y="110"/>
                    </a:lnTo>
                    <a:lnTo>
                      <a:pt x="245" y="72"/>
                    </a:lnTo>
                    <a:close/>
                    <a:moveTo>
                      <a:pt x="200" y="46"/>
                    </a:moveTo>
                    <a:lnTo>
                      <a:pt x="237" y="66"/>
                    </a:lnTo>
                    <a:lnTo>
                      <a:pt x="220" y="106"/>
                    </a:lnTo>
                    <a:lnTo>
                      <a:pt x="184" y="86"/>
                    </a:lnTo>
                    <a:lnTo>
                      <a:pt x="200" y="46"/>
                    </a:lnTo>
                    <a:close/>
                    <a:moveTo>
                      <a:pt x="180" y="96"/>
                    </a:moveTo>
                    <a:lnTo>
                      <a:pt x="216" y="116"/>
                    </a:lnTo>
                    <a:lnTo>
                      <a:pt x="200" y="157"/>
                    </a:lnTo>
                    <a:lnTo>
                      <a:pt x="164" y="136"/>
                    </a:lnTo>
                    <a:lnTo>
                      <a:pt x="180" y="96"/>
                    </a:lnTo>
                    <a:close/>
                    <a:moveTo>
                      <a:pt x="160" y="144"/>
                    </a:moveTo>
                    <a:lnTo>
                      <a:pt x="196" y="167"/>
                    </a:lnTo>
                    <a:lnTo>
                      <a:pt x="180" y="205"/>
                    </a:lnTo>
                    <a:lnTo>
                      <a:pt x="144" y="185"/>
                    </a:lnTo>
                    <a:lnTo>
                      <a:pt x="160" y="144"/>
                    </a:lnTo>
                    <a:close/>
                    <a:moveTo>
                      <a:pt x="140" y="195"/>
                    </a:moveTo>
                    <a:lnTo>
                      <a:pt x="176" y="215"/>
                    </a:lnTo>
                    <a:lnTo>
                      <a:pt x="160" y="255"/>
                    </a:lnTo>
                    <a:lnTo>
                      <a:pt x="124" y="235"/>
                    </a:lnTo>
                    <a:lnTo>
                      <a:pt x="140" y="195"/>
                    </a:lnTo>
                    <a:close/>
                    <a:moveTo>
                      <a:pt x="120" y="245"/>
                    </a:moveTo>
                    <a:lnTo>
                      <a:pt x="156" y="265"/>
                    </a:lnTo>
                    <a:lnTo>
                      <a:pt x="140" y="305"/>
                    </a:lnTo>
                    <a:lnTo>
                      <a:pt x="104" y="283"/>
                    </a:lnTo>
                    <a:lnTo>
                      <a:pt x="120" y="245"/>
                    </a:lnTo>
                    <a:close/>
                    <a:moveTo>
                      <a:pt x="100" y="293"/>
                    </a:moveTo>
                    <a:lnTo>
                      <a:pt x="136" y="313"/>
                    </a:lnTo>
                    <a:lnTo>
                      <a:pt x="120" y="353"/>
                    </a:lnTo>
                    <a:lnTo>
                      <a:pt x="84" y="333"/>
                    </a:lnTo>
                    <a:lnTo>
                      <a:pt x="100" y="293"/>
                    </a:lnTo>
                    <a:close/>
                    <a:moveTo>
                      <a:pt x="80" y="343"/>
                    </a:moveTo>
                    <a:lnTo>
                      <a:pt x="116" y="363"/>
                    </a:lnTo>
                    <a:lnTo>
                      <a:pt x="100" y="403"/>
                    </a:lnTo>
                    <a:lnTo>
                      <a:pt x="64" y="383"/>
                    </a:lnTo>
                    <a:lnTo>
                      <a:pt x="80" y="343"/>
                    </a:lnTo>
                    <a:close/>
                    <a:moveTo>
                      <a:pt x="80" y="451"/>
                    </a:moveTo>
                    <a:lnTo>
                      <a:pt x="44" y="431"/>
                    </a:lnTo>
                    <a:lnTo>
                      <a:pt x="60" y="393"/>
                    </a:lnTo>
                    <a:lnTo>
                      <a:pt x="96" y="413"/>
                    </a:lnTo>
                    <a:lnTo>
                      <a:pt x="80" y="451"/>
                    </a:lnTo>
                    <a:close/>
                    <a:moveTo>
                      <a:pt x="124" y="477"/>
                    </a:moveTo>
                    <a:lnTo>
                      <a:pt x="88" y="457"/>
                    </a:lnTo>
                    <a:lnTo>
                      <a:pt x="104" y="417"/>
                    </a:lnTo>
                    <a:lnTo>
                      <a:pt x="140" y="437"/>
                    </a:lnTo>
                    <a:lnTo>
                      <a:pt x="124" y="477"/>
                    </a:lnTo>
                    <a:close/>
                    <a:moveTo>
                      <a:pt x="168" y="501"/>
                    </a:moveTo>
                    <a:lnTo>
                      <a:pt x="132" y="481"/>
                    </a:lnTo>
                    <a:lnTo>
                      <a:pt x="148" y="443"/>
                    </a:lnTo>
                    <a:lnTo>
                      <a:pt x="184" y="463"/>
                    </a:lnTo>
                    <a:lnTo>
                      <a:pt x="168" y="501"/>
                    </a:lnTo>
                    <a:close/>
                    <a:moveTo>
                      <a:pt x="212" y="527"/>
                    </a:moveTo>
                    <a:lnTo>
                      <a:pt x="176" y="507"/>
                    </a:lnTo>
                    <a:lnTo>
                      <a:pt x="192" y="467"/>
                    </a:lnTo>
                    <a:lnTo>
                      <a:pt x="228" y="487"/>
                    </a:lnTo>
                    <a:lnTo>
                      <a:pt x="212" y="527"/>
                    </a:lnTo>
                    <a:close/>
                    <a:moveTo>
                      <a:pt x="255" y="552"/>
                    </a:moveTo>
                    <a:lnTo>
                      <a:pt x="220" y="531"/>
                    </a:lnTo>
                    <a:lnTo>
                      <a:pt x="237" y="493"/>
                    </a:lnTo>
                    <a:lnTo>
                      <a:pt x="271" y="513"/>
                    </a:lnTo>
                    <a:lnTo>
                      <a:pt x="255" y="552"/>
                    </a:lnTo>
                    <a:close/>
                    <a:moveTo>
                      <a:pt x="299" y="578"/>
                    </a:moveTo>
                    <a:lnTo>
                      <a:pt x="265" y="558"/>
                    </a:lnTo>
                    <a:lnTo>
                      <a:pt x="281" y="517"/>
                    </a:lnTo>
                    <a:lnTo>
                      <a:pt x="315" y="538"/>
                    </a:lnTo>
                    <a:lnTo>
                      <a:pt x="299" y="578"/>
                    </a:lnTo>
                    <a:close/>
                    <a:moveTo>
                      <a:pt x="343" y="602"/>
                    </a:moveTo>
                    <a:lnTo>
                      <a:pt x="309" y="582"/>
                    </a:lnTo>
                    <a:lnTo>
                      <a:pt x="325" y="544"/>
                    </a:lnTo>
                    <a:lnTo>
                      <a:pt x="359" y="564"/>
                    </a:lnTo>
                    <a:lnTo>
                      <a:pt x="343" y="602"/>
                    </a:lnTo>
                    <a:close/>
                    <a:moveTo>
                      <a:pt x="387" y="628"/>
                    </a:moveTo>
                    <a:lnTo>
                      <a:pt x="353" y="608"/>
                    </a:lnTo>
                    <a:lnTo>
                      <a:pt x="369" y="568"/>
                    </a:lnTo>
                    <a:lnTo>
                      <a:pt x="403" y="588"/>
                    </a:lnTo>
                    <a:lnTo>
                      <a:pt x="387" y="628"/>
                    </a:lnTo>
                    <a:close/>
                    <a:moveTo>
                      <a:pt x="431" y="652"/>
                    </a:moveTo>
                    <a:lnTo>
                      <a:pt x="395" y="632"/>
                    </a:lnTo>
                    <a:lnTo>
                      <a:pt x="411" y="594"/>
                    </a:lnTo>
                    <a:lnTo>
                      <a:pt x="447" y="614"/>
                    </a:lnTo>
                    <a:lnTo>
                      <a:pt x="431" y="652"/>
                    </a:lnTo>
                    <a:close/>
                    <a:moveTo>
                      <a:pt x="475" y="678"/>
                    </a:moveTo>
                    <a:lnTo>
                      <a:pt x="439" y="658"/>
                    </a:lnTo>
                    <a:lnTo>
                      <a:pt x="455" y="618"/>
                    </a:lnTo>
                    <a:lnTo>
                      <a:pt x="491" y="638"/>
                    </a:lnTo>
                    <a:lnTo>
                      <a:pt x="475" y="678"/>
                    </a:lnTo>
                    <a:close/>
                    <a:moveTo>
                      <a:pt x="495" y="628"/>
                    </a:moveTo>
                    <a:lnTo>
                      <a:pt x="459" y="608"/>
                    </a:lnTo>
                    <a:lnTo>
                      <a:pt x="475" y="570"/>
                    </a:lnTo>
                    <a:lnTo>
                      <a:pt x="511" y="590"/>
                    </a:lnTo>
                    <a:lnTo>
                      <a:pt x="495" y="628"/>
                    </a:lnTo>
                    <a:close/>
                    <a:moveTo>
                      <a:pt x="515" y="580"/>
                    </a:moveTo>
                    <a:lnTo>
                      <a:pt x="479" y="560"/>
                    </a:lnTo>
                    <a:lnTo>
                      <a:pt x="495" y="519"/>
                    </a:lnTo>
                    <a:lnTo>
                      <a:pt x="531" y="540"/>
                    </a:lnTo>
                    <a:lnTo>
                      <a:pt x="515" y="580"/>
                    </a:lnTo>
                    <a:close/>
                    <a:moveTo>
                      <a:pt x="535" y="529"/>
                    </a:moveTo>
                    <a:lnTo>
                      <a:pt x="499" y="509"/>
                    </a:lnTo>
                    <a:lnTo>
                      <a:pt x="515" y="471"/>
                    </a:lnTo>
                    <a:lnTo>
                      <a:pt x="551" y="491"/>
                    </a:lnTo>
                    <a:lnTo>
                      <a:pt x="535" y="529"/>
                    </a:lnTo>
                    <a:close/>
                    <a:moveTo>
                      <a:pt x="555" y="481"/>
                    </a:moveTo>
                    <a:lnTo>
                      <a:pt x="519" y="461"/>
                    </a:lnTo>
                    <a:lnTo>
                      <a:pt x="535" y="421"/>
                    </a:lnTo>
                    <a:lnTo>
                      <a:pt x="572" y="441"/>
                    </a:lnTo>
                    <a:lnTo>
                      <a:pt x="555" y="481"/>
                    </a:lnTo>
                    <a:close/>
                    <a:moveTo>
                      <a:pt x="576" y="431"/>
                    </a:moveTo>
                    <a:lnTo>
                      <a:pt x="539" y="411"/>
                    </a:lnTo>
                    <a:lnTo>
                      <a:pt x="555" y="373"/>
                    </a:lnTo>
                    <a:lnTo>
                      <a:pt x="592" y="393"/>
                    </a:lnTo>
                    <a:lnTo>
                      <a:pt x="576" y="431"/>
                    </a:lnTo>
                    <a:close/>
                    <a:moveTo>
                      <a:pt x="596" y="383"/>
                    </a:moveTo>
                    <a:lnTo>
                      <a:pt x="559" y="363"/>
                    </a:lnTo>
                    <a:lnTo>
                      <a:pt x="576" y="323"/>
                    </a:lnTo>
                    <a:lnTo>
                      <a:pt x="612" y="343"/>
                    </a:lnTo>
                    <a:lnTo>
                      <a:pt x="596" y="383"/>
                    </a:lnTo>
                    <a:close/>
                    <a:moveTo>
                      <a:pt x="616" y="333"/>
                    </a:moveTo>
                    <a:lnTo>
                      <a:pt x="580" y="313"/>
                    </a:lnTo>
                    <a:lnTo>
                      <a:pt x="596" y="273"/>
                    </a:lnTo>
                    <a:lnTo>
                      <a:pt x="632" y="293"/>
                    </a:lnTo>
                    <a:lnTo>
                      <a:pt x="616" y="333"/>
                    </a:lnTo>
                    <a:close/>
                  </a:path>
                </a:pathLst>
              </a:custGeom>
              <a:solidFill>
                <a:srgbClr val="3B64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3" name="Freeform 272">
                <a:extLst>
                  <a:ext uri="{FF2B5EF4-FFF2-40B4-BE49-F238E27FC236}">
                    <a16:creationId xmlns:a16="http://schemas.microsoft.com/office/drawing/2014/main" id="{EC637559-449C-840B-91AE-9D74174379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7" y="1868"/>
                <a:ext cx="221" cy="506"/>
              </a:xfrm>
              <a:custGeom>
                <a:avLst/>
                <a:gdLst>
                  <a:gd name="T0" fmla="*/ 0 w 221"/>
                  <a:gd name="T1" fmla="*/ 496 h 506"/>
                  <a:gd name="T2" fmla="*/ 18 w 221"/>
                  <a:gd name="T3" fmla="*/ 506 h 506"/>
                  <a:gd name="T4" fmla="*/ 221 w 221"/>
                  <a:gd name="T5" fmla="*/ 10 h 506"/>
                  <a:gd name="T6" fmla="*/ 203 w 221"/>
                  <a:gd name="T7" fmla="*/ 0 h 506"/>
                  <a:gd name="T8" fmla="*/ 0 w 221"/>
                  <a:gd name="T9" fmla="*/ 496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1" h="506">
                    <a:moveTo>
                      <a:pt x="0" y="496"/>
                    </a:moveTo>
                    <a:lnTo>
                      <a:pt x="18" y="506"/>
                    </a:lnTo>
                    <a:lnTo>
                      <a:pt x="221" y="10"/>
                    </a:lnTo>
                    <a:lnTo>
                      <a:pt x="203" y="0"/>
                    </a:lnTo>
                    <a:lnTo>
                      <a:pt x="0" y="49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4" name="Freeform 273">
                <a:extLst>
                  <a:ext uri="{FF2B5EF4-FFF2-40B4-BE49-F238E27FC236}">
                    <a16:creationId xmlns:a16="http://schemas.microsoft.com/office/drawing/2014/main" id="{64B8589D-3144-3336-C0AD-81B6A09AE9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0" y="1966"/>
                <a:ext cx="218" cy="506"/>
              </a:xfrm>
              <a:custGeom>
                <a:avLst/>
                <a:gdLst>
                  <a:gd name="T0" fmla="*/ 0 w 218"/>
                  <a:gd name="T1" fmla="*/ 496 h 506"/>
                  <a:gd name="T2" fmla="*/ 16 w 218"/>
                  <a:gd name="T3" fmla="*/ 506 h 506"/>
                  <a:gd name="T4" fmla="*/ 218 w 218"/>
                  <a:gd name="T5" fmla="*/ 11 h 506"/>
                  <a:gd name="T6" fmla="*/ 200 w 218"/>
                  <a:gd name="T7" fmla="*/ 0 h 506"/>
                  <a:gd name="T8" fmla="*/ 0 w 218"/>
                  <a:gd name="T9" fmla="*/ 496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506">
                    <a:moveTo>
                      <a:pt x="0" y="496"/>
                    </a:moveTo>
                    <a:lnTo>
                      <a:pt x="16" y="506"/>
                    </a:lnTo>
                    <a:lnTo>
                      <a:pt x="218" y="11"/>
                    </a:lnTo>
                    <a:lnTo>
                      <a:pt x="200" y="0"/>
                    </a:lnTo>
                    <a:lnTo>
                      <a:pt x="0" y="49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5" name="Freeform 274">
                <a:extLst>
                  <a:ext uri="{FF2B5EF4-FFF2-40B4-BE49-F238E27FC236}">
                    <a16:creationId xmlns:a16="http://schemas.microsoft.com/office/drawing/2014/main" id="{719AAF81-A21C-5366-DAD8-ECA1D629CA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7" y="2017"/>
                <a:ext cx="538" cy="322"/>
              </a:xfrm>
              <a:custGeom>
                <a:avLst/>
                <a:gdLst>
                  <a:gd name="T0" fmla="*/ 0 w 538"/>
                  <a:gd name="T1" fmla="*/ 20 h 322"/>
                  <a:gd name="T2" fmla="*/ 530 w 538"/>
                  <a:gd name="T3" fmla="*/ 322 h 322"/>
                  <a:gd name="T4" fmla="*/ 538 w 538"/>
                  <a:gd name="T5" fmla="*/ 304 h 322"/>
                  <a:gd name="T6" fmla="*/ 8 w 538"/>
                  <a:gd name="T7" fmla="*/ 0 h 322"/>
                  <a:gd name="T8" fmla="*/ 0 w 538"/>
                  <a:gd name="T9" fmla="*/ 20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8" h="322">
                    <a:moveTo>
                      <a:pt x="0" y="20"/>
                    </a:moveTo>
                    <a:lnTo>
                      <a:pt x="530" y="322"/>
                    </a:lnTo>
                    <a:lnTo>
                      <a:pt x="538" y="304"/>
                    </a:lnTo>
                    <a:lnTo>
                      <a:pt x="8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6" name="Freeform 275">
                <a:extLst>
                  <a:ext uri="{FF2B5EF4-FFF2-40B4-BE49-F238E27FC236}">
                    <a16:creationId xmlns:a16="http://schemas.microsoft.com/office/drawing/2014/main" id="{9E5F73AE-CD0D-6CF8-D8A9-D5EF7E4732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0" y="2077"/>
                <a:ext cx="223" cy="521"/>
              </a:xfrm>
              <a:custGeom>
                <a:avLst/>
                <a:gdLst>
                  <a:gd name="T0" fmla="*/ 0 w 223"/>
                  <a:gd name="T1" fmla="*/ 521 h 521"/>
                  <a:gd name="T2" fmla="*/ 20 w 223"/>
                  <a:gd name="T3" fmla="*/ 517 h 521"/>
                  <a:gd name="T4" fmla="*/ 223 w 223"/>
                  <a:gd name="T5" fmla="*/ 22 h 521"/>
                  <a:gd name="T6" fmla="*/ 213 w 223"/>
                  <a:gd name="T7" fmla="*/ 0 h 521"/>
                  <a:gd name="T8" fmla="*/ 0 w 223"/>
                  <a:gd name="T9" fmla="*/ 521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3" h="521">
                    <a:moveTo>
                      <a:pt x="0" y="521"/>
                    </a:moveTo>
                    <a:lnTo>
                      <a:pt x="20" y="517"/>
                    </a:lnTo>
                    <a:lnTo>
                      <a:pt x="223" y="22"/>
                    </a:lnTo>
                    <a:lnTo>
                      <a:pt x="213" y="0"/>
                    </a:lnTo>
                    <a:lnTo>
                      <a:pt x="0" y="521"/>
                    </a:lnTo>
                    <a:close/>
                  </a:path>
                </a:pathLst>
              </a:custGeom>
              <a:solidFill>
                <a:srgbClr val="9494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7" name="Freeform 276">
                <a:extLst>
                  <a:ext uri="{FF2B5EF4-FFF2-40B4-BE49-F238E27FC236}">
                    <a16:creationId xmlns:a16="http://schemas.microsoft.com/office/drawing/2014/main" id="{AB4A06DB-B8B8-4907-9627-905456D618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5" y="1908"/>
                <a:ext cx="34" cy="478"/>
              </a:xfrm>
              <a:custGeom>
                <a:avLst/>
                <a:gdLst>
                  <a:gd name="T0" fmla="*/ 0 w 34"/>
                  <a:gd name="T1" fmla="*/ 470 h 478"/>
                  <a:gd name="T2" fmla="*/ 0 w 34"/>
                  <a:gd name="T3" fmla="*/ 470 h 478"/>
                  <a:gd name="T4" fmla="*/ 2 w 34"/>
                  <a:gd name="T5" fmla="*/ 472 h 478"/>
                  <a:gd name="T6" fmla="*/ 4 w 34"/>
                  <a:gd name="T7" fmla="*/ 474 h 478"/>
                  <a:gd name="T8" fmla="*/ 4 w 34"/>
                  <a:gd name="T9" fmla="*/ 476 h 478"/>
                  <a:gd name="T10" fmla="*/ 4 w 34"/>
                  <a:gd name="T11" fmla="*/ 476 h 478"/>
                  <a:gd name="T12" fmla="*/ 10 w 34"/>
                  <a:gd name="T13" fmla="*/ 478 h 478"/>
                  <a:gd name="T14" fmla="*/ 18 w 34"/>
                  <a:gd name="T15" fmla="*/ 478 h 478"/>
                  <a:gd name="T16" fmla="*/ 18 w 34"/>
                  <a:gd name="T17" fmla="*/ 478 h 478"/>
                  <a:gd name="T18" fmla="*/ 24 w 34"/>
                  <a:gd name="T19" fmla="*/ 478 h 478"/>
                  <a:gd name="T20" fmla="*/ 30 w 34"/>
                  <a:gd name="T21" fmla="*/ 476 h 478"/>
                  <a:gd name="T22" fmla="*/ 32 w 34"/>
                  <a:gd name="T23" fmla="*/ 474 h 478"/>
                  <a:gd name="T24" fmla="*/ 32 w 34"/>
                  <a:gd name="T25" fmla="*/ 474 h 478"/>
                  <a:gd name="T26" fmla="*/ 34 w 34"/>
                  <a:gd name="T27" fmla="*/ 472 h 478"/>
                  <a:gd name="T28" fmla="*/ 34 w 34"/>
                  <a:gd name="T29" fmla="*/ 470 h 478"/>
                  <a:gd name="T30" fmla="*/ 34 w 34"/>
                  <a:gd name="T31" fmla="*/ 470 h 478"/>
                  <a:gd name="T32" fmla="*/ 34 w 34"/>
                  <a:gd name="T33" fmla="*/ 0 h 478"/>
                  <a:gd name="T34" fmla="*/ 0 w 34"/>
                  <a:gd name="T35" fmla="*/ 0 h 478"/>
                  <a:gd name="T36" fmla="*/ 0 w 34"/>
                  <a:gd name="T37" fmla="*/ 470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" h="478">
                    <a:moveTo>
                      <a:pt x="0" y="470"/>
                    </a:moveTo>
                    <a:lnTo>
                      <a:pt x="0" y="470"/>
                    </a:lnTo>
                    <a:lnTo>
                      <a:pt x="2" y="472"/>
                    </a:lnTo>
                    <a:lnTo>
                      <a:pt x="4" y="474"/>
                    </a:lnTo>
                    <a:lnTo>
                      <a:pt x="4" y="476"/>
                    </a:lnTo>
                    <a:lnTo>
                      <a:pt x="4" y="476"/>
                    </a:lnTo>
                    <a:lnTo>
                      <a:pt x="10" y="478"/>
                    </a:lnTo>
                    <a:lnTo>
                      <a:pt x="18" y="478"/>
                    </a:lnTo>
                    <a:lnTo>
                      <a:pt x="18" y="478"/>
                    </a:lnTo>
                    <a:lnTo>
                      <a:pt x="24" y="478"/>
                    </a:lnTo>
                    <a:lnTo>
                      <a:pt x="30" y="476"/>
                    </a:lnTo>
                    <a:lnTo>
                      <a:pt x="32" y="474"/>
                    </a:lnTo>
                    <a:lnTo>
                      <a:pt x="32" y="474"/>
                    </a:lnTo>
                    <a:lnTo>
                      <a:pt x="34" y="472"/>
                    </a:lnTo>
                    <a:lnTo>
                      <a:pt x="34" y="470"/>
                    </a:lnTo>
                    <a:lnTo>
                      <a:pt x="34" y="470"/>
                    </a:lnTo>
                    <a:lnTo>
                      <a:pt x="34" y="0"/>
                    </a:lnTo>
                    <a:lnTo>
                      <a:pt x="0" y="0"/>
                    </a:lnTo>
                    <a:lnTo>
                      <a:pt x="0" y="470"/>
                    </a:lnTo>
                    <a:close/>
                  </a:path>
                </a:pathLst>
              </a:custGeom>
              <a:solidFill>
                <a:srgbClr val="7979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" name="Freeform 277">
                <a:extLst>
                  <a:ext uri="{FF2B5EF4-FFF2-40B4-BE49-F238E27FC236}">
                    <a16:creationId xmlns:a16="http://schemas.microsoft.com/office/drawing/2014/main" id="{DADCE12B-6E88-FFB2-73AC-637EA621DA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0" y="1537"/>
                <a:ext cx="758" cy="835"/>
              </a:xfrm>
              <a:custGeom>
                <a:avLst/>
                <a:gdLst>
                  <a:gd name="T0" fmla="*/ 0 w 758"/>
                  <a:gd name="T1" fmla="*/ 526 h 835"/>
                  <a:gd name="T2" fmla="*/ 543 w 758"/>
                  <a:gd name="T3" fmla="*/ 835 h 835"/>
                  <a:gd name="T4" fmla="*/ 758 w 758"/>
                  <a:gd name="T5" fmla="*/ 313 h 835"/>
                  <a:gd name="T6" fmla="*/ 212 w 758"/>
                  <a:gd name="T7" fmla="*/ 0 h 835"/>
                  <a:gd name="T8" fmla="*/ 0 w 758"/>
                  <a:gd name="T9" fmla="*/ 526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8" h="835">
                    <a:moveTo>
                      <a:pt x="0" y="526"/>
                    </a:moveTo>
                    <a:lnTo>
                      <a:pt x="543" y="835"/>
                    </a:lnTo>
                    <a:lnTo>
                      <a:pt x="758" y="313"/>
                    </a:lnTo>
                    <a:lnTo>
                      <a:pt x="212" y="0"/>
                    </a:lnTo>
                    <a:lnTo>
                      <a:pt x="0" y="52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9" name="Freeform 278">
                <a:extLst>
                  <a:ext uri="{FF2B5EF4-FFF2-40B4-BE49-F238E27FC236}">
                    <a16:creationId xmlns:a16="http://schemas.microsoft.com/office/drawing/2014/main" id="{CF4553F5-58A0-3320-CD5C-3406528D61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8" y="1573"/>
                <a:ext cx="702" cy="762"/>
              </a:xfrm>
              <a:custGeom>
                <a:avLst/>
                <a:gdLst>
                  <a:gd name="T0" fmla="*/ 0 w 702"/>
                  <a:gd name="T1" fmla="*/ 472 h 762"/>
                  <a:gd name="T2" fmla="*/ 511 w 702"/>
                  <a:gd name="T3" fmla="*/ 762 h 762"/>
                  <a:gd name="T4" fmla="*/ 702 w 702"/>
                  <a:gd name="T5" fmla="*/ 295 h 762"/>
                  <a:gd name="T6" fmla="*/ 191 w 702"/>
                  <a:gd name="T7" fmla="*/ 0 h 762"/>
                  <a:gd name="T8" fmla="*/ 0 w 702"/>
                  <a:gd name="T9" fmla="*/ 472 h 7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2" h="762">
                    <a:moveTo>
                      <a:pt x="0" y="472"/>
                    </a:moveTo>
                    <a:lnTo>
                      <a:pt x="511" y="762"/>
                    </a:lnTo>
                    <a:lnTo>
                      <a:pt x="702" y="295"/>
                    </a:lnTo>
                    <a:lnTo>
                      <a:pt x="191" y="0"/>
                    </a:lnTo>
                    <a:lnTo>
                      <a:pt x="0" y="472"/>
                    </a:lnTo>
                    <a:close/>
                  </a:path>
                </a:pathLst>
              </a:custGeom>
              <a:solidFill>
                <a:srgbClr val="458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0" name="Freeform 279">
                <a:extLst>
                  <a:ext uri="{FF2B5EF4-FFF2-40B4-BE49-F238E27FC236}">
                    <a16:creationId xmlns:a16="http://schemas.microsoft.com/office/drawing/2014/main" id="{5317825B-0D44-C03E-0D51-427E182D581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70" y="1594"/>
                <a:ext cx="678" cy="723"/>
              </a:xfrm>
              <a:custGeom>
                <a:avLst/>
                <a:gdLst>
                  <a:gd name="T0" fmla="*/ 570 w 678"/>
                  <a:gd name="T1" fmla="*/ 206 h 723"/>
                  <a:gd name="T2" fmla="*/ 473 w 678"/>
                  <a:gd name="T3" fmla="*/ 150 h 723"/>
                  <a:gd name="T4" fmla="*/ 373 w 678"/>
                  <a:gd name="T5" fmla="*/ 132 h 723"/>
                  <a:gd name="T6" fmla="*/ 251 w 678"/>
                  <a:gd name="T7" fmla="*/ 62 h 723"/>
                  <a:gd name="T8" fmla="*/ 160 w 678"/>
                  <a:gd name="T9" fmla="*/ 24 h 723"/>
                  <a:gd name="T10" fmla="*/ 152 w 678"/>
                  <a:gd name="T11" fmla="*/ 140 h 723"/>
                  <a:gd name="T12" fmla="*/ 96 w 678"/>
                  <a:gd name="T13" fmla="*/ 278 h 723"/>
                  <a:gd name="T14" fmla="*/ 24 w 678"/>
                  <a:gd name="T15" fmla="*/ 358 h 723"/>
                  <a:gd name="T16" fmla="*/ 42 w 678"/>
                  <a:gd name="T17" fmla="*/ 441 h 723"/>
                  <a:gd name="T18" fmla="*/ 164 w 678"/>
                  <a:gd name="T19" fmla="*/ 511 h 723"/>
                  <a:gd name="T20" fmla="*/ 239 w 678"/>
                  <a:gd name="T21" fmla="*/ 593 h 723"/>
                  <a:gd name="T22" fmla="*/ 335 w 678"/>
                  <a:gd name="T23" fmla="*/ 649 h 723"/>
                  <a:gd name="T24" fmla="*/ 437 w 678"/>
                  <a:gd name="T25" fmla="*/ 667 h 723"/>
                  <a:gd name="T26" fmla="*/ 532 w 678"/>
                  <a:gd name="T27" fmla="*/ 661 h 723"/>
                  <a:gd name="T28" fmla="*/ 576 w 678"/>
                  <a:gd name="T29" fmla="*/ 553 h 723"/>
                  <a:gd name="T30" fmla="*/ 584 w 678"/>
                  <a:gd name="T31" fmla="*/ 437 h 723"/>
                  <a:gd name="T32" fmla="*/ 642 w 678"/>
                  <a:gd name="T33" fmla="*/ 298 h 723"/>
                  <a:gd name="T34" fmla="*/ 554 w 678"/>
                  <a:gd name="T35" fmla="*/ 248 h 723"/>
                  <a:gd name="T36" fmla="*/ 345 w 678"/>
                  <a:gd name="T37" fmla="*/ 360 h 723"/>
                  <a:gd name="T38" fmla="*/ 237 w 678"/>
                  <a:gd name="T39" fmla="*/ 358 h 723"/>
                  <a:gd name="T40" fmla="*/ 377 w 678"/>
                  <a:gd name="T41" fmla="*/ 391 h 723"/>
                  <a:gd name="T42" fmla="*/ 389 w 678"/>
                  <a:gd name="T43" fmla="*/ 385 h 723"/>
                  <a:gd name="T44" fmla="*/ 409 w 678"/>
                  <a:gd name="T45" fmla="*/ 336 h 723"/>
                  <a:gd name="T46" fmla="*/ 373 w 678"/>
                  <a:gd name="T47" fmla="*/ 266 h 723"/>
                  <a:gd name="T48" fmla="*/ 249 w 678"/>
                  <a:gd name="T49" fmla="*/ 196 h 723"/>
                  <a:gd name="T50" fmla="*/ 229 w 678"/>
                  <a:gd name="T51" fmla="*/ 354 h 723"/>
                  <a:gd name="T52" fmla="*/ 233 w 678"/>
                  <a:gd name="T53" fmla="*/ 368 h 723"/>
                  <a:gd name="T54" fmla="*/ 277 w 678"/>
                  <a:gd name="T55" fmla="*/ 395 h 723"/>
                  <a:gd name="T56" fmla="*/ 349 w 678"/>
                  <a:gd name="T57" fmla="*/ 483 h 723"/>
                  <a:gd name="T58" fmla="*/ 463 w 678"/>
                  <a:gd name="T59" fmla="*/ 441 h 723"/>
                  <a:gd name="T60" fmla="*/ 469 w 678"/>
                  <a:gd name="T61" fmla="*/ 320 h 723"/>
                  <a:gd name="T62" fmla="*/ 465 w 678"/>
                  <a:gd name="T63" fmla="*/ 306 h 723"/>
                  <a:gd name="T64" fmla="*/ 421 w 678"/>
                  <a:gd name="T65" fmla="*/ 282 h 723"/>
                  <a:gd name="T66" fmla="*/ 349 w 678"/>
                  <a:gd name="T67" fmla="*/ 192 h 723"/>
                  <a:gd name="T68" fmla="*/ 227 w 678"/>
                  <a:gd name="T69" fmla="*/ 120 h 723"/>
                  <a:gd name="T70" fmla="*/ 205 w 678"/>
                  <a:gd name="T71" fmla="*/ 280 h 723"/>
                  <a:gd name="T72" fmla="*/ 181 w 678"/>
                  <a:gd name="T73" fmla="*/ 338 h 723"/>
                  <a:gd name="T74" fmla="*/ 160 w 678"/>
                  <a:gd name="T75" fmla="*/ 389 h 723"/>
                  <a:gd name="T76" fmla="*/ 197 w 678"/>
                  <a:gd name="T77" fmla="*/ 457 h 723"/>
                  <a:gd name="T78" fmla="*/ 321 w 678"/>
                  <a:gd name="T79" fmla="*/ 527 h 723"/>
                  <a:gd name="T80" fmla="*/ 423 w 678"/>
                  <a:gd name="T81" fmla="*/ 539 h 723"/>
                  <a:gd name="T82" fmla="*/ 437 w 678"/>
                  <a:gd name="T83" fmla="*/ 533 h 723"/>
                  <a:gd name="T84" fmla="*/ 457 w 678"/>
                  <a:gd name="T85" fmla="*/ 485 h 723"/>
                  <a:gd name="T86" fmla="*/ 532 w 678"/>
                  <a:gd name="T87" fmla="*/ 407 h 723"/>
                  <a:gd name="T88" fmla="*/ 530 w 678"/>
                  <a:gd name="T89" fmla="*/ 282 h 723"/>
                  <a:gd name="T90" fmla="*/ 457 w 678"/>
                  <a:gd name="T91" fmla="*/ 192 h 723"/>
                  <a:gd name="T92" fmla="*/ 333 w 678"/>
                  <a:gd name="T93" fmla="*/ 122 h 723"/>
                  <a:gd name="T94" fmla="*/ 291 w 678"/>
                  <a:gd name="T95" fmla="*/ 96 h 723"/>
                  <a:gd name="T96" fmla="*/ 187 w 678"/>
                  <a:gd name="T97" fmla="*/ 86 h 723"/>
                  <a:gd name="T98" fmla="*/ 181 w 678"/>
                  <a:gd name="T99" fmla="*/ 204 h 723"/>
                  <a:gd name="T100" fmla="*/ 156 w 678"/>
                  <a:gd name="T101" fmla="*/ 264 h 723"/>
                  <a:gd name="T102" fmla="*/ 82 w 678"/>
                  <a:gd name="T103" fmla="*/ 342 h 723"/>
                  <a:gd name="T104" fmla="*/ 80 w 678"/>
                  <a:gd name="T105" fmla="*/ 451 h 723"/>
                  <a:gd name="T106" fmla="*/ 185 w 678"/>
                  <a:gd name="T107" fmla="*/ 463 h 723"/>
                  <a:gd name="T108" fmla="*/ 237 w 678"/>
                  <a:gd name="T109" fmla="*/ 493 h 723"/>
                  <a:gd name="T110" fmla="*/ 309 w 678"/>
                  <a:gd name="T111" fmla="*/ 581 h 723"/>
                  <a:gd name="T112" fmla="*/ 431 w 678"/>
                  <a:gd name="T113" fmla="*/ 651 h 723"/>
                  <a:gd name="T114" fmla="*/ 475 w 678"/>
                  <a:gd name="T115" fmla="*/ 677 h 723"/>
                  <a:gd name="T116" fmla="*/ 532 w 678"/>
                  <a:gd name="T117" fmla="*/ 539 h 723"/>
                  <a:gd name="T118" fmla="*/ 538 w 678"/>
                  <a:gd name="T119" fmla="*/ 421 h 723"/>
                  <a:gd name="T120" fmla="*/ 562 w 678"/>
                  <a:gd name="T121" fmla="*/ 362 h 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78" h="723">
                    <a:moveTo>
                      <a:pt x="658" y="256"/>
                    </a:moveTo>
                    <a:lnTo>
                      <a:pt x="650" y="252"/>
                    </a:lnTo>
                    <a:lnTo>
                      <a:pt x="636" y="284"/>
                    </a:lnTo>
                    <a:lnTo>
                      <a:pt x="602" y="262"/>
                    </a:lnTo>
                    <a:lnTo>
                      <a:pt x="614" y="232"/>
                    </a:lnTo>
                    <a:lnTo>
                      <a:pt x="606" y="226"/>
                    </a:lnTo>
                    <a:lnTo>
                      <a:pt x="592" y="258"/>
                    </a:lnTo>
                    <a:lnTo>
                      <a:pt x="558" y="238"/>
                    </a:lnTo>
                    <a:lnTo>
                      <a:pt x="570" y="206"/>
                    </a:lnTo>
                    <a:lnTo>
                      <a:pt x="562" y="200"/>
                    </a:lnTo>
                    <a:lnTo>
                      <a:pt x="550" y="232"/>
                    </a:lnTo>
                    <a:lnTo>
                      <a:pt x="514" y="212"/>
                    </a:lnTo>
                    <a:lnTo>
                      <a:pt x="528" y="180"/>
                    </a:lnTo>
                    <a:lnTo>
                      <a:pt x="518" y="176"/>
                    </a:lnTo>
                    <a:lnTo>
                      <a:pt x="505" y="208"/>
                    </a:lnTo>
                    <a:lnTo>
                      <a:pt x="469" y="188"/>
                    </a:lnTo>
                    <a:lnTo>
                      <a:pt x="483" y="156"/>
                    </a:lnTo>
                    <a:lnTo>
                      <a:pt x="473" y="150"/>
                    </a:lnTo>
                    <a:lnTo>
                      <a:pt x="461" y="182"/>
                    </a:lnTo>
                    <a:lnTo>
                      <a:pt x="425" y="162"/>
                    </a:lnTo>
                    <a:lnTo>
                      <a:pt x="439" y="130"/>
                    </a:lnTo>
                    <a:lnTo>
                      <a:pt x="429" y="126"/>
                    </a:lnTo>
                    <a:lnTo>
                      <a:pt x="417" y="158"/>
                    </a:lnTo>
                    <a:lnTo>
                      <a:pt x="381" y="138"/>
                    </a:lnTo>
                    <a:lnTo>
                      <a:pt x="395" y="106"/>
                    </a:lnTo>
                    <a:lnTo>
                      <a:pt x="387" y="100"/>
                    </a:lnTo>
                    <a:lnTo>
                      <a:pt x="373" y="132"/>
                    </a:lnTo>
                    <a:lnTo>
                      <a:pt x="337" y="112"/>
                    </a:lnTo>
                    <a:lnTo>
                      <a:pt x="351" y="80"/>
                    </a:lnTo>
                    <a:lnTo>
                      <a:pt x="343" y="74"/>
                    </a:lnTo>
                    <a:lnTo>
                      <a:pt x="329" y="108"/>
                    </a:lnTo>
                    <a:lnTo>
                      <a:pt x="295" y="86"/>
                    </a:lnTo>
                    <a:lnTo>
                      <a:pt x="307" y="54"/>
                    </a:lnTo>
                    <a:lnTo>
                      <a:pt x="299" y="50"/>
                    </a:lnTo>
                    <a:lnTo>
                      <a:pt x="285" y="82"/>
                    </a:lnTo>
                    <a:lnTo>
                      <a:pt x="251" y="62"/>
                    </a:lnTo>
                    <a:lnTo>
                      <a:pt x="263" y="30"/>
                    </a:lnTo>
                    <a:lnTo>
                      <a:pt x="255" y="24"/>
                    </a:lnTo>
                    <a:lnTo>
                      <a:pt x="241" y="56"/>
                    </a:lnTo>
                    <a:lnTo>
                      <a:pt x="207" y="36"/>
                    </a:lnTo>
                    <a:lnTo>
                      <a:pt x="219" y="4"/>
                    </a:lnTo>
                    <a:lnTo>
                      <a:pt x="211" y="0"/>
                    </a:lnTo>
                    <a:lnTo>
                      <a:pt x="197" y="32"/>
                    </a:lnTo>
                    <a:lnTo>
                      <a:pt x="164" y="14"/>
                    </a:lnTo>
                    <a:lnTo>
                      <a:pt x="160" y="24"/>
                    </a:lnTo>
                    <a:lnTo>
                      <a:pt x="193" y="42"/>
                    </a:lnTo>
                    <a:lnTo>
                      <a:pt x="176" y="80"/>
                    </a:lnTo>
                    <a:lnTo>
                      <a:pt x="144" y="62"/>
                    </a:lnTo>
                    <a:lnTo>
                      <a:pt x="140" y="72"/>
                    </a:lnTo>
                    <a:lnTo>
                      <a:pt x="172" y="90"/>
                    </a:lnTo>
                    <a:lnTo>
                      <a:pt x="156" y="130"/>
                    </a:lnTo>
                    <a:lnTo>
                      <a:pt x="124" y="112"/>
                    </a:lnTo>
                    <a:lnTo>
                      <a:pt x="120" y="122"/>
                    </a:lnTo>
                    <a:lnTo>
                      <a:pt x="152" y="140"/>
                    </a:lnTo>
                    <a:lnTo>
                      <a:pt x="136" y="180"/>
                    </a:lnTo>
                    <a:lnTo>
                      <a:pt x="104" y="162"/>
                    </a:lnTo>
                    <a:lnTo>
                      <a:pt x="100" y="172"/>
                    </a:lnTo>
                    <a:lnTo>
                      <a:pt x="132" y="190"/>
                    </a:lnTo>
                    <a:lnTo>
                      <a:pt x="116" y="228"/>
                    </a:lnTo>
                    <a:lnTo>
                      <a:pt x="84" y="210"/>
                    </a:lnTo>
                    <a:lnTo>
                      <a:pt x="80" y="220"/>
                    </a:lnTo>
                    <a:lnTo>
                      <a:pt x="112" y="238"/>
                    </a:lnTo>
                    <a:lnTo>
                      <a:pt x="96" y="278"/>
                    </a:lnTo>
                    <a:lnTo>
                      <a:pt x="64" y="260"/>
                    </a:lnTo>
                    <a:lnTo>
                      <a:pt x="60" y="270"/>
                    </a:lnTo>
                    <a:lnTo>
                      <a:pt x="92" y="288"/>
                    </a:lnTo>
                    <a:lnTo>
                      <a:pt x="76" y="328"/>
                    </a:lnTo>
                    <a:lnTo>
                      <a:pt x="44" y="310"/>
                    </a:lnTo>
                    <a:lnTo>
                      <a:pt x="40" y="318"/>
                    </a:lnTo>
                    <a:lnTo>
                      <a:pt x="72" y="338"/>
                    </a:lnTo>
                    <a:lnTo>
                      <a:pt x="56" y="377"/>
                    </a:lnTo>
                    <a:lnTo>
                      <a:pt x="24" y="358"/>
                    </a:lnTo>
                    <a:lnTo>
                      <a:pt x="20" y="368"/>
                    </a:lnTo>
                    <a:lnTo>
                      <a:pt x="52" y="387"/>
                    </a:lnTo>
                    <a:lnTo>
                      <a:pt x="36" y="427"/>
                    </a:lnTo>
                    <a:lnTo>
                      <a:pt x="4" y="409"/>
                    </a:lnTo>
                    <a:lnTo>
                      <a:pt x="0" y="419"/>
                    </a:lnTo>
                    <a:lnTo>
                      <a:pt x="32" y="437"/>
                    </a:lnTo>
                    <a:lnTo>
                      <a:pt x="20" y="469"/>
                    </a:lnTo>
                    <a:lnTo>
                      <a:pt x="28" y="473"/>
                    </a:lnTo>
                    <a:lnTo>
                      <a:pt x="42" y="441"/>
                    </a:lnTo>
                    <a:lnTo>
                      <a:pt x="76" y="461"/>
                    </a:lnTo>
                    <a:lnTo>
                      <a:pt x="64" y="493"/>
                    </a:lnTo>
                    <a:lnTo>
                      <a:pt x="72" y="499"/>
                    </a:lnTo>
                    <a:lnTo>
                      <a:pt x="86" y="467"/>
                    </a:lnTo>
                    <a:lnTo>
                      <a:pt x="120" y="487"/>
                    </a:lnTo>
                    <a:lnTo>
                      <a:pt x="108" y="519"/>
                    </a:lnTo>
                    <a:lnTo>
                      <a:pt x="116" y="523"/>
                    </a:lnTo>
                    <a:lnTo>
                      <a:pt x="130" y="491"/>
                    </a:lnTo>
                    <a:lnTo>
                      <a:pt x="164" y="511"/>
                    </a:lnTo>
                    <a:lnTo>
                      <a:pt x="152" y="543"/>
                    </a:lnTo>
                    <a:lnTo>
                      <a:pt x="160" y="549"/>
                    </a:lnTo>
                    <a:lnTo>
                      <a:pt x="172" y="517"/>
                    </a:lnTo>
                    <a:lnTo>
                      <a:pt x="209" y="537"/>
                    </a:lnTo>
                    <a:lnTo>
                      <a:pt x="195" y="569"/>
                    </a:lnTo>
                    <a:lnTo>
                      <a:pt x="205" y="573"/>
                    </a:lnTo>
                    <a:lnTo>
                      <a:pt x="217" y="541"/>
                    </a:lnTo>
                    <a:lnTo>
                      <a:pt x="253" y="561"/>
                    </a:lnTo>
                    <a:lnTo>
                      <a:pt x="239" y="593"/>
                    </a:lnTo>
                    <a:lnTo>
                      <a:pt x="249" y="599"/>
                    </a:lnTo>
                    <a:lnTo>
                      <a:pt x="261" y="567"/>
                    </a:lnTo>
                    <a:lnTo>
                      <a:pt x="297" y="587"/>
                    </a:lnTo>
                    <a:lnTo>
                      <a:pt x="283" y="619"/>
                    </a:lnTo>
                    <a:lnTo>
                      <a:pt x="293" y="623"/>
                    </a:lnTo>
                    <a:lnTo>
                      <a:pt x="305" y="591"/>
                    </a:lnTo>
                    <a:lnTo>
                      <a:pt x="341" y="611"/>
                    </a:lnTo>
                    <a:lnTo>
                      <a:pt x="327" y="643"/>
                    </a:lnTo>
                    <a:lnTo>
                      <a:pt x="335" y="649"/>
                    </a:lnTo>
                    <a:lnTo>
                      <a:pt x="349" y="617"/>
                    </a:lnTo>
                    <a:lnTo>
                      <a:pt x="383" y="637"/>
                    </a:lnTo>
                    <a:lnTo>
                      <a:pt x="371" y="669"/>
                    </a:lnTo>
                    <a:lnTo>
                      <a:pt x="379" y="673"/>
                    </a:lnTo>
                    <a:lnTo>
                      <a:pt x="393" y="641"/>
                    </a:lnTo>
                    <a:lnTo>
                      <a:pt x="427" y="661"/>
                    </a:lnTo>
                    <a:lnTo>
                      <a:pt x="415" y="693"/>
                    </a:lnTo>
                    <a:lnTo>
                      <a:pt x="423" y="697"/>
                    </a:lnTo>
                    <a:lnTo>
                      <a:pt x="437" y="667"/>
                    </a:lnTo>
                    <a:lnTo>
                      <a:pt x="471" y="687"/>
                    </a:lnTo>
                    <a:lnTo>
                      <a:pt x="459" y="717"/>
                    </a:lnTo>
                    <a:lnTo>
                      <a:pt x="467" y="723"/>
                    </a:lnTo>
                    <a:lnTo>
                      <a:pt x="479" y="691"/>
                    </a:lnTo>
                    <a:lnTo>
                      <a:pt x="512" y="709"/>
                    </a:lnTo>
                    <a:lnTo>
                      <a:pt x="516" y="699"/>
                    </a:lnTo>
                    <a:lnTo>
                      <a:pt x="483" y="681"/>
                    </a:lnTo>
                    <a:lnTo>
                      <a:pt x="499" y="643"/>
                    </a:lnTo>
                    <a:lnTo>
                      <a:pt x="532" y="661"/>
                    </a:lnTo>
                    <a:lnTo>
                      <a:pt x="536" y="651"/>
                    </a:lnTo>
                    <a:lnTo>
                      <a:pt x="503" y="633"/>
                    </a:lnTo>
                    <a:lnTo>
                      <a:pt x="520" y="593"/>
                    </a:lnTo>
                    <a:lnTo>
                      <a:pt x="552" y="611"/>
                    </a:lnTo>
                    <a:lnTo>
                      <a:pt x="556" y="601"/>
                    </a:lnTo>
                    <a:lnTo>
                      <a:pt x="524" y="583"/>
                    </a:lnTo>
                    <a:lnTo>
                      <a:pt x="540" y="545"/>
                    </a:lnTo>
                    <a:lnTo>
                      <a:pt x="572" y="563"/>
                    </a:lnTo>
                    <a:lnTo>
                      <a:pt x="576" y="553"/>
                    </a:lnTo>
                    <a:lnTo>
                      <a:pt x="544" y="535"/>
                    </a:lnTo>
                    <a:lnTo>
                      <a:pt x="560" y="495"/>
                    </a:lnTo>
                    <a:lnTo>
                      <a:pt x="594" y="513"/>
                    </a:lnTo>
                    <a:lnTo>
                      <a:pt x="598" y="503"/>
                    </a:lnTo>
                    <a:lnTo>
                      <a:pt x="564" y="485"/>
                    </a:lnTo>
                    <a:lnTo>
                      <a:pt x="580" y="447"/>
                    </a:lnTo>
                    <a:lnTo>
                      <a:pt x="614" y="465"/>
                    </a:lnTo>
                    <a:lnTo>
                      <a:pt x="618" y="455"/>
                    </a:lnTo>
                    <a:lnTo>
                      <a:pt x="584" y="437"/>
                    </a:lnTo>
                    <a:lnTo>
                      <a:pt x="602" y="397"/>
                    </a:lnTo>
                    <a:lnTo>
                      <a:pt x="634" y="415"/>
                    </a:lnTo>
                    <a:lnTo>
                      <a:pt x="638" y="405"/>
                    </a:lnTo>
                    <a:lnTo>
                      <a:pt x="606" y="387"/>
                    </a:lnTo>
                    <a:lnTo>
                      <a:pt x="622" y="348"/>
                    </a:lnTo>
                    <a:lnTo>
                      <a:pt x="654" y="366"/>
                    </a:lnTo>
                    <a:lnTo>
                      <a:pt x="658" y="356"/>
                    </a:lnTo>
                    <a:lnTo>
                      <a:pt x="626" y="338"/>
                    </a:lnTo>
                    <a:lnTo>
                      <a:pt x="642" y="298"/>
                    </a:lnTo>
                    <a:lnTo>
                      <a:pt x="674" y="316"/>
                    </a:lnTo>
                    <a:lnTo>
                      <a:pt x="678" y="306"/>
                    </a:lnTo>
                    <a:lnTo>
                      <a:pt x="646" y="288"/>
                    </a:lnTo>
                    <a:lnTo>
                      <a:pt x="658" y="256"/>
                    </a:lnTo>
                    <a:close/>
                    <a:moveTo>
                      <a:pt x="554" y="248"/>
                    </a:moveTo>
                    <a:lnTo>
                      <a:pt x="588" y="268"/>
                    </a:lnTo>
                    <a:lnTo>
                      <a:pt x="572" y="308"/>
                    </a:lnTo>
                    <a:lnTo>
                      <a:pt x="538" y="288"/>
                    </a:lnTo>
                    <a:lnTo>
                      <a:pt x="554" y="248"/>
                    </a:lnTo>
                    <a:close/>
                    <a:moveTo>
                      <a:pt x="337" y="354"/>
                    </a:moveTo>
                    <a:lnTo>
                      <a:pt x="301" y="334"/>
                    </a:lnTo>
                    <a:lnTo>
                      <a:pt x="317" y="294"/>
                    </a:lnTo>
                    <a:lnTo>
                      <a:pt x="353" y="314"/>
                    </a:lnTo>
                    <a:lnTo>
                      <a:pt x="337" y="354"/>
                    </a:lnTo>
                    <a:close/>
                    <a:moveTo>
                      <a:pt x="361" y="320"/>
                    </a:moveTo>
                    <a:lnTo>
                      <a:pt x="397" y="340"/>
                    </a:lnTo>
                    <a:lnTo>
                      <a:pt x="381" y="381"/>
                    </a:lnTo>
                    <a:lnTo>
                      <a:pt x="345" y="360"/>
                    </a:lnTo>
                    <a:lnTo>
                      <a:pt x="361" y="320"/>
                    </a:lnTo>
                    <a:close/>
                    <a:moveTo>
                      <a:pt x="293" y="330"/>
                    </a:moveTo>
                    <a:lnTo>
                      <a:pt x="257" y="310"/>
                    </a:lnTo>
                    <a:lnTo>
                      <a:pt x="273" y="270"/>
                    </a:lnTo>
                    <a:lnTo>
                      <a:pt x="309" y="290"/>
                    </a:lnTo>
                    <a:lnTo>
                      <a:pt x="293" y="330"/>
                    </a:lnTo>
                    <a:close/>
                    <a:moveTo>
                      <a:pt x="289" y="340"/>
                    </a:moveTo>
                    <a:lnTo>
                      <a:pt x="273" y="379"/>
                    </a:lnTo>
                    <a:lnTo>
                      <a:pt x="237" y="358"/>
                    </a:lnTo>
                    <a:lnTo>
                      <a:pt x="253" y="318"/>
                    </a:lnTo>
                    <a:lnTo>
                      <a:pt x="289" y="340"/>
                    </a:lnTo>
                    <a:close/>
                    <a:moveTo>
                      <a:pt x="297" y="344"/>
                    </a:moveTo>
                    <a:lnTo>
                      <a:pt x="333" y="364"/>
                    </a:lnTo>
                    <a:lnTo>
                      <a:pt x="317" y="405"/>
                    </a:lnTo>
                    <a:lnTo>
                      <a:pt x="281" y="385"/>
                    </a:lnTo>
                    <a:lnTo>
                      <a:pt x="297" y="344"/>
                    </a:lnTo>
                    <a:close/>
                    <a:moveTo>
                      <a:pt x="341" y="370"/>
                    </a:moveTo>
                    <a:lnTo>
                      <a:pt x="377" y="391"/>
                    </a:lnTo>
                    <a:lnTo>
                      <a:pt x="361" y="429"/>
                    </a:lnTo>
                    <a:lnTo>
                      <a:pt x="325" y="409"/>
                    </a:lnTo>
                    <a:lnTo>
                      <a:pt x="341" y="370"/>
                    </a:lnTo>
                    <a:close/>
                    <a:moveTo>
                      <a:pt x="385" y="395"/>
                    </a:moveTo>
                    <a:lnTo>
                      <a:pt x="421" y="415"/>
                    </a:lnTo>
                    <a:lnTo>
                      <a:pt x="405" y="455"/>
                    </a:lnTo>
                    <a:lnTo>
                      <a:pt x="369" y="435"/>
                    </a:lnTo>
                    <a:lnTo>
                      <a:pt x="385" y="395"/>
                    </a:lnTo>
                    <a:close/>
                    <a:moveTo>
                      <a:pt x="389" y="385"/>
                    </a:moveTo>
                    <a:lnTo>
                      <a:pt x="405" y="346"/>
                    </a:lnTo>
                    <a:lnTo>
                      <a:pt x="441" y="366"/>
                    </a:lnTo>
                    <a:lnTo>
                      <a:pt x="425" y="405"/>
                    </a:lnTo>
                    <a:lnTo>
                      <a:pt x="389" y="385"/>
                    </a:lnTo>
                    <a:close/>
                    <a:moveTo>
                      <a:pt x="409" y="336"/>
                    </a:moveTo>
                    <a:lnTo>
                      <a:pt x="425" y="296"/>
                    </a:lnTo>
                    <a:lnTo>
                      <a:pt x="461" y="316"/>
                    </a:lnTo>
                    <a:lnTo>
                      <a:pt x="445" y="356"/>
                    </a:lnTo>
                    <a:lnTo>
                      <a:pt x="409" y="336"/>
                    </a:lnTo>
                    <a:close/>
                    <a:moveTo>
                      <a:pt x="401" y="330"/>
                    </a:moveTo>
                    <a:lnTo>
                      <a:pt x="365" y="310"/>
                    </a:lnTo>
                    <a:lnTo>
                      <a:pt x="381" y="270"/>
                    </a:lnTo>
                    <a:lnTo>
                      <a:pt x="417" y="290"/>
                    </a:lnTo>
                    <a:lnTo>
                      <a:pt x="401" y="330"/>
                    </a:lnTo>
                    <a:close/>
                    <a:moveTo>
                      <a:pt x="357" y="306"/>
                    </a:moveTo>
                    <a:lnTo>
                      <a:pt x="321" y="286"/>
                    </a:lnTo>
                    <a:lnTo>
                      <a:pt x="337" y="246"/>
                    </a:lnTo>
                    <a:lnTo>
                      <a:pt x="373" y="266"/>
                    </a:lnTo>
                    <a:lnTo>
                      <a:pt x="357" y="306"/>
                    </a:lnTo>
                    <a:close/>
                    <a:moveTo>
                      <a:pt x="313" y="280"/>
                    </a:moveTo>
                    <a:lnTo>
                      <a:pt x="277" y="260"/>
                    </a:lnTo>
                    <a:lnTo>
                      <a:pt x="293" y="220"/>
                    </a:lnTo>
                    <a:lnTo>
                      <a:pt x="329" y="240"/>
                    </a:lnTo>
                    <a:lnTo>
                      <a:pt x="313" y="280"/>
                    </a:lnTo>
                    <a:close/>
                    <a:moveTo>
                      <a:pt x="269" y="254"/>
                    </a:moveTo>
                    <a:lnTo>
                      <a:pt x="233" y="234"/>
                    </a:lnTo>
                    <a:lnTo>
                      <a:pt x="249" y="196"/>
                    </a:lnTo>
                    <a:lnTo>
                      <a:pt x="285" y="216"/>
                    </a:lnTo>
                    <a:lnTo>
                      <a:pt x="269" y="254"/>
                    </a:lnTo>
                    <a:close/>
                    <a:moveTo>
                      <a:pt x="265" y="264"/>
                    </a:moveTo>
                    <a:lnTo>
                      <a:pt x="249" y="304"/>
                    </a:lnTo>
                    <a:lnTo>
                      <a:pt x="213" y="284"/>
                    </a:lnTo>
                    <a:lnTo>
                      <a:pt x="229" y="244"/>
                    </a:lnTo>
                    <a:lnTo>
                      <a:pt x="265" y="264"/>
                    </a:lnTo>
                    <a:close/>
                    <a:moveTo>
                      <a:pt x="245" y="314"/>
                    </a:moveTo>
                    <a:lnTo>
                      <a:pt x="229" y="354"/>
                    </a:lnTo>
                    <a:lnTo>
                      <a:pt x="193" y="334"/>
                    </a:lnTo>
                    <a:lnTo>
                      <a:pt x="209" y="294"/>
                    </a:lnTo>
                    <a:lnTo>
                      <a:pt x="245" y="314"/>
                    </a:lnTo>
                    <a:close/>
                    <a:moveTo>
                      <a:pt x="225" y="364"/>
                    </a:moveTo>
                    <a:lnTo>
                      <a:pt x="209" y="403"/>
                    </a:lnTo>
                    <a:lnTo>
                      <a:pt x="172" y="383"/>
                    </a:lnTo>
                    <a:lnTo>
                      <a:pt x="189" y="344"/>
                    </a:lnTo>
                    <a:lnTo>
                      <a:pt x="225" y="364"/>
                    </a:lnTo>
                    <a:close/>
                    <a:moveTo>
                      <a:pt x="233" y="368"/>
                    </a:moveTo>
                    <a:lnTo>
                      <a:pt x="269" y="389"/>
                    </a:lnTo>
                    <a:lnTo>
                      <a:pt x="253" y="429"/>
                    </a:lnTo>
                    <a:lnTo>
                      <a:pt x="217" y="409"/>
                    </a:lnTo>
                    <a:lnTo>
                      <a:pt x="233" y="368"/>
                    </a:lnTo>
                    <a:close/>
                    <a:moveTo>
                      <a:pt x="277" y="395"/>
                    </a:moveTo>
                    <a:lnTo>
                      <a:pt x="313" y="415"/>
                    </a:lnTo>
                    <a:lnTo>
                      <a:pt x="297" y="453"/>
                    </a:lnTo>
                    <a:lnTo>
                      <a:pt x="261" y="433"/>
                    </a:lnTo>
                    <a:lnTo>
                      <a:pt x="277" y="395"/>
                    </a:lnTo>
                    <a:close/>
                    <a:moveTo>
                      <a:pt x="321" y="419"/>
                    </a:moveTo>
                    <a:lnTo>
                      <a:pt x="357" y="439"/>
                    </a:lnTo>
                    <a:lnTo>
                      <a:pt x="341" y="479"/>
                    </a:lnTo>
                    <a:lnTo>
                      <a:pt x="305" y="459"/>
                    </a:lnTo>
                    <a:lnTo>
                      <a:pt x="321" y="419"/>
                    </a:lnTo>
                    <a:close/>
                    <a:moveTo>
                      <a:pt x="365" y="445"/>
                    </a:moveTo>
                    <a:lnTo>
                      <a:pt x="401" y="465"/>
                    </a:lnTo>
                    <a:lnTo>
                      <a:pt x="385" y="503"/>
                    </a:lnTo>
                    <a:lnTo>
                      <a:pt x="349" y="483"/>
                    </a:lnTo>
                    <a:lnTo>
                      <a:pt x="365" y="445"/>
                    </a:lnTo>
                    <a:close/>
                    <a:moveTo>
                      <a:pt x="409" y="469"/>
                    </a:moveTo>
                    <a:lnTo>
                      <a:pt x="443" y="489"/>
                    </a:lnTo>
                    <a:lnTo>
                      <a:pt x="427" y="529"/>
                    </a:lnTo>
                    <a:lnTo>
                      <a:pt x="393" y="509"/>
                    </a:lnTo>
                    <a:lnTo>
                      <a:pt x="409" y="469"/>
                    </a:lnTo>
                    <a:close/>
                    <a:moveTo>
                      <a:pt x="413" y="459"/>
                    </a:moveTo>
                    <a:lnTo>
                      <a:pt x="429" y="421"/>
                    </a:lnTo>
                    <a:lnTo>
                      <a:pt x="463" y="441"/>
                    </a:lnTo>
                    <a:lnTo>
                      <a:pt x="447" y="479"/>
                    </a:lnTo>
                    <a:lnTo>
                      <a:pt x="413" y="459"/>
                    </a:lnTo>
                    <a:close/>
                    <a:moveTo>
                      <a:pt x="433" y="411"/>
                    </a:moveTo>
                    <a:lnTo>
                      <a:pt x="449" y="370"/>
                    </a:lnTo>
                    <a:lnTo>
                      <a:pt x="483" y="391"/>
                    </a:lnTo>
                    <a:lnTo>
                      <a:pt x="467" y="431"/>
                    </a:lnTo>
                    <a:lnTo>
                      <a:pt x="433" y="411"/>
                    </a:lnTo>
                    <a:close/>
                    <a:moveTo>
                      <a:pt x="453" y="360"/>
                    </a:moveTo>
                    <a:lnTo>
                      <a:pt x="469" y="320"/>
                    </a:lnTo>
                    <a:lnTo>
                      <a:pt x="503" y="342"/>
                    </a:lnTo>
                    <a:lnTo>
                      <a:pt x="487" y="381"/>
                    </a:lnTo>
                    <a:lnTo>
                      <a:pt x="453" y="360"/>
                    </a:lnTo>
                    <a:close/>
                    <a:moveTo>
                      <a:pt x="473" y="312"/>
                    </a:moveTo>
                    <a:lnTo>
                      <a:pt x="489" y="272"/>
                    </a:lnTo>
                    <a:lnTo>
                      <a:pt x="526" y="292"/>
                    </a:lnTo>
                    <a:lnTo>
                      <a:pt x="508" y="332"/>
                    </a:lnTo>
                    <a:lnTo>
                      <a:pt x="473" y="312"/>
                    </a:lnTo>
                    <a:close/>
                    <a:moveTo>
                      <a:pt x="465" y="306"/>
                    </a:moveTo>
                    <a:lnTo>
                      <a:pt x="429" y="286"/>
                    </a:lnTo>
                    <a:lnTo>
                      <a:pt x="445" y="246"/>
                    </a:lnTo>
                    <a:lnTo>
                      <a:pt x="481" y="266"/>
                    </a:lnTo>
                    <a:lnTo>
                      <a:pt x="465" y="306"/>
                    </a:lnTo>
                    <a:close/>
                    <a:moveTo>
                      <a:pt x="421" y="282"/>
                    </a:moveTo>
                    <a:lnTo>
                      <a:pt x="385" y="260"/>
                    </a:lnTo>
                    <a:lnTo>
                      <a:pt x="401" y="222"/>
                    </a:lnTo>
                    <a:lnTo>
                      <a:pt x="437" y="242"/>
                    </a:lnTo>
                    <a:lnTo>
                      <a:pt x="421" y="282"/>
                    </a:lnTo>
                    <a:close/>
                    <a:moveTo>
                      <a:pt x="377" y="256"/>
                    </a:moveTo>
                    <a:lnTo>
                      <a:pt x="341" y="236"/>
                    </a:lnTo>
                    <a:lnTo>
                      <a:pt x="357" y="196"/>
                    </a:lnTo>
                    <a:lnTo>
                      <a:pt x="393" y="216"/>
                    </a:lnTo>
                    <a:lnTo>
                      <a:pt x="377" y="256"/>
                    </a:lnTo>
                    <a:close/>
                    <a:moveTo>
                      <a:pt x="333" y="230"/>
                    </a:moveTo>
                    <a:lnTo>
                      <a:pt x="297" y="210"/>
                    </a:lnTo>
                    <a:lnTo>
                      <a:pt x="313" y="172"/>
                    </a:lnTo>
                    <a:lnTo>
                      <a:pt x="349" y="192"/>
                    </a:lnTo>
                    <a:lnTo>
                      <a:pt x="333" y="230"/>
                    </a:lnTo>
                    <a:close/>
                    <a:moveTo>
                      <a:pt x="289" y="206"/>
                    </a:moveTo>
                    <a:lnTo>
                      <a:pt x="253" y="186"/>
                    </a:lnTo>
                    <a:lnTo>
                      <a:pt x="269" y="146"/>
                    </a:lnTo>
                    <a:lnTo>
                      <a:pt x="305" y="166"/>
                    </a:lnTo>
                    <a:lnTo>
                      <a:pt x="289" y="206"/>
                    </a:lnTo>
                    <a:close/>
                    <a:moveTo>
                      <a:pt x="245" y="180"/>
                    </a:moveTo>
                    <a:lnTo>
                      <a:pt x="211" y="160"/>
                    </a:lnTo>
                    <a:lnTo>
                      <a:pt x="227" y="120"/>
                    </a:lnTo>
                    <a:lnTo>
                      <a:pt x="261" y="142"/>
                    </a:lnTo>
                    <a:lnTo>
                      <a:pt x="245" y="180"/>
                    </a:lnTo>
                    <a:close/>
                    <a:moveTo>
                      <a:pt x="241" y="190"/>
                    </a:moveTo>
                    <a:lnTo>
                      <a:pt x="225" y="230"/>
                    </a:lnTo>
                    <a:lnTo>
                      <a:pt x="191" y="210"/>
                    </a:lnTo>
                    <a:lnTo>
                      <a:pt x="207" y="170"/>
                    </a:lnTo>
                    <a:lnTo>
                      <a:pt x="241" y="190"/>
                    </a:lnTo>
                    <a:close/>
                    <a:moveTo>
                      <a:pt x="221" y="240"/>
                    </a:moveTo>
                    <a:lnTo>
                      <a:pt x="205" y="280"/>
                    </a:lnTo>
                    <a:lnTo>
                      <a:pt x="170" y="258"/>
                    </a:lnTo>
                    <a:lnTo>
                      <a:pt x="187" y="220"/>
                    </a:lnTo>
                    <a:lnTo>
                      <a:pt x="221" y="240"/>
                    </a:lnTo>
                    <a:close/>
                    <a:moveTo>
                      <a:pt x="201" y="288"/>
                    </a:moveTo>
                    <a:lnTo>
                      <a:pt x="185" y="328"/>
                    </a:lnTo>
                    <a:lnTo>
                      <a:pt x="150" y="308"/>
                    </a:lnTo>
                    <a:lnTo>
                      <a:pt x="166" y="268"/>
                    </a:lnTo>
                    <a:lnTo>
                      <a:pt x="201" y="288"/>
                    </a:lnTo>
                    <a:close/>
                    <a:moveTo>
                      <a:pt x="181" y="338"/>
                    </a:moveTo>
                    <a:lnTo>
                      <a:pt x="164" y="379"/>
                    </a:lnTo>
                    <a:lnTo>
                      <a:pt x="130" y="358"/>
                    </a:lnTo>
                    <a:lnTo>
                      <a:pt x="146" y="318"/>
                    </a:lnTo>
                    <a:lnTo>
                      <a:pt x="181" y="338"/>
                    </a:lnTo>
                    <a:close/>
                    <a:moveTo>
                      <a:pt x="160" y="389"/>
                    </a:moveTo>
                    <a:lnTo>
                      <a:pt x="144" y="427"/>
                    </a:lnTo>
                    <a:lnTo>
                      <a:pt x="110" y="407"/>
                    </a:lnTo>
                    <a:lnTo>
                      <a:pt x="126" y="368"/>
                    </a:lnTo>
                    <a:lnTo>
                      <a:pt x="160" y="389"/>
                    </a:lnTo>
                    <a:close/>
                    <a:moveTo>
                      <a:pt x="168" y="393"/>
                    </a:moveTo>
                    <a:lnTo>
                      <a:pt x="205" y="413"/>
                    </a:lnTo>
                    <a:lnTo>
                      <a:pt x="189" y="453"/>
                    </a:lnTo>
                    <a:lnTo>
                      <a:pt x="152" y="433"/>
                    </a:lnTo>
                    <a:lnTo>
                      <a:pt x="168" y="393"/>
                    </a:lnTo>
                    <a:close/>
                    <a:moveTo>
                      <a:pt x="213" y="419"/>
                    </a:moveTo>
                    <a:lnTo>
                      <a:pt x="249" y="439"/>
                    </a:lnTo>
                    <a:lnTo>
                      <a:pt x="233" y="477"/>
                    </a:lnTo>
                    <a:lnTo>
                      <a:pt x="197" y="457"/>
                    </a:lnTo>
                    <a:lnTo>
                      <a:pt x="213" y="419"/>
                    </a:lnTo>
                    <a:close/>
                    <a:moveTo>
                      <a:pt x="257" y="443"/>
                    </a:moveTo>
                    <a:lnTo>
                      <a:pt x="293" y="463"/>
                    </a:lnTo>
                    <a:lnTo>
                      <a:pt x="277" y="503"/>
                    </a:lnTo>
                    <a:lnTo>
                      <a:pt x="241" y="483"/>
                    </a:lnTo>
                    <a:lnTo>
                      <a:pt x="257" y="443"/>
                    </a:lnTo>
                    <a:close/>
                    <a:moveTo>
                      <a:pt x="301" y="469"/>
                    </a:moveTo>
                    <a:lnTo>
                      <a:pt x="337" y="489"/>
                    </a:lnTo>
                    <a:lnTo>
                      <a:pt x="321" y="527"/>
                    </a:lnTo>
                    <a:lnTo>
                      <a:pt x="285" y="507"/>
                    </a:lnTo>
                    <a:lnTo>
                      <a:pt x="301" y="469"/>
                    </a:lnTo>
                    <a:close/>
                    <a:moveTo>
                      <a:pt x="345" y="493"/>
                    </a:moveTo>
                    <a:lnTo>
                      <a:pt x="381" y="513"/>
                    </a:lnTo>
                    <a:lnTo>
                      <a:pt x="365" y="553"/>
                    </a:lnTo>
                    <a:lnTo>
                      <a:pt x="329" y="533"/>
                    </a:lnTo>
                    <a:lnTo>
                      <a:pt x="345" y="493"/>
                    </a:lnTo>
                    <a:close/>
                    <a:moveTo>
                      <a:pt x="389" y="519"/>
                    </a:moveTo>
                    <a:lnTo>
                      <a:pt x="423" y="539"/>
                    </a:lnTo>
                    <a:lnTo>
                      <a:pt x="407" y="577"/>
                    </a:lnTo>
                    <a:lnTo>
                      <a:pt x="373" y="557"/>
                    </a:lnTo>
                    <a:lnTo>
                      <a:pt x="389" y="519"/>
                    </a:lnTo>
                    <a:close/>
                    <a:moveTo>
                      <a:pt x="433" y="543"/>
                    </a:moveTo>
                    <a:lnTo>
                      <a:pt x="467" y="563"/>
                    </a:lnTo>
                    <a:lnTo>
                      <a:pt x="451" y="603"/>
                    </a:lnTo>
                    <a:lnTo>
                      <a:pt x="417" y="583"/>
                    </a:lnTo>
                    <a:lnTo>
                      <a:pt x="433" y="543"/>
                    </a:lnTo>
                    <a:close/>
                    <a:moveTo>
                      <a:pt x="437" y="533"/>
                    </a:moveTo>
                    <a:lnTo>
                      <a:pt x="453" y="495"/>
                    </a:lnTo>
                    <a:lnTo>
                      <a:pt x="487" y="515"/>
                    </a:lnTo>
                    <a:lnTo>
                      <a:pt x="471" y="553"/>
                    </a:lnTo>
                    <a:lnTo>
                      <a:pt x="437" y="533"/>
                    </a:lnTo>
                    <a:close/>
                    <a:moveTo>
                      <a:pt x="457" y="485"/>
                    </a:moveTo>
                    <a:lnTo>
                      <a:pt x="473" y="445"/>
                    </a:lnTo>
                    <a:lnTo>
                      <a:pt x="508" y="465"/>
                    </a:lnTo>
                    <a:lnTo>
                      <a:pt x="491" y="505"/>
                    </a:lnTo>
                    <a:lnTo>
                      <a:pt x="457" y="485"/>
                    </a:lnTo>
                    <a:close/>
                    <a:moveTo>
                      <a:pt x="477" y="435"/>
                    </a:moveTo>
                    <a:lnTo>
                      <a:pt x="493" y="397"/>
                    </a:lnTo>
                    <a:lnTo>
                      <a:pt x="528" y="417"/>
                    </a:lnTo>
                    <a:lnTo>
                      <a:pt x="512" y="455"/>
                    </a:lnTo>
                    <a:lnTo>
                      <a:pt x="477" y="435"/>
                    </a:lnTo>
                    <a:close/>
                    <a:moveTo>
                      <a:pt x="497" y="387"/>
                    </a:moveTo>
                    <a:lnTo>
                      <a:pt x="514" y="346"/>
                    </a:lnTo>
                    <a:lnTo>
                      <a:pt x="548" y="366"/>
                    </a:lnTo>
                    <a:lnTo>
                      <a:pt x="532" y="407"/>
                    </a:lnTo>
                    <a:lnTo>
                      <a:pt x="497" y="387"/>
                    </a:lnTo>
                    <a:close/>
                    <a:moveTo>
                      <a:pt x="518" y="336"/>
                    </a:moveTo>
                    <a:lnTo>
                      <a:pt x="534" y="296"/>
                    </a:lnTo>
                    <a:lnTo>
                      <a:pt x="568" y="316"/>
                    </a:lnTo>
                    <a:lnTo>
                      <a:pt x="552" y="356"/>
                    </a:lnTo>
                    <a:lnTo>
                      <a:pt x="518" y="336"/>
                    </a:lnTo>
                    <a:close/>
                    <a:moveTo>
                      <a:pt x="510" y="222"/>
                    </a:moveTo>
                    <a:lnTo>
                      <a:pt x="546" y="242"/>
                    </a:lnTo>
                    <a:lnTo>
                      <a:pt x="530" y="282"/>
                    </a:lnTo>
                    <a:lnTo>
                      <a:pt x="493" y="262"/>
                    </a:lnTo>
                    <a:lnTo>
                      <a:pt x="510" y="222"/>
                    </a:lnTo>
                    <a:close/>
                    <a:moveTo>
                      <a:pt x="465" y="198"/>
                    </a:moveTo>
                    <a:lnTo>
                      <a:pt x="501" y="218"/>
                    </a:lnTo>
                    <a:lnTo>
                      <a:pt x="485" y="256"/>
                    </a:lnTo>
                    <a:lnTo>
                      <a:pt x="449" y="236"/>
                    </a:lnTo>
                    <a:lnTo>
                      <a:pt x="465" y="198"/>
                    </a:lnTo>
                    <a:close/>
                    <a:moveTo>
                      <a:pt x="421" y="172"/>
                    </a:moveTo>
                    <a:lnTo>
                      <a:pt x="457" y="192"/>
                    </a:lnTo>
                    <a:lnTo>
                      <a:pt x="441" y="232"/>
                    </a:lnTo>
                    <a:lnTo>
                      <a:pt x="405" y="212"/>
                    </a:lnTo>
                    <a:lnTo>
                      <a:pt x="421" y="172"/>
                    </a:lnTo>
                    <a:close/>
                    <a:moveTo>
                      <a:pt x="377" y="148"/>
                    </a:moveTo>
                    <a:lnTo>
                      <a:pt x="413" y="168"/>
                    </a:lnTo>
                    <a:lnTo>
                      <a:pt x="397" y="206"/>
                    </a:lnTo>
                    <a:lnTo>
                      <a:pt x="361" y="186"/>
                    </a:lnTo>
                    <a:lnTo>
                      <a:pt x="377" y="148"/>
                    </a:lnTo>
                    <a:close/>
                    <a:moveTo>
                      <a:pt x="333" y="122"/>
                    </a:moveTo>
                    <a:lnTo>
                      <a:pt x="369" y="142"/>
                    </a:lnTo>
                    <a:lnTo>
                      <a:pt x="353" y="182"/>
                    </a:lnTo>
                    <a:lnTo>
                      <a:pt x="317" y="162"/>
                    </a:lnTo>
                    <a:lnTo>
                      <a:pt x="333" y="122"/>
                    </a:lnTo>
                    <a:close/>
                    <a:moveTo>
                      <a:pt x="291" y="96"/>
                    </a:moveTo>
                    <a:lnTo>
                      <a:pt x="325" y="116"/>
                    </a:lnTo>
                    <a:lnTo>
                      <a:pt x="309" y="156"/>
                    </a:lnTo>
                    <a:lnTo>
                      <a:pt x="273" y="136"/>
                    </a:lnTo>
                    <a:lnTo>
                      <a:pt x="291" y="96"/>
                    </a:lnTo>
                    <a:close/>
                    <a:moveTo>
                      <a:pt x="247" y="72"/>
                    </a:moveTo>
                    <a:lnTo>
                      <a:pt x="281" y="92"/>
                    </a:lnTo>
                    <a:lnTo>
                      <a:pt x="265" y="132"/>
                    </a:lnTo>
                    <a:lnTo>
                      <a:pt x="231" y="110"/>
                    </a:lnTo>
                    <a:lnTo>
                      <a:pt x="247" y="72"/>
                    </a:lnTo>
                    <a:close/>
                    <a:moveTo>
                      <a:pt x="203" y="46"/>
                    </a:moveTo>
                    <a:lnTo>
                      <a:pt x="237" y="66"/>
                    </a:lnTo>
                    <a:lnTo>
                      <a:pt x="221" y="106"/>
                    </a:lnTo>
                    <a:lnTo>
                      <a:pt x="187" y="86"/>
                    </a:lnTo>
                    <a:lnTo>
                      <a:pt x="203" y="46"/>
                    </a:lnTo>
                    <a:close/>
                    <a:moveTo>
                      <a:pt x="183" y="96"/>
                    </a:moveTo>
                    <a:lnTo>
                      <a:pt x="217" y="116"/>
                    </a:lnTo>
                    <a:lnTo>
                      <a:pt x="201" y="156"/>
                    </a:lnTo>
                    <a:lnTo>
                      <a:pt x="166" y="136"/>
                    </a:lnTo>
                    <a:lnTo>
                      <a:pt x="183" y="96"/>
                    </a:lnTo>
                    <a:close/>
                    <a:moveTo>
                      <a:pt x="162" y="146"/>
                    </a:moveTo>
                    <a:lnTo>
                      <a:pt x="197" y="166"/>
                    </a:lnTo>
                    <a:lnTo>
                      <a:pt x="181" y="204"/>
                    </a:lnTo>
                    <a:lnTo>
                      <a:pt x="146" y="184"/>
                    </a:lnTo>
                    <a:lnTo>
                      <a:pt x="162" y="146"/>
                    </a:lnTo>
                    <a:close/>
                    <a:moveTo>
                      <a:pt x="142" y="194"/>
                    </a:moveTo>
                    <a:lnTo>
                      <a:pt x="176" y="214"/>
                    </a:lnTo>
                    <a:lnTo>
                      <a:pt x="160" y="254"/>
                    </a:lnTo>
                    <a:lnTo>
                      <a:pt x="126" y="234"/>
                    </a:lnTo>
                    <a:lnTo>
                      <a:pt x="142" y="194"/>
                    </a:lnTo>
                    <a:close/>
                    <a:moveTo>
                      <a:pt x="122" y="244"/>
                    </a:moveTo>
                    <a:lnTo>
                      <a:pt x="156" y="264"/>
                    </a:lnTo>
                    <a:lnTo>
                      <a:pt x="140" y="304"/>
                    </a:lnTo>
                    <a:lnTo>
                      <a:pt x="106" y="284"/>
                    </a:lnTo>
                    <a:lnTo>
                      <a:pt x="122" y="244"/>
                    </a:lnTo>
                    <a:close/>
                    <a:moveTo>
                      <a:pt x="102" y="292"/>
                    </a:moveTo>
                    <a:lnTo>
                      <a:pt x="136" y="312"/>
                    </a:lnTo>
                    <a:lnTo>
                      <a:pt x="120" y="352"/>
                    </a:lnTo>
                    <a:lnTo>
                      <a:pt x="86" y="332"/>
                    </a:lnTo>
                    <a:lnTo>
                      <a:pt x="102" y="292"/>
                    </a:lnTo>
                    <a:close/>
                    <a:moveTo>
                      <a:pt x="82" y="342"/>
                    </a:moveTo>
                    <a:lnTo>
                      <a:pt x="116" y="362"/>
                    </a:lnTo>
                    <a:lnTo>
                      <a:pt x="100" y="403"/>
                    </a:lnTo>
                    <a:lnTo>
                      <a:pt x="66" y="383"/>
                    </a:lnTo>
                    <a:lnTo>
                      <a:pt x="82" y="342"/>
                    </a:lnTo>
                    <a:close/>
                    <a:moveTo>
                      <a:pt x="80" y="451"/>
                    </a:moveTo>
                    <a:lnTo>
                      <a:pt x="46" y="431"/>
                    </a:lnTo>
                    <a:lnTo>
                      <a:pt x="62" y="393"/>
                    </a:lnTo>
                    <a:lnTo>
                      <a:pt x="96" y="413"/>
                    </a:lnTo>
                    <a:lnTo>
                      <a:pt x="80" y="451"/>
                    </a:lnTo>
                    <a:close/>
                    <a:moveTo>
                      <a:pt x="124" y="477"/>
                    </a:moveTo>
                    <a:lnTo>
                      <a:pt x="90" y="457"/>
                    </a:lnTo>
                    <a:lnTo>
                      <a:pt x="106" y="417"/>
                    </a:lnTo>
                    <a:lnTo>
                      <a:pt x="140" y="437"/>
                    </a:lnTo>
                    <a:lnTo>
                      <a:pt x="124" y="477"/>
                    </a:lnTo>
                    <a:close/>
                    <a:moveTo>
                      <a:pt x="168" y="501"/>
                    </a:moveTo>
                    <a:lnTo>
                      <a:pt x="134" y="481"/>
                    </a:lnTo>
                    <a:lnTo>
                      <a:pt x="148" y="443"/>
                    </a:lnTo>
                    <a:lnTo>
                      <a:pt x="185" y="463"/>
                    </a:lnTo>
                    <a:lnTo>
                      <a:pt x="168" y="501"/>
                    </a:lnTo>
                    <a:close/>
                    <a:moveTo>
                      <a:pt x="213" y="527"/>
                    </a:moveTo>
                    <a:lnTo>
                      <a:pt x="176" y="507"/>
                    </a:lnTo>
                    <a:lnTo>
                      <a:pt x="193" y="467"/>
                    </a:lnTo>
                    <a:lnTo>
                      <a:pt x="229" y="487"/>
                    </a:lnTo>
                    <a:lnTo>
                      <a:pt x="213" y="527"/>
                    </a:lnTo>
                    <a:close/>
                    <a:moveTo>
                      <a:pt x="257" y="551"/>
                    </a:moveTo>
                    <a:lnTo>
                      <a:pt x="221" y="531"/>
                    </a:lnTo>
                    <a:lnTo>
                      <a:pt x="237" y="493"/>
                    </a:lnTo>
                    <a:lnTo>
                      <a:pt x="273" y="513"/>
                    </a:lnTo>
                    <a:lnTo>
                      <a:pt x="257" y="551"/>
                    </a:lnTo>
                    <a:close/>
                    <a:moveTo>
                      <a:pt x="301" y="577"/>
                    </a:moveTo>
                    <a:lnTo>
                      <a:pt x="265" y="557"/>
                    </a:lnTo>
                    <a:lnTo>
                      <a:pt x="281" y="517"/>
                    </a:lnTo>
                    <a:lnTo>
                      <a:pt x="317" y="537"/>
                    </a:lnTo>
                    <a:lnTo>
                      <a:pt x="301" y="577"/>
                    </a:lnTo>
                    <a:close/>
                    <a:moveTo>
                      <a:pt x="345" y="601"/>
                    </a:moveTo>
                    <a:lnTo>
                      <a:pt x="309" y="581"/>
                    </a:lnTo>
                    <a:lnTo>
                      <a:pt x="325" y="543"/>
                    </a:lnTo>
                    <a:lnTo>
                      <a:pt x="361" y="563"/>
                    </a:lnTo>
                    <a:lnTo>
                      <a:pt x="345" y="601"/>
                    </a:lnTo>
                    <a:close/>
                    <a:moveTo>
                      <a:pt x="387" y="627"/>
                    </a:moveTo>
                    <a:lnTo>
                      <a:pt x="353" y="607"/>
                    </a:lnTo>
                    <a:lnTo>
                      <a:pt x="369" y="567"/>
                    </a:lnTo>
                    <a:lnTo>
                      <a:pt x="403" y="587"/>
                    </a:lnTo>
                    <a:lnTo>
                      <a:pt x="387" y="627"/>
                    </a:lnTo>
                    <a:close/>
                    <a:moveTo>
                      <a:pt x="431" y="651"/>
                    </a:moveTo>
                    <a:lnTo>
                      <a:pt x="397" y="631"/>
                    </a:lnTo>
                    <a:lnTo>
                      <a:pt x="413" y="593"/>
                    </a:lnTo>
                    <a:lnTo>
                      <a:pt x="447" y="613"/>
                    </a:lnTo>
                    <a:lnTo>
                      <a:pt x="431" y="651"/>
                    </a:lnTo>
                    <a:close/>
                    <a:moveTo>
                      <a:pt x="475" y="677"/>
                    </a:moveTo>
                    <a:lnTo>
                      <a:pt x="441" y="657"/>
                    </a:lnTo>
                    <a:lnTo>
                      <a:pt x="457" y="617"/>
                    </a:lnTo>
                    <a:lnTo>
                      <a:pt x="491" y="637"/>
                    </a:lnTo>
                    <a:lnTo>
                      <a:pt x="475" y="677"/>
                    </a:lnTo>
                    <a:close/>
                    <a:moveTo>
                      <a:pt x="495" y="627"/>
                    </a:moveTo>
                    <a:lnTo>
                      <a:pt x="461" y="607"/>
                    </a:lnTo>
                    <a:lnTo>
                      <a:pt x="477" y="569"/>
                    </a:lnTo>
                    <a:lnTo>
                      <a:pt x="512" y="589"/>
                    </a:lnTo>
                    <a:lnTo>
                      <a:pt x="495" y="627"/>
                    </a:lnTo>
                    <a:close/>
                    <a:moveTo>
                      <a:pt x="516" y="579"/>
                    </a:moveTo>
                    <a:lnTo>
                      <a:pt x="481" y="559"/>
                    </a:lnTo>
                    <a:lnTo>
                      <a:pt x="497" y="519"/>
                    </a:lnTo>
                    <a:lnTo>
                      <a:pt x="532" y="539"/>
                    </a:lnTo>
                    <a:lnTo>
                      <a:pt x="516" y="579"/>
                    </a:lnTo>
                    <a:close/>
                    <a:moveTo>
                      <a:pt x="536" y="529"/>
                    </a:moveTo>
                    <a:lnTo>
                      <a:pt x="501" y="509"/>
                    </a:lnTo>
                    <a:lnTo>
                      <a:pt x="518" y="471"/>
                    </a:lnTo>
                    <a:lnTo>
                      <a:pt x="552" y="491"/>
                    </a:lnTo>
                    <a:lnTo>
                      <a:pt x="536" y="529"/>
                    </a:lnTo>
                    <a:close/>
                    <a:moveTo>
                      <a:pt x="556" y="481"/>
                    </a:moveTo>
                    <a:lnTo>
                      <a:pt x="522" y="461"/>
                    </a:lnTo>
                    <a:lnTo>
                      <a:pt x="538" y="421"/>
                    </a:lnTo>
                    <a:lnTo>
                      <a:pt x="572" y="441"/>
                    </a:lnTo>
                    <a:lnTo>
                      <a:pt x="556" y="481"/>
                    </a:lnTo>
                    <a:close/>
                    <a:moveTo>
                      <a:pt x="576" y="431"/>
                    </a:moveTo>
                    <a:lnTo>
                      <a:pt x="542" y="411"/>
                    </a:lnTo>
                    <a:lnTo>
                      <a:pt x="558" y="372"/>
                    </a:lnTo>
                    <a:lnTo>
                      <a:pt x="592" y="393"/>
                    </a:lnTo>
                    <a:lnTo>
                      <a:pt x="576" y="431"/>
                    </a:lnTo>
                    <a:close/>
                    <a:moveTo>
                      <a:pt x="596" y="383"/>
                    </a:moveTo>
                    <a:lnTo>
                      <a:pt x="562" y="362"/>
                    </a:lnTo>
                    <a:lnTo>
                      <a:pt x="578" y="322"/>
                    </a:lnTo>
                    <a:lnTo>
                      <a:pt x="612" y="342"/>
                    </a:lnTo>
                    <a:lnTo>
                      <a:pt x="596" y="383"/>
                    </a:lnTo>
                    <a:close/>
                    <a:moveTo>
                      <a:pt x="616" y="332"/>
                    </a:moveTo>
                    <a:lnTo>
                      <a:pt x="582" y="312"/>
                    </a:lnTo>
                    <a:lnTo>
                      <a:pt x="598" y="272"/>
                    </a:lnTo>
                    <a:lnTo>
                      <a:pt x="632" y="292"/>
                    </a:lnTo>
                    <a:lnTo>
                      <a:pt x="616" y="332"/>
                    </a:lnTo>
                    <a:close/>
                  </a:path>
                </a:pathLst>
              </a:custGeom>
              <a:solidFill>
                <a:srgbClr val="3B64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1" name="Freeform 280">
                <a:extLst>
                  <a:ext uri="{FF2B5EF4-FFF2-40B4-BE49-F238E27FC236}">
                    <a16:creationId xmlns:a16="http://schemas.microsoft.com/office/drawing/2014/main" id="{599F4D89-73CB-DDD6-4839-E702186C5B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2" y="1642"/>
                <a:ext cx="219" cy="505"/>
              </a:xfrm>
              <a:custGeom>
                <a:avLst/>
                <a:gdLst>
                  <a:gd name="T0" fmla="*/ 0 w 219"/>
                  <a:gd name="T1" fmla="*/ 495 h 505"/>
                  <a:gd name="T2" fmla="*/ 16 w 219"/>
                  <a:gd name="T3" fmla="*/ 505 h 505"/>
                  <a:gd name="T4" fmla="*/ 219 w 219"/>
                  <a:gd name="T5" fmla="*/ 10 h 505"/>
                  <a:gd name="T6" fmla="*/ 201 w 219"/>
                  <a:gd name="T7" fmla="*/ 0 h 505"/>
                  <a:gd name="T8" fmla="*/ 0 w 219"/>
                  <a:gd name="T9" fmla="*/ 495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9" h="505">
                    <a:moveTo>
                      <a:pt x="0" y="495"/>
                    </a:moveTo>
                    <a:lnTo>
                      <a:pt x="16" y="505"/>
                    </a:lnTo>
                    <a:lnTo>
                      <a:pt x="219" y="10"/>
                    </a:lnTo>
                    <a:lnTo>
                      <a:pt x="201" y="0"/>
                    </a:lnTo>
                    <a:lnTo>
                      <a:pt x="0" y="49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2" name="Freeform 281">
                <a:extLst>
                  <a:ext uri="{FF2B5EF4-FFF2-40B4-BE49-F238E27FC236}">
                    <a16:creationId xmlns:a16="http://schemas.microsoft.com/office/drawing/2014/main" id="{58CE7980-BEC1-7BF1-BEF5-C347D73107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1740"/>
                <a:ext cx="219" cy="505"/>
              </a:xfrm>
              <a:custGeom>
                <a:avLst/>
                <a:gdLst>
                  <a:gd name="T0" fmla="*/ 0 w 219"/>
                  <a:gd name="T1" fmla="*/ 495 h 505"/>
                  <a:gd name="T2" fmla="*/ 18 w 219"/>
                  <a:gd name="T3" fmla="*/ 505 h 505"/>
                  <a:gd name="T4" fmla="*/ 219 w 219"/>
                  <a:gd name="T5" fmla="*/ 10 h 505"/>
                  <a:gd name="T6" fmla="*/ 203 w 219"/>
                  <a:gd name="T7" fmla="*/ 0 h 505"/>
                  <a:gd name="T8" fmla="*/ 0 w 219"/>
                  <a:gd name="T9" fmla="*/ 495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9" h="505">
                    <a:moveTo>
                      <a:pt x="0" y="495"/>
                    </a:moveTo>
                    <a:lnTo>
                      <a:pt x="18" y="505"/>
                    </a:lnTo>
                    <a:lnTo>
                      <a:pt x="219" y="10"/>
                    </a:lnTo>
                    <a:lnTo>
                      <a:pt x="203" y="0"/>
                    </a:lnTo>
                    <a:lnTo>
                      <a:pt x="0" y="49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3" name="Freeform 282">
                <a:extLst>
                  <a:ext uri="{FF2B5EF4-FFF2-40B4-BE49-F238E27FC236}">
                    <a16:creationId xmlns:a16="http://schemas.microsoft.com/office/drawing/2014/main" id="{7ACC74CB-1119-6F05-02AA-93E5DCE067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0" y="1790"/>
                <a:ext cx="540" cy="323"/>
              </a:xfrm>
              <a:custGeom>
                <a:avLst/>
                <a:gdLst>
                  <a:gd name="T0" fmla="*/ 0 w 540"/>
                  <a:gd name="T1" fmla="*/ 20 h 323"/>
                  <a:gd name="T2" fmla="*/ 532 w 540"/>
                  <a:gd name="T3" fmla="*/ 323 h 323"/>
                  <a:gd name="T4" fmla="*/ 540 w 540"/>
                  <a:gd name="T5" fmla="*/ 305 h 323"/>
                  <a:gd name="T6" fmla="*/ 8 w 540"/>
                  <a:gd name="T7" fmla="*/ 0 h 323"/>
                  <a:gd name="T8" fmla="*/ 0 w 540"/>
                  <a:gd name="T9" fmla="*/ 20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0" h="323">
                    <a:moveTo>
                      <a:pt x="0" y="20"/>
                    </a:moveTo>
                    <a:lnTo>
                      <a:pt x="532" y="323"/>
                    </a:lnTo>
                    <a:lnTo>
                      <a:pt x="540" y="305"/>
                    </a:lnTo>
                    <a:lnTo>
                      <a:pt x="8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4" name="Freeform 283">
                <a:extLst>
                  <a:ext uri="{FF2B5EF4-FFF2-40B4-BE49-F238E27FC236}">
                    <a16:creationId xmlns:a16="http://schemas.microsoft.com/office/drawing/2014/main" id="{76519DD0-260E-E558-3337-7BA0E30F33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3" y="1850"/>
                <a:ext cx="223" cy="522"/>
              </a:xfrm>
              <a:custGeom>
                <a:avLst/>
                <a:gdLst>
                  <a:gd name="T0" fmla="*/ 0 w 223"/>
                  <a:gd name="T1" fmla="*/ 522 h 522"/>
                  <a:gd name="T2" fmla="*/ 23 w 223"/>
                  <a:gd name="T3" fmla="*/ 518 h 522"/>
                  <a:gd name="T4" fmla="*/ 223 w 223"/>
                  <a:gd name="T5" fmla="*/ 22 h 522"/>
                  <a:gd name="T6" fmla="*/ 215 w 223"/>
                  <a:gd name="T7" fmla="*/ 0 h 522"/>
                  <a:gd name="T8" fmla="*/ 0 w 223"/>
                  <a:gd name="T9" fmla="*/ 522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3" h="522">
                    <a:moveTo>
                      <a:pt x="0" y="522"/>
                    </a:moveTo>
                    <a:lnTo>
                      <a:pt x="23" y="518"/>
                    </a:lnTo>
                    <a:lnTo>
                      <a:pt x="223" y="22"/>
                    </a:lnTo>
                    <a:lnTo>
                      <a:pt x="215" y="0"/>
                    </a:lnTo>
                    <a:lnTo>
                      <a:pt x="0" y="522"/>
                    </a:lnTo>
                    <a:close/>
                  </a:path>
                </a:pathLst>
              </a:custGeom>
              <a:solidFill>
                <a:srgbClr val="9494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5" name="Freeform 284">
                <a:extLst>
                  <a:ext uri="{FF2B5EF4-FFF2-40B4-BE49-F238E27FC236}">
                    <a16:creationId xmlns:a16="http://schemas.microsoft.com/office/drawing/2014/main" id="{12989037-8012-1B73-2FBF-FC444623CD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285"/>
                <a:ext cx="32" cy="478"/>
              </a:xfrm>
              <a:custGeom>
                <a:avLst/>
                <a:gdLst>
                  <a:gd name="T0" fmla="*/ 0 w 32"/>
                  <a:gd name="T1" fmla="*/ 470 h 478"/>
                  <a:gd name="T2" fmla="*/ 0 w 32"/>
                  <a:gd name="T3" fmla="*/ 470 h 478"/>
                  <a:gd name="T4" fmla="*/ 0 w 32"/>
                  <a:gd name="T5" fmla="*/ 472 h 478"/>
                  <a:gd name="T6" fmla="*/ 2 w 32"/>
                  <a:gd name="T7" fmla="*/ 474 h 478"/>
                  <a:gd name="T8" fmla="*/ 2 w 32"/>
                  <a:gd name="T9" fmla="*/ 474 h 478"/>
                  <a:gd name="T10" fmla="*/ 2 w 32"/>
                  <a:gd name="T11" fmla="*/ 474 h 478"/>
                  <a:gd name="T12" fmla="*/ 10 w 32"/>
                  <a:gd name="T13" fmla="*/ 476 h 478"/>
                  <a:gd name="T14" fmla="*/ 16 w 32"/>
                  <a:gd name="T15" fmla="*/ 478 h 478"/>
                  <a:gd name="T16" fmla="*/ 16 w 32"/>
                  <a:gd name="T17" fmla="*/ 478 h 478"/>
                  <a:gd name="T18" fmla="*/ 22 w 32"/>
                  <a:gd name="T19" fmla="*/ 476 h 478"/>
                  <a:gd name="T20" fmla="*/ 30 w 32"/>
                  <a:gd name="T21" fmla="*/ 474 h 478"/>
                  <a:gd name="T22" fmla="*/ 30 w 32"/>
                  <a:gd name="T23" fmla="*/ 474 h 478"/>
                  <a:gd name="T24" fmla="*/ 30 w 32"/>
                  <a:gd name="T25" fmla="*/ 474 h 478"/>
                  <a:gd name="T26" fmla="*/ 32 w 32"/>
                  <a:gd name="T27" fmla="*/ 472 h 478"/>
                  <a:gd name="T28" fmla="*/ 32 w 32"/>
                  <a:gd name="T29" fmla="*/ 470 h 478"/>
                  <a:gd name="T30" fmla="*/ 32 w 32"/>
                  <a:gd name="T31" fmla="*/ 470 h 478"/>
                  <a:gd name="T32" fmla="*/ 32 w 32"/>
                  <a:gd name="T33" fmla="*/ 0 h 478"/>
                  <a:gd name="T34" fmla="*/ 0 w 32"/>
                  <a:gd name="T35" fmla="*/ 0 h 478"/>
                  <a:gd name="T36" fmla="*/ 0 w 32"/>
                  <a:gd name="T37" fmla="*/ 470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" h="478">
                    <a:moveTo>
                      <a:pt x="0" y="470"/>
                    </a:moveTo>
                    <a:lnTo>
                      <a:pt x="0" y="470"/>
                    </a:lnTo>
                    <a:lnTo>
                      <a:pt x="0" y="472"/>
                    </a:lnTo>
                    <a:lnTo>
                      <a:pt x="2" y="474"/>
                    </a:lnTo>
                    <a:lnTo>
                      <a:pt x="2" y="474"/>
                    </a:lnTo>
                    <a:lnTo>
                      <a:pt x="2" y="474"/>
                    </a:lnTo>
                    <a:lnTo>
                      <a:pt x="10" y="476"/>
                    </a:lnTo>
                    <a:lnTo>
                      <a:pt x="16" y="478"/>
                    </a:lnTo>
                    <a:lnTo>
                      <a:pt x="16" y="478"/>
                    </a:lnTo>
                    <a:lnTo>
                      <a:pt x="22" y="476"/>
                    </a:lnTo>
                    <a:lnTo>
                      <a:pt x="30" y="474"/>
                    </a:lnTo>
                    <a:lnTo>
                      <a:pt x="30" y="474"/>
                    </a:lnTo>
                    <a:lnTo>
                      <a:pt x="30" y="474"/>
                    </a:lnTo>
                    <a:lnTo>
                      <a:pt x="32" y="472"/>
                    </a:lnTo>
                    <a:lnTo>
                      <a:pt x="32" y="470"/>
                    </a:lnTo>
                    <a:lnTo>
                      <a:pt x="32" y="470"/>
                    </a:lnTo>
                    <a:lnTo>
                      <a:pt x="32" y="0"/>
                    </a:lnTo>
                    <a:lnTo>
                      <a:pt x="0" y="0"/>
                    </a:lnTo>
                    <a:lnTo>
                      <a:pt x="0" y="470"/>
                    </a:lnTo>
                    <a:close/>
                  </a:path>
                </a:pathLst>
              </a:custGeom>
              <a:solidFill>
                <a:srgbClr val="7979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6" name="Freeform 285">
                <a:extLst>
                  <a:ext uri="{FF2B5EF4-FFF2-40B4-BE49-F238E27FC236}">
                    <a16:creationId xmlns:a16="http://schemas.microsoft.com/office/drawing/2014/main" id="{9972102A-B871-812D-3DA2-FE1D4EEFAA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0" y="1914"/>
                <a:ext cx="756" cy="835"/>
              </a:xfrm>
              <a:custGeom>
                <a:avLst/>
                <a:gdLst>
                  <a:gd name="T0" fmla="*/ 0 w 756"/>
                  <a:gd name="T1" fmla="*/ 524 h 835"/>
                  <a:gd name="T2" fmla="*/ 542 w 756"/>
                  <a:gd name="T3" fmla="*/ 835 h 835"/>
                  <a:gd name="T4" fmla="*/ 756 w 756"/>
                  <a:gd name="T5" fmla="*/ 313 h 835"/>
                  <a:gd name="T6" fmla="*/ 210 w 756"/>
                  <a:gd name="T7" fmla="*/ 0 h 835"/>
                  <a:gd name="T8" fmla="*/ 0 w 756"/>
                  <a:gd name="T9" fmla="*/ 524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6" h="835">
                    <a:moveTo>
                      <a:pt x="0" y="524"/>
                    </a:moveTo>
                    <a:lnTo>
                      <a:pt x="542" y="835"/>
                    </a:lnTo>
                    <a:lnTo>
                      <a:pt x="756" y="313"/>
                    </a:lnTo>
                    <a:lnTo>
                      <a:pt x="210" y="0"/>
                    </a:lnTo>
                    <a:lnTo>
                      <a:pt x="0" y="52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7" name="Freeform 286">
                <a:extLst>
                  <a:ext uri="{FF2B5EF4-FFF2-40B4-BE49-F238E27FC236}">
                    <a16:creationId xmlns:a16="http://schemas.microsoft.com/office/drawing/2014/main" id="{20217314-95EC-1D3B-A667-EE76ADBFBF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6" y="1950"/>
                <a:ext cx="704" cy="762"/>
              </a:xfrm>
              <a:custGeom>
                <a:avLst/>
                <a:gdLst>
                  <a:gd name="T0" fmla="*/ 0 w 704"/>
                  <a:gd name="T1" fmla="*/ 470 h 762"/>
                  <a:gd name="T2" fmla="*/ 511 w 704"/>
                  <a:gd name="T3" fmla="*/ 762 h 762"/>
                  <a:gd name="T4" fmla="*/ 704 w 704"/>
                  <a:gd name="T5" fmla="*/ 295 h 762"/>
                  <a:gd name="T6" fmla="*/ 191 w 704"/>
                  <a:gd name="T7" fmla="*/ 0 h 762"/>
                  <a:gd name="T8" fmla="*/ 0 w 704"/>
                  <a:gd name="T9" fmla="*/ 470 h 7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4" h="762">
                    <a:moveTo>
                      <a:pt x="0" y="470"/>
                    </a:moveTo>
                    <a:lnTo>
                      <a:pt x="511" y="762"/>
                    </a:lnTo>
                    <a:lnTo>
                      <a:pt x="704" y="295"/>
                    </a:lnTo>
                    <a:lnTo>
                      <a:pt x="191" y="0"/>
                    </a:lnTo>
                    <a:lnTo>
                      <a:pt x="0" y="470"/>
                    </a:lnTo>
                    <a:close/>
                  </a:path>
                </a:pathLst>
              </a:custGeom>
              <a:solidFill>
                <a:srgbClr val="458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8" name="Freeform 287">
                <a:extLst>
                  <a:ext uri="{FF2B5EF4-FFF2-40B4-BE49-F238E27FC236}">
                    <a16:creationId xmlns:a16="http://schemas.microsoft.com/office/drawing/2014/main" id="{B8A2DA0C-BEC7-3075-7520-A52470A51D8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30" y="1969"/>
                <a:ext cx="676" cy="725"/>
              </a:xfrm>
              <a:custGeom>
                <a:avLst/>
                <a:gdLst>
                  <a:gd name="T0" fmla="*/ 570 w 676"/>
                  <a:gd name="T1" fmla="*/ 208 h 725"/>
                  <a:gd name="T2" fmla="*/ 473 w 676"/>
                  <a:gd name="T3" fmla="*/ 152 h 725"/>
                  <a:gd name="T4" fmla="*/ 371 w 676"/>
                  <a:gd name="T5" fmla="*/ 134 h 725"/>
                  <a:gd name="T6" fmla="*/ 249 w 676"/>
                  <a:gd name="T7" fmla="*/ 64 h 725"/>
                  <a:gd name="T8" fmla="*/ 160 w 676"/>
                  <a:gd name="T9" fmla="*/ 24 h 725"/>
                  <a:gd name="T10" fmla="*/ 150 w 676"/>
                  <a:gd name="T11" fmla="*/ 142 h 725"/>
                  <a:gd name="T12" fmla="*/ 94 w 676"/>
                  <a:gd name="T13" fmla="*/ 280 h 725"/>
                  <a:gd name="T14" fmla="*/ 24 w 676"/>
                  <a:gd name="T15" fmla="*/ 360 h 725"/>
                  <a:gd name="T16" fmla="*/ 40 w 676"/>
                  <a:gd name="T17" fmla="*/ 443 h 725"/>
                  <a:gd name="T18" fmla="*/ 162 w 676"/>
                  <a:gd name="T19" fmla="*/ 513 h 725"/>
                  <a:gd name="T20" fmla="*/ 239 w 676"/>
                  <a:gd name="T21" fmla="*/ 595 h 725"/>
                  <a:gd name="T22" fmla="*/ 335 w 676"/>
                  <a:gd name="T23" fmla="*/ 649 h 725"/>
                  <a:gd name="T24" fmla="*/ 435 w 676"/>
                  <a:gd name="T25" fmla="*/ 667 h 725"/>
                  <a:gd name="T26" fmla="*/ 532 w 676"/>
                  <a:gd name="T27" fmla="*/ 661 h 725"/>
                  <a:gd name="T28" fmla="*/ 576 w 676"/>
                  <a:gd name="T29" fmla="*/ 555 h 725"/>
                  <a:gd name="T30" fmla="*/ 584 w 676"/>
                  <a:gd name="T31" fmla="*/ 437 h 725"/>
                  <a:gd name="T32" fmla="*/ 640 w 676"/>
                  <a:gd name="T33" fmla="*/ 300 h 725"/>
                  <a:gd name="T34" fmla="*/ 552 w 676"/>
                  <a:gd name="T35" fmla="*/ 250 h 725"/>
                  <a:gd name="T36" fmla="*/ 343 w 676"/>
                  <a:gd name="T37" fmla="*/ 360 h 725"/>
                  <a:gd name="T38" fmla="*/ 237 w 676"/>
                  <a:gd name="T39" fmla="*/ 360 h 725"/>
                  <a:gd name="T40" fmla="*/ 375 w 676"/>
                  <a:gd name="T41" fmla="*/ 391 h 725"/>
                  <a:gd name="T42" fmla="*/ 387 w 676"/>
                  <a:gd name="T43" fmla="*/ 387 h 725"/>
                  <a:gd name="T44" fmla="*/ 407 w 676"/>
                  <a:gd name="T45" fmla="*/ 336 h 725"/>
                  <a:gd name="T46" fmla="*/ 371 w 676"/>
                  <a:gd name="T47" fmla="*/ 268 h 725"/>
                  <a:gd name="T48" fmla="*/ 249 w 676"/>
                  <a:gd name="T49" fmla="*/ 196 h 725"/>
                  <a:gd name="T50" fmla="*/ 227 w 676"/>
                  <a:gd name="T51" fmla="*/ 354 h 725"/>
                  <a:gd name="T52" fmla="*/ 233 w 676"/>
                  <a:gd name="T53" fmla="*/ 370 h 725"/>
                  <a:gd name="T54" fmla="*/ 277 w 676"/>
                  <a:gd name="T55" fmla="*/ 395 h 725"/>
                  <a:gd name="T56" fmla="*/ 347 w 676"/>
                  <a:gd name="T57" fmla="*/ 485 h 725"/>
                  <a:gd name="T58" fmla="*/ 463 w 676"/>
                  <a:gd name="T59" fmla="*/ 441 h 725"/>
                  <a:gd name="T60" fmla="*/ 467 w 676"/>
                  <a:gd name="T61" fmla="*/ 322 h 725"/>
                  <a:gd name="T62" fmla="*/ 463 w 676"/>
                  <a:gd name="T63" fmla="*/ 308 h 725"/>
                  <a:gd name="T64" fmla="*/ 419 w 676"/>
                  <a:gd name="T65" fmla="*/ 282 h 725"/>
                  <a:gd name="T66" fmla="*/ 347 w 676"/>
                  <a:gd name="T67" fmla="*/ 192 h 725"/>
                  <a:gd name="T68" fmla="*/ 225 w 676"/>
                  <a:gd name="T69" fmla="*/ 122 h 725"/>
                  <a:gd name="T70" fmla="*/ 203 w 676"/>
                  <a:gd name="T71" fmla="*/ 280 h 725"/>
                  <a:gd name="T72" fmla="*/ 179 w 676"/>
                  <a:gd name="T73" fmla="*/ 340 h 725"/>
                  <a:gd name="T74" fmla="*/ 158 w 676"/>
                  <a:gd name="T75" fmla="*/ 389 h 725"/>
                  <a:gd name="T76" fmla="*/ 197 w 676"/>
                  <a:gd name="T77" fmla="*/ 459 h 725"/>
                  <a:gd name="T78" fmla="*/ 319 w 676"/>
                  <a:gd name="T79" fmla="*/ 529 h 725"/>
                  <a:gd name="T80" fmla="*/ 423 w 676"/>
                  <a:gd name="T81" fmla="*/ 539 h 725"/>
                  <a:gd name="T82" fmla="*/ 435 w 676"/>
                  <a:gd name="T83" fmla="*/ 535 h 725"/>
                  <a:gd name="T84" fmla="*/ 455 w 676"/>
                  <a:gd name="T85" fmla="*/ 485 h 725"/>
                  <a:gd name="T86" fmla="*/ 532 w 676"/>
                  <a:gd name="T87" fmla="*/ 407 h 725"/>
                  <a:gd name="T88" fmla="*/ 528 w 676"/>
                  <a:gd name="T89" fmla="*/ 284 h 725"/>
                  <a:gd name="T90" fmla="*/ 455 w 676"/>
                  <a:gd name="T91" fmla="*/ 194 h 725"/>
                  <a:gd name="T92" fmla="*/ 333 w 676"/>
                  <a:gd name="T93" fmla="*/ 124 h 725"/>
                  <a:gd name="T94" fmla="*/ 289 w 676"/>
                  <a:gd name="T95" fmla="*/ 98 h 725"/>
                  <a:gd name="T96" fmla="*/ 185 w 676"/>
                  <a:gd name="T97" fmla="*/ 88 h 725"/>
                  <a:gd name="T98" fmla="*/ 179 w 676"/>
                  <a:gd name="T99" fmla="*/ 206 h 725"/>
                  <a:gd name="T100" fmla="*/ 154 w 676"/>
                  <a:gd name="T101" fmla="*/ 266 h 725"/>
                  <a:gd name="T102" fmla="*/ 80 w 676"/>
                  <a:gd name="T103" fmla="*/ 344 h 725"/>
                  <a:gd name="T104" fmla="*/ 78 w 676"/>
                  <a:gd name="T105" fmla="*/ 453 h 725"/>
                  <a:gd name="T106" fmla="*/ 183 w 676"/>
                  <a:gd name="T107" fmla="*/ 463 h 725"/>
                  <a:gd name="T108" fmla="*/ 237 w 676"/>
                  <a:gd name="T109" fmla="*/ 493 h 725"/>
                  <a:gd name="T110" fmla="*/ 307 w 676"/>
                  <a:gd name="T111" fmla="*/ 583 h 725"/>
                  <a:gd name="T112" fmla="*/ 429 w 676"/>
                  <a:gd name="T113" fmla="*/ 653 h 725"/>
                  <a:gd name="T114" fmla="*/ 473 w 676"/>
                  <a:gd name="T115" fmla="*/ 677 h 725"/>
                  <a:gd name="T116" fmla="*/ 530 w 676"/>
                  <a:gd name="T117" fmla="*/ 541 h 725"/>
                  <a:gd name="T118" fmla="*/ 536 w 676"/>
                  <a:gd name="T119" fmla="*/ 423 h 725"/>
                  <a:gd name="T120" fmla="*/ 560 w 676"/>
                  <a:gd name="T121" fmla="*/ 362 h 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76" h="725">
                    <a:moveTo>
                      <a:pt x="656" y="258"/>
                    </a:moveTo>
                    <a:lnTo>
                      <a:pt x="648" y="252"/>
                    </a:lnTo>
                    <a:lnTo>
                      <a:pt x="636" y="284"/>
                    </a:lnTo>
                    <a:lnTo>
                      <a:pt x="600" y="264"/>
                    </a:lnTo>
                    <a:lnTo>
                      <a:pt x="614" y="232"/>
                    </a:lnTo>
                    <a:lnTo>
                      <a:pt x="604" y="228"/>
                    </a:lnTo>
                    <a:lnTo>
                      <a:pt x="592" y="260"/>
                    </a:lnTo>
                    <a:lnTo>
                      <a:pt x="556" y="240"/>
                    </a:lnTo>
                    <a:lnTo>
                      <a:pt x="570" y="208"/>
                    </a:lnTo>
                    <a:lnTo>
                      <a:pt x="560" y="202"/>
                    </a:lnTo>
                    <a:lnTo>
                      <a:pt x="548" y="234"/>
                    </a:lnTo>
                    <a:lnTo>
                      <a:pt x="512" y="214"/>
                    </a:lnTo>
                    <a:lnTo>
                      <a:pt x="526" y="182"/>
                    </a:lnTo>
                    <a:lnTo>
                      <a:pt x="518" y="178"/>
                    </a:lnTo>
                    <a:lnTo>
                      <a:pt x="504" y="210"/>
                    </a:lnTo>
                    <a:lnTo>
                      <a:pt x="467" y="188"/>
                    </a:lnTo>
                    <a:lnTo>
                      <a:pt x="481" y="156"/>
                    </a:lnTo>
                    <a:lnTo>
                      <a:pt x="473" y="152"/>
                    </a:lnTo>
                    <a:lnTo>
                      <a:pt x="459" y="184"/>
                    </a:lnTo>
                    <a:lnTo>
                      <a:pt x="425" y="164"/>
                    </a:lnTo>
                    <a:lnTo>
                      <a:pt x="437" y="132"/>
                    </a:lnTo>
                    <a:lnTo>
                      <a:pt x="429" y="126"/>
                    </a:lnTo>
                    <a:lnTo>
                      <a:pt x="415" y="158"/>
                    </a:lnTo>
                    <a:lnTo>
                      <a:pt x="381" y="138"/>
                    </a:lnTo>
                    <a:lnTo>
                      <a:pt x="393" y="106"/>
                    </a:lnTo>
                    <a:lnTo>
                      <a:pt x="385" y="102"/>
                    </a:lnTo>
                    <a:lnTo>
                      <a:pt x="371" y="134"/>
                    </a:lnTo>
                    <a:lnTo>
                      <a:pt x="337" y="114"/>
                    </a:lnTo>
                    <a:lnTo>
                      <a:pt x="349" y="82"/>
                    </a:lnTo>
                    <a:lnTo>
                      <a:pt x="341" y="76"/>
                    </a:lnTo>
                    <a:lnTo>
                      <a:pt x="327" y="108"/>
                    </a:lnTo>
                    <a:lnTo>
                      <a:pt x="293" y="88"/>
                    </a:lnTo>
                    <a:lnTo>
                      <a:pt x="305" y="56"/>
                    </a:lnTo>
                    <a:lnTo>
                      <a:pt x="297" y="52"/>
                    </a:lnTo>
                    <a:lnTo>
                      <a:pt x="283" y="84"/>
                    </a:lnTo>
                    <a:lnTo>
                      <a:pt x="249" y="64"/>
                    </a:lnTo>
                    <a:lnTo>
                      <a:pt x="261" y="30"/>
                    </a:lnTo>
                    <a:lnTo>
                      <a:pt x="253" y="26"/>
                    </a:lnTo>
                    <a:lnTo>
                      <a:pt x="239" y="58"/>
                    </a:lnTo>
                    <a:lnTo>
                      <a:pt x="205" y="38"/>
                    </a:lnTo>
                    <a:lnTo>
                      <a:pt x="217" y="6"/>
                    </a:lnTo>
                    <a:lnTo>
                      <a:pt x="209" y="0"/>
                    </a:lnTo>
                    <a:lnTo>
                      <a:pt x="195" y="32"/>
                    </a:lnTo>
                    <a:lnTo>
                      <a:pt x="164" y="14"/>
                    </a:lnTo>
                    <a:lnTo>
                      <a:pt x="160" y="24"/>
                    </a:lnTo>
                    <a:lnTo>
                      <a:pt x="191" y="42"/>
                    </a:lnTo>
                    <a:lnTo>
                      <a:pt x="175" y="82"/>
                    </a:lnTo>
                    <a:lnTo>
                      <a:pt x="144" y="64"/>
                    </a:lnTo>
                    <a:lnTo>
                      <a:pt x="140" y="74"/>
                    </a:lnTo>
                    <a:lnTo>
                      <a:pt x="170" y="92"/>
                    </a:lnTo>
                    <a:lnTo>
                      <a:pt x="154" y="132"/>
                    </a:lnTo>
                    <a:lnTo>
                      <a:pt x="124" y="114"/>
                    </a:lnTo>
                    <a:lnTo>
                      <a:pt x="120" y="124"/>
                    </a:lnTo>
                    <a:lnTo>
                      <a:pt x="150" y="142"/>
                    </a:lnTo>
                    <a:lnTo>
                      <a:pt x="134" y="180"/>
                    </a:lnTo>
                    <a:lnTo>
                      <a:pt x="104" y="162"/>
                    </a:lnTo>
                    <a:lnTo>
                      <a:pt x="100" y="172"/>
                    </a:lnTo>
                    <a:lnTo>
                      <a:pt x="130" y="190"/>
                    </a:lnTo>
                    <a:lnTo>
                      <a:pt x="114" y="230"/>
                    </a:lnTo>
                    <a:lnTo>
                      <a:pt x="84" y="212"/>
                    </a:lnTo>
                    <a:lnTo>
                      <a:pt x="80" y="222"/>
                    </a:lnTo>
                    <a:lnTo>
                      <a:pt x="110" y="240"/>
                    </a:lnTo>
                    <a:lnTo>
                      <a:pt x="94" y="280"/>
                    </a:lnTo>
                    <a:lnTo>
                      <a:pt x="64" y="262"/>
                    </a:lnTo>
                    <a:lnTo>
                      <a:pt x="60" y="272"/>
                    </a:lnTo>
                    <a:lnTo>
                      <a:pt x="90" y="290"/>
                    </a:lnTo>
                    <a:lnTo>
                      <a:pt x="74" y="328"/>
                    </a:lnTo>
                    <a:lnTo>
                      <a:pt x="44" y="310"/>
                    </a:lnTo>
                    <a:lnTo>
                      <a:pt x="40" y="320"/>
                    </a:lnTo>
                    <a:lnTo>
                      <a:pt x="70" y="338"/>
                    </a:lnTo>
                    <a:lnTo>
                      <a:pt x="56" y="378"/>
                    </a:lnTo>
                    <a:lnTo>
                      <a:pt x="24" y="360"/>
                    </a:lnTo>
                    <a:lnTo>
                      <a:pt x="20" y="370"/>
                    </a:lnTo>
                    <a:lnTo>
                      <a:pt x="52" y="389"/>
                    </a:lnTo>
                    <a:lnTo>
                      <a:pt x="36" y="427"/>
                    </a:lnTo>
                    <a:lnTo>
                      <a:pt x="4" y="409"/>
                    </a:lnTo>
                    <a:lnTo>
                      <a:pt x="0" y="419"/>
                    </a:lnTo>
                    <a:lnTo>
                      <a:pt x="32" y="437"/>
                    </a:lnTo>
                    <a:lnTo>
                      <a:pt x="18" y="469"/>
                    </a:lnTo>
                    <a:lnTo>
                      <a:pt x="26" y="475"/>
                    </a:lnTo>
                    <a:lnTo>
                      <a:pt x="40" y="443"/>
                    </a:lnTo>
                    <a:lnTo>
                      <a:pt x="74" y="463"/>
                    </a:lnTo>
                    <a:lnTo>
                      <a:pt x="62" y="495"/>
                    </a:lnTo>
                    <a:lnTo>
                      <a:pt x="70" y="499"/>
                    </a:lnTo>
                    <a:lnTo>
                      <a:pt x="84" y="467"/>
                    </a:lnTo>
                    <a:lnTo>
                      <a:pt x="118" y="487"/>
                    </a:lnTo>
                    <a:lnTo>
                      <a:pt x="106" y="519"/>
                    </a:lnTo>
                    <a:lnTo>
                      <a:pt x="114" y="525"/>
                    </a:lnTo>
                    <a:lnTo>
                      <a:pt x="128" y="493"/>
                    </a:lnTo>
                    <a:lnTo>
                      <a:pt x="162" y="513"/>
                    </a:lnTo>
                    <a:lnTo>
                      <a:pt x="150" y="545"/>
                    </a:lnTo>
                    <a:lnTo>
                      <a:pt x="158" y="549"/>
                    </a:lnTo>
                    <a:lnTo>
                      <a:pt x="172" y="517"/>
                    </a:lnTo>
                    <a:lnTo>
                      <a:pt x="207" y="537"/>
                    </a:lnTo>
                    <a:lnTo>
                      <a:pt x="195" y="569"/>
                    </a:lnTo>
                    <a:lnTo>
                      <a:pt x="203" y="575"/>
                    </a:lnTo>
                    <a:lnTo>
                      <a:pt x="217" y="543"/>
                    </a:lnTo>
                    <a:lnTo>
                      <a:pt x="251" y="563"/>
                    </a:lnTo>
                    <a:lnTo>
                      <a:pt x="239" y="595"/>
                    </a:lnTo>
                    <a:lnTo>
                      <a:pt x="247" y="599"/>
                    </a:lnTo>
                    <a:lnTo>
                      <a:pt x="259" y="567"/>
                    </a:lnTo>
                    <a:lnTo>
                      <a:pt x="295" y="587"/>
                    </a:lnTo>
                    <a:lnTo>
                      <a:pt x="281" y="619"/>
                    </a:lnTo>
                    <a:lnTo>
                      <a:pt x="291" y="625"/>
                    </a:lnTo>
                    <a:lnTo>
                      <a:pt x="303" y="593"/>
                    </a:lnTo>
                    <a:lnTo>
                      <a:pt x="339" y="613"/>
                    </a:lnTo>
                    <a:lnTo>
                      <a:pt x="325" y="645"/>
                    </a:lnTo>
                    <a:lnTo>
                      <a:pt x="335" y="649"/>
                    </a:lnTo>
                    <a:lnTo>
                      <a:pt x="347" y="617"/>
                    </a:lnTo>
                    <a:lnTo>
                      <a:pt x="383" y="637"/>
                    </a:lnTo>
                    <a:lnTo>
                      <a:pt x="369" y="669"/>
                    </a:lnTo>
                    <a:lnTo>
                      <a:pt x="379" y="675"/>
                    </a:lnTo>
                    <a:lnTo>
                      <a:pt x="391" y="643"/>
                    </a:lnTo>
                    <a:lnTo>
                      <a:pt x="425" y="663"/>
                    </a:lnTo>
                    <a:lnTo>
                      <a:pt x="413" y="695"/>
                    </a:lnTo>
                    <a:lnTo>
                      <a:pt x="421" y="699"/>
                    </a:lnTo>
                    <a:lnTo>
                      <a:pt x="435" y="667"/>
                    </a:lnTo>
                    <a:lnTo>
                      <a:pt x="469" y="687"/>
                    </a:lnTo>
                    <a:lnTo>
                      <a:pt x="457" y="719"/>
                    </a:lnTo>
                    <a:lnTo>
                      <a:pt x="465" y="725"/>
                    </a:lnTo>
                    <a:lnTo>
                      <a:pt x="479" y="693"/>
                    </a:lnTo>
                    <a:lnTo>
                      <a:pt x="512" y="711"/>
                    </a:lnTo>
                    <a:lnTo>
                      <a:pt x="516" y="701"/>
                    </a:lnTo>
                    <a:lnTo>
                      <a:pt x="483" y="683"/>
                    </a:lnTo>
                    <a:lnTo>
                      <a:pt x="499" y="643"/>
                    </a:lnTo>
                    <a:lnTo>
                      <a:pt x="532" y="661"/>
                    </a:lnTo>
                    <a:lnTo>
                      <a:pt x="536" y="653"/>
                    </a:lnTo>
                    <a:lnTo>
                      <a:pt x="504" y="633"/>
                    </a:lnTo>
                    <a:lnTo>
                      <a:pt x="520" y="595"/>
                    </a:lnTo>
                    <a:lnTo>
                      <a:pt x="552" y="613"/>
                    </a:lnTo>
                    <a:lnTo>
                      <a:pt x="556" y="603"/>
                    </a:lnTo>
                    <a:lnTo>
                      <a:pt x="524" y="585"/>
                    </a:lnTo>
                    <a:lnTo>
                      <a:pt x="540" y="545"/>
                    </a:lnTo>
                    <a:lnTo>
                      <a:pt x="572" y="565"/>
                    </a:lnTo>
                    <a:lnTo>
                      <a:pt x="576" y="555"/>
                    </a:lnTo>
                    <a:lnTo>
                      <a:pt x="544" y="535"/>
                    </a:lnTo>
                    <a:lnTo>
                      <a:pt x="560" y="497"/>
                    </a:lnTo>
                    <a:lnTo>
                      <a:pt x="592" y="515"/>
                    </a:lnTo>
                    <a:lnTo>
                      <a:pt x="596" y="505"/>
                    </a:lnTo>
                    <a:lnTo>
                      <a:pt x="564" y="487"/>
                    </a:lnTo>
                    <a:lnTo>
                      <a:pt x="580" y="447"/>
                    </a:lnTo>
                    <a:lnTo>
                      <a:pt x="612" y="467"/>
                    </a:lnTo>
                    <a:lnTo>
                      <a:pt x="616" y="457"/>
                    </a:lnTo>
                    <a:lnTo>
                      <a:pt x="584" y="437"/>
                    </a:lnTo>
                    <a:lnTo>
                      <a:pt x="600" y="399"/>
                    </a:lnTo>
                    <a:lnTo>
                      <a:pt x="632" y="417"/>
                    </a:lnTo>
                    <a:lnTo>
                      <a:pt x="636" y="407"/>
                    </a:lnTo>
                    <a:lnTo>
                      <a:pt x="604" y="389"/>
                    </a:lnTo>
                    <a:lnTo>
                      <a:pt x="620" y="348"/>
                    </a:lnTo>
                    <a:lnTo>
                      <a:pt x="652" y="366"/>
                    </a:lnTo>
                    <a:lnTo>
                      <a:pt x="656" y="358"/>
                    </a:lnTo>
                    <a:lnTo>
                      <a:pt x="624" y="338"/>
                    </a:lnTo>
                    <a:lnTo>
                      <a:pt x="640" y="300"/>
                    </a:lnTo>
                    <a:lnTo>
                      <a:pt x="672" y="318"/>
                    </a:lnTo>
                    <a:lnTo>
                      <a:pt x="676" y="308"/>
                    </a:lnTo>
                    <a:lnTo>
                      <a:pt x="644" y="290"/>
                    </a:lnTo>
                    <a:lnTo>
                      <a:pt x="656" y="258"/>
                    </a:lnTo>
                    <a:close/>
                    <a:moveTo>
                      <a:pt x="552" y="250"/>
                    </a:moveTo>
                    <a:lnTo>
                      <a:pt x="588" y="270"/>
                    </a:lnTo>
                    <a:lnTo>
                      <a:pt x="572" y="308"/>
                    </a:lnTo>
                    <a:lnTo>
                      <a:pt x="536" y="288"/>
                    </a:lnTo>
                    <a:lnTo>
                      <a:pt x="552" y="250"/>
                    </a:lnTo>
                    <a:close/>
                    <a:moveTo>
                      <a:pt x="335" y="356"/>
                    </a:moveTo>
                    <a:lnTo>
                      <a:pt x="301" y="336"/>
                    </a:lnTo>
                    <a:lnTo>
                      <a:pt x="317" y="296"/>
                    </a:lnTo>
                    <a:lnTo>
                      <a:pt x="351" y="316"/>
                    </a:lnTo>
                    <a:lnTo>
                      <a:pt x="335" y="356"/>
                    </a:lnTo>
                    <a:close/>
                    <a:moveTo>
                      <a:pt x="359" y="322"/>
                    </a:moveTo>
                    <a:lnTo>
                      <a:pt x="395" y="342"/>
                    </a:lnTo>
                    <a:lnTo>
                      <a:pt x="379" y="380"/>
                    </a:lnTo>
                    <a:lnTo>
                      <a:pt x="343" y="360"/>
                    </a:lnTo>
                    <a:lnTo>
                      <a:pt x="359" y="322"/>
                    </a:lnTo>
                    <a:close/>
                    <a:moveTo>
                      <a:pt x="291" y="330"/>
                    </a:moveTo>
                    <a:lnTo>
                      <a:pt x="257" y="310"/>
                    </a:lnTo>
                    <a:lnTo>
                      <a:pt x="273" y="272"/>
                    </a:lnTo>
                    <a:lnTo>
                      <a:pt x="307" y="292"/>
                    </a:lnTo>
                    <a:lnTo>
                      <a:pt x="291" y="330"/>
                    </a:lnTo>
                    <a:close/>
                    <a:moveTo>
                      <a:pt x="287" y="340"/>
                    </a:moveTo>
                    <a:lnTo>
                      <a:pt x="271" y="380"/>
                    </a:lnTo>
                    <a:lnTo>
                      <a:pt x="237" y="360"/>
                    </a:lnTo>
                    <a:lnTo>
                      <a:pt x="253" y="320"/>
                    </a:lnTo>
                    <a:lnTo>
                      <a:pt x="287" y="340"/>
                    </a:lnTo>
                    <a:close/>
                    <a:moveTo>
                      <a:pt x="297" y="346"/>
                    </a:moveTo>
                    <a:lnTo>
                      <a:pt x="331" y="366"/>
                    </a:lnTo>
                    <a:lnTo>
                      <a:pt x="315" y="405"/>
                    </a:lnTo>
                    <a:lnTo>
                      <a:pt x="281" y="385"/>
                    </a:lnTo>
                    <a:lnTo>
                      <a:pt x="297" y="346"/>
                    </a:lnTo>
                    <a:close/>
                    <a:moveTo>
                      <a:pt x="339" y="370"/>
                    </a:moveTo>
                    <a:lnTo>
                      <a:pt x="375" y="391"/>
                    </a:lnTo>
                    <a:lnTo>
                      <a:pt x="359" y="431"/>
                    </a:lnTo>
                    <a:lnTo>
                      <a:pt x="323" y="411"/>
                    </a:lnTo>
                    <a:lnTo>
                      <a:pt x="339" y="370"/>
                    </a:lnTo>
                    <a:close/>
                    <a:moveTo>
                      <a:pt x="383" y="397"/>
                    </a:moveTo>
                    <a:lnTo>
                      <a:pt x="419" y="417"/>
                    </a:lnTo>
                    <a:lnTo>
                      <a:pt x="403" y="455"/>
                    </a:lnTo>
                    <a:lnTo>
                      <a:pt x="367" y="435"/>
                    </a:lnTo>
                    <a:lnTo>
                      <a:pt x="383" y="397"/>
                    </a:lnTo>
                    <a:close/>
                    <a:moveTo>
                      <a:pt x="387" y="387"/>
                    </a:moveTo>
                    <a:lnTo>
                      <a:pt x="403" y="346"/>
                    </a:lnTo>
                    <a:lnTo>
                      <a:pt x="439" y="366"/>
                    </a:lnTo>
                    <a:lnTo>
                      <a:pt x="423" y="407"/>
                    </a:lnTo>
                    <a:lnTo>
                      <a:pt x="387" y="387"/>
                    </a:lnTo>
                    <a:close/>
                    <a:moveTo>
                      <a:pt x="407" y="336"/>
                    </a:moveTo>
                    <a:lnTo>
                      <a:pt x="423" y="298"/>
                    </a:lnTo>
                    <a:lnTo>
                      <a:pt x="459" y="318"/>
                    </a:lnTo>
                    <a:lnTo>
                      <a:pt x="443" y="356"/>
                    </a:lnTo>
                    <a:lnTo>
                      <a:pt x="407" y="336"/>
                    </a:lnTo>
                    <a:close/>
                    <a:moveTo>
                      <a:pt x="399" y="332"/>
                    </a:moveTo>
                    <a:lnTo>
                      <a:pt x="363" y="312"/>
                    </a:lnTo>
                    <a:lnTo>
                      <a:pt x="381" y="272"/>
                    </a:lnTo>
                    <a:lnTo>
                      <a:pt x="415" y="292"/>
                    </a:lnTo>
                    <a:lnTo>
                      <a:pt x="399" y="332"/>
                    </a:lnTo>
                    <a:close/>
                    <a:moveTo>
                      <a:pt x="355" y="306"/>
                    </a:moveTo>
                    <a:lnTo>
                      <a:pt x="321" y="286"/>
                    </a:lnTo>
                    <a:lnTo>
                      <a:pt x="337" y="248"/>
                    </a:lnTo>
                    <a:lnTo>
                      <a:pt x="371" y="268"/>
                    </a:lnTo>
                    <a:lnTo>
                      <a:pt x="355" y="306"/>
                    </a:lnTo>
                    <a:close/>
                    <a:moveTo>
                      <a:pt x="311" y="282"/>
                    </a:moveTo>
                    <a:lnTo>
                      <a:pt x="277" y="262"/>
                    </a:lnTo>
                    <a:lnTo>
                      <a:pt x="293" y="222"/>
                    </a:lnTo>
                    <a:lnTo>
                      <a:pt x="327" y="242"/>
                    </a:lnTo>
                    <a:lnTo>
                      <a:pt x="311" y="282"/>
                    </a:lnTo>
                    <a:close/>
                    <a:moveTo>
                      <a:pt x="267" y="256"/>
                    </a:moveTo>
                    <a:lnTo>
                      <a:pt x="233" y="236"/>
                    </a:lnTo>
                    <a:lnTo>
                      <a:pt x="249" y="196"/>
                    </a:lnTo>
                    <a:lnTo>
                      <a:pt x="283" y="216"/>
                    </a:lnTo>
                    <a:lnTo>
                      <a:pt x="267" y="256"/>
                    </a:lnTo>
                    <a:close/>
                    <a:moveTo>
                      <a:pt x="263" y="266"/>
                    </a:moveTo>
                    <a:lnTo>
                      <a:pt x="247" y="306"/>
                    </a:lnTo>
                    <a:lnTo>
                      <a:pt x="213" y="286"/>
                    </a:lnTo>
                    <a:lnTo>
                      <a:pt x="229" y="246"/>
                    </a:lnTo>
                    <a:lnTo>
                      <a:pt x="263" y="266"/>
                    </a:lnTo>
                    <a:close/>
                    <a:moveTo>
                      <a:pt x="243" y="316"/>
                    </a:moveTo>
                    <a:lnTo>
                      <a:pt x="227" y="354"/>
                    </a:lnTo>
                    <a:lnTo>
                      <a:pt x="193" y="334"/>
                    </a:lnTo>
                    <a:lnTo>
                      <a:pt x="209" y="296"/>
                    </a:lnTo>
                    <a:lnTo>
                      <a:pt x="243" y="316"/>
                    </a:lnTo>
                    <a:close/>
                    <a:moveTo>
                      <a:pt x="223" y="364"/>
                    </a:moveTo>
                    <a:lnTo>
                      <a:pt x="207" y="405"/>
                    </a:lnTo>
                    <a:lnTo>
                      <a:pt x="172" y="385"/>
                    </a:lnTo>
                    <a:lnTo>
                      <a:pt x="189" y="344"/>
                    </a:lnTo>
                    <a:lnTo>
                      <a:pt x="223" y="364"/>
                    </a:lnTo>
                    <a:close/>
                    <a:moveTo>
                      <a:pt x="233" y="370"/>
                    </a:moveTo>
                    <a:lnTo>
                      <a:pt x="267" y="391"/>
                    </a:lnTo>
                    <a:lnTo>
                      <a:pt x="251" y="429"/>
                    </a:lnTo>
                    <a:lnTo>
                      <a:pt x="217" y="409"/>
                    </a:lnTo>
                    <a:lnTo>
                      <a:pt x="233" y="370"/>
                    </a:lnTo>
                    <a:close/>
                    <a:moveTo>
                      <a:pt x="277" y="395"/>
                    </a:moveTo>
                    <a:lnTo>
                      <a:pt x="311" y="415"/>
                    </a:lnTo>
                    <a:lnTo>
                      <a:pt x="295" y="455"/>
                    </a:lnTo>
                    <a:lnTo>
                      <a:pt x="261" y="435"/>
                    </a:lnTo>
                    <a:lnTo>
                      <a:pt x="277" y="395"/>
                    </a:lnTo>
                    <a:close/>
                    <a:moveTo>
                      <a:pt x="319" y="421"/>
                    </a:moveTo>
                    <a:lnTo>
                      <a:pt x="355" y="441"/>
                    </a:lnTo>
                    <a:lnTo>
                      <a:pt x="339" y="479"/>
                    </a:lnTo>
                    <a:lnTo>
                      <a:pt x="303" y="459"/>
                    </a:lnTo>
                    <a:lnTo>
                      <a:pt x="319" y="421"/>
                    </a:lnTo>
                    <a:close/>
                    <a:moveTo>
                      <a:pt x="363" y="445"/>
                    </a:moveTo>
                    <a:lnTo>
                      <a:pt x="399" y="465"/>
                    </a:lnTo>
                    <a:lnTo>
                      <a:pt x="383" y="505"/>
                    </a:lnTo>
                    <a:lnTo>
                      <a:pt x="347" y="485"/>
                    </a:lnTo>
                    <a:lnTo>
                      <a:pt x="363" y="445"/>
                    </a:lnTo>
                    <a:close/>
                    <a:moveTo>
                      <a:pt x="407" y="471"/>
                    </a:moveTo>
                    <a:lnTo>
                      <a:pt x="443" y="491"/>
                    </a:lnTo>
                    <a:lnTo>
                      <a:pt x="427" y="529"/>
                    </a:lnTo>
                    <a:lnTo>
                      <a:pt x="391" y="509"/>
                    </a:lnTo>
                    <a:lnTo>
                      <a:pt x="407" y="471"/>
                    </a:lnTo>
                    <a:close/>
                    <a:moveTo>
                      <a:pt x="411" y="461"/>
                    </a:moveTo>
                    <a:lnTo>
                      <a:pt x="427" y="421"/>
                    </a:lnTo>
                    <a:lnTo>
                      <a:pt x="463" y="441"/>
                    </a:lnTo>
                    <a:lnTo>
                      <a:pt x="447" y="481"/>
                    </a:lnTo>
                    <a:lnTo>
                      <a:pt x="411" y="461"/>
                    </a:lnTo>
                    <a:close/>
                    <a:moveTo>
                      <a:pt x="431" y="411"/>
                    </a:moveTo>
                    <a:lnTo>
                      <a:pt x="447" y="372"/>
                    </a:lnTo>
                    <a:lnTo>
                      <a:pt x="483" y="393"/>
                    </a:lnTo>
                    <a:lnTo>
                      <a:pt x="467" y="431"/>
                    </a:lnTo>
                    <a:lnTo>
                      <a:pt x="431" y="411"/>
                    </a:lnTo>
                    <a:close/>
                    <a:moveTo>
                      <a:pt x="451" y="362"/>
                    </a:moveTo>
                    <a:lnTo>
                      <a:pt x="467" y="322"/>
                    </a:lnTo>
                    <a:lnTo>
                      <a:pt x="504" y="342"/>
                    </a:lnTo>
                    <a:lnTo>
                      <a:pt x="487" y="382"/>
                    </a:lnTo>
                    <a:lnTo>
                      <a:pt x="451" y="362"/>
                    </a:lnTo>
                    <a:close/>
                    <a:moveTo>
                      <a:pt x="471" y="312"/>
                    </a:moveTo>
                    <a:lnTo>
                      <a:pt x="487" y="274"/>
                    </a:lnTo>
                    <a:lnTo>
                      <a:pt x="524" y="294"/>
                    </a:lnTo>
                    <a:lnTo>
                      <a:pt x="508" y="332"/>
                    </a:lnTo>
                    <a:lnTo>
                      <a:pt x="471" y="312"/>
                    </a:lnTo>
                    <a:close/>
                    <a:moveTo>
                      <a:pt x="463" y="308"/>
                    </a:moveTo>
                    <a:lnTo>
                      <a:pt x="427" y="288"/>
                    </a:lnTo>
                    <a:lnTo>
                      <a:pt x="443" y="248"/>
                    </a:lnTo>
                    <a:lnTo>
                      <a:pt x="479" y="268"/>
                    </a:lnTo>
                    <a:lnTo>
                      <a:pt x="463" y="308"/>
                    </a:lnTo>
                    <a:close/>
                    <a:moveTo>
                      <a:pt x="419" y="282"/>
                    </a:moveTo>
                    <a:lnTo>
                      <a:pt x="385" y="262"/>
                    </a:lnTo>
                    <a:lnTo>
                      <a:pt x="401" y="222"/>
                    </a:lnTo>
                    <a:lnTo>
                      <a:pt x="435" y="244"/>
                    </a:lnTo>
                    <a:lnTo>
                      <a:pt x="419" y="282"/>
                    </a:lnTo>
                    <a:close/>
                    <a:moveTo>
                      <a:pt x="375" y="258"/>
                    </a:moveTo>
                    <a:lnTo>
                      <a:pt x="341" y="238"/>
                    </a:lnTo>
                    <a:lnTo>
                      <a:pt x="357" y="198"/>
                    </a:lnTo>
                    <a:lnTo>
                      <a:pt x="391" y="218"/>
                    </a:lnTo>
                    <a:lnTo>
                      <a:pt x="375" y="258"/>
                    </a:lnTo>
                    <a:close/>
                    <a:moveTo>
                      <a:pt x="331" y="232"/>
                    </a:moveTo>
                    <a:lnTo>
                      <a:pt x="297" y="212"/>
                    </a:lnTo>
                    <a:lnTo>
                      <a:pt x="313" y="172"/>
                    </a:lnTo>
                    <a:lnTo>
                      <a:pt x="347" y="192"/>
                    </a:lnTo>
                    <a:lnTo>
                      <a:pt x="331" y="232"/>
                    </a:lnTo>
                    <a:close/>
                    <a:moveTo>
                      <a:pt x="287" y="208"/>
                    </a:moveTo>
                    <a:lnTo>
                      <a:pt x="253" y="186"/>
                    </a:lnTo>
                    <a:lnTo>
                      <a:pt x="269" y="148"/>
                    </a:lnTo>
                    <a:lnTo>
                      <a:pt x="303" y="168"/>
                    </a:lnTo>
                    <a:lnTo>
                      <a:pt x="287" y="208"/>
                    </a:lnTo>
                    <a:close/>
                    <a:moveTo>
                      <a:pt x="243" y="182"/>
                    </a:moveTo>
                    <a:lnTo>
                      <a:pt x="209" y="162"/>
                    </a:lnTo>
                    <a:lnTo>
                      <a:pt x="225" y="122"/>
                    </a:lnTo>
                    <a:lnTo>
                      <a:pt x="259" y="142"/>
                    </a:lnTo>
                    <a:lnTo>
                      <a:pt x="243" y="182"/>
                    </a:lnTo>
                    <a:close/>
                    <a:moveTo>
                      <a:pt x="239" y="192"/>
                    </a:moveTo>
                    <a:lnTo>
                      <a:pt x="223" y="232"/>
                    </a:lnTo>
                    <a:lnTo>
                      <a:pt x="189" y="212"/>
                    </a:lnTo>
                    <a:lnTo>
                      <a:pt x="205" y="172"/>
                    </a:lnTo>
                    <a:lnTo>
                      <a:pt x="239" y="192"/>
                    </a:lnTo>
                    <a:close/>
                    <a:moveTo>
                      <a:pt x="219" y="242"/>
                    </a:moveTo>
                    <a:lnTo>
                      <a:pt x="203" y="280"/>
                    </a:lnTo>
                    <a:lnTo>
                      <a:pt x="168" y="260"/>
                    </a:lnTo>
                    <a:lnTo>
                      <a:pt x="185" y="220"/>
                    </a:lnTo>
                    <a:lnTo>
                      <a:pt x="219" y="242"/>
                    </a:lnTo>
                    <a:close/>
                    <a:moveTo>
                      <a:pt x="199" y="290"/>
                    </a:moveTo>
                    <a:lnTo>
                      <a:pt x="183" y="330"/>
                    </a:lnTo>
                    <a:lnTo>
                      <a:pt x="148" y="310"/>
                    </a:lnTo>
                    <a:lnTo>
                      <a:pt x="164" y="270"/>
                    </a:lnTo>
                    <a:lnTo>
                      <a:pt x="199" y="290"/>
                    </a:lnTo>
                    <a:close/>
                    <a:moveTo>
                      <a:pt x="179" y="340"/>
                    </a:moveTo>
                    <a:lnTo>
                      <a:pt x="162" y="378"/>
                    </a:lnTo>
                    <a:lnTo>
                      <a:pt x="128" y="358"/>
                    </a:lnTo>
                    <a:lnTo>
                      <a:pt x="144" y="320"/>
                    </a:lnTo>
                    <a:lnTo>
                      <a:pt x="179" y="340"/>
                    </a:lnTo>
                    <a:close/>
                    <a:moveTo>
                      <a:pt x="158" y="389"/>
                    </a:moveTo>
                    <a:lnTo>
                      <a:pt x="142" y="429"/>
                    </a:lnTo>
                    <a:lnTo>
                      <a:pt x="108" y="409"/>
                    </a:lnTo>
                    <a:lnTo>
                      <a:pt x="124" y="368"/>
                    </a:lnTo>
                    <a:lnTo>
                      <a:pt x="158" y="389"/>
                    </a:lnTo>
                    <a:close/>
                    <a:moveTo>
                      <a:pt x="168" y="395"/>
                    </a:moveTo>
                    <a:lnTo>
                      <a:pt x="203" y="415"/>
                    </a:lnTo>
                    <a:lnTo>
                      <a:pt x="187" y="453"/>
                    </a:lnTo>
                    <a:lnTo>
                      <a:pt x="152" y="433"/>
                    </a:lnTo>
                    <a:lnTo>
                      <a:pt x="168" y="395"/>
                    </a:lnTo>
                    <a:close/>
                    <a:moveTo>
                      <a:pt x="213" y="419"/>
                    </a:moveTo>
                    <a:lnTo>
                      <a:pt x="247" y="439"/>
                    </a:lnTo>
                    <a:lnTo>
                      <a:pt x="231" y="479"/>
                    </a:lnTo>
                    <a:lnTo>
                      <a:pt x="197" y="459"/>
                    </a:lnTo>
                    <a:lnTo>
                      <a:pt x="213" y="419"/>
                    </a:lnTo>
                    <a:close/>
                    <a:moveTo>
                      <a:pt x="257" y="445"/>
                    </a:moveTo>
                    <a:lnTo>
                      <a:pt x="291" y="465"/>
                    </a:lnTo>
                    <a:lnTo>
                      <a:pt x="275" y="505"/>
                    </a:lnTo>
                    <a:lnTo>
                      <a:pt x="241" y="485"/>
                    </a:lnTo>
                    <a:lnTo>
                      <a:pt x="257" y="445"/>
                    </a:lnTo>
                    <a:close/>
                    <a:moveTo>
                      <a:pt x="299" y="469"/>
                    </a:moveTo>
                    <a:lnTo>
                      <a:pt x="335" y="489"/>
                    </a:lnTo>
                    <a:lnTo>
                      <a:pt x="319" y="529"/>
                    </a:lnTo>
                    <a:lnTo>
                      <a:pt x="283" y="509"/>
                    </a:lnTo>
                    <a:lnTo>
                      <a:pt x="299" y="469"/>
                    </a:lnTo>
                    <a:close/>
                    <a:moveTo>
                      <a:pt x="343" y="495"/>
                    </a:moveTo>
                    <a:lnTo>
                      <a:pt x="379" y="515"/>
                    </a:lnTo>
                    <a:lnTo>
                      <a:pt x="363" y="553"/>
                    </a:lnTo>
                    <a:lnTo>
                      <a:pt x="327" y="535"/>
                    </a:lnTo>
                    <a:lnTo>
                      <a:pt x="343" y="495"/>
                    </a:lnTo>
                    <a:close/>
                    <a:moveTo>
                      <a:pt x="387" y="519"/>
                    </a:moveTo>
                    <a:lnTo>
                      <a:pt x="423" y="539"/>
                    </a:lnTo>
                    <a:lnTo>
                      <a:pt x="407" y="579"/>
                    </a:lnTo>
                    <a:lnTo>
                      <a:pt x="371" y="559"/>
                    </a:lnTo>
                    <a:lnTo>
                      <a:pt x="387" y="519"/>
                    </a:lnTo>
                    <a:close/>
                    <a:moveTo>
                      <a:pt x="431" y="545"/>
                    </a:moveTo>
                    <a:lnTo>
                      <a:pt x="467" y="565"/>
                    </a:lnTo>
                    <a:lnTo>
                      <a:pt x="449" y="603"/>
                    </a:lnTo>
                    <a:lnTo>
                      <a:pt x="415" y="583"/>
                    </a:lnTo>
                    <a:lnTo>
                      <a:pt x="431" y="545"/>
                    </a:lnTo>
                    <a:close/>
                    <a:moveTo>
                      <a:pt x="435" y="535"/>
                    </a:moveTo>
                    <a:lnTo>
                      <a:pt x="451" y="495"/>
                    </a:lnTo>
                    <a:lnTo>
                      <a:pt x="487" y="515"/>
                    </a:lnTo>
                    <a:lnTo>
                      <a:pt x="471" y="555"/>
                    </a:lnTo>
                    <a:lnTo>
                      <a:pt x="435" y="535"/>
                    </a:lnTo>
                    <a:close/>
                    <a:moveTo>
                      <a:pt x="455" y="485"/>
                    </a:moveTo>
                    <a:lnTo>
                      <a:pt x="471" y="447"/>
                    </a:lnTo>
                    <a:lnTo>
                      <a:pt x="508" y="467"/>
                    </a:lnTo>
                    <a:lnTo>
                      <a:pt x="491" y="505"/>
                    </a:lnTo>
                    <a:lnTo>
                      <a:pt x="455" y="485"/>
                    </a:lnTo>
                    <a:close/>
                    <a:moveTo>
                      <a:pt x="475" y="437"/>
                    </a:moveTo>
                    <a:lnTo>
                      <a:pt x="491" y="397"/>
                    </a:lnTo>
                    <a:lnTo>
                      <a:pt x="528" y="417"/>
                    </a:lnTo>
                    <a:lnTo>
                      <a:pt x="512" y="457"/>
                    </a:lnTo>
                    <a:lnTo>
                      <a:pt x="475" y="437"/>
                    </a:lnTo>
                    <a:close/>
                    <a:moveTo>
                      <a:pt x="495" y="387"/>
                    </a:moveTo>
                    <a:lnTo>
                      <a:pt x="512" y="348"/>
                    </a:lnTo>
                    <a:lnTo>
                      <a:pt x="548" y="368"/>
                    </a:lnTo>
                    <a:lnTo>
                      <a:pt x="532" y="407"/>
                    </a:lnTo>
                    <a:lnTo>
                      <a:pt x="495" y="387"/>
                    </a:lnTo>
                    <a:close/>
                    <a:moveTo>
                      <a:pt x="516" y="338"/>
                    </a:moveTo>
                    <a:lnTo>
                      <a:pt x="532" y="298"/>
                    </a:lnTo>
                    <a:lnTo>
                      <a:pt x="568" y="318"/>
                    </a:lnTo>
                    <a:lnTo>
                      <a:pt x="552" y="358"/>
                    </a:lnTo>
                    <a:lnTo>
                      <a:pt x="516" y="338"/>
                    </a:lnTo>
                    <a:close/>
                    <a:moveTo>
                      <a:pt x="508" y="224"/>
                    </a:moveTo>
                    <a:lnTo>
                      <a:pt x="544" y="244"/>
                    </a:lnTo>
                    <a:lnTo>
                      <a:pt x="528" y="284"/>
                    </a:lnTo>
                    <a:lnTo>
                      <a:pt x="491" y="264"/>
                    </a:lnTo>
                    <a:lnTo>
                      <a:pt x="508" y="224"/>
                    </a:lnTo>
                    <a:close/>
                    <a:moveTo>
                      <a:pt x="463" y="198"/>
                    </a:moveTo>
                    <a:lnTo>
                      <a:pt x="499" y="218"/>
                    </a:lnTo>
                    <a:lnTo>
                      <a:pt x="483" y="258"/>
                    </a:lnTo>
                    <a:lnTo>
                      <a:pt x="447" y="238"/>
                    </a:lnTo>
                    <a:lnTo>
                      <a:pt x="463" y="198"/>
                    </a:lnTo>
                    <a:close/>
                    <a:moveTo>
                      <a:pt x="421" y="174"/>
                    </a:moveTo>
                    <a:lnTo>
                      <a:pt x="455" y="194"/>
                    </a:lnTo>
                    <a:lnTo>
                      <a:pt x="439" y="234"/>
                    </a:lnTo>
                    <a:lnTo>
                      <a:pt x="405" y="214"/>
                    </a:lnTo>
                    <a:lnTo>
                      <a:pt x="421" y="174"/>
                    </a:lnTo>
                    <a:close/>
                    <a:moveTo>
                      <a:pt x="377" y="148"/>
                    </a:moveTo>
                    <a:lnTo>
                      <a:pt x="411" y="168"/>
                    </a:lnTo>
                    <a:lnTo>
                      <a:pt x="395" y="208"/>
                    </a:lnTo>
                    <a:lnTo>
                      <a:pt x="361" y="188"/>
                    </a:lnTo>
                    <a:lnTo>
                      <a:pt x="377" y="148"/>
                    </a:lnTo>
                    <a:close/>
                    <a:moveTo>
                      <a:pt x="333" y="124"/>
                    </a:moveTo>
                    <a:lnTo>
                      <a:pt x="367" y="144"/>
                    </a:lnTo>
                    <a:lnTo>
                      <a:pt x="351" y="182"/>
                    </a:lnTo>
                    <a:lnTo>
                      <a:pt x="317" y="162"/>
                    </a:lnTo>
                    <a:lnTo>
                      <a:pt x="333" y="124"/>
                    </a:lnTo>
                    <a:close/>
                    <a:moveTo>
                      <a:pt x="289" y="98"/>
                    </a:moveTo>
                    <a:lnTo>
                      <a:pt x="323" y="118"/>
                    </a:lnTo>
                    <a:lnTo>
                      <a:pt x="307" y="158"/>
                    </a:lnTo>
                    <a:lnTo>
                      <a:pt x="273" y="138"/>
                    </a:lnTo>
                    <a:lnTo>
                      <a:pt x="289" y="98"/>
                    </a:lnTo>
                    <a:close/>
                    <a:moveTo>
                      <a:pt x="245" y="72"/>
                    </a:moveTo>
                    <a:lnTo>
                      <a:pt x="279" y="94"/>
                    </a:lnTo>
                    <a:lnTo>
                      <a:pt x="263" y="132"/>
                    </a:lnTo>
                    <a:lnTo>
                      <a:pt x="229" y="112"/>
                    </a:lnTo>
                    <a:lnTo>
                      <a:pt x="245" y="72"/>
                    </a:lnTo>
                    <a:close/>
                    <a:moveTo>
                      <a:pt x="201" y="48"/>
                    </a:moveTo>
                    <a:lnTo>
                      <a:pt x="235" y="68"/>
                    </a:lnTo>
                    <a:lnTo>
                      <a:pt x="219" y="108"/>
                    </a:lnTo>
                    <a:lnTo>
                      <a:pt x="185" y="88"/>
                    </a:lnTo>
                    <a:lnTo>
                      <a:pt x="201" y="48"/>
                    </a:lnTo>
                    <a:close/>
                    <a:moveTo>
                      <a:pt x="181" y="98"/>
                    </a:moveTo>
                    <a:lnTo>
                      <a:pt x="215" y="118"/>
                    </a:lnTo>
                    <a:lnTo>
                      <a:pt x="199" y="156"/>
                    </a:lnTo>
                    <a:lnTo>
                      <a:pt x="164" y="136"/>
                    </a:lnTo>
                    <a:lnTo>
                      <a:pt x="181" y="98"/>
                    </a:lnTo>
                    <a:close/>
                    <a:moveTo>
                      <a:pt x="160" y="146"/>
                    </a:moveTo>
                    <a:lnTo>
                      <a:pt x="195" y="166"/>
                    </a:lnTo>
                    <a:lnTo>
                      <a:pt x="179" y="206"/>
                    </a:lnTo>
                    <a:lnTo>
                      <a:pt x="144" y="186"/>
                    </a:lnTo>
                    <a:lnTo>
                      <a:pt x="160" y="146"/>
                    </a:lnTo>
                    <a:close/>
                    <a:moveTo>
                      <a:pt x="140" y="196"/>
                    </a:moveTo>
                    <a:lnTo>
                      <a:pt x="175" y="216"/>
                    </a:lnTo>
                    <a:lnTo>
                      <a:pt x="158" y="256"/>
                    </a:lnTo>
                    <a:lnTo>
                      <a:pt x="124" y="236"/>
                    </a:lnTo>
                    <a:lnTo>
                      <a:pt x="140" y="196"/>
                    </a:lnTo>
                    <a:close/>
                    <a:moveTo>
                      <a:pt x="120" y="246"/>
                    </a:moveTo>
                    <a:lnTo>
                      <a:pt x="154" y="266"/>
                    </a:lnTo>
                    <a:lnTo>
                      <a:pt x="138" y="304"/>
                    </a:lnTo>
                    <a:lnTo>
                      <a:pt x="104" y="284"/>
                    </a:lnTo>
                    <a:lnTo>
                      <a:pt x="120" y="246"/>
                    </a:lnTo>
                    <a:close/>
                    <a:moveTo>
                      <a:pt x="100" y="294"/>
                    </a:moveTo>
                    <a:lnTo>
                      <a:pt x="134" y="314"/>
                    </a:lnTo>
                    <a:lnTo>
                      <a:pt x="118" y="354"/>
                    </a:lnTo>
                    <a:lnTo>
                      <a:pt x="84" y="334"/>
                    </a:lnTo>
                    <a:lnTo>
                      <a:pt x="100" y="294"/>
                    </a:lnTo>
                    <a:close/>
                    <a:moveTo>
                      <a:pt x="80" y="344"/>
                    </a:moveTo>
                    <a:lnTo>
                      <a:pt x="114" y="364"/>
                    </a:lnTo>
                    <a:lnTo>
                      <a:pt x="98" y="403"/>
                    </a:lnTo>
                    <a:lnTo>
                      <a:pt x="64" y="382"/>
                    </a:lnTo>
                    <a:lnTo>
                      <a:pt x="80" y="344"/>
                    </a:lnTo>
                    <a:close/>
                    <a:moveTo>
                      <a:pt x="78" y="453"/>
                    </a:moveTo>
                    <a:lnTo>
                      <a:pt x="44" y="433"/>
                    </a:lnTo>
                    <a:lnTo>
                      <a:pt x="60" y="393"/>
                    </a:lnTo>
                    <a:lnTo>
                      <a:pt x="94" y="413"/>
                    </a:lnTo>
                    <a:lnTo>
                      <a:pt x="78" y="453"/>
                    </a:lnTo>
                    <a:close/>
                    <a:moveTo>
                      <a:pt x="122" y="479"/>
                    </a:moveTo>
                    <a:lnTo>
                      <a:pt x="88" y="459"/>
                    </a:lnTo>
                    <a:lnTo>
                      <a:pt x="104" y="419"/>
                    </a:lnTo>
                    <a:lnTo>
                      <a:pt x="138" y="439"/>
                    </a:lnTo>
                    <a:lnTo>
                      <a:pt x="122" y="479"/>
                    </a:lnTo>
                    <a:close/>
                    <a:moveTo>
                      <a:pt x="166" y="503"/>
                    </a:moveTo>
                    <a:lnTo>
                      <a:pt x="132" y="483"/>
                    </a:lnTo>
                    <a:lnTo>
                      <a:pt x="148" y="443"/>
                    </a:lnTo>
                    <a:lnTo>
                      <a:pt x="183" y="463"/>
                    </a:lnTo>
                    <a:lnTo>
                      <a:pt x="166" y="503"/>
                    </a:lnTo>
                    <a:close/>
                    <a:moveTo>
                      <a:pt x="211" y="529"/>
                    </a:moveTo>
                    <a:lnTo>
                      <a:pt x="177" y="509"/>
                    </a:lnTo>
                    <a:lnTo>
                      <a:pt x="193" y="469"/>
                    </a:lnTo>
                    <a:lnTo>
                      <a:pt x="227" y="489"/>
                    </a:lnTo>
                    <a:lnTo>
                      <a:pt x="211" y="529"/>
                    </a:lnTo>
                    <a:close/>
                    <a:moveTo>
                      <a:pt x="255" y="553"/>
                    </a:moveTo>
                    <a:lnTo>
                      <a:pt x="221" y="533"/>
                    </a:lnTo>
                    <a:lnTo>
                      <a:pt x="237" y="493"/>
                    </a:lnTo>
                    <a:lnTo>
                      <a:pt x="271" y="513"/>
                    </a:lnTo>
                    <a:lnTo>
                      <a:pt x="255" y="553"/>
                    </a:lnTo>
                    <a:close/>
                    <a:moveTo>
                      <a:pt x="299" y="579"/>
                    </a:moveTo>
                    <a:lnTo>
                      <a:pt x="263" y="559"/>
                    </a:lnTo>
                    <a:lnTo>
                      <a:pt x="279" y="519"/>
                    </a:lnTo>
                    <a:lnTo>
                      <a:pt x="315" y="539"/>
                    </a:lnTo>
                    <a:lnTo>
                      <a:pt x="299" y="579"/>
                    </a:lnTo>
                    <a:close/>
                    <a:moveTo>
                      <a:pt x="343" y="603"/>
                    </a:moveTo>
                    <a:lnTo>
                      <a:pt x="307" y="583"/>
                    </a:lnTo>
                    <a:lnTo>
                      <a:pt x="323" y="543"/>
                    </a:lnTo>
                    <a:lnTo>
                      <a:pt x="359" y="563"/>
                    </a:lnTo>
                    <a:lnTo>
                      <a:pt x="343" y="603"/>
                    </a:lnTo>
                    <a:close/>
                    <a:moveTo>
                      <a:pt x="387" y="627"/>
                    </a:moveTo>
                    <a:lnTo>
                      <a:pt x="351" y="607"/>
                    </a:lnTo>
                    <a:lnTo>
                      <a:pt x="367" y="569"/>
                    </a:lnTo>
                    <a:lnTo>
                      <a:pt x="403" y="589"/>
                    </a:lnTo>
                    <a:lnTo>
                      <a:pt x="387" y="627"/>
                    </a:lnTo>
                    <a:close/>
                    <a:moveTo>
                      <a:pt x="429" y="653"/>
                    </a:moveTo>
                    <a:lnTo>
                      <a:pt x="395" y="633"/>
                    </a:lnTo>
                    <a:lnTo>
                      <a:pt x="411" y="593"/>
                    </a:lnTo>
                    <a:lnTo>
                      <a:pt x="445" y="613"/>
                    </a:lnTo>
                    <a:lnTo>
                      <a:pt x="429" y="653"/>
                    </a:lnTo>
                    <a:close/>
                    <a:moveTo>
                      <a:pt x="473" y="677"/>
                    </a:moveTo>
                    <a:lnTo>
                      <a:pt x="439" y="657"/>
                    </a:lnTo>
                    <a:lnTo>
                      <a:pt x="455" y="619"/>
                    </a:lnTo>
                    <a:lnTo>
                      <a:pt x="489" y="639"/>
                    </a:lnTo>
                    <a:lnTo>
                      <a:pt x="473" y="677"/>
                    </a:lnTo>
                    <a:close/>
                    <a:moveTo>
                      <a:pt x="493" y="629"/>
                    </a:moveTo>
                    <a:lnTo>
                      <a:pt x="459" y="609"/>
                    </a:lnTo>
                    <a:lnTo>
                      <a:pt x="475" y="569"/>
                    </a:lnTo>
                    <a:lnTo>
                      <a:pt x="510" y="589"/>
                    </a:lnTo>
                    <a:lnTo>
                      <a:pt x="493" y="629"/>
                    </a:lnTo>
                    <a:close/>
                    <a:moveTo>
                      <a:pt x="514" y="579"/>
                    </a:moveTo>
                    <a:lnTo>
                      <a:pt x="479" y="559"/>
                    </a:lnTo>
                    <a:lnTo>
                      <a:pt x="495" y="521"/>
                    </a:lnTo>
                    <a:lnTo>
                      <a:pt x="530" y="541"/>
                    </a:lnTo>
                    <a:lnTo>
                      <a:pt x="514" y="579"/>
                    </a:lnTo>
                    <a:close/>
                    <a:moveTo>
                      <a:pt x="534" y="531"/>
                    </a:moveTo>
                    <a:lnTo>
                      <a:pt x="499" y="511"/>
                    </a:lnTo>
                    <a:lnTo>
                      <a:pt x="516" y="471"/>
                    </a:lnTo>
                    <a:lnTo>
                      <a:pt x="550" y="491"/>
                    </a:lnTo>
                    <a:lnTo>
                      <a:pt x="534" y="531"/>
                    </a:lnTo>
                    <a:close/>
                    <a:moveTo>
                      <a:pt x="554" y="481"/>
                    </a:moveTo>
                    <a:lnTo>
                      <a:pt x="520" y="461"/>
                    </a:lnTo>
                    <a:lnTo>
                      <a:pt x="536" y="423"/>
                    </a:lnTo>
                    <a:lnTo>
                      <a:pt x="570" y="443"/>
                    </a:lnTo>
                    <a:lnTo>
                      <a:pt x="554" y="481"/>
                    </a:lnTo>
                    <a:close/>
                    <a:moveTo>
                      <a:pt x="574" y="433"/>
                    </a:moveTo>
                    <a:lnTo>
                      <a:pt x="540" y="413"/>
                    </a:lnTo>
                    <a:lnTo>
                      <a:pt x="556" y="372"/>
                    </a:lnTo>
                    <a:lnTo>
                      <a:pt x="590" y="393"/>
                    </a:lnTo>
                    <a:lnTo>
                      <a:pt x="574" y="433"/>
                    </a:lnTo>
                    <a:close/>
                    <a:moveTo>
                      <a:pt x="594" y="382"/>
                    </a:moveTo>
                    <a:lnTo>
                      <a:pt x="560" y="362"/>
                    </a:lnTo>
                    <a:lnTo>
                      <a:pt x="576" y="324"/>
                    </a:lnTo>
                    <a:lnTo>
                      <a:pt x="610" y="344"/>
                    </a:lnTo>
                    <a:lnTo>
                      <a:pt x="594" y="382"/>
                    </a:lnTo>
                    <a:close/>
                    <a:moveTo>
                      <a:pt x="616" y="334"/>
                    </a:moveTo>
                    <a:lnTo>
                      <a:pt x="580" y="314"/>
                    </a:lnTo>
                    <a:lnTo>
                      <a:pt x="596" y="274"/>
                    </a:lnTo>
                    <a:lnTo>
                      <a:pt x="632" y="294"/>
                    </a:lnTo>
                    <a:lnTo>
                      <a:pt x="616" y="334"/>
                    </a:lnTo>
                    <a:close/>
                  </a:path>
                </a:pathLst>
              </a:custGeom>
              <a:solidFill>
                <a:srgbClr val="3B64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9" name="Freeform 288">
                <a:extLst>
                  <a:ext uri="{FF2B5EF4-FFF2-40B4-BE49-F238E27FC236}">
                    <a16:creationId xmlns:a16="http://schemas.microsoft.com/office/drawing/2014/main" id="{A97BBEEF-325F-66CD-16FE-A2B1AE373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0" y="2019"/>
                <a:ext cx="219" cy="505"/>
              </a:xfrm>
              <a:custGeom>
                <a:avLst/>
                <a:gdLst>
                  <a:gd name="T0" fmla="*/ 0 w 219"/>
                  <a:gd name="T1" fmla="*/ 495 h 505"/>
                  <a:gd name="T2" fmla="*/ 18 w 219"/>
                  <a:gd name="T3" fmla="*/ 505 h 505"/>
                  <a:gd name="T4" fmla="*/ 219 w 219"/>
                  <a:gd name="T5" fmla="*/ 10 h 505"/>
                  <a:gd name="T6" fmla="*/ 203 w 219"/>
                  <a:gd name="T7" fmla="*/ 0 h 505"/>
                  <a:gd name="T8" fmla="*/ 0 w 219"/>
                  <a:gd name="T9" fmla="*/ 495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9" h="505">
                    <a:moveTo>
                      <a:pt x="0" y="495"/>
                    </a:moveTo>
                    <a:lnTo>
                      <a:pt x="18" y="505"/>
                    </a:lnTo>
                    <a:lnTo>
                      <a:pt x="219" y="10"/>
                    </a:lnTo>
                    <a:lnTo>
                      <a:pt x="203" y="0"/>
                    </a:lnTo>
                    <a:lnTo>
                      <a:pt x="0" y="49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0" name="Freeform 289">
                <a:extLst>
                  <a:ext uri="{FF2B5EF4-FFF2-40B4-BE49-F238E27FC236}">
                    <a16:creationId xmlns:a16="http://schemas.microsoft.com/office/drawing/2014/main" id="{37EB87D1-9DFB-113E-58A7-FFAACB9864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1" y="2117"/>
                <a:ext cx="221" cy="505"/>
              </a:xfrm>
              <a:custGeom>
                <a:avLst/>
                <a:gdLst>
                  <a:gd name="T0" fmla="*/ 0 w 221"/>
                  <a:gd name="T1" fmla="*/ 495 h 505"/>
                  <a:gd name="T2" fmla="*/ 18 w 221"/>
                  <a:gd name="T3" fmla="*/ 505 h 505"/>
                  <a:gd name="T4" fmla="*/ 221 w 221"/>
                  <a:gd name="T5" fmla="*/ 10 h 505"/>
                  <a:gd name="T6" fmla="*/ 203 w 221"/>
                  <a:gd name="T7" fmla="*/ 0 h 505"/>
                  <a:gd name="T8" fmla="*/ 0 w 221"/>
                  <a:gd name="T9" fmla="*/ 495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1" h="505">
                    <a:moveTo>
                      <a:pt x="0" y="495"/>
                    </a:moveTo>
                    <a:lnTo>
                      <a:pt x="18" y="505"/>
                    </a:lnTo>
                    <a:lnTo>
                      <a:pt x="221" y="10"/>
                    </a:lnTo>
                    <a:lnTo>
                      <a:pt x="203" y="0"/>
                    </a:lnTo>
                    <a:lnTo>
                      <a:pt x="0" y="49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1" name="Freeform 290">
                <a:extLst>
                  <a:ext uri="{FF2B5EF4-FFF2-40B4-BE49-F238E27FC236}">
                    <a16:creationId xmlns:a16="http://schemas.microsoft.com/office/drawing/2014/main" id="{CD723B5F-9D76-BCC7-EF8D-BA1CFF7AE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0" y="2167"/>
                <a:ext cx="538" cy="323"/>
              </a:xfrm>
              <a:custGeom>
                <a:avLst/>
                <a:gdLst>
                  <a:gd name="T0" fmla="*/ 0 w 538"/>
                  <a:gd name="T1" fmla="*/ 20 h 323"/>
                  <a:gd name="T2" fmla="*/ 530 w 538"/>
                  <a:gd name="T3" fmla="*/ 323 h 323"/>
                  <a:gd name="T4" fmla="*/ 538 w 538"/>
                  <a:gd name="T5" fmla="*/ 303 h 323"/>
                  <a:gd name="T6" fmla="*/ 8 w 538"/>
                  <a:gd name="T7" fmla="*/ 0 h 323"/>
                  <a:gd name="T8" fmla="*/ 0 w 538"/>
                  <a:gd name="T9" fmla="*/ 20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8" h="323">
                    <a:moveTo>
                      <a:pt x="0" y="20"/>
                    </a:moveTo>
                    <a:lnTo>
                      <a:pt x="530" y="323"/>
                    </a:lnTo>
                    <a:lnTo>
                      <a:pt x="538" y="303"/>
                    </a:lnTo>
                    <a:lnTo>
                      <a:pt x="8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2" name="Freeform 291">
                <a:extLst>
                  <a:ext uri="{FF2B5EF4-FFF2-40B4-BE49-F238E27FC236}">
                    <a16:creationId xmlns:a16="http://schemas.microsoft.com/office/drawing/2014/main" id="{FF6A759D-53BF-6F59-38B1-B07D444149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2" y="2227"/>
                <a:ext cx="224" cy="522"/>
              </a:xfrm>
              <a:custGeom>
                <a:avLst/>
                <a:gdLst>
                  <a:gd name="T0" fmla="*/ 0 w 224"/>
                  <a:gd name="T1" fmla="*/ 522 h 522"/>
                  <a:gd name="T2" fmla="*/ 22 w 224"/>
                  <a:gd name="T3" fmla="*/ 518 h 522"/>
                  <a:gd name="T4" fmla="*/ 224 w 224"/>
                  <a:gd name="T5" fmla="*/ 20 h 522"/>
                  <a:gd name="T6" fmla="*/ 214 w 224"/>
                  <a:gd name="T7" fmla="*/ 0 h 522"/>
                  <a:gd name="T8" fmla="*/ 0 w 224"/>
                  <a:gd name="T9" fmla="*/ 522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" h="522">
                    <a:moveTo>
                      <a:pt x="0" y="522"/>
                    </a:moveTo>
                    <a:lnTo>
                      <a:pt x="22" y="518"/>
                    </a:lnTo>
                    <a:lnTo>
                      <a:pt x="224" y="20"/>
                    </a:lnTo>
                    <a:lnTo>
                      <a:pt x="214" y="0"/>
                    </a:lnTo>
                    <a:lnTo>
                      <a:pt x="0" y="522"/>
                    </a:lnTo>
                    <a:close/>
                  </a:path>
                </a:pathLst>
              </a:custGeom>
              <a:solidFill>
                <a:srgbClr val="9494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3" name="Freeform 292">
                <a:extLst>
                  <a:ext uri="{FF2B5EF4-FFF2-40B4-BE49-F238E27FC236}">
                    <a16:creationId xmlns:a16="http://schemas.microsoft.com/office/drawing/2014/main" id="{9F4ECC87-491A-6A02-907B-793A5DAEE7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2" y="2075"/>
                <a:ext cx="34" cy="477"/>
              </a:xfrm>
              <a:custGeom>
                <a:avLst/>
                <a:gdLst>
                  <a:gd name="T0" fmla="*/ 0 w 34"/>
                  <a:gd name="T1" fmla="*/ 469 h 477"/>
                  <a:gd name="T2" fmla="*/ 0 w 34"/>
                  <a:gd name="T3" fmla="*/ 469 h 477"/>
                  <a:gd name="T4" fmla="*/ 2 w 34"/>
                  <a:gd name="T5" fmla="*/ 471 h 477"/>
                  <a:gd name="T6" fmla="*/ 4 w 34"/>
                  <a:gd name="T7" fmla="*/ 473 h 477"/>
                  <a:gd name="T8" fmla="*/ 4 w 34"/>
                  <a:gd name="T9" fmla="*/ 473 h 477"/>
                  <a:gd name="T10" fmla="*/ 4 w 34"/>
                  <a:gd name="T11" fmla="*/ 473 h 477"/>
                  <a:gd name="T12" fmla="*/ 10 w 34"/>
                  <a:gd name="T13" fmla="*/ 475 h 477"/>
                  <a:gd name="T14" fmla="*/ 18 w 34"/>
                  <a:gd name="T15" fmla="*/ 477 h 477"/>
                  <a:gd name="T16" fmla="*/ 18 w 34"/>
                  <a:gd name="T17" fmla="*/ 477 h 477"/>
                  <a:gd name="T18" fmla="*/ 24 w 34"/>
                  <a:gd name="T19" fmla="*/ 475 h 477"/>
                  <a:gd name="T20" fmla="*/ 30 w 34"/>
                  <a:gd name="T21" fmla="*/ 473 h 477"/>
                  <a:gd name="T22" fmla="*/ 32 w 34"/>
                  <a:gd name="T23" fmla="*/ 473 h 477"/>
                  <a:gd name="T24" fmla="*/ 32 w 34"/>
                  <a:gd name="T25" fmla="*/ 473 h 477"/>
                  <a:gd name="T26" fmla="*/ 34 w 34"/>
                  <a:gd name="T27" fmla="*/ 471 h 477"/>
                  <a:gd name="T28" fmla="*/ 34 w 34"/>
                  <a:gd name="T29" fmla="*/ 469 h 477"/>
                  <a:gd name="T30" fmla="*/ 34 w 34"/>
                  <a:gd name="T31" fmla="*/ 469 h 477"/>
                  <a:gd name="T32" fmla="*/ 34 w 34"/>
                  <a:gd name="T33" fmla="*/ 0 h 477"/>
                  <a:gd name="T34" fmla="*/ 0 w 34"/>
                  <a:gd name="T35" fmla="*/ 0 h 477"/>
                  <a:gd name="T36" fmla="*/ 0 w 34"/>
                  <a:gd name="T37" fmla="*/ 469 h 4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" h="477">
                    <a:moveTo>
                      <a:pt x="0" y="469"/>
                    </a:moveTo>
                    <a:lnTo>
                      <a:pt x="0" y="469"/>
                    </a:lnTo>
                    <a:lnTo>
                      <a:pt x="2" y="471"/>
                    </a:lnTo>
                    <a:lnTo>
                      <a:pt x="4" y="473"/>
                    </a:lnTo>
                    <a:lnTo>
                      <a:pt x="4" y="473"/>
                    </a:lnTo>
                    <a:lnTo>
                      <a:pt x="4" y="473"/>
                    </a:lnTo>
                    <a:lnTo>
                      <a:pt x="10" y="475"/>
                    </a:lnTo>
                    <a:lnTo>
                      <a:pt x="18" y="477"/>
                    </a:lnTo>
                    <a:lnTo>
                      <a:pt x="18" y="477"/>
                    </a:lnTo>
                    <a:lnTo>
                      <a:pt x="24" y="475"/>
                    </a:lnTo>
                    <a:lnTo>
                      <a:pt x="30" y="473"/>
                    </a:lnTo>
                    <a:lnTo>
                      <a:pt x="32" y="473"/>
                    </a:lnTo>
                    <a:lnTo>
                      <a:pt x="32" y="473"/>
                    </a:lnTo>
                    <a:lnTo>
                      <a:pt x="34" y="471"/>
                    </a:lnTo>
                    <a:lnTo>
                      <a:pt x="34" y="469"/>
                    </a:lnTo>
                    <a:lnTo>
                      <a:pt x="34" y="469"/>
                    </a:lnTo>
                    <a:lnTo>
                      <a:pt x="34" y="0"/>
                    </a:lnTo>
                    <a:lnTo>
                      <a:pt x="0" y="0"/>
                    </a:lnTo>
                    <a:lnTo>
                      <a:pt x="0" y="469"/>
                    </a:lnTo>
                    <a:close/>
                  </a:path>
                </a:pathLst>
              </a:custGeom>
              <a:solidFill>
                <a:srgbClr val="7979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4" name="Freeform 293">
                <a:extLst>
                  <a:ext uri="{FF2B5EF4-FFF2-40B4-BE49-F238E27FC236}">
                    <a16:creationId xmlns:a16="http://schemas.microsoft.com/office/drawing/2014/main" id="{A1A604D1-2CFB-B32B-D735-AC36F5A4ED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1704"/>
                <a:ext cx="758" cy="834"/>
              </a:xfrm>
              <a:custGeom>
                <a:avLst/>
                <a:gdLst>
                  <a:gd name="T0" fmla="*/ 0 w 758"/>
                  <a:gd name="T1" fmla="*/ 523 h 834"/>
                  <a:gd name="T2" fmla="*/ 544 w 758"/>
                  <a:gd name="T3" fmla="*/ 834 h 834"/>
                  <a:gd name="T4" fmla="*/ 758 w 758"/>
                  <a:gd name="T5" fmla="*/ 313 h 834"/>
                  <a:gd name="T6" fmla="*/ 213 w 758"/>
                  <a:gd name="T7" fmla="*/ 0 h 834"/>
                  <a:gd name="T8" fmla="*/ 0 w 758"/>
                  <a:gd name="T9" fmla="*/ 523 h 8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8" h="834">
                    <a:moveTo>
                      <a:pt x="0" y="523"/>
                    </a:moveTo>
                    <a:lnTo>
                      <a:pt x="544" y="834"/>
                    </a:lnTo>
                    <a:lnTo>
                      <a:pt x="758" y="313"/>
                    </a:lnTo>
                    <a:lnTo>
                      <a:pt x="213" y="0"/>
                    </a:lnTo>
                    <a:lnTo>
                      <a:pt x="0" y="52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5" name="Freeform 294">
                <a:extLst>
                  <a:ext uri="{FF2B5EF4-FFF2-40B4-BE49-F238E27FC236}">
                    <a16:creationId xmlns:a16="http://schemas.microsoft.com/office/drawing/2014/main" id="{9B6C7EAA-C6CC-7246-CF05-167A942062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5" y="1740"/>
                <a:ext cx="702" cy="762"/>
              </a:xfrm>
              <a:custGeom>
                <a:avLst/>
                <a:gdLst>
                  <a:gd name="T0" fmla="*/ 0 w 702"/>
                  <a:gd name="T1" fmla="*/ 469 h 762"/>
                  <a:gd name="T2" fmla="*/ 512 w 702"/>
                  <a:gd name="T3" fmla="*/ 762 h 762"/>
                  <a:gd name="T4" fmla="*/ 702 w 702"/>
                  <a:gd name="T5" fmla="*/ 295 h 762"/>
                  <a:gd name="T6" fmla="*/ 191 w 702"/>
                  <a:gd name="T7" fmla="*/ 0 h 762"/>
                  <a:gd name="T8" fmla="*/ 0 w 702"/>
                  <a:gd name="T9" fmla="*/ 469 h 7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2" h="762">
                    <a:moveTo>
                      <a:pt x="0" y="469"/>
                    </a:moveTo>
                    <a:lnTo>
                      <a:pt x="512" y="762"/>
                    </a:lnTo>
                    <a:lnTo>
                      <a:pt x="702" y="295"/>
                    </a:lnTo>
                    <a:lnTo>
                      <a:pt x="191" y="0"/>
                    </a:lnTo>
                    <a:lnTo>
                      <a:pt x="0" y="469"/>
                    </a:lnTo>
                    <a:close/>
                  </a:path>
                </a:pathLst>
              </a:custGeom>
              <a:solidFill>
                <a:srgbClr val="458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6" name="Freeform 295">
                <a:extLst>
                  <a:ext uri="{FF2B5EF4-FFF2-40B4-BE49-F238E27FC236}">
                    <a16:creationId xmlns:a16="http://schemas.microsoft.com/office/drawing/2014/main" id="{69772C88-AB2C-CC6C-70DC-764680FDB59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97" y="1758"/>
                <a:ext cx="678" cy="726"/>
              </a:xfrm>
              <a:custGeom>
                <a:avLst/>
                <a:gdLst>
                  <a:gd name="T0" fmla="*/ 570 w 678"/>
                  <a:gd name="T1" fmla="*/ 208 h 726"/>
                  <a:gd name="T2" fmla="*/ 474 w 678"/>
                  <a:gd name="T3" fmla="*/ 152 h 726"/>
                  <a:gd name="T4" fmla="*/ 373 w 678"/>
                  <a:gd name="T5" fmla="*/ 134 h 726"/>
                  <a:gd name="T6" fmla="*/ 251 w 678"/>
                  <a:gd name="T7" fmla="*/ 62 h 726"/>
                  <a:gd name="T8" fmla="*/ 161 w 678"/>
                  <a:gd name="T9" fmla="*/ 24 h 726"/>
                  <a:gd name="T10" fmla="*/ 153 w 678"/>
                  <a:gd name="T11" fmla="*/ 142 h 726"/>
                  <a:gd name="T12" fmla="*/ 96 w 678"/>
                  <a:gd name="T13" fmla="*/ 281 h 726"/>
                  <a:gd name="T14" fmla="*/ 24 w 678"/>
                  <a:gd name="T15" fmla="*/ 361 h 726"/>
                  <a:gd name="T16" fmla="*/ 42 w 678"/>
                  <a:gd name="T17" fmla="*/ 443 h 726"/>
                  <a:gd name="T18" fmla="*/ 165 w 678"/>
                  <a:gd name="T19" fmla="*/ 513 h 726"/>
                  <a:gd name="T20" fmla="*/ 239 w 678"/>
                  <a:gd name="T21" fmla="*/ 596 h 726"/>
                  <a:gd name="T22" fmla="*/ 335 w 678"/>
                  <a:gd name="T23" fmla="*/ 650 h 726"/>
                  <a:gd name="T24" fmla="*/ 437 w 678"/>
                  <a:gd name="T25" fmla="*/ 668 h 726"/>
                  <a:gd name="T26" fmla="*/ 532 w 678"/>
                  <a:gd name="T27" fmla="*/ 662 h 726"/>
                  <a:gd name="T28" fmla="*/ 576 w 678"/>
                  <a:gd name="T29" fmla="*/ 555 h 726"/>
                  <a:gd name="T30" fmla="*/ 584 w 678"/>
                  <a:gd name="T31" fmla="*/ 437 h 726"/>
                  <a:gd name="T32" fmla="*/ 642 w 678"/>
                  <a:gd name="T33" fmla="*/ 301 h 726"/>
                  <a:gd name="T34" fmla="*/ 554 w 678"/>
                  <a:gd name="T35" fmla="*/ 251 h 726"/>
                  <a:gd name="T36" fmla="*/ 345 w 678"/>
                  <a:gd name="T37" fmla="*/ 361 h 726"/>
                  <a:gd name="T38" fmla="*/ 237 w 678"/>
                  <a:gd name="T39" fmla="*/ 361 h 726"/>
                  <a:gd name="T40" fmla="*/ 377 w 678"/>
                  <a:gd name="T41" fmla="*/ 391 h 726"/>
                  <a:gd name="T42" fmla="*/ 389 w 678"/>
                  <a:gd name="T43" fmla="*/ 387 h 726"/>
                  <a:gd name="T44" fmla="*/ 409 w 678"/>
                  <a:gd name="T45" fmla="*/ 337 h 726"/>
                  <a:gd name="T46" fmla="*/ 373 w 678"/>
                  <a:gd name="T47" fmla="*/ 269 h 726"/>
                  <a:gd name="T48" fmla="*/ 249 w 678"/>
                  <a:gd name="T49" fmla="*/ 196 h 726"/>
                  <a:gd name="T50" fmla="*/ 229 w 678"/>
                  <a:gd name="T51" fmla="*/ 355 h 726"/>
                  <a:gd name="T52" fmla="*/ 233 w 678"/>
                  <a:gd name="T53" fmla="*/ 371 h 726"/>
                  <a:gd name="T54" fmla="*/ 277 w 678"/>
                  <a:gd name="T55" fmla="*/ 395 h 726"/>
                  <a:gd name="T56" fmla="*/ 349 w 678"/>
                  <a:gd name="T57" fmla="*/ 485 h 726"/>
                  <a:gd name="T58" fmla="*/ 464 w 678"/>
                  <a:gd name="T59" fmla="*/ 441 h 726"/>
                  <a:gd name="T60" fmla="*/ 470 w 678"/>
                  <a:gd name="T61" fmla="*/ 323 h 726"/>
                  <a:gd name="T62" fmla="*/ 466 w 678"/>
                  <a:gd name="T63" fmla="*/ 309 h 726"/>
                  <a:gd name="T64" fmla="*/ 421 w 678"/>
                  <a:gd name="T65" fmla="*/ 283 h 726"/>
                  <a:gd name="T66" fmla="*/ 349 w 678"/>
                  <a:gd name="T67" fmla="*/ 192 h 726"/>
                  <a:gd name="T68" fmla="*/ 227 w 678"/>
                  <a:gd name="T69" fmla="*/ 122 h 726"/>
                  <a:gd name="T70" fmla="*/ 205 w 678"/>
                  <a:gd name="T71" fmla="*/ 281 h 726"/>
                  <a:gd name="T72" fmla="*/ 181 w 678"/>
                  <a:gd name="T73" fmla="*/ 341 h 726"/>
                  <a:gd name="T74" fmla="*/ 161 w 678"/>
                  <a:gd name="T75" fmla="*/ 389 h 726"/>
                  <a:gd name="T76" fmla="*/ 197 w 678"/>
                  <a:gd name="T77" fmla="*/ 459 h 726"/>
                  <a:gd name="T78" fmla="*/ 321 w 678"/>
                  <a:gd name="T79" fmla="*/ 529 h 726"/>
                  <a:gd name="T80" fmla="*/ 423 w 678"/>
                  <a:gd name="T81" fmla="*/ 539 h 726"/>
                  <a:gd name="T82" fmla="*/ 437 w 678"/>
                  <a:gd name="T83" fmla="*/ 535 h 726"/>
                  <a:gd name="T84" fmla="*/ 458 w 678"/>
                  <a:gd name="T85" fmla="*/ 485 h 726"/>
                  <a:gd name="T86" fmla="*/ 532 w 678"/>
                  <a:gd name="T87" fmla="*/ 407 h 726"/>
                  <a:gd name="T88" fmla="*/ 530 w 678"/>
                  <a:gd name="T89" fmla="*/ 285 h 726"/>
                  <a:gd name="T90" fmla="*/ 458 w 678"/>
                  <a:gd name="T91" fmla="*/ 194 h 726"/>
                  <a:gd name="T92" fmla="*/ 333 w 678"/>
                  <a:gd name="T93" fmla="*/ 124 h 726"/>
                  <a:gd name="T94" fmla="*/ 289 w 678"/>
                  <a:gd name="T95" fmla="*/ 98 h 726"/>
                  <a:gd name="T96" fmla="*/ 187 w 678"/>
                  <a:gd name="T97" fmla="*/ 88 h 726"/>
                  <a:gd name="T98" fmla="*/ 181 w 678"/>
                  <a:gd name="T99" fmla="*/ 206 h 726"/>
                  <a:gd name="T100" fmla="*/ 157 w 678"/>
                  <a:gd name="T101" fmla="*/ 267 h 726"/>
                  <a:gd name="T102" fmla="*/ 82 w 678"/>
                  <a:gd name="T103" fmla="*/ 345 h 726"/>
                  <a:gd name="T104" fmla="*/ 80 w 678"/>
                  <a:gd name="T105" fmla="*/ 453 h 726"/>
                  <a:gd name="T106" fmla="*/ 185 w 678"/>
                  <a:gd name="T107" fmla="*/ 463 h 726"/>
                  <a:gd name="T108" fmla="*/ 237 w 678"/>
                  <a:gd name="T109" fmla="*/ 493 h 726"/>
                  <a:gd name="T110" fmla="*/ 309 w 678"/>
                  <a:gd name="T111" fmla="*/ 583 h 726"/>
                  <a:gd name="T112" fmla="*/ 431 w 678"/>
                  <a:gd name="T113" fmla="*/ 654 h 726"/>
                  <a:gd name="T114" fmla="*/ 476 w 678"/>
                  <a:gd name="T115" fmla="*/ 678 h 726"/>
                  <a:gd name="T116" fmla="*/ 532 w 678"/>
                  <a:gd name="T117" fmla="*/ 541 h 726"/>
                  <a:gd name="T118" fmla="*/ 538 w 678"/>
                  <a:gd name="T119" fmla="*/ 423 h 726"/>
                  <a:gd name="T120" fmla="*/ 562 w 678"/>
                  <a:gd name="T121" fmla="*/ 363 h 7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78" h="726">
                    <a:moveTo>
                      <a:pt x="658" y="259"/>
                    </a:moveTo>
                    <a:lnTo>
                      <a:pt x="650" y="253"/>
                    </a:lnTo>
                    <a:lnTo>
                      <a:pt x="636" y="285"/>
                    </a:lnTo>
                    <a:lnTo>
                      <a:pt x="602" y="265"/>
                    </a:lnTo>
                    <a:lnTo>
                      <a:pt x="614" y="233"/>
                    </a:lnTo>
                    <a:lnTo>
                      <a:pt x="606" y="229"/>
                    </a:lnTo>
                    <a:lnTo>
                      <a:pt x="592" y="261"/>
                    </a:lnTo>
                    <a:lnTo>
                      <a:pt x="558" y="241"/>
                    </a:lnTo>
                    <a:lnTo>
                      <a:pt x="570" y="208"/>
                    </a:lnTo>
                    <a:lnTo>
                      <a:pt x="562" y="202"/>
                    </a:lnTo>
                    <a:lnTo>
                      <a:pt x="550" y="235"/>
                    </a:lnTo>
                    <a:lnTo>
                      <a:pt x="514" y="215"/>
                    </a:lnTo>
                    <a:lnTo>
                      <a:pt x="528" y="182"/>
                    </a:lnTo>
                    <a:lnTo>
                      <a:pt x="518" y="178"/>
                    </a:lnTo>
                    <a:lnTo>
                      <a:pt x="506" y="211"/>
                    </a:lnTo>
                    <a:lnTo>
                      <a:pt x="470" y="188"/>
                    </a:lnTo>
                    <a:lnTo>
                      <a:pt x="484" y="156"/>
                    </a:lnTo>
                    <a:lnTo>
                      <a:pt x="474" y="152"/>
                    </a:lnTo>
                    <a:lnTo>
                      <a:pt x="462" y="184"/>
                    </a:lnTo>
                    <a:lnTo>
                      <a:pt x="425" y="164"/>
                    </a:lnTo>
                    <a:lnTo>
                      <a:pt x="439" y="132"/>
                    </a:lnTo>
                    <a:lnTo>
                      <a:pt x="429" y="126"/>
                    </a:lnTo>
                    <a:lnTo>
                      <a:pt x="417" y="158"/>
                    </a:lnTo>
                    <a:lnTo>
                      <a:pt x="381" y="138"/>
                    </a:lnTo>
                    <a:lnTo>
                      <a:pt x="395" y="106"/>
                    </a:lnTo>
                    <a:lnTo>
                      <a:pt x="387" y="102"/>
                    </a:lnTo>
                    <a:lnTo>
                      <a:pt x="373" y="134"/>
                    </a:lnTo>
                    <a:lnTo>
                      <a:pt x="337" y="114"/>
                    </a:lnTo>
                    <a:lnTo>
                      <a:pt x="351" y="82"/>
                    </a:lnTo>
                    <a:lnTo>
                      <a:pt x="343" y="76"/>
                    </a:lnTo>
                    <a:lnTo>
                      <a:pt x="329" y="108"/>
                    </a:lnTo>
                    <a:lnTo>
                      <a:pt x="293" y="88"/>
                    </a:lnTo>
                    <a:lnTo>
                      <a:pt x="307" y="56"/>
                    </a:lnTo>
                    <a:lnTo>
                      <a:pt x="299" y="52"/>
                    </a:lnTo>
                    <a:lnTo>
                      <a:pt x="285" y="84"/>
                    </a:lnTo>
                    <a:lnTo>
                      <a:pt x="251" y="62"/>
                    </a:lnTo>
                    <a:lnTo>
                      <a:pt x="263" y="30"/>
                    </a:lnTo>
                    <a:lnTo>
                      <a:pt x="255" y="26"/>
                    </a:lnTo>
                    <a:lnTo>
                      <a:pt x="241" y="58"/>
                    </a:lnTo>
                    <a:lnTo>
                      <a:pt x="207" y="38"/>
                    </a:lnTo>
                    <a:lnTo>
                      <a:pt x="219" y="6"/>
                    </a:lnTo>
                    <a:lnTo>
                      <a:pt x="211" y="0"/>
                    </a:lnTo>
                    <a:lnTo>
                      <a:pt x="197" y="32"/>
                    </a:lnTo>
                    <a:lnTo>
                      <a:pt x="165" y="14"/>
                    </a:lnTo>
                    <a:lnTo>
                      <a:pt x="161" y="24"/>
                    </a:lnTo>
                    <a:lnTo>
                      <a:pt x="193" y="42"/>
                    </a:lnTo>
                    <a:lnTo>
                      <a:pt x="177" y="82"/>
                    </a:lnTo>
                    <a:lnTo>
                      <a:pt x="145" y="64"/>
                    </a:lnTo>
                    <a:lnTo>
                      <a:pt x="141" y="74"/>
                    </a:lnTo>
                    <a:lnTo>
                      <a:pt x="173" y="92"/>
                    </a:lnTo>
                    <a:lnTo>
                      <a:pt x="157" y="132"/>
                    </a:lnTo>
                    <a:lnTo>
                      <a:pt x="125" y="114"/>
                    </a:lnTo>
                    <a:lnTo>
                      <a:pt x="120" y="124"/>
                    </a:lnTo>
                    <a:lnTo>
                      <a:pt x="153" y="142"/>
                    </a:lnTo>
                    <a:lnTo>
                      <a:pt x="137" y="180"/>
                    </a:lnTo>
                    <a:lnTo>
                      <a:pt x="104" y="162"/>
                    </a:lnTo>
                    <a:lnTo>
                      <a:pt x="100" y="172"/>
                    </a:lnTo>
                    <a:lnTo>
                      <a:pt x="133" y="190"/>
                    </a:lnTo>
                    <a:lnTo>
                      <a:pt x="116" y="231"/>
                    </a:lnTo>
                    <a:lnTo>
                      <a:pt x="84" y="213"/>
                    </a:lnTo>
                    <a:lnTo>
                      <a:pt x="80" y="223"/>
                    </a:lnTo>
                    <a:lnTo>
                      <a:pt x="112" y="241"/>
                    </a:lnTo>
                    <a:lnTo>
                      <a:pt x="96" y="281"/>
                    </a:lnTo>
                    <a:lnTo>
                      <a:pt x="64" y="263"/>
                    </a:lnTo>
                    <a:lnTo>
                      <a:pt x="60" y="273"/>
                    </a:lnTo>
                    <a:lnTo>
                      <a:pt x="92" y="291"/>
                    </a:lnTo>
                    <a:lnTo>
                      <a:pt x="76" y="329"/>
                    </a:lnTo>
                    <a:lnTo>
                      <a:pt x="44" y="311"/>
                    </a:lnTo>
                    <a:lnTo>
                      <a:pt x="40" y="321"/>
                    </a:lnTo>
                    <a:lnTo>
                      <a:pt x="72" y="339"/>
                    </a:lnTo>
                    <a:lnTo>
                      <a:pt x="56" y="379"/>
                    </a:lnTo>
                    <a:lnTo>
                      <a:pt x="24" y="361"/>
                    </a:lnTo>
                    <a:lnTo>
                      <a:pt x="20" y="371"/>
                    </a:lnTo>
                    <a:lnTo>
                      <a:pt x="52" y="389"/>
                    </a:lnTo>
                    <a:lnTo>
                      <a:pt x="36" y="427"/>
                    </a:lnTo>
                    <a:lnTo>
                      <a:pt x="4" y="409"/>
                    </a:lnTo>
                    <a:lnTo>
                      <a:pt x="0" y="419"/>
                    </a:lnTo>
                    <a:lnTo>
                      <a:pt x="32" y="437"/>
                    </a:lnTo>
                    <a:lnTo>
                      <a:pt x="20" y="469"/>
                    </a:lnTo>
                    <a:lnTo>
                      <a:pt x="28" y="475"/>
                    </a:lnTo>
                    <a:lnTo>
                      <a:pt x="42" y="443"/>
                    </a:lnTo>
                    <a:lnTo>
                      <a:pt x="76" y="463"/>
                    </a:lnTo>
                    <a:lnTo>
                      <a:pt x="64" y="495"/>
                    </a:lnTo>
                    <a:lnTo>
                      <a:pt x="72" y="499"/>
                    </a:lnTo>
                    <a:lnTo>
                      <a:pt x="86" y="467"/>
                    </a:lnTo>
                    <a:lnTo>
                      <a:pt x="120" y="487"/>
                    </a:lnTo>
                    <a:lnTo>
                      <a:pt x="108" y="519"/>
                    </a:lnTo>
                    <a:lnTo>
                      <a:pt x="116" y="525"/>
                    </a:lnTo>
                    <a:lnTo>
                      <a:pt x="131" y="493"/>
                    </a:lnTo>
                    <a:lnTo>
                      <a:pt x="165" y="513"/>
                    </a:lnTo>
                    <a:lnTo>
                      <a:pt x="153" y="545"/>
                    </a:lnTo>
                    <a:lnTo>
                      <a:pt x="161" y="549"/>
                    </a:lnTo>
                    <a:lnTo>
                      <a:pt x="173" y="517"/>
                    </a:lnTo>
                    <a:lnTo>
                      <a:pt x="209" y="537"/>
                    </a:lnTo>
                    <a:lnTo>
                      <a:pt x="195" y="569"/>
                    </a:lnTo>
                    <a:lnTo>
                      <a:pt x="205" y="575"/>
                    </a:lnTo>
                    <a:lnTo>
                      <a:pt x="217" y="543"/>
                    </a:lnTo>
                    <a:lnTo>
                      <a:pt x="253" y="563"/>
                    </a:lnTo>
                    <a:lnTo>
                      <a:pt x="239" y="596"/>
                    </a:lnTo>
                    <a:lnTo>
                      <a:pt x="249" y="600"/>
                    </a:lnTo>
                    <a:lnTo>
                      <a:pt x="261" y="567"/>
                    </a:lnTo>
                    <a:lnTo>
                      <a:pt x="297" y="587"/>
                    </a:lnTo>
                    <a:lnTo>
                      <a:pt x="283" y="620"/>
                    </a:lnTo>
                    <a:lnTo>
                      <a:pt x="293" y="626"/>
                    </a:lnTo>
                    <a:lnTo>
                      <a:pt x="305" y="593"/>
                    </a:lnTo>
                    <a:lnTo>
                      <a:pt x="341" y="614"/>
                    </a:lnTo>
                    <a:lnTo>
                      <a:pt x="327" y="646"/>
                    </a:lnTo>
                    <a:lnTo>
                      <a:pt x="335" y="650"/>
                    </a:lnTo>
                    <a:lnTo>
                      <a:pt x="349" y="618"/>
                    </a:lnTo>
                    <a:lnTo>
                      <a:pt x="383" y="638"/>
                    </a:lnTo>
                    <a:lnTo>
                      <a:pt x="371" y="670"/>
                    </a:lnTo>
                    <a:lnTo>
                      <a:pt x="379" y="676"/>
                    </a:lnTo>
                    <a:lnTo>
                      <a:pt x="393" y="644"/>
                    </a:lnTo>
                    <a:lnTo>
                      <a:pt x="427" y="664"/>
                    </a:lnTo>
                    <a:lnTo>
                      <a:pt x="415" y="696"/>
                    </a:lnTo>
                    <a:lnTo>
                      <a:pt x="423" y="700"/>
                    </a:lnTo>
                    <a:lnTo>
                      <a:pt x="437" y="668"/>
                    </a:lnTo>
                    <a:lnTo>
                      <a:pt x="472" y="688"/>
                    </a:lnTo>
                    <a:lnTo>
                      <a:pt x="460" y="720"/>
                    </a:lnTo>
                    <a:lnTo>
                      <a:pt x="468" y="726"/>
                    </a:lnTo>
                    <a:lnTo>
                      <a:pt x="480" y="694"/>
                    </a:lnTo>
                    <a:lnTo>
                      <a:pt x="512" y="712"/>
                    </a:lnTo>
                    <a:lnTo>
                      <a:pt x="516" y="702"/>
                    </a:lnTo>
                    <a:lnTo>
                      <a:pt x="484" y="684"/>
                    </a:lnTo>
                    <a:lnTo>
                      <a:pt x="500" y="644"/>
                    </a:lnTo>
                    <a:lnTo>
                      <a:pt x="532" y="662"/>
                    </a:lnTo>
                    <a:lnTo>
                      <a:pt x="536" y="654"/>
                    </a:lnTo>
                    <a:lnTo>
                      <a:pt x="504" y="634"/>
                    </a:lnTo>
                    <a:lnTo>
                      <a:pt x="520" y="596"/>
                    </a:lnTo>
                    <a:lnTo>
                      <a:pt x="552" y="614"/>
                    </a:lnTo>
                    <a:lnTo>
                      <a:pt x="556" y="604"/>
                    </a:lnTo>
                    <a:lnTo>
                      <a:pt x="524" y="585"/>
                    </a:lnTo>
                    <a:lnTo>
                      <a:pt x="540" y="545"/>
                    </a:lnTo>
                    <a:lnTo>
                      <a:pt x="572" y="565"/>
                    </a:lnTo>
                    <a:lnTo>
                      <a:pt x="576" y="555"/>
                    </a:lnTo>
                    <a:lnTo>
                      <a:pt x="544" y="535"/>
                    </a:lnTo>
                    <a:lnTo>
                      <a:pt x="560" y="497"/>
                    </a:lnTo>
                    <a:lnTo>
                      <a:pt x="594" y="515"/>
                    </a:lnTo>
                    <a:lnTo>
                      <a:pt x="598" y="505"/>
                    </a:lnTo>
                    <a:lnTo>
                      <a:pt x="564" y="487"/>
                    </a:lnTo>
                    <a:lnTo>
                      <a:pt x="580" y="447"/>
                    </a:lnTo>
                    <a:lnTo>
                      <a:pt x="614" y="465"/>
                    </a:lnTo>
                    <a:lnTo>
                      <a:pt x="618" y="457"/>
                    </a:lnTo>
                    <a:lnTo>
                      <a:pt x="584" y="437"/>
                    </a:lnTo>
                    <a:lnTo>
                      <a:pt x="602" y="399"/>
                    </a:lnTo>
                    <a:lnTo>
                      <a:pt x="634" y="417"/>
                    </a:lnTo>
                    <a:lnTo>
                      <a:pt x="638" y="407"/>
                    </a:lnTo>
                    <a:lnTo>
                      <a:pt x="606" y="389"/>
                    </a:lnTo>
                    <a:lnTo>
                      <a:pt x="622" y="349"/>
                    </a:lnTo>
                    <a:lnTo>
                      <a:pt x="654" y="367"/>
                    </a:lnTo>
                    <a:lnTo>
                      <a:pt x="658" y="359"/>
                    </a:lnTo>
                    <a:lnTo>
                      <a:pt x="626" y="339"/>
                    </a:lnTo>
                    <a:lnTo>
                      <a:pt x="642" y="301"/>
                    </a:lnTo>
                    <a:lnTo>
                      <a:pt x="674" y="319"/>
                    </a:lnTo>
                    <a:lnTo>
                      <a:pt x="678" y="309"/>
                    </a:lnTo>
                    <a:lnTo>
                      <a:pt x="646" y="291"/>
                    </a:lnTo>
                    <a:lnTo>
                      <a:pt x="658" y="259"/>
                    </a:lnTo>
                    <a:close/>
                    <a:moveTo>
                      <a:pt x="554" y="251"/>
                    </a:moveTo>
                    <a:lnTo>
                      <a:pt x="588" y="271"/>
                    </a:lnTo>
                    <a:lnTo>
                      <a:pt x="572" y="309"/>
                    </a:lnTo>
                    <a:lnTo>
                      <a:pt x="538" y="289"/>
                    </a:lnTo>
                    <a:lnTo>
                      <a:pt x="554" y="251"/>
                    </a:lnTo>
                    <a:close/>
                    <a:moveTo>
                      <a:pt x="337" y="357"/>
                    </a:moveTo>
                    <a:lnTo>
                      <a:pt x="301" y="337"/>
                    </a:lnTo>
                    <a:lnTo>
                      <a:pt x="317" y="297"/>
                    </a:lnTo>
                    <a:lnTo>
                      <a:pt x="353" y="317"/>
                    </a:lnTo>
                    <a:lnTo>
                      <a:pt x="337" y="357"/>
                    </a:lnTo>
                    <a:close/>
                    <a:moveTo>
                      <a:pt x="361" y="323"/>
                    </a:moveTo>
                    <a:lnTo>
                      <a:pt x="397" y="343"/>
                    </a:lnTo>
                    <a:lnTo>
                      <a:pt x="381" y="381"/>
                    </a:lnTo>
                    <a:lnTo>
                      <a:pt x="345" y="361"/>
                    </a:lnTo>
                    <a:lnTo>
                      <a:pt x="361" y="323"/>
                    </a:lnTo>
                    <a:close/>
                    <a:moveTo>
                      <a:pt x="293" y="331"/>
                    </a:moveTo>
                    <a:lnTo>
                      <a:pt x="257" y="311"/>
                    </a:lnTo>
                    <a:lnTo>
                      <a:pt x="273" y="273"/>
                    </a:lnTo>
                    <a:lnTo>
                      <a:pt x="309" y="293"/>
                    </a:lnTo>
                    <a:lnTo>
                      <a:pt x="293" y="331"/>
                    </a:lnTo>
                    <a:close/>
                    <a:moveTo>
                      <a:pt x="289" y="341"/>
                    </a:moveTo>
                    <a:lnTo>
                      <a:pt x="273" y="381"/>
                    </a:lnTo>
                    <a:lnTo>
                      <a:pt x="237" y="361"/>
                    </a:lnTo>
                    <a:lnTo>
                      <a:pt x="253" y="321"/>
                    </a:lnTo>
                    <a:lnTo>
                      <a:pt x="289" y="341"/>
                    </a:lnTo>
                    <a:close/>
                    <a:moveTo>
                      <a:pt x="297" y="347"/>
                    </a:moveTo>
                    <a:lnTo>
                      <a:pt x="333" y="367"/>
                    </a:lnTo>
                    <a:lnTo>
                      <a:pt x="317" y="405"/>
                    </a:lnTo>
                    <a:lnTo>
                      <a:pt x="281" y="385"/>
                    </a:lnTo>
                    <a:lnTo>
                      <a:pt x="297" y="347"/>
                    </a:lnTo>
                    <a:close/>
                    <a:moveTo>
                      <a:pt x="341" y="371"/>
                    </a:moveTo>
                    <a:lnTo>
                      <a:pt x="377" y="391"/>
                    </a:lnTo>
                    <a:lnTo>
                      <a:pt x="361" y="431"/>
                    </a:lnTo>
                    <a:lnTo>
                      <a:pt x="325" y="411"/>
                    </a:lnTo>
                    <a:lnTo>
                      <a:pt x="341" y="371"/>
                    </a:lnTo>
                    <a:close/>
                    <a:moveTo>
                      <a:pt x="385" y="397"/>
                    </a:moveTo>
                    <a:lnTo>
                      <a:pt x="421" y="417"/>
                    </a:lnTo>
                    <a:lnTo>
                      <a:pt x="405" y="455"/>
                    </a:lnTo>
                    <a:lnTo>
                      <a:pt x="369" y="435"/>
                    </a:lnTo>
                    <a:lnTo>
                      <a:pt x="385" y="397"/>
                    </a:lnTo>
                    <a:close/>
                    <a:moveTo>
                      <a:pt x="389" y="387"/>
                    </a:moveTo>
                    <a:lnTo>
                      <a:pt x="405" y="347"/>
                    </a:lnTo>
                    <a:lnTo>
                      <a:pt x="441" y="367"/>
                    </a:lnTo>
                    <a:lnTo>
                      <a:pt x="425" y="407"/>
                    </a:lnTo>
                    <a:lnTo>
                      <a:pt x="389" y="387"/>
                    </a:lnTo>
                    <a:close/>
                    <a:moveTo>
                      <a:pt x="409" y="337"/>
                    </a:moveTo>
                    <a:lnTo>
                      <a:pt x="425" y="299"/>
                    </a:lnTo>
                    <a:lnTo>
                      <a:pt x="462" y="319"/>
                    </a:lnTo>
                    <a:lnTo>
                      <a:pt x="445" y="357"/>
                    </a:lnTo>
                    <a:lnTo>
                      <a:pt x="409" y="337"/>
                    </a:lnTo>
                    <a:close/>
                    <a:moveTo>
                      <a:pt x="401" y="333"/>
                    </a:moveTo>
                    <a:lnTo>
                      <a:pt x="365" y="313"/>
                    </a:lnTo>
                    <a:lnTo>
                      <a:pt x="381" y="273"/>
                    </a:lnTo>
                    <a:lnTo>
                      <a:pt x="417" y="293"/>
                    </a:lnTo>
                    <a:lnTo>
                      <a:pt x="401" y="333"/>
                    </a:lnTo>
                    <a:close/>
                    <a:moveTo>
                      <a:pt x="357" y="307"/>
                    </a:moveTo>
                    <a:lnTo>
                      <a:pt x="321" y="287"/>
                    </a:lnTo>
                    <a:lnTo>
                      <a:pt x="337" y="249"/>
                    </a:lnTo>
                    <a:lnTo>
                      <a:pt x="373" y="269"/>
                    </a:lnTo>
                    <a:lnTo>
                      <a:pt x="357" y="307"/>
                    </a:lnTo>
                    <a:close/>
                    <a:moveTo>
                      <a:pt x="313" y="283"/>
                    </a:moveTo>
                    <a:lnTo>
                      <a:pt x="277" y="263"/>
                    </a:lnTo>
                    <a:lnTo>
                      <a:pt x="293" y="223"/>
                    </a:lnTo>
                    <a:lnTo>
                      <a:pt x="329" y="243"/>
                    </a:lnTo>
                    <a:lnTo>
                      <a:pt x="313" y="283"/>
                    </a:lnTo>
                    <a:close/>
                    <a:moveTo>
                      <a:pt x="269" y="257"/>
                    </a:moveTo>
                    <a:lnTo>
                      <a:pt x="233" y="237"/>
                    </a:lnTo>
                    <a:lnTo>
                      <a:pt x="249" y="196"/>
                    </a:lnTo>
                    <a:lnTo>
                      <a:pt x="285" y="217"/>
                    </a:lnTo>
                    <a:lnTo>
                      <a:pt x="269" y="257"/>
                    </a:lnTo>
                    <a:close/>
                    <a:moveTo>
                      <a:pt x="265" y="267"/>
                    </a:moveTo>
                    <a:lnTo>
                      <a:pt x="249" y="307"/>
                    </a:lnTo>
                    <a:lnTo>
                      <a:pt x="213" y="287"/>
                    </a:lnTo>
                    <a:lnTo>
                      <a:pt x="229" y="247"/>
                    </a:lnTo>
                    <a:lnTo>
                      <a:pt x="265" y="267"/>
                    </a:lnTo>
                    <a:close/>
                    <a:moveTo>
                      <a:pt x="245" y="317"/>
                    </a:moveTo>
                    <a:lnTo>
                      <a:pt x="229" y="355"/>
                    </a:lnTo>
                    <a:lnTo>
                      <a:pt x="193" y="335"/>
                    </a:lnTo>
                    <a:lnTo>
                      <a:pt x="209" y="297"/>
                    </a:lnTo>
                    <a:lnTo>
                      <a:pt x="245" y="317"/>
                    </a:lnTo>
                    <a:close/>
                    <a:moveTo>
                      <a:pt x="225" y="365"/>
                    </a:moveTo>
                    <a:lnTo>
                      <a:pt x="209" y="405"/>
                    </a:lnTo>
                    <a:lnTo>
                      <a:pt x="173" y="385"/>
                    </a:lnTo>
                    <a:lnTo>
                      <a:pt x="189" y="345"/>
                    </a:lnTo>
                    <a:lnTo>
                      <a:pt x="225" y="365"/>
                    </a:lnTo>
                    <a:close/>
                    <a:moveTo>
                      <a:pt x="233" y="371"/>
                    </a:moveTo>
                    <a:lnTo>
                      <a:pt x="269" y="391"/>
                    </a:lnTo>
                    <a:lnTo>
                      <a:pt x="253" y="429"/>
                    </a:lnTo>
                    <a:lnTo>
                      <a:pt x="217" y="409"/>
                    </a:lnTo>
                    <a:lnTo>
                      <a:pt x="233" y="371"/>
                    </a:lnTo>
                    <a:close/>
                    <a:moveTo>
                      <a:pt x="277" y="395"/>
                    </a:moveTo>
                    <a:lnTo>
                      <a:pt x="313" y="415"/>
                    </a:lnTo>
                    <a:lnTo>
                      <a:pt x="297" y="455"/>
                    </a:lnTo>
                    <a:lnTo>
                      <a:pt x="261" y="435"/>
                    </a:lnTo>
                    <a:lnTo>
                      <a:pt x="277" y="395"/>
                    </a:lnTo>
                    <a:close/>
                    <a:moveTo>
                      <a:pt x="321" y="421"/>
                    </a:moveTo>
                    <a:lnTo>
                      <a:pt x="357" y="441"/>
                    </a:lnTo>
                    <a:lnTo>
                      <a:pt x="341" y="479"/>
                    </a:lnTo>
                    <a:lnTo>
                      <a:pt x="305" y="459"/>
                    </a:lnTo>
                    <a:lnTo>
                      <a:pt x="321" y="421"/>
                    </a:lnTo>
                    <a:close/>
                    <a:moveTo>
                      <a:pt x="365" y="445"/>
                    </a:moveTo>
                    <a:lnTo>
                      <a:pt x="401" y="465"/>
                    </a:lnTo>
                    <a:lnTo>
                      <a:pt x="385" y="505"/>
                    </a:lnTo>
                    <a:lnTo>
                      <a:pt x="349" y="485"/>
                    </a:lnTo>
                    <a:lnTo>
                      <a:pt x="365" y="445"/>
                    </a:lnTo>
                    <a:close/>
                    <a:moveTo>
                      <a:pt x="409" y="471"/>
                    </a:moveTo>
                    <a:lnTo>
                      <a:pt x="443" y="491"/>
                    </a:lnTo>
                    <a:lnTo>
                      <a:pt x="427" y="529"/>
                    </a:lnTo>
                    <a:lnTo>
                      <a:pt x="393" y="509"/>
                    </a:lnTo>
                    <a:lnTo>
                      <a:pt x="409" y="471"/>
                    </a:lnTo>
                    <a:close/>
                    <a:moveTo>
                      <a:pt x="413" y="461"/>
                    </a:moveTo>
                    <a:lnTo>
                      <a:pt x="429" y="421"/>
                    </a:lnTo>
                    <a:lnTo>
                      <a:pt x="464" y="441"/>
                    </a:lnTo>
                    <a:lnTo>
                      <a:pt x="447" y="481"/>
                    </a:lnTo>
                    <a:lnTo>
                      <a:pt x="413" y="461"/>
                    </a:lnTo>
                    <a:close/>
                    <a:moveTo>
                      <a:pt x="433" y="411"/>
                    </a:moveTo>
                    <a:lnTo>
                      <a:pt x="449" y="373"/>
                    </a:lnTo>
                    <a:lnTo>
                      <a:pt x="484" y="393"/>
                    </a:lnTo>
                    <a:lnTo>
                      <a:pt x="468" y="431"/>
                    </a:lnTo>
                    <a:lnTo>
                      <a:pt x="433" y="411"/>
                    </a:lnTo>
                    <a:close/>
                    <a:moveTo>
                      <a:pt x="454" y="363"/>
                    </a:moveTo>
                    <a:lnTo>
                      <a:pt x="470" y="323"/>
                    </a:lnTo>
                    <a:lnTo>
                      <a:pt x="504" y="343"/>
                    </a:lnTo>
                    <a:lnTo>
                      <a:pt x="488" y="383"/>
                    </a:lnTo>
                    <a:lnTo>
                      <a:pt x="454" y="363"/>
                    </a:lnTo>
                    <a:close/>
                    <a:moveTo>
                      <a:pt x="474" y="313"/>
                    </a:moveTo>
                    <a:lnTo>
                      <a:pt x="490" y="275"/>
                    </a:lnTo>
                    <a:lnTo>
                      <a:pt x="526" y="295"/>
                    </a:lnTo>
                    <a:lnTo>
                      <a:pt x="508" y="333"/>
                    </a:lnTo>
                    <a:lnTo>
                      <a:pt x="474" y="313"/>
                    </a:lnTo>
                    <a:close/>
                    <a:moveTo>
                      <a:pt x="466" y="309"/>
                    </a:moveTo>
                    <a:lnTo>
                      <a:pt x="429" y="289"/>
                    </a:lnTo>
                    <a:lnTo>
                      <a:pt x="445" y="249"/>
                    </a:lnTo>
                    <a:lnTo>
                      <a:pt x="482" y="269"/>
                    </a:lnTo>
                    <a:lnTo>
                      <a:pt x="466" y="309"/>
                    </a:lnTo>
                    <a:close/>
                    <a:moveTo>
                      <a:pt x="421" y="283"/>
                    </a:moveTo>
                    <a:lnTo>
                      <a:pt x="385" y="263"/>
                    </a:lnTo>
                    <a:lnTo>
                      <a:pt x="401" y="223"/>
                    </a:lnTo>
                    <a:lnTo>
                      <a:pt x="437" y="245"/>
                    </a:lnTo>
                    <a:lnTo>
                      <a:pt x="421" y="283"/>
                    </a:lnTo>
                    <a:close/>
                    <a:moveTo>
                      <a:pt x="377" y="259"/>
                    </a:moveTo>
                    <a:lnTo>
                      <a:pt x="341" y="239"/>
                    </a:lnTo>
                    <a:lnTo>
                      <a:pt x="357" y="198"/>
                    </a:lnTo>
                    <a:lnTo>
                      <a:pt x="393" y="219"/>
                    </a:lnTo>
                    <a:lnTo>
                      <a:pt x="377" y="259"/>
                    </a:lnTo>
                    <a:close/>
                    <a:moveTo>
                      <a:pt x="333" y="233"/>
                    </a:moveTo>
                    <a:lnTo>
                      <a:pt x="297" y="213"/>
                    </a:lnTo>
                    <a:lnTo>
                      <a:pt x="313" y="172"/>
                    </a:lnTo>
                    <a:lnTo>
                      <a:pt x="349" y="192"/>
                    </a:lnTo>
                    <a:lnTo>
                      <a:pt x="333" y="233"/>
                    </a:lnTo>
                    <a:close/>
                    <a:moveTo>
                      <a:pt x="289" y="206"/>
                    </a:moveTo>
                    <a:lnTo>
                      <a:pt x="253" y="186"/>
                    </a:lnTo>
                    <a:lnTo>
                      <a:pt x="269" y="148"/>
                    </a:lnTo>
                    <a:lnTo>
                      <a:pt x="305" y="168"/>
                    </a:lnTo>
                    <a:lnTo>
                      <a:pt x="289" y="206"/>
                    </a:lnTo>
                    <a:close/>
                    <a:moveTo>
                      <a:pt x="245" y="182"/>
                    </a:moveTo>
                    <a:lnTo>
                      <a:pt x="211" y="162"/>
                    </a:lnTo>
                    <a:lnTo>
                      <a:pt x="227" y="122"/>
                    </a:lnTo>
                    <a:lnTo>
                      <a:pt x="261" y="142"/>
                    </a:lnTo>
                    <a:lnTo>
                      <a:pt x="245" y="182"/>
                    </a:lnTo>
                    <a:close/>
                    <a:moveTo>
                      <a:pt x="241" y="192"/>
                    </a:moveTo>
                    <a:lnTo>
                      <a:pt x="225" y="233"/>
                    </a:lnTo>
                    <a:lnTo>
                      <a:pt x="191" y="211"/>
                    </a:lnTo>
                    <a:lnTo>
                      <a:pt x="207" y="172"/>
                    </a:lnTo>
                    <a:lnTo>
                      <a:pt x="241" y="192"/>
                    </a:lnTo>
                    <a:close/>
                    <a:moveTo>
                      <a:pt x="221" y="241"/>
                    </a:moveTo>
                    <a:lnTo>
                      <a:pt x="205" y="281"/>
                    </a:lnTo>
                    <a:lnTo>
                      <a:pt x="171" y="261"/>
                    </a:lnTo>
                    <a:lnTo>
                      <a:pt x="187" y="221"/>
                    </a:lnTo>
                    <a:lnTo>
                      <a:pt x="221" y="241"/>
                    </a:lnTo>
                    <a:close/>
                    <a:moveTo>
                      <a:pt x="201" y="291"/>
                    </a:moveTo>
                    <a:lnTo>
                      <a:pt x="185" y="331"/>
                    </a:lnTo>
                    <a:lnTo>
                      <a:pt x="151" y="311"/>
                    </a:lnTo>
                    <a:lnTo>
                      <a:pt x="167" y="271"/>
                    </a:lnTo>
                    <a:lnTo>
                      <a:pt x="201" y="291"/>
                    </a:lnTo>
                    <a:close/>
                    <a:moveTo>
                      <a:pt x="181" y="341"/>
                    </a:moveTo>
                    <a:lnTo>
                      <a:pt x="165" y="379"/>
                    </a:lnTo>
                    <a:lnTo>
                      <a:pt x="131" y="359"/>
                    </a:lnTo>
                    <a:lnTo>
                      <a:pt x="147" y="321"/>
                    </a:lnTo>
                    <a:lnTo>
                      <a:pt x="181" y="341"/>
                    </a:lnTo>
                    <a:close/>
                    <a:moveTo>
                      <a:pt x="161" y="389"/>
                    </a:moveTo>
                    <a:lnTo>
                      <a:pt x="145" y="429"/>
                    </a:lnTo>
                    <a:lnTo>
                      <a:pt x="110" y="409"/>
                    </a:lnTo>
                    <a:lnTo>
                      <a:pt x="127" y="369"/>
                    </a:lnTo>
                    <a:lnTo>
                      <a:pt x="161" y="389"/>
                    </a:lnTo>
                    <a:close/>
                    <a:moveTo>
                      <a:pt x="169" y="395"/>
                    </a:moveTo>
                    <a:lnTo>
                      <a:pt x="205" y="415"/>
                    </a:lnTo>
                    <a:lnTo>
                      <a:pt x="189" y="453"/>
                    </a:lnTo>
                    <a:lnTo>
                      <a:pt x="153" y="433"/>
                    </a:lnTo>
                    <a:lnTo>
                      <a:pt x="169" y="395"/>
                    </a:lnTo>
                    <a:close/>
                    <a:moveTo>
                      <a:pt x="213" y="419"/>
                    </a:moveTo>
                    <a:lnTo>
                      <a:pt x="249" y="439"/>
                    </a:lnTo>
                    <a:lnTo>
                      <a:pt x="233" y="479"/>
                    </a:lnTo>
                    <a:lnTo>
                      <a:pt x="197" y="459"/>
                    </a:lnTo>
                    <a:lnTo>
                      <a:pt x="213" y="419"/>
                    </a:lnTo>
                    <a:close/>
                    <a:moveTo>
                      <a:pt x="257" y="445"/>
                    </a:moveTo>
                    <a:lnTo>
                      <a:pt x="293" y="465"/>
                    </a:lnTo>
                    <a:lnTo>
                      <a:pt x="277" y="503"/>
                    </a:lnTo>
                    <a:lnTo>
                      <a:pt x="241" y="483"/>
                    </a:lnTo>
                    <a:lnTo>
                      <a:pt x="257" y="445"/>
                    </a:lnTo>
                    <a:close/>
                    <a:moveTo>
                      <a:pt x="301" y="469"/>
                    </a:moveTo>
                    <a:lnTo>
                      <a:pt x="337" y="489"/>
                    </a:lnTo>
                    <a:lnTo>
                      <a:pt x="321" y="529"/>
                    </a:lnTo>
                    <a:lnTo>
                      <a:pt x="285" y="509"/>
                    </a:lnTo>
                    <a:lnTo>
                      <a:pt x="301" y="469"/>
                    </a:lnTo>
                    <a:close/>
                    <a:moveTo>
                      <a:pt x="345" y="495"/>
                    </a:moveTo>
                    <a:lnTo>
                      <a:pt x="381" y="515"/>
                    </a:lnTo>
                    <a:lnTo>
                      <a:pt x="365" y="553"/>
                    </a:lnTo>
                    <a:lnTo>
                      <a:pt x="329" y="533"/>
                    </a:lnTo>
                    <a:lnTo>
                      <a:pt x="345" y="495"/>
                    </a:lnTo>
                    <a:close/>
                    <a:moveTo>
                      <a:pt x="389" y="519"/>
                    </a:moveTo>
                    <a:lnTo>
                      <a:pt x="423" y="539"/>
                    </a:lnTo>
                    <a:lnTo>
                      <a:pt x="407" y="579"/>
                    </a:lnTo>
                    <a:lnTo>
                      <a:pt x="373" y="559"/>
                    </a:lnTo>
                    <a:lnTo>
                      <a:pt x="389" y="519"/>
                    </a:lnTo>
                    <a:close/>
                    <a:moveTo>
                      <a:pt x="433" y="545"/>
                    </a:moveTo>
                    <a:lnTo>
                      <a:pt x="468" y="565"/>
                    </a:lnTo>
                    <a:lnTo>
                      <a:pt x="452" y="604"/>
                    </a:lnTo>
                    <a:lnTo>
                      <a:pt x="417" y="583"/>
                    </a:lnTo>
                    <a:lnTo>
                      <a:pt x="433" y="545"/>
                    </a:lnTo>
                    <a:close/>
                    <a:moveTo>
                      <a:pt x="437" y="535"/>
                    </a:moveTo>
                    <a:lnTo>
                      <a:pt x="454" y="495"/>
                    </a:lnTo>
                    <a:lnTo>
                      <a:pt x="488" y="515"/>
                    </a:lnTo>
                    <a:lnTo>
                      <a:pt x="472" y="555"/>
                    </a:lnTo>
                    <a:lnTo>
                      <a:pt x="437" y="535"/>
                    </a:lnTo>
                    <a:close/>
                    <a:moveTo>
                      <a:pt x="458" y="485"/>
                    </a:moveTo>
                    <a:lnTo>
                      <a:pt x="474" y="447"/>
                    </a:lnTo>
                    <a:lnTo>
                      <a:pt x="508" y="467"/>
                    </a:lnTo>
                    <a:lnTo>
                      <a:pt x="492" y="505"/>
                    </a:lnTo>
                    <a:lnTo>
                      <a:pt x="458" y="485"/>
                    </a:lnTo>
                    <a:close/>
                    <a:moveTo>
                      <a:pt x="478" y="437"/>
                    </a:moveTo>
                    <a:lnTo>
                      <a:pt x="494" y="397"/>
                    </a:lnTo>
                    <a:lnTo>
                      <a:pt x="528" y="417"/>
                    </a:lnTo>
                    <a:lnTo>
                      <a:pt x="512" y="457"/>
                    </a:lnTo>
                    <a:lnTo>
                      <a:pt x="478" y="437"/>
                    </a:lnTo>
                    <a:close/>
                    <a:moveTo>
                      <a:pt x="498" y="387"/>
                    </a:moveTo>
                    <a:lnTo>
                      <a:pt x="514" y="349"/>
                    </a:lnTo>
                    <a:lnTo>
                      <a:pt x="548" y="369"/>
                    </a:lnTo>
                    <a:lnTo>
                      <a:pt x="532" y="407"/>
                    </a:lnTo>
                    <a:lnTo>
                      <a:pt x="498" y="387"/>
                    </a:lnTo>
                    <a:close/>
                    <a:moveTo>
                      <a:pt x="518" y="339"/>
                    </a:moveTo>
                    <a:lnTo>
                      <a:pt x="534" y="299"/>
                    </a:lnTo>
                    <a:lnTo>
                      <a:pt x="568" y="319"/>
                    </a:lnTo>
                    <a:lnTo>
                      <a:pt x="552" y="359"/>
                    </a:lnTo>
                    <a:lnTo>
                      <a:pt x="518" y="339"/>
                    </a:lnTo>
                    <a:close/>
                    <a:moveTo>
                      <a:pt x="510" y="225"/>
                    </a:moveTo>
                    <a:lnTo>
                      <a:pt x="546" y="245"/>
                    </a:lnTo>
                    <a:lnTo>
                      <a:pt x="530" y="285"/>
                    </a:lnTo>
                    <a:lnTo>
                      <a:pt x="494" y="265"/>
                    </a:lnTo>
                    <a:lnTo>
                      <a:pt x="510" y="225"/>
                    </a:lnTo>
                    <a:close/>
                    <a:moveTo>
                      <a:pt x="466" y="198"/>
                    </a:moveTo>
                    <a:lnTo>
                      <a:pt x="502" y="219"/>
                    </a:lnTo>
                    <a:lnTo>
                      <a:pt x="486" y="259"/>
                    </a:lnTo>
                    <a:lnTo>
                      <a:pt x="449" y="239"/>
                    </a:lnTo>
                    <a:lnTo>
                      <a:pt x="466" y="198"/>
                    </a:lnTo>
                    <a:close/>
                    <a:moveTo>
                      <a:pt x="421" y="174"/>
                    </a:moveTo>
                    <a:lnTo>
                      <a:pt x="458" y="194"/>
                    </a:lnTo>
                    <a:lnTo>
                      <a:pt x="441" y="235"/>
                    </a:lnTo>
                    <a:lnTo>
                      <a:pt x="405" y="215"/>
                    </a:lnTo>
                    <a:lnTo>
                      <a:pt x="421" y="174"/>
                    </a:lnTo>
                    <a:close/>
                    <a:moveTo>
                      <a:pt x="377" y="148"/>
                    </a:moveTo>
                    <a:lnTo>
                      <a:pt x="413" y="168"/>
                    </a:lnTo>
                    <a:lnTo>
                      <a:pt x="397" y="208"/>
                    </a:lnTo>
                    <a:lnTo>
                      <a:pt x="361" y="188"/>
                    </a:lnTo>
                    <a:lnTo>
                      <a:pt x="377" y="148"/>
                    </a:lnTo>
                    <a:close/>
                    <a:moveTo>
                      <a:pt x="333" y="124"/>
                    </a:moveTo>
                    <a:lnTo>
                      <a:pt x="369" y="144"/>
                    </a:lnTo>
                    <a:lnTo>
                      <a:pt x="353" y="182"/>
                    </a:lnTo>
                    <a:lnTo>
                      <a:pt x="317" y="162"/>
                    </a:lnTo>
                    <a:lnTo>
                      <a:pt x="333" y="124"/>
                    </a:lnTo>
                    <a:close/>
                    <a:moveTo>
                      <a:pt x="289" y="98"/>
                    </a:moveTo>
                    <a:lnTo>
                      <a:pt x="325" y="118"/>
                    </a:lnTo>
                    <a:lnTo>
                      <a:pt x="309" y="158"/>
                    </a:lnTo>
                    <a:lnTo>
                      <a:pt x="273" y="138"/>
                    </a:lnTo>
                    <a:lnTo>
                      <a:pt x="289" y="98"/>
                    </a:lnTo>
                    <a:close/>
                    <a:moveTo>
                      <a:pt x="247" y="72"/>
                    </a:moveTo>
                    <a:lnTo>
                      <a:pt x="281" y="94"/>
                    </a:lnTo>
                    <a:lnTo>
                      <a:pt x="265" y="132"/>
                    </a:lnTo>
                    <a:lnTo>
                      <a:pt x="231" y="112"/>
                    </a:lnTo>
                    <a:lnTo>
                      <a:pt x="247" y="72"/>
                    </a:lnTo>
                    <a:close/>
                    <a:moveTo>
                      <a:pt x="203" y="48"/>
                    </a:moveTo>
                    <a:lnTo>
                      <a:pt x="237" y="68"/>
                    </a:lnTo>
                    <a:lnTo>
                      <a:pt x="221" y="108"/>
                    </a:lnTo>
                    <a:lnTo>
                      <a:pt x="187" y="88"/>
                    </a:lnTo>
                    <a:lnTo>
                      <a:pt x="203" y="48"/>
                    </a:lnTo>
                    <a:close/>
                    <a:moveTo>
                      <a:pt x="183" y="98"/>
                    </a:moveTo>
                    <a:lnTo>
                      <a:pt x="217" y="118"/>
                    </a:lnTo>
                    <a:lnTo>
                      <a:pt x="201" y="156"/>
                    </a:lnTo>
                    <a:lnTo>
                      <a:pt x="167" y="136"/>
                    </a:lnTo>
                    <a:lnTo>
                      <a:pt x="183" y="98"/>
                    </a:lnTo>
                    <a:close/>
                    <a:moveTo>
                      <a:pt x="163" y="146"/>
                    </a:moveTo>
                    <a:lnTo>
                      <a:pt x="197" y="166"/>
                    </a:lnTo>
                    <a:lnTo>
                      <a:pt x="181" y="206"/>
                    </a:lnTo>
                    <a:lnTo>
                      <a:pt x="147" y="186"/>
                    </a:lnTo>
                    <a:lnTo>
                      <a:pt x="163" y="146"/>
                    </a:lnTo>
                    <a:close/>
                    <a:moveTo>
                      <a:pt x="143" y="196"/>
                    </a:moveTo>
                    <a:lnTo>
                      <a:pt x="177" y="217"/>
                    </a:lnTo>
                    <a:lnTo>
                      <a:pt x="161" y="257"/>
                    </a:lnTo>
                    <a:lnTo>
                      <a:pt x="127" y="237"/>
                    </a:lnTo>
                    <a:lnTo>
                      <a:pt x="143" y="196"/>
                    </a:lnTo>
                    <a:close/>
                    <a:moveTo>
                      <a:pt x="122" y="245"/>
                    </a:moveTo>
                    <a:lnTo>
                      <a:pt x="157" y="267"/>
                    </a:lnTo>
                    <a:lnTo>
                      <a:pt x="141" y="305"/>
                    </a:lnTo>
                    <a:lnTo>
                      <a:pt x="106" y="285"/>
                    </a:lnTo>
                    <a:lnTo>
                      <a:pt x="122" y="245"/>
                    </a:lnTo>
                    <a:close/>
                    <a:moveTo>
                      <a:pt x="102" y="295"/>
                    </a:moveTo>
                    <a:lnTo>
                      <a:pt x="137" y="315"/>
                    </a:lnTo>
                    <a:lnTo>
                      <a:pt x="120" y="355"/>
                    </a:lnTo>
                    <a:lnTo>
                      <a:pt x="86" y="335"/>
                    </a:lnTo>
                    <a:lnTo>
                      <a:pt x="102" y="295"/>
                    </a:lnTo>
                    <a:close/>
                    <a:moveTo>
                      <a:pt x="82" y="345"/>
                    </a:moveTo>
                    <a:lnTo>
                      <a:pt x="116" y="365"/>
                    </a:lnTo>
                    <a:lnTo>
                      <a:pt x="100" y="403"/>
                    </a:lnTo>
                    <a:lnTo>
                      <a:pt x="66" y="383"/>
                    </a:lnTo>
                    <a:lnTo>
                      <a:pt x="82" y="345"/>
                    </a:lnTo>
                    <a:close/>
                    <a:moveTo>
                      <a:pt x="80" y="453"/>
                    </a:moveTo>
                    <a:lnTo>
                      <a:pt x="46" y="433"/>
                    </a:lnTo>
                    <a:lnTo>
                      <a:pt x="62" y="393"/>
                    </a:lnTo>
                    <a:lnTo>
                      <a:pt x="96" y="413"/>
                    </a:lnTo>
                    <a:lnTo>
                      <a:pt x="80" y="453"/>
                    </a:lnTo>
                    <a:close/>
                    <a:moveTo>
                      <a:pt x="125" y="479"/>
                    </a:moveTo>
                    <a:lnTo>
                      <a:pt x="90" y="457"/>
                    </a:lnTo>
                    <a:lnTo>
                      <a:pt x="106" y="419"/>
                    </a:lnTo>
                    <a:lnTo>
                      <a:pt x="141" y="439"/>
                    </a:lnTo>
                    <a:lnTo>
                      <a:pt x="125" y="479"/>
                    </a:lnTo>
                    <a:close/>
                    <a:moveTo>
                      <a:pt x="169" y="503"/>
                    </a:moveTo>
                    <a:lnTo>
                      <a:pt x="135" y="483"/>
                    </a:lnTo>
                    <a:lnTo>
                      <a:pt x="149" y="443"/>
                    </a:lnTo>
                    <a:lnTo>
                      <a:pt x="185" y="463"/>
                    </a:lnTo>
                    <a:lnTo>
                      <a:pt x="169" y="503"/>
                    </a:lnTo>
                    <a:close/>
                    <a:moveTo>
                      <a:pt x="213" y="529"/>
                    </a:moveTo>
                    <a:lnTo>
                      <a:pt x="177" y="509"/>
                    </a:lnTo>
                    <a:lnTo>
                      <a:pt x="193" y="469"/>
                    </a:lnTo>
                    <a:lnTo>
                      <a:pt x="229" y="489"/>
                    </a:lnTo>
                    <a:lnTo>
                      <a:pt x="213" y="529"/>
                    </a:lnTo>
                    <a:close/>
                    <a:moveTo>
                      <a:pt x="257" y="553"/>
                    </a:moveTo>
                    <a:lnTo>
                      <a:pt x="221" y="533"/>
                    </a:lnTo>
                    <a:lnTo>
                      <a:pt x="237" y="493"/>
                    </a:lnTo>
                    <a:lnTo>
                      <a:pt x="273" y="513"/>
                    </a:lnTo>
                    <a:lnTo>
                      <a:pt x="257" y="553"/>
                    </a:lnTo>
                    <a:close/>
                    <a:moveTo>
                      <a:pt x="301" y="577"/>
                    </a:moveTo>
                    <a:lnTo>
                      <a:pt x="265" y="559"/>
                    </a:lnTo>
                    <a:lnTo>
                      <a:pt x="281" y="519"/>
                    </a:lnTo>
                    <a:lnTo>
                      <a:pt x="317" y="539"/>
                    </a:lnTo>
                    <a:lnTo>
                      <a:pt x="301" y="577"/>
                    </a:lnTo>
                    <a:close/>
                    <a:moveTo>
                      <a:pt x="345" y="604"/>
                    </a:moveTo>
                    <a:lnTo>
                      <a:pt x="309" y="583"/>
                    </a:lnTo>
                    <a:lnTo>
                      <a:pt x="325" y="543"/>
                    </a:lnTo>
                    <a:lnTo>
                      <a:pt x="361" y="563"/>
                    </a:lnTo>
                    <a:lnTo>
                      <a:pt x="345" y="604"/>
                    </a:lnTo>
                    <a:close/>
                    <a:moveTo>
                      <a:pt x="387" y="628"/>
                    </a:moveTo>
                    <a:lnTo>
                      <a:pt x="353" y="608"/>
                    </a:lnTo>
                    <a:lnTo>
                      <a:pt x="369" y="569"/>
                    </a:lnTo>
                    <a:lnTo>
                      <a:pt x="403" y="589"/>
                    </a:lnTo>
                    <a:lnTo>
                      <a:pt x="387" y="628"/>
                    </a:lnTo>
                    <a:close/>
                    <a:moveTo>
                      <a:pt x="431" y="654"/>
                    </a:moveTo>
                    <a:lnTo>
                      <a:pt x="397" y="634"/>
                    </a:lnTo>
                    <a:lnTo>
                      <a:pt x="413" y="593"/>
                    </a:lnTo>
                    <a:lnTo>
                      <a:pt x="447" y="614"/>
                    </a:lnTo>
                    <a:lnTo>
                      <a:pt x="431" y="654"/>
                    </a:lnTo>
                    <a:close/>
                    <a:moveTo>
                      <a:pt x="476" y="678"/>
                    </a:moveTo>
                    <a:lnTo>
                      <a:pt x="441" y="658"/>
                    </a:lnTo>
                    <a:lnTo>
                      <a:pt x="458" y="620"/>
                    </a:lnTo>
                    <a:lnTo>
                      <a:pt x="492" y="640"/>
                    </a:lnTo>
                    <a:lnTo>
                      <a:pt x="476" y="678"/>
                    </a:lnTo>
                    <a:close/>
                    <a:moveTo>
                      <a:pt x="496" y="630"/>
                    </a:moveTo>
                    <a:lnTo>
                      <a:pt x="462" y="610"/>
                    </a:lnTo>
                    <a:lnTo>
                      <a:pt x="478" y="569"/>
                    </a:lnTo>
                    <a:lnTo>
                      <a:pt x="512" y="589"/>
                    </a:lnTo>
                    <a:lnTo>
                      <a:pt x="496" y="630"/>
                    </a:lnTo>
                    <a:close/>
                    <a:moveTo>
                      <a:pt x="516" y="579"/>
                    </a:moveTo>
                    <a:lnTo>
                      <a:pt x="482" y="559"/>
                    </a:lnTo>
                    <a:lnTo>
                      <a:pt x="498" y="521"/>
                    </a:lnTo>
                    <a:lnTo>
                      <a:pt x="532" y="541"/>
                    </a:lnTo>
                    <a:lnTo>
                      <a:pt x="516" y="579"/>
                    </a:lnTo>
                    <a:close/>
                    <a:moveTo>
                      <a:pt x="536" y="531"/>
                    </a:moveTo>
                    <a:lnTo>
                      <a:pt x="502" y="511"/>
                    </a:lnTo>
                    <a:lnTo>
                      <a:pt x="518" y="471"/>
                    </a:lnTo>
                    <a:lnTo>
                      <a:pt x="552" y="491"/>
                    </a:lnTo>
                    <a:lnTo>
                      <a:pt x="536" y="531"/>
                    </a:lnTo>
                    <a:close/>
                    <a:moveTo>
                      <a:pt x="556" y="481"/>
                    </a:moveTo>
                    <a:lnTo>
                      <a:pt x="522" y="461"/>
                    </a:lnTo>
                    <a:lnTo>
                      <a:pt x="538" y="423"/>
                    </a:lnTo>
                    <a:lnTo>
                      <a:pt x="572" y="443"/>
                    </a:lnTo>
                    <a:lnTo>
                      <a:pt x="556" y="481"/>
                    </a:lnTo>
                    <a:close/>
                    <a:moveTo>
                      <a:pt x="576" y="433"/>
                    </a:moveTo>
                    <a:lnTo>
                      <a:pt x="542" y="413"/>
                    </a:lnTo>
                    <a:lnTo>
                      <a:pt x="558" y="373"/>
                    </a:lnTo>
                    <a:lnTo>
                      <a:pt x="592" y="393"/>
                    </a:lnTo>
                    <a:lnTo>
                      <a:pt x="576" y="433"/>
                    </a:lnTo>
                    <a:close/>
                    <a:moveTo>
                      <a:pt x="596" y="383"/>
                    </a:moveTo>
                    <a:lnTo>
                      <a:pt x="562" y="363"/>
                    </a:lnTo>
                    <a:lnTo>
                      <a:pt x="578" y="325"/>
                    </a:lnTo>
                    <a:lnTo>
                      <a:pt x="612" y="345"/>
                    </a:lnTo>
                    <a:lnTo>
                      <a:pt x="596" y="383"/>
                    </a:lnTo>
                    <a:close/>
                    <a:moveTo>
                      <a:pt x="616" y="335"/>
                    </a:moveTo>
                    <a:lnTo>
                      <a:pt x="582" y="315"/>
                    </a:lnTo>
                    <a:lnTo>
                      <a:pt x="598" y="275"/>
                    </a:lnTo>
                    <a:lnTo>
                      <a:pt x="632" y="295"/>
                    </a:lnTo>
                    <a:lnTo>
                      <a:pt x="616" y="335"/>
                    </a:lnTo>
                    <a:close/>
                  </a:path>
                </a:pathLst>
              </a:custGeom>
              <a:solidFill>
                <a:srgbClr val="3B64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7" name="Freeform 296">
                <a:extLst>
                  <a:ext uri="{FF2B5EF4-FFF2-40B4-BE49-F238E27FC236}">
                    <a16:creationId xmlns:a16="http://schemas.microsoft.com/office/drawing/2014/main" id="{8679FD1E-65D4-45CB-9E2A-4611EA336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0" y="1808"/>
                <a:ext cx="218" cy="505"/>
              </a:xfrm>
              <a:custGeom>
                <a:avLst/>
                <a:gdLst>
                  <a:gd name="T0" fmla="*/ 0 w 218"/>
                  <a:gd name="T1" fmla="*/ 495 h 505"/>
                  <a:gd name="T2" fmla="*/ 16 w 218"/>
                  <a:gd name="T3" fmla="*/ 505 h 505"/>
                  <a:gd name="T4" fmla="*/ 218 w 218"/>
                  <a:gd name="T5" fmla="*/ 10 h 505"/>
                  <a:gd name="T6" fmla="*/ 200 w 218"/>
                  <a:gd name="T7" fmla="*/ 0 h 505"/>
                  <a:gd name="T8" fmla="*/ 0 w 218"/>
                  <a:gd name="T9" fmla="*/ 495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505">
                    <a:moveTo>
                      <a:pt x="0" y="495"/>
                    </a:moveTo>
                    <a:lnTo>
                      <a:pt x="16" y="505"/>
                    </a:lnTo>
                    <a:lnTo>
                      <a:pt x="218" y="10"/>
                    </a:lnTo>
                    <a:lnTo>
                      <a:pt x="200" y="0"/>
                    </a:lnTo>
                    <a:lnTo>
                      <a:pt x="0" y="49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8" name="Freeform 297">
                <a:extLst>
                  <a:ext uri="{FF2B5EF4-FFF2-40B4-BE49-F238E27FC236}">
                    <a16:creationId xmlns:a16="http://schemas.microsoft.com/office/drawing/2014/main" id="{10CAE9EB-BA68-314E-B80D-1CE8B02AFF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0" y="1906"/>
                <a:ext cx="219" cy="506"/>
              </a:xfrm>
              <a:custGeom>
                <a:avLst/>
                <a:gdLst>
                  <a:gd name="T0" fmla="*/ 0 w 219"/>
                  <a:gd name="T1" fmla="*/ 496 h 506"/>
                  <a:gd name="T2" fmla="*/ 18 w 219"/>
                  <a:gd name="T3" fmla="*/ 506 h 506"/>
                  <a:gd name="T4" fmla="*/ 219 w 219"/>
                  <a:gd name="T5" fmla="*/ 10 h 506"/>
                  <a:gd name="T6" fmla="*/ 203 w 219"/>
                  <a:gd name="T7" fmla="*/ 0 h 506"/>
                  <a:gd name="T8" fmla="*/ 0 w 219"/>
                  <a:gd name="T9" fmla="*/ 496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9" h="506">
                    <a:moveTo>
                      <a:pt x="0" y="496"/>
                    </a:moveTo>
                    <a:lnTo>
                      <a:pt x="18" y="506"/>
                    </a:lnTo>
                    <a:lnTo>
                      <a:pt x="219" y="10"/>
                    </a:lnTo>
                    <a:lnTo>
                      <a:pt x="203" y="0"/>
                    </a:lnTo>
                    <a:lnTo>
                      <a:pt x="0" y="49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9" name="Freeform 298">
                <a:extLst>
                  <a:ext uri="{FF2B5EF4-FFF2-40B4-BE49-F238E27FC236}">
                    <a16:creationId xmlns:a16="http://schemas.microsoft.com/office/drawing/2014/main" id="{161924F1-80EA-429D-AFA1-EAA13B39A7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" y="1956"/>
                <a:ext cx="540" cy="323"/>
              </a:xfrm>
              <a:custGeom>
                <a:avLst/>
                <a:gdLst>
                  <a:gd name="T0" fmla="*/ 0 w 540"/>
                  <a:gd name="T1" fmla="*/ 21 h 323"/>
                  <a:gd name="T2" fmla="*/ 532 w 540"/>
                  <a:gd name="T3" fmla="*/ 323 h 323"/>
                  <a:gd name="T4" fmla="*/ 540 w 540"/>
                  <a:gd name="T5" fmla="*/ 303 h 323"/>
                  <a:gd name="T6" fmla="*/ 8 w 540"/>
                  <a:gd name="T7" fmla="*/ 0 h 323"/>
                  <a:gd name="T8" fmla="*/ 0 w 540"/>
                  <a:gd name="T9" fmla="*/ 21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0" h="323">
                    <a:moveTo>
                      <a:pt x="0" y="21"/>
                    </a:moveTo>
                    <a:lnTo>
                      <a:pt x="532" y="323"/>
                    </a:lnTo>
                    <a:lnTo>
                      <a:pt x="540" y="303"/>
                    </a:lnTo>
                    <a:lnTo>
                      <a:pt x="8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0" name="Freeform 299">
                <a:extLst>
                  <a:ext uri="{FF2B5EF4-FFF2-40B4-BE49-F238E27FC236}">
                    <a16:creationId xmlns:a16="http://schemas.microsoft.com/office/drawing/2014/main" id="{B9B70C86-BEC0-772E-471C-E390775A78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1" y="2017"/>
                <a:ext cx="222" cy="521"/>
              </a:xfrm>
              <a:custGeom>
                <a:avLst/>
                <a:gdLst>
                  <a:gd name="T0" fmla="*/ 0 w 222"/>
                  <a:gd name="T1" fmla="*/ 521 h 521"/>
                  <a:gd name="T2" fmla="*/ 22 w 222"/>
                  <a:gd name="T3" fmla="*/ 517 h 521"/>
                  <a:gd name="T4" fmla="*/ 222 w 222"/>
                  <a:gd name="T5" fmla="*/ 20 h 521"/>
                  <a:gd name="T6" fmla="*/ 214 w 222"/>
                  <a:gd name="T7" fmla="*/ 0 h 521"/>
                  <a:gd name="T8" fmla="*/ 0 w 222"/>
                  <a:gd name="T9" fmla="*/ 521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2" h="521">
                    <a:moveTo>
                      <a:pt x="0" y="521"/>
                    </a:moveTo>
                    <a:lnTo>
                      <a:pt x="22" y="517"/>
                    </a:lnTo>
                    <a:lnTo>
                      <a:pt x="222" y="20"/>
                    </a:lnTo>
                    <a:lnTo>
                      <a:pt x="214" y="0"/>
                    </a:lnTo>
                    <a:lnTo>
                      <a:pt x="0" y="521"/>
                    </a:lnTo>
                    <a:close/>
                  </a:path>
                </a:pathLst>
              </a:custGeom>
              <a:solidFill>
                <a:srgbClr val="9494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1" name="Freeform 300">
                <a:extLst>
                  <a:ext uri="{FF2B5EF4-FFF2-40B4-BE49-F238E27FC236}">
                    <a16:creationId xmlns:a16="http://schemas.microsoft.com/office/drawing/2014/main" id="{22A64B39-6AE8-2AE5-5193-8E43668520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452"/>
                <a:ext cx="32" cy="477"/>
              </a:xfrm>
              <a:custGeom>
                <a:avLst/>
                <a:gdLst>
                  <a:gd name="T0" fmla="*/ 0 w 32"/>
                  <a:gd name="T1" fmla="*/ 467 h 477"/>
                  <a:gd name="T2" fmla="*/ 0 w 32"/>
                  <a:gd name="T3" fmla="*/ 467 h 477"/>
                  <a:gd name="T4" fmla="*/ 0 w 32"/>
                  <a:gd name="T5" fmla="*/ 471 h 477"/>
                  <a:gd name="T6" fmla="*/ 2 w 32"/>
                  <a:gd name="T7" fmla="*/ 473 h 477"/>
                  <a:gd name="T8" fmla="*/ 2 w 32"/>
                  <a:gd name="T9" fmla="*/ 473 h 477"/>
                  <a:gd name="T10" fmla="*/ 2 w 32"/>
                  <a:gd name="T11" fmla="*/ 473 h 477"/>
                  <a:gd name="T12" fmla="*/ 10 w 32"/>
                  <a:gd name="T13" fmla="*/ 475 h 477"/>
                  <a:gd name="T14" fmla="*/ 16 w 32"/>
                  <a:gd name="T15" fmla="*/ 477 h 477"/>
                  <a:gd name="T16" fmla="*/ 16 w 32"/>
                  <a:gd name="T17" fmla="*/ 477 h 477"/>
                  <a:gd name="T18" fmla="*/ 22 w 32"/>
                  <a:gd name="T19" fmla="*/ 475 h 477"/>
                  <a:gd name="T20" fmla="*/ 30 w 32"/>
                  <a:gd name="T21" fmla="*/ 473 h 477"/>
                  <a:gd name="T22" fmla="*/ 30 w 32"/>
                  <a:gd name="T23" fmla="*/ 473 h 477"/>
                  <a:gd name="T24" fmla="*/ 30 w 32"/>
                  <a:gd name="T25" fmla="*/ 473 h 477"/>
                  <a:gd name="T26" fmla="*/ 32 w 32"/>
                  <a:gd name="T27" fmla="*/ 471 h 477"/>
                  <a:gd name="T28" fmla="*/ 32 w 32"/>
                  <a:gd name="T29" fmla="*/ 467 h 477"/>
                  <a:gd name="T30" fmla="*/ 32 w 32"/>
                  <a:gd name="T31" fmla="*/ 467 h 477"/>
                  <a:gd name="T32" fmla="*/ 32 w 32"/>
                  <a:gd name="T33" fmla="*/ 0 h 477"/>
                  <a:gd name="T34" fmla="*/ 0 w 32"/>
                  <a:gd name="T35" fmla="*/ 0 h 477"/>
                  <a:gd name="T36" fmla="*/ 0 w 32"/>
                  <a:gd name="T37" fmla="*/ 467 h 4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" h="477">
                    <a:moveTo>
                      <a:pt x="0" y="467"/>
                    </a:moveTo>
                    <a:lnTo>
                      <a:pt x="0" y="467"/>
                    </a:lnTo>
                    <a:lnTo>
                      <a:pt x="0" y="471"/>
                    </a:lnTo>
                    <a:lnTo>
                      <a:pt x="2" y="473"/>
                    </a:lnTo>
                    <a:lnTo>
                      <a:pt x="2" y="473"/>
                    </a:lnTo>
                    <a:lnTo>
                      <a:pt x="2" y="473"/>
                    </a:lnTo>
                    <a:lnTo>
                      <a:pt x="10" y="475"/>
                    </a:lnTo>
                    <a:lnTo>
                      <a:pt x="16" y="477"/>
                    </a:lnTo>
                    <a:lnTo>
                      <a:pt x="16" y="477"/>
                    </a:lnTo>
                    <a:lnTo>
                      <a:pt x="22" y="475"/>
                    </a:lnTo>
                    <a:lnTo>
                      <a:pt x="30" y="473"/>
                    </a:lnTo>
                    <a:lnTo>
                      <a:pt x="30" y="473"/>
                    </a:lnTo>
                    <a:lnTo>
                      <a:pt x="30" y="473"/>
                    </a:lnTo>
                    <a:lnTo>
                      <a:pt x="32" y="471"/>
                    </a:lnTo>
                    <a:lnTo>
                      <a:pt x="32" y="467"/>
                    </a:lnTo>
                    <a:lnTo>
                      <a:pt x="32" y="467"/>
                    </a:lnTo>
                    <a:lnTo>
                      <a:pt x="32" y="0"/>
                    </a:lnTo>
                    <a:lnTo>
                      <a:pt x="0" y="0"/>
                    </a:lnTo>
                    <a:lnTo>
                      <a:pt x="0" y="467"/>
                    </a:lnTo>
                    <a:close/>
                  </a:path>
                </a:pathLst>
              </a:custGeom>
              <a:solidFill>
                <a:srgbClr val="7979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2" name="Freeform 301">
                <a:extLst>
                  <a:ext uri="{FF2B5EF4-FFF2-40B4-BE49-F238E27FC236}">
                    <a16:creationId xmlns:a16="http://schemas.microsoft.com/office/drawing/2014/main" id="{A27F74D1-8B16-AF10-8A92-7F8FACD178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7" y="2081"/>
                <a:ext cx="756" cy="832"/>
              </a:xfrm>
              <a:custGeom>
                <a:avLst/>
                <a:gdLst>
                  <a:gd name="T0" fmla="*/ 0 w 756"/>
                  <a:gd name="T1" fmla="*/ 523 h 832"/>
                  <a:gd name="T2" fmla="*/ 542 w 756"/>
                  <a:gd name="T3" fmla="*/ 832 h 832"/>
                  <a:gd name="T4" fmla="*/ 756 w 756"/>
                  <a:gd name="T5" fmla="*/ 313 h 832"/>
                  <a:gd name="T6" fmla="*/ 211 w 756"/>
                  <a:gd name="T7" fmla="*/ 0 h 832"/>
                  <a:gd name="T8" fmla="*/ 0 w 756"/>
                  <a:gd name="T9" fmla="*/ 523 h 8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6" h="832">
                    <a:moveTo>
                      <a:pt x="0" y="523"/>
                    </a:moveTo>
                    <a:lnTo>
                      <a:pt x="542" y="832"/>
                    </a:lnTo>
                    <a:lnTo>
                      <a:pt x="756" y="313"/>
                    </a:lnTo>
                    <a:lnTo>
                      <a:pt x="211" y="0"/>
                    </a:lnTo>
                    <a:lnTo>
                      <a:pt x="0" y="52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3" name="Freeform 302">
                <a:extLst>
                  <a:ext uri="{FF2B5EF4-FFF2-40B4-BE49-F238E27FC236}">
                    <a16:creationId xmlns:a16="http://schemas.microsoft.com/office/drawing/2014/main" id="{C39CC298-F4A7-907A-95B6-A9533677F3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3" y="2117"/>
                <a:ext cx="704" cy="760"/>
              </a:xfrm>
              <a:custGeom>
                <a:avLst/>
                <a:gdLst>
                  <a:gd name="T0" fmla="*/ 0 w 704"/>
                  <a:gd name="T1" fmla="*/ 469 h 760"/>
                  <a:gd name="T2" fmla="*/ 512 w 704"/>
                  <a:gd name="T3" fmla="*/ 760 h 760"/>
                  <a:gd name="T4" fmla="*/ 704 w 704"/>
                  <a:gd name="T5" fmla="*/ 295 h 760"/>
                  <a:gd name="T6" fmla="*/ 191 w 704"/>
                  <a:gd name="T7" fmla="*/ 0 h 760"/>
                  <a:gd name="T8" fmla="*/ 0 w 704"/>
                  <a:gd name="T9" fmla="*/ 469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4" h="760">
                    <a:moveTo>
                      <a:pt x="0" y="469"/>
                    </a:moveTo>
                    <a:lnTo>
                      <a:pt x="512" y="760"/>
                    </a:lnTo>
                    <a:lnTo>
                      <a:pt x="704" y="295"/>
                    </a:lnTo>
                    <a:lnTo>
                      <a:pt x="191" y="0"/>
                    </a:lnTo>
                    <a:lnTo>
                      <a:pt x="0" y="469"/>
                    </a:lnTo>
                    <a:close/>
                  </a:path>
                </a:pathLst>
              </a:custGeom>
              <a:solidFill>
                <a:srgbClr val="458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4" name="Freeform 303">
                <a:extLst>
                  <a:ext uri="{FF2B5EF4-FFF2-40B4-BE49-F238E27FC236}">
                    <a16:creationId xmlns:a16="http://schemas.microsoft.com/office/drawing/2014/main" id="{3DE689D5-CFBB-8EAB-A2D0-7E9B0DEC439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57" y="2135"/>
                <a:ext cx="676" cy="724"/>
              </a:xfrm>
              <a:custGeom>
                <a:avLst/>
                <a:gdLst>
                  <a:gd name="T0" fmla="*/ 570 w 676"/>
                  <a:gd name="T1" fmla="*/ 206 h 724"/>
                  <a:gd name="T2" fmla="*/ 474 w 676"/>
                  <a:gd name="T3" fmla="*/ 152 h 724"/>
                  <a:gd name="T4" fmla="*/ 371 w 676"/>
                  <a:gd name="T5" fmla="*/ 132 h 724"/>
                  <a:gd name="T6" fmla="*/ 249 w 676"/>
                  <a:gd name="T7" fmla="*/ 62 h 724"/>
                  <a:gd name="T8" fmla="*/ 161 w 676"/>
                  <a:gd name="T9" fmla="*/ 24 h 724"/>
                  <a:gd name="T10" fmla="*/ 151 w 676"/>
                  <a:gd name="T11" fmla="*/ 140 h 724"/>
                  <a:gd name="T12" fmla="*/ 94 w 676"/>
                  <a:gd name="T13" fmla="*/ 279 h 724"/>
                  <a:gd name="T14" fmla="*/ 24 w 676"/>
                  <a:gd name="T15" fmla="*/ 361 h 724"/>
                  <a:gd name="T16" fmla="*/ 40 w 676"/>
                  <a:gd name="T17" fmla="*/ 443 h 724"/>
                  <a:gd name="T18" fmla="*/ 163 w 676"/>
                  <a:gd name="T19" fmla="*/ 513 h 724"/>
                  <a:gd name="T20" fmla="*/ 239 w 676"/>
                  <a:gd name="T21" fmla="*/ 595 h 724"/>
                  <a:gd name="T22" fmla="*/ 335 w 676"/>
                  <a:gd name="T23" fmla="*/ 650 h 724"/>
                  <a:gd name="T24" fmla="*/ 435 w 676"/>
                  <a:gd name="T25" fmla="*/ 668 h 724"/>
                  <a:gd name="T26" fmla="*/ 532 w 676"/>
                  <a:gd name="T27" fmla="*/ 662 h 724"/>
                  <a:gd name="T28" fmla="*/ 576 w 676"/>
                  <a:gd name="T29" fmla="*/ 553 h 724"/>
                  <a:gd name="T30" fmla="*/ 584 w 676"/>
                  <a:gd name="T31" fmla="*/ 437 h 724"/>
                  <a:gd name="T32" fmla="*/ 640 w 676"/>
                  <a:gd name="T33" fmla="*/ 299 h 724"/>
                  <a:gd name="T34" fmla="*/ 552 w 676"/>
                  <a:gd name="T35" fmla="*/ 249 h 724"/>
                  <a:gd name="T36" fmla="*/ 343 w 676"/>
                  <a:gd name="T37" fmla="*/ 361 h 724"/>
                  <a:gd name="T38" fmla="*/ 237 w 676"/>
                  <a:gd name="T39" fmla="*/ 361 h 724"/>
                  <a:gd name="T40" fmla="*/ 375 w 676"/>
                  <a:gd name="T41" fmla="*/ 391 h 724"/>
                  <a:gd name="T42" fmla="*/ 387 w 676"/>
                  <a:gd name="T43" fmla="*/ 387 h 724"/>
                  <a:gd name="T44" fmla="*/ 407 w 676"/>
                  <a:gd name="T45" fmla="*/ 337 h 724"/>
                  <a:gd name="T46" fmla="*/ 371 w 676"/>
                  <a:gd name="T47" fmla="*/ 267 h 724"/>
                  <a:gd name="T48" fmla="*/ 249 w 676"/>
                  <a:gd name="T49" fmla="*/ 196 h 724"/>
                  <a:gd name="T50" fmla="*/ 227 w 676"/>
                  <a:gd name="T51" fmla="*/ 355 h 724"/>
                  <a:gd name="T52" fmla="*/ 233 w 676"/>
                  <a:gd name="T53" fmla="*/ 369 h 724"/>
                  <a:gd name="T54" fmla="*/ 277 w 676"/>
                  <a:gd name="T55" fmla="*/ 395 h 724"/>
                  <a:gd name="T56" fmla="*/ 347 w 676"/>
                  <a:gd name="T57" fmla="*/ 485 h 724"/>
                  <a:gd name="T58" fmla="*/ 464 w 676"/>
                  <a:gd name="T59" fmla="*/ 441 h 724"/>
                  <a:gd name="T60" fmla="*/ 468 w 676"/>
                  <a:gd name="T61" fmla="*/ 323 h 724"/>
                  <a:gd name="T62" fmla="*/ 464 w 676"/>
                  <a:gd name="T63" fmla="*/ 307 h 724"/>
                  <a:gd name="T64" fmla="*/ 419 w 676"/>
                  <a:gd name="T65" fmla="*/ 283 h 724"/>
                  <a:gd name="T66" fmla="*/ 347 w 676"/>
                  <a:gd name="T67" fmla="*/ 192 h 724"/>
                  <a:gd name="T68" fmla="*/ 225 w 676"/>
                  <a:gd name="T69" fmla="*/ 122 h 724"/>
                  <a:gd name="T70" fmla="*/ 203 w 676"/>
                  <a:gd name="T71" fmla="*/ 281 h 724"/>
                  <a:gd name="T72" fmla="*/ 179 w 676"/>
                  <a:gd name="T73" fmla="*/ 339 h 724"/>
                  <a:gd name="T74" fmla="*/ 159 w 676"/>
                  <a:gd name="T75" fmla="*/ 389 h 724"/>
                  <a:gd name="T76" fmla="*/ 197 w 676"/>
                  <a:gd name="T77" fmla="*/ 459 h 724"/>
                  <a:gd name="T78" fmla="*/ 319 w 676"/>
                  <a:gd name="T79" fmla="*/ 529 h 724"/>
                  <a:gd name="T80" fmla="*/ 423 w 676"/>
                  <a:gd name="T81" fmla="*/ 539 h 724"/>
                  <a:gd name="T82" fmla="*/ 435 w 676"/>
                  <a:gd name="T83" fmla="*/ 535 h 724"/>
                  <a:gd name="T84" fmla="*/ 456 w 676"/>
                  <a:gd name="T85" fmla="*/ 485 h 724"/>
                  <a:gd name="T86" fmla="*/ 532 w 676"/>
                  <a:gd name="T87" fmla="*/ 407 h 724"/>
                  <a:gd name="T88" fmla="*/ 528 w 676"/>
                  <a:gd name="T89" fmla="*/ 283 h 724"/>
                  <a:gd name="T90" fmla="*/ 456 w 676"/>
                  <a:gd name="T91" fmla="*/ 194 h 724"/>
                  <a:gd name="T92" fmla="*/ 333 w 676"/>
                  <a:gd name="T93" fmla="*/ 122 h 724"/>
                  <a:gd name="T94" fmla="*/ 289 w 676"/>
                  <a:gd name="T95" fmla="*/ 98 h 724"/>
                  <a:gd name="T96" fmla="*/ 185 w 676"/>
                  <a:gd name="T97" fmla="*/ 86 h 724"/>
                  <a:gd name="T98" fmla="*/ 179 w 676"/>
                  <a:gd name="T99" fmla="*/ 206 h 724"/>
                  <a:gd name="T100" fmla="*/ 155 w 676"/>
                  <a:gd name="T101" fmla="*/ 265 h 724"/>
                  <a:gd name="T102" fmla="*/ 80 w 676"/>
                  <a:gd name="T103" fmla="*/ 343 h 724"/>
                  <a:gd name="T104" fmla="*/ 78 w 676"/>
                  <a:gd name="T105" fmla="*/ 453 h 724"/>
                  <a:gd name="T106" fmla="*/ 183 w 676"/>
                  <a:gd name="T107" fmla="*/ 463 h 724"/>
                  <a:gd name="T108" fmla="*/ 237 w 676"/>
                  <a:gd name="T109" fmla="*/ 493 h 724"/>
                  <a:gd name="T110" fmla="*/ 307 w 676"/>
                  <a:gd name="T111" fmla="*/ 583 h 724"/>
                  <a:gd name="T112" fmla="*/ 429 w 676"/>
                  <a:gd name="T113" fmla="*/ 654 h 724"/>
                  <a:gd name="T114" fmla="*/ 474 w 676"/>
                  <a:gd name="T115" fmla="*/ 678 h 724"/>
                  <a:gd name="T116" fmla="*/ 530 w 676"/>
                  <a:gd name="T117" fmla="*/ 541 h 724"/>
                  <a:gd name="T118" fmla="*/ 536 w 676"/>
                  <a:gd name="T119" fmla="*/ 421 h 724"/>
                  <a:gd name="T120" fmla="*/ 560 w 676"/>
                  <a:gd name="T121" fmla="*/ 363 h 7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76" h="724">
                    <a:moveTo>
                      <a:pt x="656" y="257"/>
                    </a:moveTo>
                    <a:lnTo>
                      <a:pt x="648" y="253"/>
                    </a:lnTo>
                    <a:lnTo>
                      <a:pt x="636" y="285"/>
                    </a:lnTo>
                    <a:lnTo>
                      <a:pt x="600" y="265"/>
                    </a:lnTo>
                    <a:lnTo>
                      <a:pt x="614" y="233"/>
                    </a:lnTo>
                    <a:lnTo>
                      <a:pt x="604" y="227"/>
                    </a:lnTo>
                    <a:lnTo>
                      <a:pt x="592" y="259"/>
                    </a:lnTo>
                    <a:lnTo>
                      <a:pt x="556" y="239"/>
                    </a:lnTo>
                    <a:lnTo>
                      <a:pt x="570" y="206"/>
                    </a:lnTo>
                    <a:lnTo>
                      <a:pt x="560" y="202"/>
                    </a:lnTo>
                    <a:lnTo>
                      <a:pt x="548" y="235"/>
                    </a:lnTo>
                    <a:lnTo>
                      <a:pt x="512" y="214"/>
                    </a:lnTo>
                    <a:lnTo>
                      <a:pt x="526" y="182"/>
                    </a:lnTo>
                    <a:lnTo>
                      <a:pt x="518" y="176"/>
                    </a:lnTo>
                    <a:lnTo>
                      <a:pt x="504" y="208"/>
                    </a:lnTo>
                    <a:lnTo>
                      <a:pt x="468" y="188"/>
                    </a:lnTo>
                    <a:lnTo>
                      <a:pt x="482" y="156"/>
                    </a:lnTo>
                    <a:lnTo>
                      <a:pt x="474" y="152"/>
                    </a:lnTo>
                    <a:lnTo>
                      <a:pt x="460" y="184"/>
                    </a:lnTo>
                    <a:lnTo>
                      <a:pt x="425" y="164"/>
                    </a:lnTo>
                    <a:lnTo>
                      <a:pt x="437" y="132"/>
                    </a:lnTo>
                    <a:lnTo>
                      <a:pt x="429" y="126"/>
                    </a:lnTo>
                    <a:lnTo>
                      <a:pt x="415" y="158"/>
                    </a:lnTo>
                    <a:lnTo>
                      <a:pt x="381" y="138"/>
                    </a:lnTo>
                    <a:lnTo>
                      <a:pt x="393" y="106"/>
                    </a:lnTo>
                    <a:lnTo>
                      <a:pt x="385" y="100"/>
                    </a:lnTo>
                    <a:lnTo>
                      <a:pt x="371" y="132"/>
                    </a:lnTo>
                    <a:lnTo>
                      <a:pt x="337" y="112"/>
                    </a:lnTo>
                    <a:lnTo>
                      <a:pt x="349" y="80"/>
                    </a:lnTo>
                    <a:lnTo>
                      <a:pt x="341" y="76"/>
                    </a:lnTo>
                    <a:lnTo>
                      <a:pt x="327" y="108"/>
                    </a:lnTo>
                    <a:lnTo>
                      <a:pt x="293" y="88"/>
                    </a:lnTo>
                    <a:lnTo>
                      <a:pt x="305" y="56"/>
                    </a:lnTo>
                    <a:lnTo>
                      <a:pt x="297" y="50"/>
                    </a:lnTo>
                    <a:lnTo>
                      <a:pt x="283" y="82"/>
                    </a:lnTo>
                    <a:lnTo>
                      <a:pt x="249" y="62"/>
                    </a:lnTo>
                    <a:lnTo>
                      <a:pt x="261" y="30"/>
                    </a:lnTo>
                    <a:lnTo>
                      <a:pt x="253" y="26"/>
                    </a:lnTo>
                    <a:lnTo>
                      <a:pt x="239" y="58"/>
                    </a:lnTo>
                    <a:lnTo>
                      <a:pt x="205" y="38"/>
                    </a:lnTo>
                    <a:lnTo>
                      <a:pt x="217" y="6"/>
                    </a:lnTo>
                    <a:lnTo>
                      <a:pt x="209" y="0"/>
                    </a:lnTo>
                    <a:lnTo>
                      <a:pt x="195" y="32"/>
                    </a:lnTo>
                    <a:lnTo>
                      <a:pt x="165" y="14"/>
                    </a:lnTo>
                    <a:lnTo>
                      <a:pt x="161" y="24"/>
                    </a:lnTo>
                    <a:lnTo>
                      <a:pt x="191" y="42"/>
                    </a:lnTo>
                    <a:lnTo>
                      <a:pt x="175" y="82"/>
                    </a:lnTo>
                    <a:lnTo>
                      <a:pt x="145" y="64"/>
                    </a:lnTo>
                    <a:lnTo>
                      <a:pt x="141" y="74"/>
                    </a:lnTo>
                    <a:lnTo>
                      <a:pt x="171" y="92"/>
                    </a:lnTo>
                    <a:lnTo>
                      <a:pt x="155" y="130"/>
                    </a:lnTo>
                    <a:lnTo>
                      <a:pt x="125" y="112"/>
                    </a:lnTo>
                    <a:lnTo>
                      <a:pt x="121" y="122"/>
                    </a:lnTo>
                    <a:lnTo>
                      <a:pt x="151" y="140"/>
                    </a:lnTo>
                    <a:lnTo>
                      <a:pt x="135" y="180"/>
                    </a:lnTo>
                    <a:lnTo>
                      <a:pt x="104" y="162"/>
                    </a:lnTo>
                    <a:lnTo>
                      <a:pt x="100" y="172"/>
                    </a:lnTo>
                    <a:lnTo>
                      <a:pt x="131" y="190"/>
                    </a:lnTo>
                    <a:lnTo>
                      <a:pt x="114" y="231"/>
                    </a:lnTo>
                    <a:lnTo>
                      <a:pt x="84" y="212"/>
                    </a:lnTo>
                    <a:lnTo>
                      <a:pt x="80" y="223"/>
                    </a:lnTo>
                    <a:lnTo>
                      <a:pt x="110" y="241"/>
                    </a:lnTo>
                    <a:lnTo>
                      <a:pt x="94" y="279"/>
                    </a:lnTo>
                    <a:lnTo>
                      <a:pt x="64" y="261"/>
                    </a:lnTo>
                    <a:lnTo>
                      <a:pt x="60" y="271"/>
                    </a:lnTo>
                    <a:lnTo>
                      <a:pt x="90" y="289"/>
                    </a:lnTo>
                    <a:lnTo>
                      <a:pt x="74" y="329"/>
                    </a:lnTo>
                    <a:lnTo>
                      <a:pt x="44" y="311"/>
                    </a:lnTo>
                    <a:lnTo>
                      <a:pt x="40" y="321"/>
                    </a:lnTo>
                    <a:lnTo>
                      <a:pt x="70" y="339"/>
                    </a:lnTo>
                    <a:lnTo>
                      <a:pt x="54" y="379"/>
                    </a:lnTo>
                    <a:lnTo>
                      <a:pt x="24" y="361"/>
                    </a:lnTo>
                    <a:lnTo>
                      <a:pt x="20" y="369"/>
                    </a:lnTo>
                    <a:lnTo>
                      <a:pt x="50" y="389"/>
                    </a:lnTo>
                    <a:lnTo>
                      <a:pt x="36" y="427"/>
                    </a:lnTo>
                    <a:lnTo>
                      <a:pt x="4" y="409"/>
                    </a:lnTo>
                    <a:lnTo>
                      <a:pt x="0" y="419"/>
                    </a:lnTo>
                    <a:lnTo>
                      <a:pt x="32" y="437"/>
                    </a:lnTo>
                    <a:lnTo>
                      <a:pt x="18" y="469"/>
                    </a:lnTo>
                    <a:lnTo>
                      <a:pt x="26" y="475"/>
                    </a:lnTo>
                    <a:lnTo>
                      <a:pt x="40" y="443"/>
                    </a:lnTo>
                    <a:lnTo>
                      <a:pt x="74" y="463"/>
                    </a:lnTo>
                    <a:lnTo>
                      <a:pt x="62" y="495"/>
                    </a:lnTo>
                    <a:lnTo>
                      <a:pt x="70" y="499"/>
                    </a:lnTo>
                    <a:lnTo>
                      <a:pt x="84" y="467"/>
                    </a:lnTo>
                    <a:lnTo>
                      <a:pt x="118" y="487"/>
                    </a:lnTo>
                    <a:lnTo>
                      <a:pt x="106" y="519"/>
                    </a:lnTo>
                    <a:lnTo>
                      <a:pt x="114" y="525"/>
                    </a:lnTo>
                    <a:lnTo>
                      <a:pt x="129" y="493"/>
                    </a:lnTo>
                    <a:lnTo>
                      <a:pt x="163" y="513"/>
                    </a:lnTo>
                    <a:lnTo>
                      <a:pt x="151" y="545"/>
                    </a:lnTo>
                    <a:lnTo>
                      <a:pt x="159" y="549"/>
                    </a:lnTo>
                    <a:lnTo>
                      <a:pt x="173" y="517"/>
                    </a:lnTo>
                    <a:lnTo>
                      <a:pt x="207" y="537"/>
                    </a:lnTo>
                    <a:lnTo>
                      <a:pt x="195" y="569"/>
                    </a:lnTo>
                    <a:lnTo>
                      <a:pt x="203" y="575"/>
                    </a:lnTo>
                    <a:lnTo>
                      <a:pt x="217" y="543"/>
                    </a:lnTo>
                    <a:lnTo>
                      <a:pt x="251" y="563"/>
                    </a:lnTo>
                    <a:lnTo>
                      <a:pt x="239" y="595"/>
                    </a:lnTo>
                    <a:lnTo>
                      <a:pt x="247" y="599"/>
                    </a:lnTo>
                    <a:lnTo>
                      <a:pt x="259" y="567"/>
                    </a:lnTo>
                    <a:lnTo>
                      <a:pt x="295" y="587"/>
                    </a:lnTo>
                    <a:lnTo>
                      <a:pt x="281" y="620"/>
                    </a:lnTo>
                    <a:lnTo>
                      <a:pt x="291" y="624"/>
                    </a:lnTo>
                    <a:lnTo>
                      <a:pt x="303" y="593"/>
                    </a:lnTo>
                    <a:lnTo>
                      <a:pt x="339" y="614"/>
                    </a:lnTo>
                    <a:lnTo>
                      <a:pt x="325" y="644"/>
                    </a:lnTo>
                    <a:lnTo>
                      <a:pt x="335" y="650"/>
                    </a:lnTo>
                    <a:lnTo>
                      <a:pt x="347" y="618"/>
                    </a:lnTo>
                    <a:lnTo>
                      <a:pt x="383" y="638"/>
                    </a:lnTo>
                    <a:lnTo>
                      <a:pt x="369" y="670"/>
                    </a:lnTo>
                    <a:lnTo>
                      <a:pt x="379" y="674"/>
                    </a:lnTo>
                    <a:lnTo>
                      <a:pt x="391" y="644"/>
                    </a:lnTo>
                    <a:lnTo>
                      <a:pt x="425" y="662"/>
                    </a:lnTo>
                    <a:lnTo>
                      <a:pt x="413" y="694"/>
                    </a:lnTo>
                    <a:lnTo>
                      <a:pt x="421" y="700"/>
                    </a:lnTo>
                    <a:lnTo>
                      <a:pt x="435" y="668"/>
                    </a:lnTo>
                    <a:lnTo>
                      <a:pt x="470" y="688"/>
                    </a:lnTo>
                    <a:lnTo>
                      <a:pt x="458" y="720"/>
                    </a:lnTo>
                    <a:lnTo>
                      <a:pt x="466" y="724"/>
                    </a:lnTo>
                    <a:lnTo>
                      <a:pt x="480" y="692"/>
                    </a:lnTo>
                    <a:lnTo>
                      <a:pt x="512" y="712"/>
                    </a:lnTo>
                    <a:lnTo>
                      <a:pt x="516" y="702"/>
                    </a:lnTo>
                    <a:lnTo>
                      <a:pt x="484" y="684"/>
                    </a:lnTo>
                    <a:lnTo>
                      <a:pt x="500" y="644"/>
                    </a:lnTo>
                    <a:lnTo>
                      <a:pt x="532" y="662"/>
                    </a:lnTo>
                    <a:lnTo>
                      <a:pt x="536" y="652"/>
                    </a:lnTo>
                    <a:lnTo>
                      <a:pt x="504" y="634"/>
                    </a:lnTo>
                    <a:lnTo>
                      <a:pt x="520" y="593"/>
                    </a:lnTo>
                    <a:lnTo>
                      <a:pt x="552" y="614"/>
                    </a:lnTo>
                    <a:lnTo>
                      <a:pt x="556" y="604"/>
                    </a:lnTo>
                    <a:lnTo>
                      <a:pt x="524" y="585"/>
                    </a:lnTo>
                    <a:lnTo>
                      <a:pt x="540" y="545"/>
                    </a:lnTo>
                    <a:lnTo>
                      <a:pt x="572" y="563"/>
                    </a:lnTo>
                    <a:lnTo>
                      <a:pt x="576" y="553"/>
                    </a:lnTo>
                    <a:lnTo>
                      <a:pt x="544" y="535"/>
                    </a:lnTo>
                    <a:lnTo>
                      <a:pt x="560" y="497"/>
                    </a:lnTo>
                    <a:lnTo>
                      <a:pt x="592" y="515"/>
                    </a:lnTo>
                    <a:lnTo>
                      <a:pt x="596" y="505"/>
                    </a:lnTo>
                    <a:lnTo>
                      <a:pt x="564" y="487"/>
                    </a:lnTo>
                    <a:lnTo>
                      <a:pt x="580" y="447"/>
                    </a:lnTo>
                    <a:lnTo>
                      <a:pt x="612" y="465"/>
                    </a:lnTo>
                    <a:lnTo>
                      <a:pt x="616" y="455"/>
                    </a:lnTo>
                    <a:lnTo>
                      <a:pt x="584" y="437"/>
                    </a:lnTo>
                    <a:lnTo>
                      <a:pt x="600" y="397"/>
                    </a:lnTo>
                    <a:lnTo>
                      <a:pt x="632" y="417"/>
                    </a:lnTo>
                    <a:lnTo>
                      <a:pt x="636" y="407"/>
                    </a:lnTo>
                    <a:lnTo>
                      <a:pt x="604" y="389"/>
                    </a:lnTo>
                    <a:lnTo>
                      <a:pt x="620" y="349"/>
                    </a:lnTo>
                    <a:lnTo>
                      <a:pt x="652" y="367"/>
                    </a:lnTo>
                    <a:lnTo>
                      <a:pt x="656" y="357"/>
                    </a:lnTo>
                    <a:lnTo>
                      <a:pt x="624" y="339"/>
                    </a:lnTo>
                    <a:lnTo>
                      <a:pt x="640" y="299"/>
                    </a:lnTo>
                    <a:lnTo>
                      <a:pt x="672" y="319"/>
                    </a:lnTo>
                    <a:lnTo>
                      <a:pt x="676" y="309"/>
                    </a:lnTo>
                    <a:lnTo>
                      <a:pt x="644" y="289"/>
                    </a:lnTo>
                    <a:lnTo>
                      <a:pt x="656" y="257"/>
                    </a:lnTo>
                    <a:close/>
                    <a:moveTo>
                      <a:pt x="552" y="249"/>
                    </a:moveTo>
                    <a:lnTo>
                      <a:pt x="588" y="269"/>
                    </a:lnTo>
                    <a:lnTo>
                      <a:pt x="572" y="309"/>
                    </a:lnTo>
                    <a:lnTo>
                      <a:pt x="536" y="289"/>
                    </a:lnTo>
                    <a:lnTo>
                      <a:pt x="552" y="249"/>
                    </a:lnTo>
                    <a:close/>
                    <a:moveTo>
                      <a:pt x="335" y="357"/>
                    </a:moveTo>
                    <a:lnTo>
                      <a:pt x="301" y="335"/>
                    </a:lnTo>
                    <a:lnTo>
                      <a:pt x="317" y="297"/>
                    </a:lnTo>
                    <a:lnTo>
                      <a:pt x="351" y="317"/>
                    </a:lnTo>
                    <a:lnTo>
                      <a:pt x="335" y="357"/>
                    </a:lnTo>
                    <a:close/>
                    <a:moveTo>
                      <a:pt x="359" y="321"/>
                    </a:moveTo>
                    <a:lnTo>
                      <a:pt x="395" y="341"/>
                    </a:lnTo>
                    <a:lnTo>
                      <a:pt x="379" y="381"/>
                    </a:lnTo>
                    <a:lnTo>
                      <a:pt x="343" y="361"/>
                    </a:lnTo>
                    <a:lnTo>
                      <a:pt x="359" y="321"/>
                    </a:lnTo>
                    <a:close/>
                    <a:moveTo>
                      <a:pt x="291" y="331"/>
                    </a:moveTo>
                    <a:lnTo>
                      <a:pt x="257" y="311"/>
                    </a:lnTo>
                    <a:lnTo>
                      <a:pt x="273" y="271"/>
                    </a:lnTo>
                    <a:lnTo>
                      <a:pt x="307" y="291"/>
                    </a:lnTo>
                    <a:lnTo>
                      <a:pt x="291" y="331"/>
                    </a:lnTo>
                    <a:close/>
                    <a:moveTo>
                      <a:pt x="287" y="341"/>
                    </a:moveTo>
                    <a:lnTo>
                      <a:pt x="271" y="381"/>
                    </a:lnTo>
                    <a:lnTo>
                      <a:pt x="237" y="361"/>
                    </a:lnTo>
                    <a:lnTo>
                      <a:pt x="253" y="321"/>
                    </a:lnTo>
                    <a:lnTo>
                      <a:pt x="287" y="341"/>
                    </a:lnTo>
                    <a:close/>
                    <a:moveTo>
                      <a:pt x="297" y="345"/>
                    </a:moveTo>
                    <a:lnTo>
                      <a:pt x="331" y="365"/>
                    </a:lnTo>
                    <a:lnTo>
                      <a:pt x="315" y="405"/>
                    </a:lnTo>
                    <a:lnTo>
                      <a:pt x="281" y="385"/>
                    </a:lnTo>
                    <a:lnTo>
                      <a:pt x="297" y="345"/>
                    </a:lnTo>
                    <a:close/>
                    <a:moveTo>
                      <a:pt x="339" y="371"/>
                    </a:moveTo>
                    <a:lnTo>
                      <a:pt x="375" y="391"/>
                    </a:lnTo>
                    <a:lnTo>
                      <a:pt x="359" y="431"/>
                    </a:lnTo>
                    <a:lnTo>
                      <a:pt x="323" y="411"/>
                    </a:lnTo>
                    <a:lnTo>
                      <a:pt x="339" y="371"/>
                    </a:lnTo>
                    <a:close/>
                    <a:moveTo>
                      <a:pt x="383" y="395"/>
                    </a:moveTo>
                    <a:lnTo>
                      <a:pt x="419" y="415"/>
                    </a:lnTo>
                    <a:lnTo>
                      <a:pt x="403" y="455"/>
                    </a:lnTo>
                    <a:lnTo>
                      <a:pt x="367" y="435"/>
                    </a:lnTo>
                    <a:lnTo>
                      <a:pt x="383" y="395"/>
                    </a:lnTo>
                    <a:close/>
                    <a:moveTo>
                      <a:pt x="387" y="387"/>
                    </a:moveTo>
                    <a:lnTo>
                      <a:pt x="403" y="347"/>
                    </a:lnTo>
                    <a:lnTo>
                      <a:pt x="439" y="367"/>
                    </a:lnTo>
                    <a:lnTo>
                      <a:pt x="423" y="407"/>
                    </a:lnTo>
                    <a:lnTo>
                      <a:pt x="387" y="387"/>
                    </a:lnTo>
                    <a:close/>
                    <a:moveTo>
                      <a:pt x="407" y="337"/>
                    </a:moveTo>
                    <a:lnTo>
                      <a:pt x="423" y="297"/>
                    </a:lnTo>
                    <a:lnTo>
                      <a:pt x="460" y="317"/>
                    </a:lnTo>
                    <a:lnTo>
                      <a:pt x="443" y="357"/>
                    </a:lnTo>
                    <a:lnTo>
                      <a:pt x="407" y="337"/>
                    </a:lnTo>
                    <a:close/>
                    <a:moveTo>
                      <a:pt x="399" y="331"/>
                    </a:moveTo>
                    <a:lnTo>
                      <a:pt x="363" y="311"/>
                    </a:lnTo>
                    <a:lnTo>
                      <a:pt x="379" y="273"/>
                    </a:lnTo>
                    <a:lnTo>
                      <a:pt x="415" y="293"/>
                    </a:lnTo>
                    <a:lnTo>
                      <a:pt x="399" y="331"/>
                    </a:lnTo>
                    <a:close/>
                    <a:moveTo>
                      <a:pt x="355" y="307"/>
                    </a:moveTo>
                    <a:lnTo>
                      <a:pt x="321" y="287"/>
                    </a:lnTo>
                    <a:lnTo>
                      <a:pt x="337" y="247"/>
                    </a:lnTo>
                    <a:lnTo>
                      <a:pt x="371" y="267"/>
                    </a:lnTo>
                    <a:lnTo>
                      <a:pt x="355" y="307"/>
                    </a:lnTo>
                    <a:close/>
                    <a:moveTo>
                      <a:pt x="311" y="281"/>
                    </a:moveTo>
                    <a:lnTo>
                      <a:pt x="277" y="261"/>
                    </a:lnTo>
                    <a:lnTo>
                      <a:pt x="293" y="223"/>
                    </a:lnTo>
                    <a:lnTo>
                      <a:pt x="327" y="243"/>
                    </a:lnTo>
                    <a:lnTo>
                      <a:pt x="311" y="281"/>
                    </a:lnTo>
                    <a:close/>
                    <a:moveTo>
                      <a:pt x="267" y="257"/>
                    </a:moveTo>
                    <a:lnTo>
                      <a:pt x="233" y="237"/>
                    </a:lnTo>
                    <a:lnTo>
                      <a:pt x="249" y="196"/>
                    </a:lnTo>
                    <a:lnTo>
                      <a:pt x="283" y="216"/>
                    </a:lnTo>
                    <a:lnTo>
                      <a:pt x="267" y="257"/>
                    </a:lnTo>
                    <a:close/>
                    <a:moveTo>
                      <a:pt x="263" y="267"/>
                    </a:moveTo>
                    <a:lnTo>
                      <a:pt x="247" y="305"/>
                    </a:lnTo>
                    <a:lnTo>
                      <a:pt x="213" y="285"/>
                    </a:lnTo>
                    <a:lnTo>
                      <a:pt x="229" y="247"/>
                    </a:lnTo>
                    <a:lnTo>
                      <a:pt x="263" y="267"/>
                    </a:lnTo>
                    <a:close/>
                    <a:moveTo>
                      <a:pt x="243" y="315"/>
                    </a:moveTo>
                    <a:lnTo>
                      <a:pt x="227" y="355"/>
                    </a:lnTo>
                    <a:lnTo>
                      <a:pt x="193" y="335"/>
                    </a:lnTo>
                    <a:lnTo>
                      <a:pt x="209" y="295"/>
                    </a:lnTo>
                    <a:lnTo>
                      <a:pt x="243" y="315"/>
                    </a:lnTo>
                    <a:close/>
                    <a:moveTo>
                      <a:pt x="223" y="365"/>
                    </a:moveTo>
                    <a:lnTo>
                      <a:pt x="207" y="405"/>
                    </a:lnTo>
                    <a:lnTo>
                      <a:pt x="173" y="385"/>
                    </a:lnTo>
                    <a:lnTo>
                      <a:pt x="189" y="345"/>
                    </a:lnTo>
                    <a:lnTo>
                      <a:pt x="223" y="365"/>
                    </a:lnTo>
                    <a:close/>
                    <a:moveTo>
                      <a:pt x="233" y="369"/>
                    </a:moveTo>
                    <a:lnTo>
                      <a:pt x="267" y="389"/>
                    </a:lnTo>
                    <a:lnTo>
                      <a:pt x="251" y="429"/>
                    </a:lnTo>
                    <a:lnTo>
                      <a:pt x="217" y="409"/>
                    </a:lnTo>
                    <a:lnTo>
                      <a:pt x="233" y="369"/>
                    </a:lnTo>
                    <a:close/>
                    <a:moveTo>
                      <a:pt x="277" y="395"/>
                    </a:moveTo>
                    <a:lnTo>
                      <a:pt x="311" y="415"/>
                    </a:lnTo>
                    <a:lnTo>
                      <a:pt x="295" y="455"/>
                    </a:lnTo>
                    <a:lnTo>
                      <a:pt x="261" y="435"/>
                    </a:lnTo>
                    <a:lnTo>
                      <a:pt x="277" y="395"/>
                    </a:lnTo>
                    <a:close/>
                    <a:moveTo>
                      <a:pt x="319" y="421"/>
                    </a:moveTo>
                    <a:lnTo>
                      <a:pt x="355" y="441"/>
                    </a:lnTo>
                    <a:lnTo>
                      <a:pt x="339" y="479"/>
                    </a:lnTo>
                    <a:lnTo>
                      <a:pt x="303" y="459"/>
                    </a:lnTo>
                    <a:lnTo>
                      <a:pt x="319" y="421"/>
                    </a:lnTo>
                    <a:close/>
                    <a:moveTo>
                      <a:pt x="363" y="445"/>
                    </a:moveTo>
                    <a:lnTo>
                      <a:pt x="399" y="465"/>
                    </a:lnTo>
                    <a:lnTo>
                      <a:pt x="383" y="505"/>
                    </a:lnTo>
                    <a:lnTo>
                      <a:pt x="347" y="485"/>
                    </a:lnTo>
                    <a:lnTo>
                      <a:pt x="363" y="445"/>
                    </a:lnTo>
                    <a:close/>
                    <a:moveTo>
                      <a:pt x="407" y="471"/>
                    </a:moveTo>
                    <a:lnTo>
                      <a:pt x="443" y="491"/>
                    </a:lnTo>
                    <a:lnTo>
                      <a:pt x="427" y="529"/>
                    </a:lnTo>
                    <a:lnTo>
                      <a:pt x="391" y="509"/>
                    </a:lnTo>
                    <a:lnTo>
                      <a:pt x="407" y="471"/>
                    </a:lnTo>
                    <a:close/>
                    <a:moveTo>
                      <a:pt x="411" y="461"/>
                    </a:moveTo>
                    <a:lnTo>
                      <a:pt x="427" y="421"/>
                    </a:lnTo>
                    <a:lnTo>
                      <a:pt x="464" y="441"/>
                    </a:lnTo>
                    <a:lnTo>
                      <a:pt x="448" y="481"/>
                    </a:lnTo>
                    <a:lnTo>
                      <a:pt x="411" y="461"/>
                    </a:lnTo>
                    <a:close/>
                    <a:moveTo>
                      <a:pt x="431" y="411"/>
                    </a:moveTo>
                    <a:lnTo>
                      <a:pt x="448" y="371"/>
                    </a:lnTo>
                    <a:lnTo>
                      <a:pt x="484" y="391"/>
                    </a:lnTo>
                    <a:lnTo>
                      <a:pt x="468" y="431"/>
                    </a:lnTo>
                    <a:lnTo>
                      <a:pt x="431" y="411"/>
                    </a:lnTo>
                    <a:close/>
                    <a:moveTo>
                      <a:pt x="452" y="363"/>
                    </a:moveTo>
                    <a:lnTo>
                      <a:pt x="468" y="323"/>
                    </a:lnTo>
                    <a:lnTo>
                      <a:pt x="504" y="343"/>
                    </a:lnTo>
                    <a:lnTo>
                      <a:pt x="488" y="383"/>
                    </a:lnTo>
                    <a:lnTo>
                      <a:pt x="452" y="363"/>
                    </a:lnTo>
                    <a:close/>
                    <a:moveTo>
                      <a:pt x="472" y="313"/>
                    </a:moveTo>
                    <a:lnTo>
                      <a:pt x="488" y="273"/>
                    </a:lnTo>
                    <a:lnTo>
                      <a:pt x="524" y="293"/>
                    </a:lnTo>
                    <a:lnTo>
                      <a:pt x="508" y="333"/>
                    </a:lnTo>
                    <a:lnTo>
                      <a:pt x="472" y="313"/>
                    </a:lnTo>
                    <a:close/>
                    <a:moveTo>
                      <a:pt x="464" y="307"/>
                    </a:moveTo>
                    <a:lnTo>
                      <a:pt x="427" y="287"/>
                    </a:lnTo>
                    <a:lnTo>
                      <a:pt x="443" y="249"/>
                    </a:lnTo>
                    <a:lnTo>
                      <a:pt x="480" y="269"/>
                    </a:lnTo>
                    <a:lnTo>
                      <a:pt x="464" y="307"/>
                    </a:lnTo>
                    <a:close/>
                    <a:moveTo>
                      <a:pt x="419" y="283"/>
                    </a:moveTo>
                    <a:lnTo>
                      <a:pt x="385" y="263"/>
                    </a:lnTo>
                    <a:lnTo>
                      <a:pt x="401" y="223"/>
                    </a:lnTo>
                    <a:lnTo>
                      <a:pt x="435" y="243"/>
                    </a:lnTo>
                    <a:lnTo>
                      <a:pt x="419" y="283"/>
                    </a:lnTo>
                    <a:close/>
                    <a:moveTo>
                      <a:pt x="375" y="257"/>
                    </a:moveTo>
                    <a:lnTo>
                      <a:pt x="341" y="237"/>
                    </a:lnTo>
                    <a:lnTo>
                      <a:pt x="357" y="198"/>
                    </a:lnTo>
                    <a:lnTo>
                      <a:pt x="391" y="219"/>
                    </a:lnTo>
                    <a:lnTo>
                      <a:pt x="375" y="257"/>
                    </a:lnTo>
                    <a:close/>
                    <a:moveTo>
                      <a:pt x="331" y="233"/>
                    </a:moveTo>
                    <a:lnTo>
                      <a:pt x="297" y="212"/>
                    </a:lnTo>
                    <a:lnTo>
                      <a:pt x="313" y="172"/>
                    </a:lnTo>
                    <a:lnTo>
                      <a:pt x="347" y="192"/>
                    </a:lnTo>
                    <a:lnTo>
                      <a:pt x="331" y="233"/>
                    </a:lnTo>
                    <a:close/>
                    <a:moveTo>
                      <a:pt x="287" y="206"/>
                    </a:moveTo>
                    <a:lnTo>
                      <a:pt x="253" y="186"/>
                    </a:lnTo>
                    <a:lnTo>
                      <a:pt x="269" y="146"/>
                    </a:lnTo>
                    <a:lnTo>
                      <a:pt x="303" y="166"/>
                    </a:lnTo>
                    <a:lnTo>
                      <a:pt x="287" y="206"/>
                    </a:lnTo>
                    <a:close/>
                    <a:moveTo>
                      <a:pt x="243" y="182"/>
                    </a:moveTo>
                    <a:lnTo>
                      <a:pt x="209" y="162"/>
                    </a:lnTo>
                    <a:lnTo>
                      <a:pt x="225" y="122"/>
                    </a:lnTo>
                    <a:lnTo>
                      <a:pt x="259" y="142"/>
                    </a:lnTo>
                    <a:lnTo>
                      <a:pt x="243" y="182"/>
                    </a:lnTo>
                    <a:close/>
                    <a:moveTo>
                      <a:pt x="239" y="192"/>
                    </a:moveTo>
                    <a:lnTo>
                      <a:pt x="223" y="231"/>
                    </a:lnTo>
                    <a:lnTo>
                      <a:pt x="189" y="210"/>
                    </a:lnTo>
                    <a:lnTo>
                      <a:pt x="205" y="170"/>
                    </a:lnTo>
                    <a:lnTo>
                      <a:pt x="239" y="192"/>
                    </a:lnTo>
                    <a:close/>
                    <a:moveTo>
                      <a:pt x="219" y="241"/>
                    </a:moveTo>
                    <a:lnTo>
                      <a:pt x="203" y="281"/>
                    </a:lnTo>
                    <a:lnTo>
                      <a:pt x="169" y="261"/>
                    </a:lnTo>
                    <a:lnTo>
                      <a:pt x="185" y="221"/>
                    </a:lnTo>
                    <a:lnTo>
                      <a:pt x="219" y="241"/>
                    </a:lnTo>
                    <a:close/>
                    <a:moveTo>
                      <a:pt x="199" y="291"/>
                    </a:moveTo>
                    <a:lnTo>
                      <a:pt x="183" y="329"/>
                    </a:lnTo>
                    <a:lnTo>
                      <a:pt x="149" y="309"/>
                    </a:lnTo>
                    <a:lnTo>
                      <a:pt x="165" y="271"/>
                    </a:lnTo>
                    <a:lnTo>
                      <a:pt x="199" y="291"/>
                    </a:lnTo>
                    <a:close/>
                    <a:moveTo>
                      <a:pt x="179" y="339"/>
                    </a:moveTo>
                    <a:lnTo>
                      <a:pt x="163" y="379"/>
                    </a:lnTo>
                    <a:lnTo>
                      <a:pt x="129" y="359"/>
                    </a:lnTo>
                    <a:lnTo>
                      <a:pt x="145" y="319"/>
                    </a:lnTo>
                    <a:lnTo>
                      <a:pt x="179" y="339"/>
                    </a:lnTo>
                    <a:close/>
                    <a:moveTo>
                      <a:pt x="159" y="389"/>
                    </a:moveTo>
                    <a:lnTo>
                      <a:pt x="143" y="429"/>
                    </a:lnTo>
                    <a:lnTo>
                      <a:pt x="108" y="409"/>
                    </a:lnTo>
                    <a:lnTo>
                      <a:pt x="125" y="369"/>
                    </a:lnTo>
                    <a:lnTo>
                      <a:pt x="159" y="389"/>
                    </a:lnTo>
                    <a:close/>
                    <a:moveTo>
                      <a:pt x="169" y="395"/>
                    </a:moveTo>
                    <a:lnTo>
                      <a:pt x="203" y="415"/>
                    </a:lnTo>
                    <a:lnTo>
                      <a:pt x="187" y="453"/>
                    </a:lnTo>
                    <a:lnTo>
                      <a:pt x="153" y="433"/>
                    </a:lnTo>
                    <a:lnTo>
                      <a:pt x="169" y="395"/>
                    </a:lnTo>
                    <a:close/>
                    <a:moveTo>
                      <a:pt x="213" y="419"/>
                    </a:moveTo>
                    <a:lnTo>
                      <a:pt x="247" y="439"/>
                    </a:lnTo>
                    <a:lnTo>
                      <a:pt x="231" y="479"/>
                    </a:lnTo>
                    <a:lnTo>
                      <a:pt x="197" y="459"/>
                    </a:lnTo>
                    <a:lnTo>
                      <a:pt x="213" y="419"/>
                    </a:lnTo>
                    <a:close/>
                    <a:moveTo>
                      <a:pt x="257" y="445"/>
                    </a:moveTo>
                    <a:lnTo>
                      <a:pt x="291" y="465"/>
                    </a:lnTo>
                    <a:lnTo>
                      <a:pt x="275" y="503"/>
                    </a:lnTo>
                    <a:lnTo>
                      <a:pt x="241" y="483"/>
                    </a:lnTo>
                    <a:lnTo>
                      <a:pt x="257" y="445"/>
                    </a:lnTo>
                    <a:close/>
                    <a:moveTo>
                      <a:pt x="299" y="469"/>
                    </a:moveTo>
                    <a:lnTo>
                      <a:pt x="335" y="489"/>
                    </a:lnTo>
                    <a:lnTo>
                      <a:pt x="319" y="529"/>
                    </a:lnTo>
                    <a:lnTo>
                      <a:pt x="283" y="509"/>
                    </a:lnTo>
                    <a:lnTo>
                      <a:pt x="299" y="469"/>
                    </a:lnTo>
                    <a:close/>
                    <a:moveTo>
                      <a:pt x="343" y="495"/>
                    </a:moveTo>
                    <a:lnTo>
                      <a:pt x="379" y="515"/>
                    </a:lnTo>
                    <a:lnTo>
                      <a:pt x="363" y="553"/>
                    </a:lnTo>
                    <a:lnTo>
                      <a:pt x="327" y="533"/>
                    </a:lnTo>
                    <a:lnTo>
                      <a:pt x="343" y="495"/>
                    </a:lnTo>
                    <a:close/>
                    <a:moveTo>
                      <a:pt x="387" y="519"/>
                    </a:moveTo>
                    <a:lnTo>
                      <a:pt x="423" y="539"/>
                    </a:lnTo>
                    <a:lnTo>
                      <a:pt x="407" y="579"/>
                    </a:lnTo>
                    <a:lnTo>
                      <a:pt x="371" y="559"/>
                    </a:lnTo>
                    <a:lnTo>
                      <a:pt x="387" y="519"/>
                    </a:lnTo>
                    <a:close/>
                    <a:moveTo>
                      <a:pt x="431" y="545"/>
                    </a:moveTo>
                    <a:lnTo>
                      <a:pt x="466" y="565"/>
                    </a:lnTo>
                    <a:lnTo>
                      <a:pt x="450" y="604"/>
                    </a:lnTo>
                    <a:lnTo>
                      <a:pt x="415" y="583"/>
                    </a:lnTo>
                    <a:lnTo>
                      <a:pt x="431" y="545"/>
                    </a:lnTo>
                    <a:close/>
                    <a:moveTo>
                      <a:pt x="435" y="535"/>
                    </a:moveTo>
                    <a:lnTo>
                      <a:pt x="452" y="495"/>
                    </a:lnTo>
                    <a:lnTo>
                      <a:pt x="488" y="515"/>
                    </a:lnTo>
                    <a:lnTo>
                      <a:pt x="470" y="555"/>
                    </a:lnTo>
                    <a:lnTo>
                      <a:pt x="435" y="535"/>
                    </a:lnTo>
                    <a:close/>
                    <a:moveTo>
                      <a:pt x="456" y="485"/>
                    </a:moveTo>
                    <a:lnTo>
                      <a:pt x="472" y="447"/>
                    </a:lnTo>
                    <a:lnTo>
                      <a:pt x="508" y="467"/>
                    </a:lnTo>
                    <a:lnTo>
                      <a:pt x="492" y="505"/>
                    </a:lnTo>
                    <a:lnTo>
                      <a:pt x="456" y="485"/>
                    </a:lnTo>
                    <a:close/>
                    <a:moveTo>
                      <a:pt x="476" y="437"/>
                    </a:moveTo>
                    <a:lnTo>
                      <a:pt x="492" y="397"/>
                    </a:lnTo>
                    <a:lnTo>
                      <a:pt x="528" y="417"/>
                    </a:lnTo>
                    <a:lnTo>
                      <a:pt x="512" y="457"/>
                    </a:lnTo>
                    <a:lnTo>
                      <a:pt x="476" y="437"/>
                    </a:lnTo>
                    <a:close/>
                    <a:moveTo>
                      <a:pt x="496" y="387"/>
                    </a:moveTo>
                    <a:lnTo>
                      <a:pt x="512" y="347"/>
                    </a:lnTo>
                    <a:lnTo>
                      <a:pt x="548" y="367"/>
                    </a:lnTo>
                    <a:lnTo>
                      <a:pt x="532" y="407"/>
                    </a:lnTo>
                    <a:lnTo>
                      <a:pt x="496" y="387"/>
                    </a:lnTo>
                    <a:close/>
                    <a:moveTo>
                      <a:pt x="516" y="337"/>
                    </a:moveTo>
                    <a:lnTo>
                      <a:pt x="532" y="299"/>
                    </a:lnTo>
                    <a:lnTo>
                      <a:pt x="568" y="319"/>
                    </a:lnTo>
                    <a:lnTo>
                      <a:pt x="552" y="359"/>
                    </a:lnTo>
                    <a:lnTo>
                      <a:pt x="516" y="337"/>
                    </a:lnTo>
                    <a:close/>
                    <a:moveTo>
                      <a:pt x="508" y="225"/>
                    </a:moveTo>
                    <a:lnTo>
                      <a:pt x="544" y="245"/>
                    </a:lnTo>
                    <a:lnTo>
                      <a:pt x="528" y="283"/>
                    </a:lnTo>
                    <a:lnTo>
                      <a:pt x="492" y="263"/>
                    </a:lnTo>
                    <a:lnTo>
                      <a:pt x="508" y="225"/>
                    </a:lnTo>
                    <a:close/>
                    <a:moveTo>
                      <a:pt x="464" y="198"/>
                    </a:moveTo>
                    <a:lnTo>
                      <a:pt x="500" y="219"/>
                    </a:lnTo>
                    <a:lnTo>
                      <a:pt x="484" y="259"/>
                    </a:lnTo>
                    <a:lnTo>
                      <a:pt x="448" y="239"/>
                    </a:lnTo>
                    <a:lnTo>
                      <a:pt x="464" y="198"/>
                    </a:lnTo>
                    <a:close/>
                    <a:moveTo>
                      <a:pt x="421" y="174"/>
                    </a:moveTo>
                    <a:lnTo>
                      <a:pt x="456" y="194"/>
                    </a:lnTo>
                    <a:lnTo>
                      <a:pt x="439" y="233"/>
                    </a:lnTo>
                    <a:lnTo>
                      <a:pt x="405" y="212"/>
                    </a:lnTo>
                    <a:lnTo>
                      <a:pt x="421" y="174"/>
                    </a:lnTo>
                    <a:close/>
                    <a:moveTo>
                      <a:pt x="377" y="148"/>
                    </a:moveTo>
                    <a:lnTo>
                      <a:pt x="411" y="168"/>
                    </a:lnTo>
                    <a:lnTo>
                      <a:pt x="395" y="208"/>
                    </a:lnTo>
                    <a:lnTo>
                      <a:pt x="361" y="188"/>
                    </a:lnTo>
                    <a:lnTo>
                      <a:pt x="377" y="148"/>
                    </a:lnTo>
                    <a:close/>
                    <a:moveTo>
                      <a:pt x="333" y="122"/>
                    </a:moveTo>
                    <a:lnTo>
                      <a:pt x="367" y="142"/>
                    </a:lnTo>
                    <a:lnTo>
                      <a:pt x="351" y="182"/>
                    </a:lnTo>
                    <a:lnTo>
                      <a:pt x="317" y="162"/>
                    </a:lnTo>
                    <a:lnTo>
                      <a:pt x="333" y="122"/>
                    </a:lnTo>
                    <a:close/>
                    <a:moveTo>
                      <a:pt x="289" y="98"/>
                    </a:moveTo>
                    <a:lnTo>
                      <a:pt x="323" y="118"/>
                    </a:lnTo>
                    <a:lnTo>
                      <a:pt x="307" y="158"/>
                    </a:lnTo>
                    <a:lnTo>
                      <a:pt x="273" y="136"/>
                    </a:lnTo>
                    <a:lnTo>
                      <a:pt x="289" y="98"/>
                    </a:lnTo>
                    <a:close/>
                    <a:moveTo>
                      <a:pt x="245" y="72"/>
                    </a:moveTo>
                    <a:lnTo>
                      <a:pt x="279" y="92"/>
                    </a:lnTo>
                    <a:lnTo>
                      <a:pt x="263" y="132"/>
                    </a:lnTo>
                    <a:lnTo>
                      <a:pt x="229" y="112"/>
                    </a:lnTo>
                    <a:lnTo>
                      <a:pt x="245" y="72"/>
                    </a:lnTo>
                    <a:close/>
                    <a:moveTo>
                      <a:pt x="201" y="48"/>
                    </a:moveTo>
                    <a:lnTo>
                      <a:pt x="235" y="68"/>
                    </a:lnTo>
                    <a:lnTo>
                      <a:pt x="219" y="106"/>
                    </a:lnTo>
                    <a:lnTo>
                      <a:pt x="185" y="86"/>
                    </a:lnTo>
                    <a:lnTo>
                      <a:pt x="201" y="48"/>
                    </a:lnTo>
                    <a:close/>
                    <a:moveTo>
                      <a:pt x="181" y="96"/>
                    </a:moveTo>
                    <a:lnTo>
                      <a:pt x="215" y="116"/>
                    </a:lnTo>
                    <a:lnTo>
                      <a:pt x="199" y="156"/>
                    </a:lnTo>
                    <a:lnTo>
                      <a:pt x="165" y="136"/>
                    </a:lnTo>
                    <a:lnTo>
                      <a:pt x="181" y="96"/>
                    </a:lnTo>
                    <a:close/>
                    <a:moveTo>
                      <a:pt x="161" y="146"/>
                    </a:moveTo>
                    <a:lnTo>
                      <a:pt x="195" y="166"/>
                    </a:lnTo>
                    <a:lnTo>
                      <a:pt x="179" y="206"/>
                    </a:lnTo>
                    <a:lnTo>
                      <a:pt x="145" y="186"/>
                    </a:lnTo>
                    <a:lnTo>
                      <a:pt x="161" y="146"/>
                    </a:lnTo>
                    <a:close/>
                    <a:moveTo>
                      <a:pt x="141" y="196"/>
                    </a:moveTo>
                    <a:lnTo>
                      <a:pt x="175" y="216"/>
                    </a:lnTo>
                    <a:lnTo>
                      <a:pt x="159" y="255"/>
                    </a:lnTo>
                    <a:lnTo>
                      <a:pt x="125" y="235"/>
                    </a:lnTo>
                    <a:lnTo>
                      <a:pt x="141" y="196"/>
                    </a:lnTo>
                    <a:close/>
                    <a:moveTo>
                      <a:pt x="121" y="245"/>
                    </a:moveTo>
                    <a:lnTo>
                      <a:pt x="155" y="265"/>
                    </a:lnTo>
                    <a:lnTo>
                      <a:pt x="139" y="305"/>
                    </a:lnTo>
                    <a:lnTo>
                      <a:pt x="104" y="285"/>
                    </a:lnTo>
                    <a:lnTo>
                      <a:pt x="121" y="245"/>
                    </a:lnTo>
                    <a:close/>
                    <a:moveTo>
                      <a:pt x="100" y="295"/>
                    </a:moveTo>
                    <a:lnTo>
                      <a:pt x="135" y="315"/>
                    </a:lnTo>
                    <a:lnTo>
                      <a:pt x="118" y="355"/>
                    </a:lnTo>
                    <a:lnTo>
                      <a:pt x="84" y="333"/>
                    </a:lnTo>
                    <a:lnTo>
                      <a:pt x="100" y="295"/>
                    </a:lnTo>
                    <a:close/>
                    <a:moveTo>
                      <a:pt x="80" y="343"/>
                    </a:moveTo>
                    <a:lnTo>
                      <a:pt x="114" y="363"/>
                    </a:lnTo>
                    <a:lnTo>
                      <a:pt x="98" y="403"/>
                    </a:lnTo>
                    <a:lnTo>
                      <a:pt x="64" y="383"/>
                    </a:lnTo>
                    <a:lnTo>
                      <a:pt x="80" y="343"/>
                    </a:lnTo>
                    <a:close/>
                    <a:moveTo>
                      <a:pt x="78" y="453"/>
                    </a:moveTo>
                    <a:lnTo>
                      <a:pt x="44" y="433"/>
                    </a:lnTo>
                    <a:lnTo>
                      <a:pt x="60" y="393"/>
                    </a:lnTo>
                    <a:lnTo>
                      <a:pt x="94" y="413"/>
                    </a:lnTo>
                    <a:lnTo>
                      <a:pt x="78" y="453"/>
                    </a:lnTo>
                    <a:close/>
                    <a:moveTo>
                      <a:pt x="123" y="477"/>
                    </a:moveTo>
                    <a:lnTo>
                      <a:pt x="88" y="457"/>
                    </a:lnTo>
                    <a:lnTo>
                      <a:pt x="104" y="419"/>
                    </a:lnTo>
                    <a:lnTo>
                      <a:pt x="139" y="439"/>
                    </a:lnTo>
                    <a:lnTo>
                      <a:pt x="123" y="477"/>
                    </a:lnTo>
                    <a:close/>
                    <a:moveTo>
                      <a:pt x="167" y="503"/>
                    </a:moveTo>
                    <a:lnTo>
                      <a:pt x="133" y="483"/>
                    </a:lnTo>
                    <a:lnTo>
                      <a:pt x="149" y="443"/>
                    </a:lnTo>
                    <a:lnTo>
                      <a:pt x="183" y="463"/>
                    </a:lnTo>
                    <a:lnTo>
                      <a:pt x="167" y="503"/>
                    </a:lnTo>
                    <a:close/>
                    <a:moveTo>
                      <a:pt x="211" y="527"/>
                    </a:moveTo>
                    <a:lnTo>
                      <a:pt x="177" y="507"/>
                    </a:lnTo>
                    <a:lnTo>
                      <a:pt x="193" y="469"/>
                    </a:lnTo>
                    <a:lnTo>
                      <a:pt x="227" y="489"/>
                    </a:lnTo>
                    <a:lnTo>
                      <a:pt x="211" y="527"/>
                    </a:lnTo>
                    <a:close/>
                    <a:moveTo>
                      <a:pt x="255" y="553"/>
                    </a:moveTo>
                    <a:lnTo>
                      <a:pt x="221" y="533"/>
                    </a:lnTo>
                    <a:lnTo>
                      <a:pt x="237" y="493"/>
                    </a:lnTo>
                    <a:lnTo>
                      <a:pt x="271" y="513"/>
                    </a:lnTo>
                    <a:lnTo>
                      <a:pt x="255" y="553"/>
                    </a:lnTo>
                    <a:close/>
                    <a:moveTo>
                      <a:pt x="299" y="577"/>
                    </a:moveTo>
                    <a:lnTo>
                      <a:pt x="263" y="557"/>
                    </a:lnTo>
                    <a:lnTo>
                      <a:pt x="279" y="519"/>
                    </a:lnTo>
                    <a:lnTo>
                      <a:pt x="315" y="539"/>
                    </a:lnTo>
                    <a:lnTo>
                      <a:pt x="299" y="577"/>
                    </a:lnTo>
                    <a:close/>
                    <a:moveTo>
                      <a:pt x="343" y="604"/>
                    </a:moveTo>
                    <a:lnTo>
                      <a:pt x="307" y="583"/>
                    </a:lnTo>
                    <a:lnTo>
                      <a:pt x="323" y="543"/>
                    </a:lnTo>
                    <a:lnTo>
                      <a:pt x="359" y="563"/>
                    </a:lnTo>
                    <a:lnTo>
                      <a:pt x="343" y="604"/>
                    </a:lnTo>
                    <a:close/>
                    <a:moveTo>
                      <a:pt x="387" y="628"/>
                    </a:moveTo>
                    <a:lnTo>
                      <a:pt x="351" y="608"/>
                    </a:lnTo>
                    <a:lnTo>
                      <a:pt x="367" y="569"/>
                    </a:lnTo>
                    <a:lnTo>
                      <a:pt x="403" y="589"/>
                    </a:lnTo>
                    <a:lnTo>
                      <a:pt x="387" y="628"/>
                    </a:lnTo>
                    <a:close/>
                    <a:moveTo>
                      <a:pt x="429" y="654"/>
                    </a:moveTo>
                    <a:lnTo>
                      <a:pt x="395" y="634"/>
                    </a:lnTo>
                    <a:lnTo>
                      <a:pt x="411" y="593"/>
                    </a:lnTo>
                    <a:lnTo>
                      <a:pt x="445" y="614"/>
                    </a:lnTo>
                    <a:lnTo>
                      <a:pt x="429" y="654"/>
                    </a:lnTo>
                    <a:close/>
                    <a:moveTo>
                      <a:pt x="474" y="678"/>
                    </a:moveTo>
                    <a:lnTo>
                      <a:pt x="439" y="658"/>
                    </a:lnTo>
                    <a:lnTo>
                      <a:pt x="456" y="620"/>
                    </a:lnTo>
                    <a:lnTo>
                      <a:pt x="490" y="638"/>
                    </a:lnTo>
                    <a:lnTo>
                      <a:pt x="474" y="678"/>
                    </a:lnTo>
                    <a:close/>
                    <a:moveTo>
                      <a:pt x="494" y="630"/>
                    </a:moveTo>
                    <a:lnTo>
                      <a:pt x="460" y="610"/>
                    </a:lnTo>
                    <a:lnTo>
                      <a:pt x="476" y="569"/>
                    </a:lnTo>
                    <a:lnTo>
                      <a:pt x="510" y="589"/>
                    </a:lnTo>
                    <a:lnTo>
                      <a:pt x="494" y="630"/>
                    </a:lnTo>
                    <a:close/>
                    <a:moveTo>
                      <a:pt x="514" y="579"/>
                    </a:moveTo>
                    <a:lnTo>
                      <a:pt x="480" y="559"/>
                    </a:lnTo>
                    <a:lnTo>
                      <a:pt x="496" y="521"/>
                    </a:lnTo>
                    <a:lnTo>
                      <a:pt x="530" y="541"/>
                    </a:lnTo>
                    <a:lnTo>
                      <a:pt x="514" y="579"/>
                    </a:lnTo>
                    <a:close/>
                    <a:moveTo>
                      <a:pt x="534" y="531"/>
                    </a:moveTo>
                    <a:lnTo>
                      <a:pt x="500" y="511"/>
                    </a:lnTo>
                    <a:lnTo>
                      <a:pt x="516" y="471"/>
                    </a:lnTo>
                    <a:lnTo>
                      <a:pt x="550" y="491"/>
                    </a:lnTo>
                    <a:lnTo>
                      <a:pt x="534" y="531"/>
                    </a:lnTo>
                    <a:close/>
                    <a:moveTo>
                      <a:pt x="554" y="481"/>
                    </a:moveTo>
                    <a:lnTo>
                      <a:pt x="520" y="461"/>
                    </a:lnTo>
                    <a:lnTo>
                      <a:pt x="536" y="421"/>
                    </a:lnTo>
                    <a:lnTo>
                      <a:pt x="570" y="441"/>
                    </a:lnTo>
                    <a:lnTo>
                      <a:pt x="554" y="481"/>
                    </a:lnTo>
                    <a:close/>
                    <a:moveTo>
                      <a:pt x="574" y="433"/>
                    </a:moveTo>
                    <a:lnTo>
                      <a:pt x="540" y="413"/>
                    </a:lnTo>
                    <a:lnTo>
                      <a:pt x="556" y="373"/>
                    </a:lnTo>
                    <a:lnTo>
                      <a:pt x="590" y="393"/>
                    </a:lnTo>
                    <a:lnTo>
                      <a:pt x="574" y="433"/>
                    </a:lnTo>
                    <a:close/>
                    <a:moveTo>
                      <a:pt x="594" y="383"/>
                    </a:moveTo>
                    <a:lnTo>
                      <a:pt x="560" y="363"/>
                    </a:lnTo>
                    <a:lnTo>
                      <a:pt x="576" y="323"/>
                    </a:lnTo>
                    <a:lnTo>
                      <a:pt x="610" y="343"/>
                    </a:lnTo>
                    <a:lnTo>
                      <a:pt x="594" y="383"/>
                    </a:lnTo>
                    <a:close/>
                    <a:moveTo>
                      <a:pt x="614" y="333"/>
                    </a:moveTo>
                    <a:lnTo>
                      <a:pt x="580" y="313"/>
                    </a:lnTo>
                    <a:lnTo>
                      <a:pt x="596" y="275"/>
                    </a:lnTo>
                    <a:lnTo>
                      <a:pt x="632" y="295"/>
                    </a:lnTo>
                    <a:lnTo>
                      <a:pt x="614" y="333"/>
                    </a:lnTo>
                    <a:close/>
                  </a:path>
                </a:pathLst>
              </a:custGeom>
              <a:solidFill>
                <a:srgbClr val="3B64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5" name="Freeform 304">
                <a:extLst>
                  <a:ext uri="{FF2B5EF4-FFF2-40B4-BE49-F238E27FC236}">
                    <a16:creationId xmlns:a16="http://schemas.microsoft.com/office/drawing/2014/main" id="{35F4D392-50BC-8FFC-83DD-617034D185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8" y="2183"/>
                <a:ext cx="218" cy="507"/>
              </a:xfrm>
              <a:custGeom>
                <a:avLst/>
                <a:gdLst>
                  <a:gd name="T0" fmla="*/ 0 w 218"/>
                  <a:gd name="T1" fmla="*/ 497 h 507"/>
                  <a:gd name="T2" fmla="*/ 18 w 218"/>
                  <a:gd name="T3" fmla="*/ 507 h 507"/>
                  <a:gd name="T4" fmla="*/ 218 w 218"/>
                  <a:gd name="T5" fmla="*/ 10 h 507"/>
                  <a:gd name="T6" fmla="*/ 202 w 218"/>
                  <a:gd name="T7" fmla="*/ 0 h 507"/>
                  <a:gd name="T8" fmla="*/ 0 w 218"/>
                  <a:gd name="T9" fmla="*/ 497 h 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507">
                    <a:moveTo>
                      <a:pt x="0" y="497"/>
                    </a:moveTo>
                    <a:lnTo>
                      <a:pt x="18" y="507"/>
                    </a:lnTo>
                    <a:lnTo>
                      <a:pt x="218" y="10"/>
                    </a:lnTo>
                    <a:lnTo>
                      <a:pt x="202" y="0"/>
                    </a:lnTo>
                    <a:lnTo>
                      <a:pt x="0" y="497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6" name="Freeform 305">
                <a:extLst>
                  <a:ext uri="{FF2B5EF4-FFF2-40B4-BE49-F238E27FC236}">
                    <a16:creationId xmlns:a16="http://schemas.microsoft.com/office/drawing/2014/main" id="{04AEDA4D-3D6A-7893-0E1B-C1E2090B17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2283"/>
                <a:ext cx="221" cy="504"/>
              </a:xfrm>
              <a:custGeom>
                <a:avLst/>
                <a:gdLst>
                  <a:gd name="T0" fmla="*/ 0 w 221"/>
                  <a:gd name="T1" fmla="*/ 494 h 504"/>
                  <a:gd name="T2" fmla="*/ 18 w 221"/>
                  <a:gd name="T3" fmla="*/ 504 h 504"/>
                  <a:gd name="T4" fmla="*/ 221 w 221"/>
                  <a:gd name="T5" fmla="*/ 10 h 504"/>
                  <a:gd name="T6" fmla="*/ 203 w 221"/>
                  <a:gd name="T7" fmla="*/ 0 h 504"/>
                  <a:gd name="T8" fmla="*/ 0 w 221"/>
                  <a:gd name="T9" fmla="*/ 494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1" h="504">
                    <a:moveTo>
                      <a:pt x="0" y="494"/>
                    </a:moveTo>
                    <a:lnTo>
                      <a:pt x="18" y="504"/>
                    </a:lnTo>
                    <a:lnTo>
                      <a:pt x="221" y="10"/>
                    </a:lnTo>
                    <a:lnTo>
                      <a:pt x="203" y="0"/>
                    </a:lnTo>
                    <a:lnTo>
                      <a:pt x="0" y="49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7" name="Freeform 306">
                <a:extLst>
                  <a:ext uri="{FF2B5EF4-FFF2-40B4-BE49-F238E27FC236}">
                    <a16:creationId xmlns:a16="http://schemas.microsoft.com/office/drawing/2014/main" id="{E7F8D344-7334-C595-6E07-3539EFD72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7" y="2333"/>
                <a:ext cx="538" cy="323"/>
              </a:xfrm>
              <a:custGeom>
                <a:avLst/>
                <a:gdLst>
                  <a:gd name="T0" fmla="*/ 0 w 538"/>
                  <a:gd name="T1" fmla="*/ 18 h 323"/>
                  <a:gd name="T2" fmla="*/ 530 w 538"/>
                  <a:gd name="T3" fmla="*/ 323 h 323"/>
                  <a:gd name="T4" fmla="*/ 538 w 538"/>
                  <a:gd name="T5" fmla="*/ 303 h 323"/>
                  <a:gd name="T6" fmla="*/ 8 w 538"/>
                  <a:gd name="T7" fmla="*/ 0 h 323"/>
                  <a:gd name="T8" fmla="*/ 0 w 538"/>
                  <a:gd name="T9" fmla="*/ 18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8" h="323">
                    <a:moveTo>
                      <a:pt x="0" y="18"/>
                    </a:moveTo>
                    <a:lnTo>
                      <a:pt x="530" y="323"/>
                    </a:lnTo>
                    <a:lnTo>
                      <a:pt x="538" y="303"/>
                    </a:lnTo>
                    <a:lnTo>
                      <a:pt x="8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8" name="Freeform 307">
                <a:extLst>
                  <a:ext uri="{FF2B5EF4-FFF2-40B4-BE49-F238E27FC236}">
                    <a16:creationId xmlns:a16="http://schemas.microsoft.com/office/drawing/2014/main" id="{717DB908-4F32-BD75-B814-3261DBE6D9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9" y="2394"/>
                <a:ext cx="224" cy="519"/>
              </a:xfrm>
              <a:custGeom>
                <a:avLst/>
                <a:gdLst>
                  <a:gd name="T0" fmla="*/ 0 w 224"/>
                  <a:gd name="T1" fmla="*/ 519 h 519"/>
                  <a:gd name="T2" fmla="*/ 22 w 224"/>
                  <a:gd name="T3" fmla="*/ 517 h 519"/>
                  <a:gd name="T4" fmla="*/ 224 w 224"/>
                  <a:gd name="T5" fmla="*/ 20 h 519"/>
                  <a:gd name="T6" fmla="*/ 214 w 224"/>
                  <a:gd name="T7" fmla="*/ 0 h 519"/>
                  <a:gd name="T8" fmla="*/ 0 w 224"/>
                  <a:gd name="T9" fmla="*/ 519 h 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" h="519">
                    <a:moveTo>
                      <a:pt x="0" y="519"/>
                    </a:moveTo>
                    <a:lnTo>
                      <a:pt x="22" y="517"/>
                    </a:lnTo>
                    <a:lnTo>
                      <a:pt x="224" y="20"/>
                    </a:lnTo>
                    <a:lnTo>
                      <a:pt x="214" y="0"/>
                    </a:lnTo>
                    <a:lnTo>
                      <a:pt x="0" y="519"/>
                    </a:lnTo>
                    <a:close/>
                  </a:path>
                </a:pathLst>
              </a:custGeom>
              <a:solidFill>
                <a:srgbClr val="9494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19" name="Group 4">
              <a:extLst>
                <a:ext uri="{FF2B5EF4-FFF2-40B4-BE49-F238E27FC236}">
                  <a16:creationId xmlns:a16="http://schemas.microsoft.com/office/drawing/2014/main" id="{FD612886-6E3A-6D1A-A69B-9244994B981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931665" y="3257945"/>
              <a:ext cx="365768" cy="724634"/>
              <a:chOff x="532" y="1833"/>
              <a:chExt cx="477" cy="945"/>
            </a:xfrm>
          </p:grpSpPr>
          <p:grpSp>
            <p:nvGrpSpPr>
              <p:cNvPr id="120" name="Group 205">
                <a:extLst>
                  <a:ext uri="{FF2B5EF4-FFF2-40B4-BE49-F238E27FC236}">
                    <a16:creationId xmlns:a16="http://schemas.microsoft.com/office/drawing/2014/main" id="{B0819E4D-1734-D05B-6534-F01B807473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69" y="1935"/>
                <a:ext cx="340" cy="843"/>
                <a:chOff x="669" y="1935"/>
                <a:chExt cx="340" cy="843"/>
              </a:xfrm>
            </p:grpSpPr>
            <p:sp>
              <p:nvSpPr>
                <p:cNvPr id="494" name="Freeform 5">
                  <a:extLst>
                    <a:ext uri="{FF2B5EF4-FFF2-40B4-BE49-F238E27FC236}">
                      <a16:creationId xmlns:a16="http://schemas.microsoft.com/office/drawing/2014/main" id="{0EE9651D-292D-9EF1-6166-13D7E46B7C2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5" y="2151"/>
                  <a:ext cx="8" cy="5"/>
                </a:xfrm>
                <a:custGeom>
                  <a:avLst/>
                  <a:gdLst>
                    <a:gd name="T0" fmla="*/ 20 w 23"/>
                    <a:gd name="T1" fmla="*/ 2 h 14"/>
                    <a:gd name="T2" fmla="*/ 20 w 23"/>
                    <a:gd name="T3" fmla="*/ 2 h 14"/>
                    <a:gd name="T4" fmla="*/ 16 w 23"/>
                    <a:gd name="T5" fmla="*/ 1 h 14"/>
                    <a:gd name="T6" fmla="*/ 11 w 23"/>
                    <a:gd name="T7" fmla="*/ 0 h 14"/>
                    <a:gd name="T8" fmla="*/ 7 w 23"/>
                    <a:gd name="T9" fmla="*/ 1 h 14"/>
                    <a:gd name="T10" fmla="*/ 3 w 23"/>
                    <a:gd name="T11" fmla="*/ 2 h 14"/>
                    <a:gd name="T12" fmla="*/ 3 w 23"/>
                    <a:gd name="T13" fmla="*/ 2 h 14"/>
                    <a:gd name="T14" fmla="*/ 0 w 23"/>
                    <a:gd name="T15" fmla="*/ 5 h 14"/>
                    <a:gd name="T16" fmla="*/ 0 w 23"/>
                    <a:gd name="T17" fmla="*/ 8 h 14"/>
                    <a:gd name="T18" fmla="*/ 0 w 23"/>
                    <a:gd name="T19" fmla="*/ 10 h 14"/>
                    <a:gd name="T20" fmla="*/ 3 w 23"/>
                    <a:gd name="T21" fmla="*/ 12 h 14"/>
                    <a:gd name="T22" fmla="*/ 3 w 23"/>
                    <a:gd name="T23" fmla="*/ 12 h 14"/>
                    <a:gd name="T24" fmla="*/ 6 w 23"/>
                    <a:gd name="T25" fmla="*/ 14 h 14"/>
                    <a:gd name="T26" fmla="*/ 11 w 23"/>
                    <a:gd name="T27" fmla="*/ 14 h 14"/>
                    <a:gd name="T28" fmla="*/ 16 w 23"/>
                    <a:gd name="T29" fmla="*/ 14 h 14"/>
                    <a:gd name="T30" fmla="*/ 20 w 23"/>
                    <a:gd name="T31" fmla="*/ 13 h 14"/>
                    <a:gd name="T32" fmla="*/ 20 w 23"/>
                    <a:gd name="T33" fmla="*/ 13 h 14"/>
                    <a:gd name="T34" fmla="*/ 22 w 23"/>
                    <a:gd name="T35" fmla="*/ 11 h 14"/>
                    <a:gd name="T36" fmla="*/ 23 w 23"/>
                    <a:gd name="T37" fmla="*/ 8 h 14"/>
                    <a:gd name="T38" fmla="*/ 22 w 23"/>
                    <a:gd name="T39" fmla="*/ 6 h 14"/>
                    <a:gd name="T40" fmla="*/ 20 w 23"/>
                    <a:gd name="T41" fmla="*/ 2 h 14"/>
                    <a:gd name="T42" fmla="*/ 20 w 23"/>
                    <a:gd name="T43" fmla="*/ 2 h 14"/>
                    <a:gd name="T44" fmla="*/ 16 w 23"/>
                    <a:gd name="T45" fmla="*/ 10 h 14"/>
                    <a:gd name="T46" fmla="*/ 16 w 23"/>
                    <a:gd name="T47" fmla="*/ 10 h 14"/>
                    <a:gd name="T48" fmla="*/ 11 w 23"/>
                    <a:gd name="T49" fmla="*/ 11 h 14"/>
                    <a:gd name="T50" fmla="*/ 7 w 23"/>
                    <a:gd name="T51" fmla="*/ 10 h 14"/>
                    <a:gd name="T52" fmla="*/ 7 w 23"/>
                    <a:gd name="T53" fmla="*/ 10 h 14"/>
                    <a:gd name="T54" fmla="*/ 6 w 23"/>
                    <a:gd name="T55" fmla="*/ 9 h 14"/>
                    <a:gd name="T56" fmla="*/ 5 w 23"/>
                    <a:gd name="T57" fmla="*/ 8 h 14"/>
                    <a:gd name="T58" fmla="*/ 6 w 23"/>
                    <a:gd name="T59" fmla="*/ 7 h 14"/>
                    <a:gd name="T60" fmla="*/ 7 w 23"/>
                    <a:gd name="T61" fmla="*/ 6 h 14"/>
                    <a:gd name="T62" fmla="*/ 7 w 23"/>
                    <a:gd name="T63" fmla="*/ 6 h 14"/>
                    <a:gd name="T64" fmla="*/ 11 w 23"/>
                    <a:gd name="T65" fmla="*/ 5 h 14"/>
                    <a:gd name="T66" fmla="*/ 16 w 23"/>
                    <a:gd name="T67" fmla="*/ 6 h 14"/>
                    <a:gd name="T68" fmla="*/ 16 w 23"/>
                    <a:gd name="T69" fmla="*/ 6 h 14"/>
                    <a:gd name="T70" fmla="*/ 17 w 23"/>
                    <a:gd name="T71" fmla="*/ 7 h 14"/>
                    <a:gd name="T72" fmla="*/ 17 w 23"/>
                    <a:gd name="T73" fmla="*/ 8 h 14"/>
                    <a:gd name="T74" fmla="*/ 17 w 23"/>
                    <a:gd name="T75" fmla="*/ 9 h 14"/>
                    <a:gd name="T76" fmla="*/ 16 w 23"/>
                    <a:gd name="T77" fmla="*/ 10 h 14"/>
                    <a:gd name="T78" fmla="*/ 16 w 23"/>
                    <a:gd name="T79" fmla="*/ 1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3" h="14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6" y="1"/>
                      </a:lnTo>
                      <a:lnTo>
                        <a:pt x="11" y="0"/>
                      </a:lnTo>
                      <a:lnTo>
                        <a:pt x="7" y="1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0" y="5"/>
                      </a:lnTo>
                      <a:lnTo>
                        <a:pt x="0" y="8"/>
                      </a:lnTo>
                      <a:lnTo>
                        <a:pt x="0" y="10"/>
                      </a:lnTo>
                      <a:lnTo>
                        <a:pt x="3" y="12"/>
                      </a:lnTo>
                      <a:lnTo>
                        <a:pt x="3" y="12"/>
                      </a:lnTo>
                      <a:lnTo>
                        <a:pt x="6" y="14"/>
                      </a:lnTo>
                      <a:lnTo>
                        <a:pt x="11" y="14"/>
                      </a:lnTo>
                      <a:lnTo>
                        <a:pt x="16" y="14"/>
                      </a:lnTo>
                      <a:lnTo>
                        <a:pt x="20" y="13"/>
                      </a:lnTo>
                      <a:lnTo>
                        <a:pt x="20" y="13"/>
                      </a:lnTo>
                      <a:lnTo>
                        <a:pt x="22" y="11"/>
                      </a:lnTo>
                      <a:lnTo>
                        <a:pt x="23" y="8"/>
                      </a:lnTo>
                      <a:lnTo>
                        <a:pt x="22" y="6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6" y="10"/>
                      </a:moveTo>
                      <a:lnTo>
                        <a:pt x="16" y="10"/>
                      </a:lnTo>
                      <a:lnTo>
                        <a:pt x="11" y="11"/>
                      </a:lnTo>
                      <a:lnTo>
                        <a:pt x="7" y="10"/>
                      </a:lnTo>
                      <a:lnTo>
                        <a:pt x="7" y="10"/>
                      </a:lnTo>
                      <a:lnTo>
                        <a:pt x="6" y="9"/>
                      </a:lnTo>
                      <a:lnTo>
                        <a:pt x="5" y="8"/>
                      </a:lnTo>
                      <a:lnTo>
                        <a:pt x="6" y="7"/>
                      </a:lnTo>
                      <a:lnTo>
                        <a:pt x="7" y="6"/>
                      </a:lnTo>
                      <a:lnTo>
                        <a:pt x="7" y="6"/>
                      </a:lnTo>
                      <a:lnTo>
                        <a:pt x="11" y="5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7" y="7"/>
                      </a:lnTo>
                      <a:lnTo>
                        <a:pt x="17" y="8"/>
                      </a:lnTo>
                      <a:lnTo>
                        <a:pt x="17" y="9"/>
                      </a:lnTo>
                      <a:lnTo>
                        <a:pt x="16" y="10"/>
                      </a:lnTo>
                      <a:lnTo>
                        <a:pt x="16" y="10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95" name="Freeform 6">
                  <a:extLst>
                    <a:ext uri="{FF2B5EF4-FFF2-40B4-BE49-F238E27FC236}">
                      <a16:creationId xmlns:a16="http://schemas.microsoft.com/office/drawing/2014/main" id="{2A3B1234-E180-60D9-EA78-50DA48F1207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5" y="2151"/>
                  <a:ext cx="8" cy="6"/>
                </a:xfrm>
                <a:custGeom>
                  <a:avLst/>
                  <a:gdLst>
                    <a:gd name="T0" fmla="*/ 21 w 25"/>
                    <a:gd name="T1" fmla="*/ 2 h 17"/>
                    <a:gd name="T2" fmla="*/ 21 w 25"/>
                    <a:gd name="T3" fmla="*/ 2 h 17"/>
                    <a:gd name="T4" fmla="*/ 21 w 25"/>
                    <a:gd name="T5" fmla="*/ 2 h 17"/>
                    <a:gd name="T6" fmla="*/ 16 w 25"/>
                    <a:gd name="T7" fmla="*/ 1 h 17"/>
                    <a:gd name="T8" fmla="*/ 8 w 25"/>
                    <a:gd name="T9" fmla="*/ 1 h 17"/>
                    <a:gd name="T10" fmla="*/ 3 w 25"/>
                    <a:gd name="T11" fmla="*/ 3 h 17"/>
                    <a:gd name="T12" fmla="*/ 1 w 25"/>
                    <a:gd name="T13" fmla="*/ 5 h 17"/>
                    <a:gd name="T14" fmla="*/ 0 w 25"/>
                    <a:gd name="T15" fmla="*/ 7 h 17"/>
                    <a:gd name="T16" fmla="*/ 0 w 25"/>
                    <a:gd name="T17" fmla="*/ 7 h 17"/>
                    <a:gd name="T18" fmla="*/ 0 w 25"/>
                    <a:gd name="T19" fmla="*/ 10 h 17"/>
                    <a:gd name="T20" fmla="*/ 1 w 25"/>
                    <a:gd name="T21" fmla="*/ 13 h 17"/>
                    <a:gd name="T22" fmla="*/ 3 w 25"/>
                    <a:gd name="T23" fmla="*/ 15 h 17"/>
                    <a:gd name="T24" fmla="*/ 6 w 25"/>
                    <a:gd name="T25" fmla="*/ 16 h 17"/>
                    <a:gd name="T26" fmla="*/ 9 w 25"/>
                    <a:gd name="T27" fmla="*/ 17 h 17"/>
                    <a:gd name="T28" fmla="*/ 13 w 25"/>
                    <a:gd name="T29" fmla="*/ 17 h 17"/>
                    <a:gd name="T30" fmla="*/ 17 w 25"/>
                    <a:gd name="T31" fmla="*/ 16 h 17"/>
                    <a:gd name="T32" fmla="*/ 21 w 25"/>
                    <a:gd name="T33" fmla="*/ 15 h 17"/>
                    <a:gd name="T34" fmla="*/ 21 w 25"/>
                    <a:gd name="T35" fmla="*/ 15 h 17"/>
                    <a:gd name="T36" fmla="*/ 21 w 25"/>
                    <a:gd name="T37" fmla="*/ 15 h 17"/>
                    <a:gd name="T38" fmla="*/ 23 w 25"/>
                    <a:gd name="T39" fmla="*/ 13 h 17"/>
                    <a:gd name="T40" fmla="*/ 24 w 25"/>
                    <a:gd name="T41" fmla="*/ 12 h 17"/>
                    <a:gd name="T42" fmla="*/ 25 w 25"/>
                    <a:gd name="T43" fmla="*/ 9 h 17"/>
                    <a:gd name="T44" fmla="*/ 25 w 25"/>
                    <a:gd name="T45" fmla="*/ 9 h 17"/>
                    <a:gd name="T46" fmla="*/ 24 w 25"/>
                    <a:gd name="T47" fmla="*/ 7 h 17"/>
                    <a:gd name="T48" fmla="*/ 23 w 25"/>
                    <a:gd name="T49" fmla="*/ 5 h 17"/>
                    <a:gd name="T50" fmla="*/ 21 w 25"/>
                    <a:gd name="T51" fmla="*/ 2 h 17"/>
                    <a:gd name="T52" fmla="*/ 21 w 25"/>
                    <a:gd name="T53" fmla="*/ 2 h 17"/>
                    <a:gd name="T54" fmla="*/ 21 w 25"/>
                    <a:gd name="T55" fmla="*/ 13 h 17"/>
                    <a:gd name="T56" fmla="*/ 21 w 25"/>
                    <a:gd name="T57" fmla="*/ 13 h 17"/>
                    <a:gd name="T58" fmla="*/ 17 w 25"/>
                    <a:gd name="T59" fmla="*/ 14 h 17"/>
                    <a:gd name="T60" fmla="*/ 12 w 25"/>
                    <a:gd name="T61" fmla="*/ 14 h 17"/>
                    <a:gd name="T62" fmla="*/ 7 w 25"/>
                    <a:gd name="T63" fmla="*/ 14 h 17"/>
                    <a:gd name="T64" fmla="*/ 4 w 25"/>
                    <a:gd name="T65" fmla="*/ 12 h 17"/>
                    <a:gd name="T66" fmla="*/ 4 w 25"/>
                    <a:gd name="T67" fmla="*/ 12 h 17"/>
                    <a:gd name="T68" fmla="*/ 1 w 25"/>
                    <a:gd name="T69" fmla="*/ 10 h 17"/>
                    <a:gd name="T70" fmla="*/ 1 w 25"/>
                    <a:gd name="T71" fmla="*/ 8 h 17"/>
                    <a:gd name="T72" fmla="*/ 1 w 25"/>
                    <a:gd name="T73" fmla="*/ 5 h 17"/>
                    <a:gd name="T74" fmla="*/ 4 w 25"/>
                    <a:gd name="T75" fmla="*/ 2 h 17"/>
                    <a:gd name="T76" fmla="*/ 4 w 25"/>
                    <a:gd name="T77" fmla="*/ 2 h 17"/>
                    <a:gd name="T78" fmla="*/ 8 w 25"/>
                    <a:gd name="T79" fmla="*/ 1 h 17"/>
                    <a:gd name="T80" fmla="*/ 12 w 25"/>
                    <a:gd name="T81" fmla="*/ 0 h 17"/>
                    <a:gd name="T82" fmla="*/ 17 w 25"/>
                    <a:gd name="T83" fmla="*/ 1 h 17"/>
                    <a:gd name="T84" fmla="*/ 21 w 25"/>
                    <a:gd name="T85" fmla="*/ 2 h 17"/>
                    <a:gd name="T86" fmla="*/ 21 w 25"/>
                    <a:gd name="T87" fmla="*/ 2 h 17"/>
                    <a:gd name="T88" fmla="*/ 23 w 25"/>
                    <a:gd name="T89" fmla="*/ 6 h 17"/>
                    <a:gd name="T90" fmla="*/ 24 w 25"/>
                    <a:gd name="T91" fmla="*/ 8 h 17"/>
                    <a:gd name="T92" fmla="*/ 23 w 25"/>
                    <a:gd name="T93" fmla="*/ 11 h 17"/>
                    <a:gd name="T94" fmla="*/ 21 w 25"/>
                    <a:gd name="T95" fmla="*/ 13 h 17"/>
                    <a:gd name="T96" fmla="*/ 21 w 25"/>
                    <a:gd name="T97" fmla="*/ 13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5" h="17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16" y="1"/>
                      </a:lnTo>
                      <a:lnTo>
                        <a:pt x="8" y="1"/>
                      </a:lnTo>
                      <a:lnTo>
                        <a:pt x="3" y="3"/>
                      </a:lnTo>
                      <a:lnTo>
                        <a:pt x="1" y="5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10"/>
                      </a:lnTo>
                      <a:lnTo>
                        <a:pt x="1" y="13"/>
                      </a:lnTo>
                      <a:lnTo>
                        <a:pt x="3" y="15"/>
                      </a:lnTo>
                      <a:lnTo>
                        <a:pt x="6" y="16"/>
                      </a:lnTo>
                      <a:lnTo>
                        <a:pt x="9" y="17"/>
                      </a:lnTo>
                      <a:lnTo>
                        <a:pt x="13" y="17"/>
                      </a:lnTo>
                      <a:lnTo>
                        <a:pt x="17" y="16"/>
                      </a:lnTo>
                      <a:lnTo>
                        <a:pt x="21" y="15"/>
                      </a:lnTo>
                      <a:lnTo>
                        <a:pt x="21" y="15"/>
                      </a:lnTo>
                      <a:lnTo>
                        <a:pt x="21" y="15"/>
                      </a:lnTo>
                      <a:lnTo>
                        <a:pt x="23" y="13"/>
                      </a:lnTo>
                      <a:lnTo>
                        <a:pt x="24" y="12"/>
                      </a:lnTo>
                      <a:lnTo>
                        <a:pt x="25" y="9"/>
                      </a:lnTo>
                      <a:lnTo>
                        <a:pt x="25" y="9"/>
                      </a:lnTo>
                      <a:lnTo>
                        <a:pt x="24" y="7"/>
                      </a:lnTo>
                      <a:lnTo>
                        <a:pt x="23" y="5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21" y="13"/>
                      </a:moveTo>
                      <a:lnTo>
                        <a:pt x="21" y="13"/>
                      </a:lnTo>
                      <a:lnTo>
                        <a:pt x="17" y="14"/>
                      </a:lnTo>
                      <a:lnTo>
                        <a:pt x="12" y="14"/>
                      </a:lnTo>
                      <a:lnTo>
                        <a:pt x="7" y="14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1" y="10"/>
                      </a:lnTo>
                      <a:lnTo>
                        <a:pt x="1" y="8"/>
                      </a:lnTo>
                      <a:lnTo>
                        <a:pt x="1" y="5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8" y="1"/>
                      </a:lnTo>
                      <a:lnTo>
                        <a:pt x="12" y="0"/>
                      </a:lnTo>
                      <a:lnTo>
                        <a:pt x="17" y="1"/>
                      </a:ln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23" y="6"/>
                      </a:lnTo>
                      <a:lnTo>
                        <a:pt x="24" y="8"/>
                      </a:lnTo>
                      <a:lnTo>
                        <a:pt x="23" y="11"/>
                      </a:lnTo>
                      <a:lnTo>
                        <a:pt x="21" y="13"/>
                      </a:lnTo>
                      <a:lnTo>
                        <a:pt x="21" y="13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96" name="Freeform 7">
                  <a:extLst>
                    <a:ext uri="{FF2B5EF4-FFF2-40B4-BE49-F238E27FC236}">
                      <a16:creationId xmlns:a16="http://schemas.microsoft.com/office/drawing/2014/main" id="{FB4945E6-4246-3C7E-93AF-9DDE81B353D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5" y="2150"/>
                  <a:ext cx="8" cy="4"/>
                </a:xfrm>
                <a:custGeom>
                  <a:avLst/>
                  <a:gdLst>
                    <a:gd name="T0" fmla="*/ 20 w 23"/>
                    <a:gd name="T1" fmla="*/ 2 h 14"/>
                    <a:gd name="T2" fmla="*/ 20 w 23"/>
                    <a:gd name="T3" fmla="*/ 2 h 14"/>
                    <a:gd name="T4" fmla="*/ 16 w 23"/>
                    <a:gd name="T5" fmla="*/ 0 h 14"/>
                    <a:gd name="T6" fmla="*/ 11 w 23"/>
                    <a:gd name="T7" fmla="*/ 0 h 14"/>
                    <a:gd name="T8" fmla="*/ 7 w 23"/>
                    <a:gd name="T9" fmla="*/ 0 h 14"/>
                    <a:gd name="T10" fmla="*/ 3 w 23"/>
                    <a:gd name="T11" fmla="*/ 2 h 14"/>
                    <a:gd name="T12" fmla="*/ 3 w 23"/>
                    <a:gd name="T13" fmla="*/ 2 h 14"/>
                    <a:gd name="T14" fmla="*/ 0 w 23"/>
                    <a:gd name="T15" fmla="*/ 4 h 14"/>
                    <a:gd name="T16" fmla="*/ 0 w 23"/>
                    <a:gd name="T17" fmla="*/ 6 h 14"/>
                    <a:gd name="T18" fmla="*/ 0 w 23"/>
                    <a:gd name="T19" fmla="*/ 10 h 14"/>
                    <a:gd name="T20" fmla="*/ 3 w 23"/>
                    <a:gd name="T21" fmla="*/ 12 h 14"/>
                    <a:gd name="T22" fmla="*/ 3 w 23"/>
                    <a:gd name="T23" fmla="*/ 12 h 14"/>
                    <a:gd name="T24" fmla="*/ 6 w 23"/>
                    <a:gd name="T25" fmla="*/ 13 h 14"/>
                    <a:gd name="T26" fmla="*/ 11 w 23"/>
                    <a:gd name="T27" fmla="*/ 14 h 14"/>
                    <a:gd name="T28" fmla="*/ 16 w 23"/>
                    <a:gd name="T29" fmla="*/ 13 h 14"/>
                    <a:gd name="T30" fmla="*/ 20 w 23"/>
                    <a:gd name="T31" fmla="*/ 12 h 14"/>
                    <a:gd name="T32" fmla="*/ 20 w 23"/>
                    <a:gd name="T33" fmla="*/ 12 h 14"/>
                    <a:gd name="T34" fmla="*/ 22 w 23"/>
                    <a:gd name="T35" fmla="*/ 10 h 14"/>
                    <a:gd name="T36" fmla="*/ 23 w 23"/>
                    <a:gd name="T37" fmla="*/ 7 h 14"/>
                    <a:gd name="T38" fmla="*/ 22 w 23"/>
                    <a:gd name="T39" fmla="*/ 4 h 14"/>
                    <a:gd name="T40" fmla="*/ 20 w 23"/>
                    <a:gd name="T41" fmla="*/ 2 h 14"/>
                    <a:gd name="T42" fmla="*/ 20 w 23"/>
                    <a:gd name="T43" fmla="*/ 2 h 14"/>
                    <a:gd name="T44" fmla="*/ 16 w 23"/>
                    <a:gd name="T45" fmla="*/ 10 h 14"/>
                    <a:gd name="T46" fmla="*/ 16 w 23"/>
                    <a:gd name="T47" fmla="*/ 10 h 14"/>
                    <a:gd name="T48" fmla="*/ 11 w 23"/>
                    <a:gd name="T49" fmla="*/ 11 h 14"/>
                    <a:gd name="T50" fmla="*/ 7 w 23"/>
                    <a:gd name="T51" fmla="*/ 10 h 14"/>
                    <a:gd name="T52" fmla="*/ 7 w 23"/>
                    <a:gd name="T53" fmla="*/ 10 h 14"/>
                    <a:gd name="T54" fmla="*/ 6 w 23"/>
                    <a:gd name="T55" fmla="*/ 8 h 14"/>
                    <a:gd name="T56" fmla="*/ 5 w 23"/>
                    <a:gd name="T57" fmla="*/ 6 h 14"/>
                    <a:gd name="T58" fmla="*/ 6 w 23"/>
                    <a:gd name="T59" fmla="*/ 5 h 14"/>
                    <a:gd name="T60" fmla="*/ 7 w 23"/>
                    <a:gd name="T61" fmla="*/ 4 h 14"/>
                    <a:gd name="T62" fmla="*/ 7 w 23"/>
                    <a:gd name="T63" fmla="*/ 4 h 14"/>
                    <a:gd name="T64" fmla="*/ 11 w 23"/>
                    <a:gd name="T65" fmla="*/ 3 h 14"/>
                    <a:gd name="T66" fmla="*/ 16 w 23"/>
                    <a:gd name="T67" fmla="*/ 4 h 14"/>
                    <a:gd name="T68" fmla="*/ 16 w 23"/>
                    <a:gd name="T69" fmla="*/ 4 h 14"/>
                    <a:gd name="T70" fmla="*/ 17 w 23"/>
                    <a:gd name="T71" fmla="*/ 5 h 14"/>
                    <a:gd name="T72" fmla="*/ 17 w 23"/>
                    <a:gd name="T73" fmla="*/ 6 h 14"/>
                    <a:gd name="T74" fmla="*/ 17 w 23"/>
                    <a:gd name="T75" fmla="*/ 8 h 14"/>
                    <a:gd name="T76" fmla="*/ 16 w 23"/>
                    <a:gd name="T77" fmla="*/ 10 h 14"/>
                    <a:gd name="T78" fmla="*/ 16 w 23"/>
                    <a:gd name="T79" fmla="*/ 1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3" h="14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6" y="0"/>
                      </a:lnTo>
                      <a:lnTo>
                        <a:pt x="11" y="0"/>
                      </a:lnTo>
                      <a:lnTo>
                        <a:pt x="7" y="0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10"/>
                      </a:lnTo>
                      <a:lnTo>
                        <a:pt x="3" y="12"/>
                      </a:lnTo>
                      <a:lnTo>
                        <a:pt x="3" y="12"/>
                      </a:lnTo>
                      <a:lnTo>
                        <a:pt x="6" y="13"/>
                      </a:lnTo>
                      <a:lnTo>
                        <a:pt x="11" y="14"/>
                      </a:lnTo>
                      <a:lnTo>
                        <a:pt x="16" y="13"/>
                      </a:lnTo>
                      <a:lnTo>
                        <a:pt x="20" y="12"/>
                      </a:lnTo>
                      <a:lnTo>
                        <a:pt x="20" y="12"/>
                      </a:lnTo>
                      <a:lnTo>
                        <a:pt x="22" y="10"/>
                      </a:lnTo>
                      <a:lnTo>
                        <a:pt x="23" y="7"/>
                      </a:lnTo>
                      <a:lnTo>
                        <a:pt x="22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6" y="10"/>
                      </a:moveTo>
                      <a:lnTo>
                        <a:pt x="16" y="10"/>
                      </a:lnTo>
                      <a:lnTo>
                        <a:pt x="11" y="11"/>
                      </a:lnTo>
                      <a:lnTo>
                        <a:pt x="7" y="10"/>
                      </a:lnTo>
                      <a:lnTo>
                        <a:pt x="7" y="10"/>
                      </a:lnTo>
                      <a:lnTo>
                        <a:pt x="6" y="8"/>
                      </a:lnTo>
                      <a:lnTo>
                        <a:pt x="5" y="6"/>
                      </a:lnTo>
                      <a:lnTo>
                        <a:pt x="6" y="5"/>
                      </a:lnTo>
                      <a:lnTo>
                        <a:pt x="7" y="4"/>
                      </a:lnTo>
                      <a:lnTo>
                        <a:pt x="7" y="4"/>
                      </a:lnTo>
                      <a:lnTo>
                        <a:pt x="11" y="3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7" y="5"/>
                      </a:lnTo>
                      <a:lnTo>
                        <a:pt x="17" y="6"/>
                      </a:lnTo>
                      <a:lnTo>
                        <a:pt x="17" y="8"/>
                      </a:lnTo>
                      <a:lnTo>
                        <a:pt x="16" y="10"/>
                      </a:lnTo>
                      <a:lnTo>
                        <a:pt x="16" y="10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97" name="Freeform 8">
                  <a:extLst>
                    <a:ext uri="{FF2B5EF4-FFF2-40B4-BE49-F238E27FC236}">
                      <a16:creationId xmlns:a16="http://schemas.microsoft.com/office/drawing/2014/main" id="{7E10F824-6341-5057-FE18-AA8869CB0CA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5" y="2150"/>
                  <a:ext cx="8" cy="5"/>
                </a:xfrm>
                <a:custGeom>
                  <a:avLst/>
                  <a:gdLst>
                    <a:gd name="T0" fmla="*/ 21 w 25"/>
                    <a:gd name="T1" fmla="*/ 2 h 16"/>
                    <a:gd name="T2" fmla="*/ 21 w 25"/>
                    <a:gd name="T3" fmla="*/ 2 h 16"/>
                    <a:gd name="T4" fmla="*/ 21 w 25"/>
                    <a:gd name="T5" fmla="*/ 2 h 16"/>
                    <a:gd name="T6" fmla="*/ 16 w 25"/>
                    <a:gd name="T7" fmla="*/ 0 h 16"/>
                    <a:gd name="T8" fmla="*/ 8 w 25"/>
                    <a:gd name="T9" fmla="*/ 0 h 16"/>
                    <a:gd name="T10" fmla="*/ 3 w 25"/>
                    <a:gd name="T11" fmla="*/ 2 h 16"/>
                    <a:gd name="T12" fmla="*/ 1 w 25"/>
                    <a:gd name="T13" fmla="*/ 4 h 16"/>
                    <a:gd name="T14" fmla="*/ 0 w 25"/>
                    <a:gd name="T15" fmla="*/ 6 h 16"/>
                    <a:gd name="T16" fmla="*/ 0 w 25"/>
                    <a:gd name="T17" fmla="*/ 6 h 16"/>
                    <a:gd name="T18" fmla="*/ 0 w 25"/>
                    <a:gd name="T19" fmla="*/ 10 h 16"/>
                    <a:gd name="T20" fmla="*/ 1 w 25"/>
                    <a:gd name="T21" fmla="*/ 12 h 16"/>
                    <a:gd name="T22" fmla="*/ 3 w 25"/>
                    <a:gd name="T23" fmla="*/ 14 h 16"/>
                    <a:gd name="T24" fmla="*/ 6 w 25"/>
                    <a:gd name="T25" fmla="*/ 15 h 16"/>
                    <a:gd name="T26" fmla="*/ 9 w 25"/>
                    <a:gd name="T27" fmla="*/ 16 h 16"/>
                    <a:gd name="T28" fmla="*/ 13 w 25"/>
                    <a:gd name="T29" fmla="*/ 16 h 16"/>
                    <a:gd name="T30" fmla="*/ 17 w 25"/>
                    <a:gd name="T31" fmla="*/ 16 h 16"/>
                    <a:gd name="T32" fmla="*/ 21 w 25"/>
                    <a:gd name="T33" fmla="*/ 15 h 16"/>
                    <a:gd name="T34" fmla="*/ 21 w 25"/>
                    <a:gd name="T35" fmla="*/ 15 h 16"/>
                    <a:gd name="T36" fmla="*/ 21 w 25"/>
                    <a:gd name="T37" fmla="*/ 15 h 16"/>
                    <a:gd name="T38" fmla="*/ 21 w 25"/>
                    <a:gd name="T39" fmla="*/ 15 h 16"/>
                    <a:gd name="T40" fmla="*/ 23 w 25"/>
                    <a:gd name="T41" fmla="*/ 13 h 16"/>
                    <a:gd name="T42" fmla="*/ 24 w 25"/>
                    <a:gd name="T43" fmla="*/ 11 h 16"/>
                    <a:gd name="T44" fmla="*/ 25 w 25"/>
                    <a:gd name="T45" fmla="*/ 8 h 16"/>
                    <a:gd name="T46" fmla="*/ 25 w 25"/>
                    <a:gd name="T47" fmla="*/ 8 h 16"/>
                    <a:gd name="T48" fmla="*/ 24 w 25"/>
                    <a:gd name="T49" fmla="*/ 5 h 16"/>
                    <a:gd name="T50" fmla="*/ 23 w 25"/>
                    <a:gd name="T51" fmla="*/ 4 h 16"/>
                    <a:gd name="T52" fmla="*/ 21 w 25"/>
                    <a:gd name="T53" fmla="*/ 2 h 16"/>
                    <a:gd name="T54" fmla="*/ 21 w 25"/>
                    <a:gd name="T55" fmla="*/ 2 h 16"/>
                    <a:gd name="T56" fmla="*/ 21 w 25"/>
                    <a:gd name="T57" fmla="*/ 12 h 16"/>
                    <a:gd name="T58" fmla="*/ 21 w 25"/>
                    <a:gd name="T59" fmla="*/ 12 h 16"/>
                    <a:gd name="T60" fmla="*/ 17 w 25"/>
                    <a:gd name="T61" fmla="*/ 13 h 16"/>
                    <a:gd name="T62" fmla="*/ 12 w 25"/>
                    <a:gd name="T63" fmla="*/ 14 h 16"/>
                    <a:gd name="T64" fmla="*/ 7 w 25"/>
                    <a:gd name="T65" fmla="*/ 13 h 16"/>
                    <a:gd name="T66" fmla="*/ 4 w 25"/>
                    <a:gd name="T67" fmla="*/ 12 h 16"/>
                    <a:gd name="T68" fmla="*/ 4 w 25"/>
                    <a:gd name="T69" fmla="*/ 12 h 16"/>
                    <a:gd name="T70" fmla="*/ 1 w 25"/>
                    <a:gd name="T71" fmla="*/ 10 h 16"/>
                    <a:gd name="T72" fmla="*/ 1 w 25"/>
                    <a:gd name="T73" fmla="*/ 6 h 16"/>
                    <a:gd name="T74" fmla="*/ 1 w 25"/>
                    <a:gd name="T75" fmla="*/ 4 h 16"/>
                    <a:gd name="T76" fmla="*/ 4 w 25"/>
                    <a:gd name="T77" fmla="*/ 2 h 16"/>
                    <a:gd name="T78" fmla="*/ 4 w 25"/>
                    <a:gd name="T79" fmla="*/ 2 h 16"/>
                    <a:gd name="T80" fmla="*/ 8 w 25"/>
                    <a:gd name="T81" fmla="*/ 0 h 16"/>
                    <a:gd name="T82" fmla="*/ 12 w 25"/>
                    <a:gd name="T83" fmla="*/ 0 h 16"/>
                    <a:gd name="T84" fmla="*/ 17 w 25"/>
                    <a:gd name="T85" fmla="*/ 0 h 16"/>
                    <a:gd name="T86" fmla="*/ 21 w 25"/>
                    <a:gd name="T87" fmla="*/ 2 h 16"/>
                    <a:gd name="T88" fmla="*/ 21 w 25"/>
                    <a:gd name="T89" fmla="*/ 2 h 16"/>
                    <a:gd name="T90" fmla="*/ 23 w 25"/>
                    <a:gd name="T91" fmla="*/ 4 h 16"/>
                    <a:gd name="T92" fmla="*/ 24 w 25"/>
                    <a:gd name="T93" fmla="*/ 7 h 16"/>
                    <a:gd name="T94" fmla="*/ 23 w 25"/>
                    <a:gd name="T95" fmla="*/ 10 h 16"/>
                    <a:gd name="T96" fmla="*/ 21 w 25"/>
                    <a:gd name="T97" fmla="*/ 12 h 16"/>
                    <a:gd name="T98" fmla="*/ 21 w 25"/>
                    <a:gd name="T99" fmla="*/ 1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5" h="16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16" y="0"/>
                      </a:lnTo>
                      <a:lnTo>
                        <a:pt x="8" y="0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10"/>
                      </a:lnTo>
                      <a:lnTo>
                        <a:pt x="1" y="12"/>
                      </a:lnTo>
                      <a:lnTo>
                        <a:pt x="3" y="14"/>
                      </a:lnTo>
                      <a:lnTo>
                        <a:pt x="6" y="15"/>
                      </a:lnTo>
                      <a:lnTo>
                        <a:pt x="9" y="16"/>
                      </a:lnTo>
                      <a:lnTo>
                        <a:pt x="13" y="16"/>
                      </a:lnTo>
                      <a:lnTo>
                        <a:pt x="17" y="16"/>
                      </a:lnTo>
                      <a:lnTo>
                        <a:pt x="21" y="15"/>
                      </a:lnTo>
                      <a:lnTo>
                        <a:pt x="21" y="15"/>
                      </a:lnTo>
                      <a:lnTo>
                        <a:pt x="21" y="15"/>
                      </a:lnTo>
                      <a:lnTo>
                        <a:pt x="21" y="15"/>
                      </a:lnTo>
                      <a:lnTo>
                        <a:pt x="23" y="13"/>
                      </a:lnTo>
                      <a:lnTo>
                        <a:pt x="24" y="11"/>
                      </a:lnTo>
                      <a:lnTo>
                        <a:pt x="25" y="8"/>
                      </a:lnTo>
                      <a:lnTo>
                        <a:pt x="25" y="8"/>
                      </a:lnTo>
                      <a:lnTo>
                        <a:pt x="24" y="5"/>
                      </a:lnTo>
                      <a:lnTo>
                        <a:pt x="23" y="4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21" y="12"/>
                      </a:moveTo>
                      <a:lnTo>
                        <a:pt x="21" y="12"/>
                      </a:lnTo>
                      <a:lnTo>
                        <a:pt x="17" y="13"/>
                      </a:lnTo>
                      <a:lnTo>
                        <a:pt x="12" y="14"/>
                      </a:lnTo>
                      <a:lnTo>
                        <a:pt x="7" y="13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1" y="10"/>
                      </a:lnTo>
                      <a:lnTo>
                        <a:pt x="1" y="6"/>
                      </a:lnTo>
                      <a:lnTo>
                        <a:pt x="1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7" y="0"/>
                      </a:ln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23" y="4"/>
                      </a:lnTo>
                      <a:lnTo>
                        <a:pt x="24" y="7"/>
                      </a:lnTo>
                      <a:lnTo>
                        <a:pt x="23" y="10"/>
                      </a:lnTo>
                      <a:lnTo>
                        <a:pt x="21" y="12"/>
                      </a:lnTo>
                      <a:lnTo>
                        <a:pt x="21" y="12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98" name="Freeform 9">
                  <a:extLst>
                    <a:ext uri="{FF2B5EF4-FFF2-40B4-BE49-F238E27FC236}">
                      <a16:creationId xmlns:a16="http://schemas.microsoft.com/office/drawing/2014/main" id="{F5C08AD2-91A5-4B37-1A2C-D2F23413DB1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5" y="2148"/>
                  <a:ext cx="8" cy="4"/>
                </a:xfrm>
                <a:custGeom>
                  <a:avLst/>
                  <a:gdLst>
                    <a:gd name="T0" fmla="*/ 20 w 23"/>
                    <a:gd name="T1" fmla="*/ 2 h 13"/>
                    <a:gd name="T2" fmla="*/ 20 w 23"/>
                    <a:gd name="T3" fmla="*/ 2 h 13"/>
                    <a:gd name="T4" fmla="*/ 16 w 23"/>
                    <a:gd name="T5" fmla="*/ 1 h 13"/>
                    <a:gd name="T6" fmla="*/ 11 w 23"/>
                    <a:gd name="T7" fmla="*/ 0 h 13"/>
                    <a:gd name="T8" fmla="*/ 7 w 23"/>
                    <a:gd name="T9" fmla="*/ 1 h 13"/>
                    <a:gd name="T10" fmla="*/ 3 w 23"/>
                    <a:gd name="T11" fmla="*/ 2 h 13"/>
                    <a:gd name="T12" fmla="*/ 3 w 23"/>
                    <a:gd name="T13" fmla="*/ 2 h 13"/>
                    <a:gd name="T14" fmla="*/ 0 w 23"/>
                    <a:gd name="T15" fmla="*/ 4 h 13"/>
                    <a:gd name="T16" fmla="*/ 0 w 23"/>
                    <a:gd name="T17" fmla="*/ 7 h 13"/>
                    <a:gd name="T18" fmla="*/ 0 w 23"/>
                    <a:gd name="T19" fmla="*/ 9 h 13"/>
                    <a:gd name="T20" fmla="*/ 3 w 23"/>
                    <a:gd name="T21" fmla="*/ 11 h 13"/>
                    <a:gd name="T22" fmla="*/ 3 w 23"/>
                    <a:gd name="T23" fmla="*/ 11 h 13"/>
                    <a:gd name="T24" fmla="*/ 6 w 23"/>
                    <a:gd name="T25" fmla="*/ 13 h 13"/>
                    <a:gd name="T26" fmla="*/ 11 w 23"/>
                    <a:gd name="T27" fmla="*/ 13 h 13"/>
                    <a:gd name="T28" fmla="*/ 16 w 23"/>
                    <a:gd name="T29" fmla="*/ 13 h 13"/>
                    <a:gd name="T30" fmla="*/ 20 w 23"/>
                    <a:gd name="T31" fmla="*/ 11 h 13"/>
                    <a:gd name="T32" fmla="*/ 20 w 23"/>
                    <a:gd name="T33" fmla="*/ 11 h 13"/>
                    <a:gd name="T34" fmla="*/ 22 w 23"/>
                    <a:gd name="T35" fmla="*/ 9 h 13"/>
                    <a:gd name="T36" fmla="*/ 23 w 23"/>
                    <a:gd name="T37" fmla="*/ 7 h 13"/>
                    <a:gd name="T38" fmla="*/ 22 w 23"/>
                    <a:gd name="T39" fmla="*/ 4 h 13"/>
                    <a:gd name="T40" fmla="*/ 20 w 23"/>
                    <a:gd name="T41" fmla="*/ 2 h 13"/>
                    <a:gd name="T42" fmla="*/ 20 w 23"/>
                    <a:gd name="T43" fmla="*/ 2 h 13"/>
                    <a:gd name="T44" fmla="*/ 16 w 23"/>
                    <a:gd name="T45" fmla="*/ 9 h 13"/>
                    <a:gd name="T46" fmla="*/ 16 w 23"/>
                    <a:gd name="T47" fmla="*/ 9 h 13"/>
                    <a:gd name="T48" fmla="*/ 11 w 23"/>
                    <a:gd name="T49" fmla="*/ 10 h 13"/>
                    <a:gd name="T50" fmla="*/ 7 w 23"/>
                    <a:gd name="T51" fmla="*/ 9 h 13"/>
                    <a:gd name="T52" fmla="*/ 7 w 23"/>
                    <a:gd name="T53" fmla="*/ 9 h 13"/>
                    <a:gd name="T54" fmla="*/ 6 w 23"/>
                    <a:gd name="T55" fmla="*/ 8 h 13"/>
                    <a:gd name="T56" fmla="*/ 5 w 23"/>
                    <a:gd name="T57" fmla="*/ 7 h 13"/>
                    <a:gd name="T58" fmla="*/ 6 w 23"/>
                    <a:gd name="T59" fmla="*/ 6 h 13"/>
                    <a:gd name="T60" fmla="*/ 7 w 23"/>
                    <a:gd name="T61" fmla="*/ 5 h 13"/>
                    <a:gd name="T62" fmla="*/ 7 w 23"/>
                    <a:gd name="T63" fmla="*/ 5 h 13"/>
                    <a:gd name="T64" fmla="*/ 11 w 23"/>
                    <a:gd name="T65" fmla="*/ 4 h 13"/>
                    <a:gd name="T66" fmla="*/ 16 w 23"/>
                    <a:gd name="T67" fmla="*/ 5 h 13"/>
                    <a:gd name="T68" fmla="*/ 16 w 23"/>
                    <a:gd name="T69" fmla="*/ 5 h 13"/>
                    <a:gd name="T70" fmla="*/ 17 w 23"/>
                    <a:gd name="T71" fmla="*/ 6 h 13"/>
                    <a:gd name="T72" fmla="*/ 17 w 23"/>
                    <a:gd name="T73" fmla="*/ 7 h 13"/>
                    <a:gd name="T74" fmla="*/ 17 w 23"/>
                    <a:gd name="T75" fmla="*/ 8 h 13"/>
                    <a:gd name="T76" fmla="*/ 16 w 23"/>
                    <a:gd name="T77" fmla="*/ 9 h 13"/>
                    <a:gd name="T78" fmla="*/ 16 w 23"/>
                    <a:gd name="T79" fmla="*/ 9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3" h="13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6" y="1"/>
                      </a:lnTo>
                      <a:lnTo>
                        <a:pt x="11" y="0"/>
                      </a:lnTo>
                      <a:lnTo>
                        <a:pt x="7" y="1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0" y="4"/>
                      </a:lnTo>
                      <a:lnTo>
                        <a:pt x="0" y="7"/>
                      </a:lnTo>
                      <a:lnTo>
                        <a:pt x="0" y="9"/>
                      </a:lnTo>
                      <a:lnTo>
                        <a:pt x="3" y="11"/>
                      </a:lnTo>
                      <a:lnTo>
                        <a:pt x="3" y="11"/>
                      </a:lnTo>
                      <a:lnTo>
                        <a:pt x="6" y="13"/>
                      </a:lnTo>
                      <a:lnTo>
                        <a:pt x="11" y="13"/>
                      </a:lnTo>
                      <a:lnTo>
                        <a:pt x="16" y="13"/>
                      </a:lnTo>
                      <a:lnTo>
                        <a:pt x="20" y="11"/>
                      </a:lnTo>
                      <a:lnTo>
                        <a:pt x="20" y="11"/>
                      </a:lnTo>
                      <a:lnTo>
                        <a:pt x="22" y="9"/>
                      </a:lnTo>
                      <a:lnTo>
                        <a:pt x="23" y="7"/>
                      </a:lnTo>
                      <a:lnTo>
                        <a:pt x="22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6" y="9"/>
                      </a:moveTo>
                      <a:lnTo>
                        <a:pt x="16" y="9"/>
                      </a:lnTo>
                      <a:lnTo>
                        <a:pt x="11" y="10"/>
                      </a:lnTo>
                      <a:lnTo>
                        <a:pt x="7" y="9"/>
                      </a:lnTo>
                      <a:lnTo>
                        <a:pt x="7" y="9"/>
                      </a:lnTo>
                      <a:lnTo>
                        <a:pt x="6" y="8"/>
                      </a:lnTo>
                      <a:lnTo>
                        <a:pt x="5" y="7"/>
                      </a:lnTo>
                      <a:lnTo>
                        <a:pt x="6" y="6"/>
                      </a:lnTo>
                      <a:lnTo>
                        <a:pt x="7" y="5"/>
                      </a:lnTo>
                      <a:lnTo>
                        <a:pt x="7" y="5"/>
                      </a:lnTo>
                      <a:lnTo>
                        <a:pt x="11" y="4"/>
                      </a:lnTo>
                      <a:lnTo>
                        <a:pt x="16" y="5"/>
                      </a:lnTo>
                      <a:lnTo>
                        <a:pt x="16" y="5"/>
                      </a:lnTo>
                      <a:lnTo>
                        <a:pt x="17" y="6"/>
                      </a:lnTo>
                      <a:lnTo>
                        <a:pt x="17" y="7"/>
                      </a:lnTo>
                      <a:lnTo>
                        <a:pt x="17" y="8"/>
                      </a:lnTo>
                      <a:lnTo>
                        <a:pt x="16" y="9"/>
                      </a:lnTo>
                      <a:lnTo>
                        <a:pt x="16" y="9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99" name="Freeform 10">
                  <a:extLst>
                    <a:ext uri="{FF2B5EF4-FFF2-40B4-BE49-F238E27FC236}">
                      <a16:creationId xmlns:a16="http://schemas.microsoft.com/office/drawing/2014/main" id="{AAA7CA8F-E553-541B-9F01-438DB4CACB6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5" y="2148"/>
                  <a:ext cx="8" cy="5"/>
                </a:xfrm>
                <a:custGeom>
                  <a:avLst/>
                  <a:gdLst>
                    <a:gd name="T0" fmla="*/ 21 w 25"/>
                    <a:gd name="T1" fmla="*/ 2 h 17"/>
                    <a:gd name="T2" fmla="*/ 21 w 25"/>
                    <a:gd name="T3" fmla="*/ 2 h 17"/>
                    <a:gd name="T4" fmla="*/ 16 w 25"/>
                    <a:gd name="T5" fmla="*/ 0 h 17"/>
                    <a:gd name="T6" fmla="*/ 9 w 25"/>
                    <a:gd name="T7" fmla="*/ 1 h 17"/>
                    <a:gd name="T8" fmla="*/ 3 w 25"/>
                    <a:gd name="T9" fmla="*/ 2 h 17"/>
                    <a:gd name="T10" fmla="*/ 1 w 25"/>
                    <a:gd name="T11" fmla="*/ 4 h 17"/>
                    <a:gd name="T12" fmla="*/ 0 w 25"/>
                    <a:gd name="T13" fmla="*/ 6 h 17"/>
                    <a:gd name="T14" fmla="*/ 0 w 25"/>
                    <a:gd name="T15" fmla="*/ 6 h 17"/>
                    <a:gd name="T16" fmla="*/ 0 w 25"/>
                    <a:gd name="T17" fmla="*/ 9 h 17"/>
                    <a:gd name="T18" fmla="*/ 1 w 25"/>
                    <a:gd name="T19" fmla="*/ 12 h 17"/>
                    <a:gd name="T20" fmla="*/ 3 w 25"/>
                    <a:gd name="T21" fmla="*/ 14 h 17"/>
                    <a:gd name="T22" fmla="*/ 6 w 25"/>
                    <a:gd name="T23" fmla="*/ 16 h 17"/>
                    <a:gd name="T24" fmla="*/ 9 w 25"/>
                    <a:gd name="T25" fmla="*/ 17 h 17"/>
                    <a:gd name="T26" fmla="*/ 13 w 25"/>
                    <a:gd name="T27" fmla="*/ 17 h 17"/>
                    <a:gd name="T28" fmla="*/ 17 w 25"/>
                    <a:gd name="T29" fmla="*/ 16 h 17"/>
                    <a:gd name="T30" fmla="*/ 21 w 25"/>
                    <a:gd name="T31" fmla="*/ 14 h 17"/>
                    <a:gd name="T32" fmla="*/ 21 w 25"/>
                    <a:gd name="T33" fmla="*/ 14 h 17"/>
                    <a:gd name="T34" fmla="*/ 21 w 25"/>
                    <a:gd name="T35" fmla="*/ 14 h 17"/>
                    <a:gd name="T36" fmla="*/ 21 w 25"/>
                    <a:gd name="T37" fmla="*/ 14 h 17"/>
                    <a:gd name="T38" fmla="*/ 23 w 25"/>
                    <a:gd name="T39" fmla="*/ 12 h 17"/>
                    <a:gd name="T40" fmla="*/ 24 w 25"/>
                    <a:gd name="T41" fmla="*/ 10 h 17"/>
                    <a:gd name="T42" fmla="*/ 25 w 25"/>
                    <a:gd name="T43" fmla="*/ 8 h 17"/>
                    <a:gd name="T44" fmla="*/ 25 w 25"/>
                    <a:gd name="T45" fmla="*/ 8 h 17"/>
                    <a:gd name="T46" fmla="*/ 24 w 25"/>
                    <a:gd name="T47" fmla="*/ 6 h 17"/>
                    <a:gd name="T48" fmla="*/ 23 w 25"/>
                    <a:gd name="T49" fmla="*/ 4 h 17"/>
                    <a:gd name="T50" fmla="*/ 21 w 25"/>
                    <a:gd name="T51" fmla="*/ 2 h 17"/>
                    <a:gd name="T52" fmla="*/ 21 w 25"/>
                    <a:gd name="T53" fmla="*/ 2 h 17"/>
                    <a:gd name="T54" fmla="*/ 21 w 25"/>
                    <a:gd name="T55" fmla="*/ 11 h 17"/>
                    <a:gd name="T56" fmla="*/ 21 w 25"/>
                    <a:gd name="T57" fmla="*/ 11 h 17"/>
                    <a:gd name="T58" fmla="*/ 17 w 25"/>
                    <a:gd name="T59" fmla="*/ 13 h 17"/>
                    <a:gd name="T60" fmla="*/ 12 w 25"/>
                    <a:gd name="T61" fmla="*/ 13 h 17"/>
                    <a:gd name="T62" fmla="*/ 7 w 25"/>
                    <a:gd name="T63" fmla="*/ 13 h 17"/>
                    <a:gd name="T64" fmla="*/ 4 w 25"/>
                    <a:gd name="T65" fmla="*/ 11 h 17"/>
                    <a:gd name="T66" fmla="*/ 4 w 25"/>
                    <a:gd name="T67" fmla="*/ 11 h 17"/>
                    <a:gd name="T68" fmla="*/ 1 w 25"/>
                    <a:gd name="T69" fmla="*/ 9 h 17"/>
                    <a:gd name="T70" fmla="*/ 1 w 25"/>
                    <a:gd name="T71" fmla="*/ 7 h 17"/>
                    <a:gd name="T72" fmla="*/ 1 w 25"/>
                    <a:gd name="T73" fmla="*/ 4 h 17"/>
                    <a:gd name="T74" fmla="*/ 4 w 25"/>
                    <a:gd name="T75" fmla="*/ 2 h 17"/>
                    <a:gd name="T76" fmla="*/ 4 w 25"/>
                    <a:gd name="T77" fmla="*/ 2 h 17"/>
                    <a:gd name="T78" fmla="*/ 8 w 25"/>
                    <a:gd name="T79" fmla="*/ 1 h 17"/>
                    <a:gd name="T80" fmla="*/ 12 w 25"/>
                    <a:gd name="T81" fmla="*/ 0 h 17"/>
                    <a:gd name="T82" fmla="*/ 17 w 25"/>
                    <a:gd name="T83" fmla="*/ 1 h 17"/>
                    <a:gd name="T84" fmla="*/ 21 w 25"/>
                    <a:gd name="T85" fmla="*/ 2 h 17"/>
                    <a:gd name="T86" fmla="*/ 21 w 25"/>
                    <a:gd name="T87" fmla="*/ 2 h 17"/>
                    <a:gd name="T88" fmla="*/ 23 w 25"/>
                    <a:gd name="T89" fmla="*/ 4 h 17"/>
                    <a:gd name="T90" fmla="*/ 24 w 25"/>
                    <a:gd name="T91" fmla="*/ 7 h 17"/>
                    <a:gd name="T92" fmla="*/ 23 w 25"/>
                    <a:gd name="T93" fmla="*/ 9 h 17"/>
                    <a:gd name="T94" fmla="*/ 21 w 25"/>
                    <a:gd name="T95" fmla="*/ 11 h 17"/>
                    <a:gd name="T96" fmla="*/ 21 w 25"/>
                    <a:gd name="T97" fmla="*/ 1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5" h="17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16" y="0"/>
                      </a:lnTo>
                      <a:lnTo>
                        <a:pt x="9" y="1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1" y="12"/>
                      </a:lnTo>
                      <a:lnTo>
                        <a:pt x="3" y="14"/>
                      </a:lnTo>
                      <a:lnTo>
                        <a:pt x="6" y="16"/>
                      </a:lnTo>
                      <a:lnTo>
                        <a:pt x="9" y="17"/>
                      </a:lnTo>
                      <a:lnTo>
                        <a:pt x="13" y="17"/>
                      </a:lnTo>
                      <a:lnTo>
                        <a:pt x="17" y="16"/>
                      </a:lnTo>
                      <a:lnTo>
                        <a:pt x="21" y="14"/>
                      </a:lnTo>
                      <a:lnTo>
                        <a:pt x="21" y="14"/>
                      </a:lnTo>
                      <a:lnTo>
                        <a:pt x="21" y="14"/>
                      </a:lnTo>
                      <a:lnTo>
                        <a:pt x="21" y="14"/>
                      </a:lnTo>
                      <a:lnTo>
                        <a:pt x="23" y="12"/>
                      </a:lnTo>
                      <a:lnTo>
                        <a:pt x="24" y="10"/>
                      </a:lnTo>
                      <a:lnTo>
                        <a:pt x="25" y="8"/>
                      </a:lnTo>
                      <a:lnTo>
                        <a:pt x="25" y="8"/>
                      </a:lnTo>
                      <a:lnTo>
                        <a:pt x="24" y="6"/>
                      </a:lnTo>
                      <a:lnTo>
                        <a:pt x="23" y="4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21" y="11"/>
                      </a:moveTo>
                      <a:lnTo>
                        <a:pt x="21" y="11"/>
                      </a:lnTo>
                      <a:lnTo>
                        <a:pt x="17" y="13"/>
                      </a:lnTo>
                      <a:lnTo>
                        <a:pt x="12" y="13"/>
                      </a:lnTo>
                      <a:lnTo>
                        <a:pt x="7" y="13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1" y="9"/>
                      </a:lnTo>
                      <a:lnTo>
                        <a:pt x="1" y="7"/>
                      </a:lnTo>
                      <a:lnTo>
                        <a:pt x="1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8" y="1"/>
                      </a:lnTo>
                      <a:lnTo>
                        <a:pt x="12" y="0"/>
                      </a:lnTo>
                      <a:lnTo>
                        <a:pt x="17" y="1"/>
                      </a:ln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23" y="4"/>
                      </a:lnTo>
                      <a:lnTo>
                        <a:pt x="24" y="7"/>
                      </a:lnTo>
                      <a:lnTo>
                        <a:pt x="23" y="9"/>
                      </a:lnTo>
                      <a:lnTo>
                        <a:pt x="21" y="11"/>
                      </a:lnTo>
                      <a:lnTo>
                        <a:pt x="21" y="11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00" name="Freeform 11">
                  <a:extLst>
                    <a:ext uri="{FF2B5EF4-FFF2-40B4-BE49-F238E27FC236}">
                      <a16:creationId xmlns:a16="http://schemas.microsoft.com/office/drawing/2014/main" id="{39267E3C-30DC-D965-3B7D-CF2ED864C3D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5" y="2146"/>
                  <a:ext cx="8" cy="4"/>
                </a:xfrm>
                <a:custGeom>
                  <a:avLst/>
                  <a:gdLst>
                    <a:gd name="T0" fmla="*/ 20 w 23"/>
                    <a:gd name="T1" fmla="*/ 2 h 13"/>
                    <a:gd name="T2" fmla="*/ 20 w 23"/>
                    <a:gd name="T3" fmla="*/ 2 h 13"/>
                    <a:gd name="T4" fmla="*/ 16 w 23"/>
                    <a:gd name="T5" fmla="*/ 0 h 13"/>
                    <a:gd name="T6" fmla="*/ 11 w 23"/>
                    <a:gd name="T7" fmla="*/ 0 h 13"/>
                    <a:gd name="T8" fmla="*/ 7 w 23"/>
                    <a:gd name="T9" fmla="*/ 0 h 13"/>
                    <a:gd name="T10" fmla="*/ 3 w 23"/>
                    <a:gd name="T11" fmla="*/ 2 h 13"/>
                    <a:gd name="T12" fmla="*/ 3 w 23"/>
                    <a:gd name="T13" fmla="*/ 2 h 13"/>
                    <a:gd name="T14" fmla="*/ 0 w 23"/>
                    <a:gd name="T15" fmla="*/ 4 h 13"/>
                    <a:gd name="T16" fmla="*/ 0 w 23"/>
                    <a:gd name="T17" fmla="*/ 6 h 13"/>
                    <a:gd name="T18" fmla="*/ 0 w 23"/>
                    <a:gd name="T19" fmla="*/ 9 h 13"/>
                    <a:gd name="T20" fmla="*/ 3 w 23"/>
                    <a:gd name="T21" fmla="*/ 11 h 13"/>
                    <a:gd name="T22" fmla="*/ 3 w 23"/>
                    <a:gd name="T23" fmla="*/ 11 h 13"/>
                    <a:gd name="T24" fmla="*/ 6 w 23"/>
                    <a:gd name="T25" fmla="*/ 12 h 13"/>
                    <a:gd name="T26" fmla="*/ 11 w 23"/>
                    <a:gd name="T27" fmla="*/ 13 h 13"/>
                    <a:gd name="T28" fmla="*/ 16 w 23"/>
                    <a:gd name="T29" fmla="*/ 12 h 13"/>
                    <a:gd name="T30" fmla="*/ 20 w 23"/>
                    <a:gd name="T31" fmla="*/ 11 h 13"/>
                    <a:gd name="T32" fmla="*/ 20 w 23"/>
                    <a:gd name="T33" fmla="*/ 11 h 13"/>
                    <a:gd name="T34" fmla="*/ 22 w 23"/>
                    <a:gd name="T35" fmla="*/ 9 h 13"/>
                    <a:gd name="T36" fmla="*/ 23 w 23"/>
                    <a:gd name="T37" fmla="*/ 6 h 13"/>
                    <a:gd name="T38" fmla="*/ 22 w 23"/>
                    <a:gd name="T39" fmla="*/ 4 h 13"/>
                    <a:gd name="T40" fmla="*/ 20 w 23"/>
                    <a:gd name="T41" fmla="*/ 2 h 13"/>
                    <a:gd name="T42" fmla="*/ 20 w 23"/>
                    <a:gd name="T43" fmla="*/ 2 h 13"/>
                    <a:gd name="T44" fmla="*/ 16 w 23"/>
                    <a:gd name="T45" fmla="*/ 8 h 13"/>
                    <a:gd name="T46" fmla="*/ 16 w 23"/>
                    <a:gd name="T47" fmla="*/ 8 h 13"/>
                    <a:gd name="T48" fmla="*/ 11 w 23"/>
                    <a:gd name="T49" fmla="*/ 9 h 13"/>
                    <a:gd name="T50" fmla="*/ 7 w 23"/>
                    <a:gd name="T51" fmla="*/ 8 h 13"/>
                    <a:gd name="T52" fmla="*/ 7 w 23"/>
                    <a:gd name="T53" fmla="*/ 8 h 13"/>
                    <a:gd name="T54" fmla="*/ 6 w 23"/>
                    <a:gd name="T55" fmla="*/ 7 h 13"/>
                    <a:gd name="T56" fmla="*/ 5 w 23"/>
                    <a:gd name="T57" fmla="*/ 6 h 13"/>
                    <a:gd name="T58" fmla="*/ 6 w 23"/>
                    <a:gd name="T59" fmla="*/ 5 h 13"/>
                    <a:gd name="T60" fmla="*/ 7 w 23"/>
                    <a:gd name="T61" fmla="*/ 4 h 13"/>
                    <a:gd name="T62" fmla="*/ 7 w 23"/>
                    <a:gd name="T63" fmla="*/ 4 h 13"/>
                    <a:gd name="T64" fmla="*/ 11 w 23"/>
                    <a:gd name="T65" fmla="*/ 3 h 13"/>
                    <a:gd name="T66" fmla="*/ 16 w 23"/>
                    <a:gd name="T67" fmla="*/ 4 h 13"/>
                    <a:gd name="T68" fmla="*/ 16 w 23"/>
                    <a:gd name="T69" fmla="*/ 4 h 13"/>
                    <a:gd name="T70" fmla="*/ 17 w 23"/>
                    <a:gd name="T71" fmla="*/ 5 h 13"/>
                    <a:gd name="T72" fmla="*/ 17 w 23"/>
                    <a:gd name="T73" fmla="*/ 6 h 13"/>
                    <a:gd name="T74" fmla="*/ 17 w 23"/>
                    <a:gd name="T75" fmla="*/ 7 h 13"/>
                    <a:gd name="T76" fmla="*/ 16 w 23"/>
                    <a:gd name="T77" fmla="*/ 8 h 13"/>
                    <a:gd name="T78" fmla="*/ 16 w 23"/>
                    <a:gd name="T79" fmla="*/ 8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3" h="13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6" y="0"/>
                      </a:lnTo>
                      <a:lnTo>
                        <a:pt x="11" y="0"/>
                      </a:lnTo>
                      <a:lnTo>
                        <a:pt x="7" y="0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3" y="11"/>
                      </a:lnTo>
                      <a:lnTo>
                        <a:pt x="3" y="11"/>
                      </a:lnTo>
                      <a:lnTo>
                        <a:pt x="6" y="12"/>
                      </a:lnTo>
                      <a:lnTo>
                        <a:pt x="11" y="13"/>
                      </a:lnTo>
                      <a:lnTo>
                        <a:pt x="16" y="12"/>
                      </a:lnTo>
                      <a:lnTo>
                        <a:pt x="20" y="11"/>
                      </a:lnTo>
                      <a:lnTo>
                        <a:pt x="20" y="11"/>
                      </a:lnTo>
                      <a:lnTo>
                        <a:pt x="22" y="9"/>
                      </a:lnTo>
                      <a:lnTo>
                        <a:pt x="23" y="6"/>
                      </a:lnTo>
                      <a:lnTo>
                        <a:pt x="22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6" y="8"/>
                      </a:moveTo>
                      <a:lnTo>
                        <a:pt x="16" y="8"/>
                      </a:lnTo>
                      <a:lnTo>
                        <a:pt x="11" y="9"/>
                      </a:lnTo>
                      <a:lnTo>
                        <a:pt x="7" y="8"/>
                      </a:lnTo>
                      <a:lnTo>
                        <a:pt x="7" y="8"/>
                      </a:lnTo>
                      <a:lnTo>
                        <a:pt x="6" y="7"/>
                      </a:lnTo>
                      <a:lnTo>
                        <a:pt x="5" y="6"/>
                      </a:lnTo>
                      <a:lnTo>
                        <a:pt x="6" y="5"/>
                      </a:lnTo>
                      <a:lnTo>
                        <a:pt x="7" y="4"/>
                      </a:lnTo>
                      <a:lnTo>
                        <a:pt x="7" y="4"/>
                      </a:lnTo>
                      <a:lnTo>
                        <a:pt x="11" y="3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7" y="5"/>
                      </a:lnTo>
                      <a:lnTo>
                        <a:pt x="17" y="6"/>
                      </a:lnTo>
                      <a:lnTo>
                        <a:pt x="17" y="7"/>
                      </a:lnTo>
                      <a:lnTo>
                        <a:pt x="16" y="8"/>
                      </a:lnTo>
                      <a:lnTo>
                        <a:pt x="16" y="8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01" name="Freeform 12">
                  <a:extLst>
                    <a:ext uri="{FF2B5EF4-FFF2-40B4-BE49-F238E27FC236}">
                      <a16:creationId xmlns:a16="http://schemas.microsoft.com/office/drawing/2014/main" id="{4EF22F90-7071-C5E7-64A6-258F64AB8A9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5" y="2146"/>
                  <a:ext cx="8" cy="5"/>
                </a:xfrm>
                <a:custGeom>
                  <a:avLst/>
                  <a:gdLst>
                    <a:gd name="T0" fmla="*/ 21 w 25"/>
                    <a:gd name="T1" fmla="*/ 2 h 15"/>
                    <a:gd name="T2" fmla="*/ 21 w 25"/>
                    <a:gd name="T3" fmla="*/ 2 h 15"/>
                    <a:gd name="T4" fmla="*/ 16 w 25"/>
                    <a:gd name="T5" fmla="*/ 0 h 15"/>
                    <a:gd name="T6" fmla="*/ 9 w 25"/>
                    <a:gd name="T7" fmla="*/ 0 h 15"/>
                    <a:gd name="T8" fmla="*/ 3 w 25"/>
                    <a:gd name="T9" fmla="*/ 2 h 15"/>
                    <a:gd name="T10" fmla="*/ 1 w 25"/>
                    <a:gd name="T11" fmla="*/ 4 h 15"/>
                    <a:gd name="T12" fmla="*/ 0 w 25"/>
                    <a:gd name="T13" fmla="*/ 6 h 15"/>
                    <a:gd name="T14" fmla="*/ 0 w 25"/>
                    <a:gd name="T15" fmla="*/ 6 h 15"/>
                    <a:gd name="T16" fmla="*/ 0 w 25"/>
                    <a:gd name="T17" fmla="*/ 9 h 15"/>
                    <a:gd name="T18" fmla="*/ 1 w 25"/>
                    <a:gd name="T19" fmla="*/ 11 h 15"/>
                    <a:gd name="T20" fmla="*/ 3 w 25"/>
                    <a:gd name="T21" fmla="*/ 13 h 15"/>
                    <a:gd name="T22" fmla="*/ 6 w 25"/>
                    <a:gd name="T23" fmla="*/ 14 h 15"/>
                    <a:gd name="T24" fmla="*/ 9 w 25"/>
                    <a:gd name="T25" fmla="*/ 15 h 15"/>
                    <a:gd name="T26" fmla="*/ 13 w 25"/>
                    <a:gd name="T27" fmla="*/ 15 h 15"/>
                    <a:gd name="T28" fmla="*/ 17 w 25"/>
                    <a:gd name="T29" fmla="*/ 15 h 15"/>
                    <a:gd name="T30" fmla="*/ 21 w 25"/>
                    <a:gd name="T31" fmla="*/ 13 h 15"/>
                    <a:gd name="T32" fmla="*/ 21 w 25"/>
                    <a:gd name="T33" fmla="*/ 13 h 15"/>
                    <a:gd name="T34" fmla="*/ 21 w 25"/>
                    <a:gd name="T35" fmla="*/ 13 h 15"/>
                    <a:gd name="T36" fmla="*/ 21 w 25"/>
                    <a:gd name="T37" fmla="*/ 13 h 15"/>
                    <a:gd name="T38" fmla="*/ 23 w 25"/>
                    <a:gd name="T39" fmla="*/ 12 h 15"/>
                    <a:gd name="T40" fmla="*/ 24 w 25"/>
                    <a:gd name="T41" fmla="*/ 10 h 15"/>
                    <a:gd name="T42" fmla="*/ 25 w 25"/>
                    <a:gd name="T43" fmla="*/ 8 h 15"/>
                    <a:gd name="T44" fmla="*/ 25 w 25"/>
                    <a:gd name="T45" fmla="*/ 8 h 15"/>
                    <a:gd name="T46" fmla="*/ 24 w 25"/>
                    <a:gd name="T47" fmla="*/ 5 h 15"/>
                    <a:gd name="T48" fmla="*/ 23 w 25"/>
                    <a:gd name="T49" fmla="*/ 3 h 15"/>
                    <a:gd name="T50" fmla="*/ 21 w 25"/>
                    <a:gd name="T51" fmla="*/ 2 h 15"/>
                    <a:gd name="T52" fmla="*/ 21 w 25"/>
                    <a:gd name="T53" fmla="*/ 2 h 15"/>
                    <a:gd name="T54" fmla="*/ 21 w 25"/>
                    <a:gd name="T55" fmla="*/ 11 h 15"/>
                    <a:gd name="T56" fmla="*/ 21 w 25"/>
                    <a:gd name="T57" fmla="*/ 11 h 15"/>
                    <a:gd name="T58" fmla="*/ 17 w 25"/>
                    <a:gd name="T59" fmla="*/ 12 h 15"/>
                    <a:gd name="T60" fmla="*/ 12 w 25"/>
                    <a:gd name="T61" fmla="*/ 13 h 15"/>
                    <a:gd name="T62" fmla="*/ 7 w 25"/>
                    <a:gd name="T63" fmla="*/ 12 h 15"/>
                    <a:gd name="T64" fmla="*/ 4 w 25"/>
                    <a:gd name="T65" fmla="*/ 11 h 15"/>
                    <a:gd name="T66" fmla="*/ 4 w 25"/>
                    <a:gd name="T67" fmla="*/ 11 h 15"/>
                    <a:gd name="T68" fmla="*/ 1 w 25"/>
                    <a:gd name="T69" fmla="*/ 9 h 15"/>
                    <a:gd name="T70" fmla="*/ 1 w 25"/>
                    <a:gd name="T71" fmla="*/ 6 h 15"/>
                    <a:gd name="T72" fmla="*/ 1 w 25"/>
                    <a:gd name="T73" fmla="*/ 4 h 15"/>
                    <a:gd name="T74" fmla="*/ 4 w 25"/>
                    <a:gd name="T75" fmla="*/ 2 h 15"/>
                    <a:gd name="T76" fmla="*/ 4 w 25"/>
                    <a:gd name="T77" fmla="*/ 2 h 15"/>
                    <a:gd name="T78" fmla="*/ 8 w 25"/>
                    <a:gd name="T79" fmla="*/ 0 h 15"/>
                    <a:gd name="T80" fmla="*/ 12 w 25"/>
                    <a:gd name="T81" fmla="*/ 0 h 15"/>
                    <a:gd name="T82" fmla="*/ 17 w 25"/>
                    <a:gd name="T83" fmla="*/ 0 h 15"/>
                    <a:gd name="T84" fmla="*/ 21 w 25"/>
                    <a:gd name="T85" fmla="*/ 2 h 15"/>
                    <a:gd name="T86" fmla="*/ 21 w 25"/>
                    <a:gd name="T87" fmla="*/ 2 h 15"/>
                    <a:gd name="T88" fmla="*/ 23 w 25"/>
                    <a:gd name="T89" fmla="*/ 4 h 15"/>
                    <a:gd name="T90" fmla="*/ 24 w 25"/>
                    <a:gd name="T91" fmla="*/ 6 h 15"/>
                    <a:gd name="T92" fmla="*/ 23 w 25"/>
                    <a:gd name="T93" fmla="*/ 9 h 15"/>
                    <a:gd name="T94" fmla="*/ 21 w 25"/>
                    <a:gd name="T95" fmla="*/ 11 h 15"/>
                    <a:gd name="T96" fmla="*/ 21 w 25"/>
                    <a:gd name="T97" fmla="*/ 1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5" h="15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16" y="0"/>
                      </a:lnTo>
                      <a:lnTo>
                        <a:pt x="9" y="0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1" y="11"/>
                      </a:lnTo>
                      <a:lnTo>
                        <a:pt x="3" y="13"/>
                      </a:lnTo>
                      <a:lnTo>
                        <a:pt x="6" y="14"/>
                      </a:lnTo>
                      <a:lnTo>
                        <a:pt x="9" y="15"/>
                      </a:lnTo>
                      <a:lnTo>
                        <a:pt x="13" y="15"/>
                      </a:lnTo>
                      <a:lnTo>
                        <a:pt x="17" y="15"/>
                      </a:lnTo>
                      <a:lnTo>
                        <a:pt x="21" y="13"/>
                      </a:lnTo>
                      <a:lnTo>
                        <a:pt x="21" y="13"/>
                      </a:lnTo>
                      <a:lnTo>
                        <a:pt x="21" y="13"/>
                      </a:lnTo>
                      <a:lnTo>
                        <a:pt x="21" y="13"/>
                      </a:lnTo>
                      <a:lnTo>
                        <a:pt x="23" y="12"/>
                      </a:lnTo>
                      <a:lnTo>
                        <a:pt x="24" y="10"/>
                      </a:lnTo>
                      <a:lnTo>
                        <a:pt x="25" y="8"/>
                      </a:lnTo>
                      <a:lnTo>
                        <a:pt x="25" y="8"/>
                      </a:lnTo>
                      <a:lnTo>
                        <a:pt x="24" y="5"/>
                      </a:lnTo>
                      <a:lnTo>
                        <a:pt x="23" y="3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21" y="11"/>
                      </a:moveTo>
                      <a:lnTo>
                        <a:pt x="21" y="11"/>
                      </a:lnTo>
                      <a:lnTo>
                        <a:pt x="17" y="12"/>
                      </a:lnTo>
                      <a:lnTo>
                        <a:pt x="12" y="13"/>
                      </a:lnTo>
                      <a:lnTo>
                        <a:pt x="7" y="12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1" y="9"/>
                      </a:lnTo>
                      <a:lnTo>
                        <a:pt x="1" y="6"/>
                      </a:lnTo>
                      <a:lnTo>
                        <a:pt x="1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7" y="0"/>
                      </a:ln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23" y="4"/>
                      </a:lnTo>
                      <a:lnTo>
                        <a:pt x="24" y="6"/>
                      </a:lnTo>
                      <a:lnTo>
                        <a:pt x="23" y="9"/>
                      </a:lnTo>
                      <a:lnTo>
                        <a:pt x="21" y="11"/>
                      </a:lnTo>
                      <a:lnTo>
                        <a:pt x="21" y="11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02" name="Freeform 13">
                  <a:extLst>
                    <a:ext uri="{FF2B5EF4-FFF2-40B4-BE49-F238E27FC236}">
                      <a16:creationId xmlns:a16="http://schemas.microsoft.com/office/drawing/2014/main" id="{3AA9B3ED-74C4-FBAD-24E4-4F38694BE69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5" y="2144"/>
                  <a:ext cx="8" cy="4"/>
                </a:xfrm>
                <a:custGeom>
                  <a:avLst/>
                  <a:gdLst>
                    <a:gd name="T0" fmla="*/ 20 w 23"/>
                    <a:gd name="T1" fmla="*/ 2 h 13"/>
                    <a:gd name="T2" fmla="*/ 20 w 23"/>
                    <a:gd name="T3" fmla="*/ 2 h 13"/>
                    <a:gd name="T4" fmla="*/ 16 w 23"/>
                    <a:gd name="T5" fmla="*/ 1 h 13"/>
                    <a:gd name="T6" fmla="*/ 11 w 23"/>
                    <a:gd name="T7" fmla="*/ 0 h 13"/>
                    <a:gd name="T8" fmla="*/ 7 w 23"/>
                    <a:gd name="T9" fmla="*/ 1 h 13"/>
                    <a:gd name="T10" fmla="*/ 3 w 23"/>
                    <a:gd name="T11" fmla="*/ 2 h 13"/>
                    <a:gd name="T12" fmla="*/ 3 w 23"/>
                    <a:gd name="T13" fmla="*/ 2 h 13"/>
                    <a:gd name="T14" fmla="*/ 0 w 23"/>
                    <a:gd name="T15" fmla="*/ 4 h 13"/>
                    <a:gd name="T16" fmla="*/ 0 w 23"/>
                    <a:gd name="T17" fmla="*/ 7 h 13"/>
                    <a:gd name="T18" fmla="*/ 0 w 23"/>
                    <a:gd name="T19" fmla="*/ 9 h 13"/>
                    <a:gd name="T20" fmla="*/ 3 w 23"/>
                    <a:gd name="T21" fmla="*/ 11 h 13"/>
                    <a:gd name="T22" fmla="*/ 3 w 23"/>
                    <a:gd name="T23" fmla="*/ 11 h 13"/>
                    <a:gd name="T24" fmla="*/ 6 w 23"/>
                    <a:gd name="T25" fmla="*/ 13 h 13"/>
                    <a:gd name="T26" fmla="*/ 11 w 23"/>
                    <a:gd name="T27" fmla="*/ 13 h 13"/>
                    <a:gd name="T28" fmla="*/ 16 w 23"/>
                    <a:gd name="T29" fmla="*/ 13 h 13"/>
                    <a:gd name="T30" fmla="*/ 20 w 23"/>
                    <a:gd name="T31" fmla="*/ 11 h 13"/>
                    <a:gd name="T32" fmla="*/ 20 w 23"/>
                    <a:gd name="T33" fmla="*/ 11 h 13"/>
                    <a:gd name="T34" fmla="*/ 22 w 23"/>
                    <a:gd name="T35" fmla="*/ 9 h 13"/>
                    <a:gd name="T36" fmla="*/ 23 w 23"/>
                    <a:gd name="T37" fmla="*/ 7 h 13"/>
                    <a:gd name="T38" fmla="*/ 22 w 23"/>
                    <a:gd name="T39" fmla="*/ 4 h 13"/>
                    <a:gd name="T40" fmla="*/ 20 w 23"/>
                    <a:gd name="T41" fmla="*/ 2 h 13"/>
                    <a:gd name="T42" fmla="*/ 20 w 23"/>
                    <a:gd name="T43" fmla="*/ 2 h 13"/>
                    <a:gd name="T44" fmla="*/ 16 w 23"/>
                    <a:gd name="T45" fmla="*/ 9 h 13"/>
                    <a:gd name="T46" fmla="*/ 16 w 23"/>
                    <a:gd name="T47" fmla="*/ 9 h 13"/>
                    <a:gd name="T48" fmla="*/ 11 w 23"/>
                    <a:gd name="T49" fmla="*/ 10 h 13"/>
                    <a:gd name="T50" fmla="*/ 7 w 23"/>
                    <a:gd name="T51" fmla="*/ 9 h 13"/>
                    <a:gd name="T52" fmla="*/ 7 w 23"/>
                    <a:gd name="T53" fmla="*/ 9 h 13"/>
                    <a:gd name="T54" fmla="*/ 6 w 23"/>
                    <a:gd name="T55" fmla="*/ 8 h 13"/>
                    <a:gd name="T56" fmla="*/ 5 w 23"/>
                    <a:gd name="T57" fmla="*/ 7 h 13"/>
                    <a:gd name="T58" fmla="*/ 6 w 23"/>
                    <a:gd name="T59" fmla="*/ 5 h 13"/>
                    <a:gd name="T60" fmla="*/ 7 w 23"/>
                    <a:gd name="T61" fmla="*/ 4 h 13"/>
                    <a:gd name="T62" fmla="*/ 7 w 23"/>
                    <a:gd name="T63" fmla="*/ 4 h 13"/>
                    <a:gd name="T64" fmla="*/ 11 w 23"/>
                    <a:gd name="T65" fmla="*/ 3 h 13"/>
                    <a:gd name="T66" fmla="*/ 16 w 23"/>
                    <a:gd name="T67" fmla="*/ 4 h 13"/>
                    <a:gd name="T68" fmla="*/ 16 w 23"/>
                    <a:gd name="T69" fmla="*/ 4 h 13"/>
                    <a:gd name="T70" fmla="*/ 17 w 23"/>
                    <a:gd name="T71" fmla="*/ 6 h 13"/>
                    <a:gd name="T72" fmla="*/ 17 w 23"/>
                    <a:gd name="T73" fmla="*/ 7 h 13"/>
                    <a:gd name="T74" fmla="*/ 17 w 23"/>
                    <a:gd name="T75" fmla="*/ 8 h 13"/>
                    <a:gd name="T76" fmla="*/ 16 w 23"/>
                    <a:gd name="T77" fmla="*/ 9 h 13"/>
                    <a:gd name="T78" fmla="*/ 16 w 23"/>
                    <a:gd name="T79" fmla="*/ 9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3" h="13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6" y="1"/>
                      </a:lnTo>
                      <a:lnTo>
                        <a:pt x="11" y="0"/>
                      </a:lnTo>
                      <a:lnTo>
                        <a:pt x="7" y="1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0" y="4"/>
                      </a:lnTo>
                      <a:lnTo>
                        <a:pt x="0" y="7"/>
                      </a:lnTo>
                      <a:lnTo>
                        <a:pt x="0" y="9"/>
                      </a:lnTo>
                      <a:lnTo>
                        <a:pt x="3" y="11"/>
                      </a:lnTo>
                      <a:lnTo>
                        <a:pt x="3" y="11"/>
                      </a:lnTo>
                      <a:lnTo>
                        <a:pt x="6" y="13"/>
                      </a:lnTo>
                      <a:lnTo>
                        <a:pt x="11" y="13"/>
                      </a:lnTo>
                      <a:lnTo>
                        <a:pt x="16" y="13"/>
                      </a:lnTo>
                      <a:lnTo>
                        <a:pt x="20" y="11"/>
                      </a:lnTo>
                      <a:lnTo>
                        <a:pt x="20" y="11"/>
                      </a:lnTo>
                      <a:lnTo>
                        <a:pt x="22" y="9"/>
                      </a:lnTo>
                      <a:lnTo>
                        <a:pt x="23" y="7"/>
                      </a:lnTo>
                      <a:lnTo>
                        <a:pt x="22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6" y="9"/>
                      </a:moveTo>
                      <a:lnTo>
                        <a:pt x="16" y="9"/>
                      </a:lnTo>
                      <a:lnTo>
                        <a:pt x="11" y="10"/>
                      </a:lnTo>
                      <a:lnTo>
                        <a:pt x="7" y="9"/>
                      </a:lnTo>
                      <a:lnTo>
                        <a:pt x="7" y="9"/>
                      </a:lnTo>
                      <a:lnTo>
                        <a:pt x="6" y="8"/>
                      </a:lnTo>
                      <a:lnTo>
                        <a:pt x="5" y="7"/>
                      </a:lnTo>
                      <a:lnTo>
                        <a:pt x="6" y="5"/>
                      </a:lnTo>
                      <a:lnTo>
                        <a:pt x="7" y="4"/>
                      </a:lnTo>
                      <a:lnTo>
                        <a:pt x="7" y="4"/>
                      </a:lnTo>
                      <a:lnTo>
                        <a:pt x="11" y="3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7" y="6"/>
                      </a:lnTo>
                      <a:lnTo>
                        <a:pt x="17" y="7"/>
                      </a:lnTo>
                      <a:lnTo>
                        <a:pt x="17" y="8"/>
                      </a:lnTo>
                      <a:lnTo>
                        <a:pt x="16" y="9"/>
                      </a:lnTo>
                      <a:lnTo>
                        <a:pt x="16" y="9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03" name="Freeform 14">
                  <a:extLst>
                    <a:ext uri="{FF2B5EF4-FFF2-40B4-BE49-F238E27FC236}">
                      <a16:creationId xmlns:a16="http://schemas.microsoft.com/office/drawing/2014/main" id="{9B266BBF-5796-9429-4862-333ADFC43BA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5" y="2144"/>
                  <a:ext cx="8" cy="5"/>
                </a:xfrm>
                <a:custGeom>
                  <a:avLst/>
                  <a:gdLst>
                    <a:gd name="T0" fmla="*/ 21 w 25"/>
                    <a:gd name="T1" fmla="*/ 2 h 16"/>
                    <a:gd name="T2" fmla="*/ 21 w 25"/>
                    <a:gd name="T3" fmla="*/ 2 h 16"/>
                    <a:gd name="T4" fmla="*/ 16 w 25"/>
                    <a:gd name="T5" fmla="*/ 0 h 16"/>
                    <a:gd name="T6" fmla="*/ 9 w 25"/>
                    <a:gd name="T7" fmla="*/ 0 h 16"/>
                    <a:gd name="T8" fmla="*/ 3 w 25"/>
                    <a:gd name="T9" fmla="*/ 2 h 16"/>
                    <a:gd name="T10" fmla="*/ 1 w 25"/>
                    <a:gd name="T11" fmla="*/ 4 h 16"/>
                    <a:gd name="T12" fmla="*/ 0 w 25"/>
                    <a:gd name="T13" fmla="*/ 6 h 16"/>
                    <a:gd name="T14" fmla="*/ 0 w 25"/>
                    <a:gd name="T15" fmla="*/ 6 h 16"/>
                    <a:gd name="T16" fmla="*/ 0 w 25"/>
                    <a:gd name="T17" fmla="*/ 9 h 16"/>
                    <a:gd name="T18" fmla="*/ 1 w 25"/>
                    <a:gd name="T19" fmla="*/ 11 h 16"/>
                    <a:gd name="T20" fmla="*/ 3 w 25"/>
                    <a:gd name="T21" fmla="*/ 13 h 16"/>
                    <a:gd name="T22" fmla="*/ 6 w 25"/>
                    <a:gd name="T23" fmla="*/ 15 h 16"/>
                    <a:gd name="T24" fmla="*/ 9 w 25"/>
                    <a:gd name="T25" fmla="*/ 16 h 16"/>
                    <a:gd name="T26" fmla="*/ 13 w 25"/>
                    <a:gd name="T27" fmla="*/ 16 h 16"/>
                    <a:gd name="T28" fmla="*/ 17 w 25"/>
                    <a:gd name="T29" fmla="*/ 15 h 16"/>
                    <a:gd name="T30" fmla="*/ 21 w 25"/>
                    <a:gd name="T31" fmla="*/ 14 h 16"/>
                    <a:gd name="T32" fmla="*/ 21 w 25"/>
                    <a:gd name="T33" fmla="*/ 14 h 16"/>
                    <a:gd name="T34" fmla="*/ 21 w 25"/>
                    <a:gd name="T35" fmla="*/ 14 h 16"/>
                    <a:gd name="T36" fmla="*/ 21 w 25"/>
                    <a:gd name="T37" fmla="*/ 14 h 16"/>
                    <a:gd name="T38" fmla="*/ 21 w 25"/>
                    <a:gd name="T39" fmla="*/ 14 h 16"/>
                    <a:gd name="T40" fmla="*/ 23 w 25"/>
                    <a:gd name="T41" fmla="*/ 12 h 16"/>
                    <a:gd name="T42" fmla="*/ 24 w 25"/>
                    <a:gd name="T43" fmla="*/ 10 h 16"/>
                    <a:gd name="T44" fmla="*/ 25 w 25"/>
                    <a:gd name="T45" fmla="*/ 8 h 16"/>
                    <a:gd name="T46" fmla="*/ 25 w 25"/>
                    <a:gd name="T47" fmla="*/ 8 h 16"/>
                    <a:gd name="T48" fmla="*/ 24 w 25"/>
                    <a:gd name="T49" fmla="*/ 6 h 16"/>
                    <a:gd name="T50" fmla="*/ 23 w 25"/>
                    <a:gd name="T51" fmla="*/ 4 h 16"/>
                    <a:gd name="T52" fmla="*/ 21 w 25"/>
                    <a:gd name="T53" fmla="*/ 2 h 16"/>
                    <a:gd name="T54" fmla="*/ 21 w 25"/>
                    <a:gd name="T55" fmla="*/ 2 h 16"/>
                    <a:gd name="T56" fmla="*/ 21 w 25"/>
                    <a:gd name="T57" fmla="*/ 11 h 16"/>
                    <a:gd name="T58" fmla="*/ 21 w 25"/>
                    <a:gd name="T59" fmla="*/ 11 h 16"/>
                    <a:gd name="T60" fmla="*/ 17 w 25"/>
                    <a:gd name="T61" fmla="*/ 13 h 16"/>
                    <a:gd name="T62" fmla="*/ 12 w 25"/>
                    <a:gd name="T63" fmla="*/ 13 h 16"/>
                    <a:gd name="T64" fmla="*/ 7 w 25"/>
                    <a:gd name="T65" fmla="*/ 13 h 16"/>
                    <a:gd name="T66" fmla="*/ 4 w 25"/>
                    <a:gd name="T67" fmla="*/ 11 h 16"/>
                    <a:gd name="T68" fmla="*/ 4 w 25"/>
                    <a:gd name="T69" fmla="*/ 11 h 16"/>
                    <a:gd name="T70" fmla="*/ 1 w 25"/>
                    <a:gd name="T71" fmla="*/ 9 h 16"/>
                    <a:gd name="T72" fmla="*/ 1 w 25"/>
                    <a:gd name="T73" fmla="*/ 7 h 16"/>
                    <a:gd name="T74" fmla="*/ 1 w 25"/>
                    <a:gd name="T75" fmla="*/ 4 h 16"/>
                    <a:gd name="T76" fmla="*/ 4 w 25"/>
                    <a:gd name="T77" fmla="*/ 2 h 16"/>
                    <a:gd name="T78" fmla="*/ 4 w 25"/>
                    <a:gd name="T79" fmla="*/ 2 h 16"/>
                    <a:gd name="T80" fmla="*/ 8 w 25"/>
                    <a:gd name="T81" fmla="*/ 1 h 16"/>
                    <a:gd name="T82" fmla="*/ 12 w 25"/>
                    <a:gd name="T83" fmla="*/ 0 h 16"/>
                    <a:gd name="T84" fmla="*/ 17 w 25"/>
                    <a:gd name="T85" fmla="*/ 1 h 16"/>
                    <a:gd name="T86" fmla="*/ 21 w 25"/>
                    <a:gd name="T87" fmla="*/ 2 h 16"/>
                    <a:gd name="T88" fmla="*/ 21 w 25"/>
                    <a:gd name="T89" fmla="*/ 2 h 16"/>
                    <a:gd name="T90" fmla="*/ 23 w 25"/>
                    <a:gd name="T91" fmla="*/ 4 h 16"/>
                    <a:gd name="T92" fmla="*/ 24 w 25"/>
                    <a:gd name="T93" fmla="*/ 7 h 16"/>
                    <a:gd name="T94" fmla="*/ 23 w 25"/>
                    <a:gd name="T95" fmla="*/ 9 h 16"/>
                    <a:gd name="T96" fmla="*/ 21 w 25"/>
                    <a:gd name="T97" fmla="*/ 11 h 16"/>
                    <a:gd name="T98" fmla="*/ 21 w 25"/>
                    <a:gd name="T99" fmla="*/ 11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5" h="16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16" y="0"/>
                      </a:lnTo>
                      <a:lnTo>
                        <a:pt x="9" y="0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1" y="11"/>
                      </a:lnTo>
                      <a:lnTo>
                        <a:pt x="3" y="13"/>
                      </a:lnTo>
                      <a:lnTo>
                        <a:pt x="6" y="15"/>
                      </a:lnTo>
                      <a:lnTo>
                        <a:pt x="9" y="16"/>
                      </a:lnTo>
                      <a:lnTo>
                        <a:pt x="13" y="16"/>
                      </a:lnTo>
                      <a:lnTo>
                        <a:pt x="17" y="15"/>
                      </a:lnTo>
                      <a:lnTo>
                        <a:pt x="21" y="14"/>
                      </a:lnTo>
                      <a:lnTo>
                        <a:pt x="21" y="14"/>
                      </a:lnTo>
                      <a:lnTo>
                        <a:pt x="21" y="14"/>
                      </a:lnTo>
                      <a:lnTo>
                        <a:pt x="21" y="14"/>
                      </a:lnTo>
                      <a:lnTo>
                        <a:pt x="21" y="14"/>
                      </a:lnTo>
                      <a:lnTo>
                        <a:pt x="23" y="12"/>
                      </a:lnTo>
                      <a:lnTo>
                        <a:pt x="24" y="10"/>
                      </a:lnTo>
                      <a:lnTo>
                        <a:pt x="25" y="8"/>
                      </a:lnTo>
                      <a:lnTo>
                        <a:pt x="25" y="8"/>
                      </a:lnTo>
                      <a:lnTo>
                        <a:pt x="24" y="6"/>
                      </a:lnTo>
                      <a:lnTo>
                        <a:pt x="23" y="4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21" y="11"/>
                      </a:moveTo>
                      <a:lnTo>
                        <a:pt x="21" y="11"/>
                      </a:lnTo>
                      <a:lnTo>
                        <a:pt x="17" y="13"/>
                      </a:lnTo>
                      <a:lnTo>
                        <a:pt x="12" y="13"/>
                      </a:lnTo>
                      <a:lnTo>
                        <a:pt x="7" y="13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1" y="9"/>
                      </a:lnTo>
                      <a:lnTo>
                        <a:pt x="1" y="7"/>
                      </a:lnTo>
                      <a:lnTo>
                        <a:pt x="1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8" y="1"/>
                      </a:lnTo>
                      <a:lnTo>
                        <a:pt x="12" y="0"/>
                      </a:lnTo>
                      <a:lnTo>
                        <a:pt x="17" y="1"/>
                      </a:ln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23" y="4"/>
                      </a:lnTo>
                      <a:lnTo>
                        <a:pt x="24" y="7"/>
                      </a:lnTo>
                      <a:lnTo>
                        <a:pt x="23" y="9"/>
                      </a:lnTo>
                      <a:lnTo>
                        <a:pt x="21" y="11"/>
                      </a:lnTo>
                      <a:lnTo>
                        <a:pt x="21" y="11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04" name="Freeform 15">
                  <a:extLst>
                    <a:ext uri="{FF2B5EF4-FFF2-40B4-BE49-F238E27FC236}">
                      <a16:creationId xmlns:a16="http://schemas.microsoft.com/office/drawing/2014/main" id="{AB208281-7780-01B7-BE89-455717FB058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5" y="2142"/>
                  <a:ext cx="8" cy="5"/>
                </a:xfrm>
                <a:custGeom>
                  <a:avLst/>
                  <a:gdLst>
                    <a:gd name="T0" fmla="*/ 20 w 23"/>
                    <a:gd name="T1" fmla="*/ 2 h 14"/>
                    <a:gd name="T2" fmla="*/ 20 w 23"/>
                    <a:gd name="T3" fmla="*/ 2 h 14"/>
                    <a:gd name="T4" fmla="*/ 16 w 23"/>
                    <a:gd name="T5" fmla="*/ 0 h 14"/>
                    <a:gd name="T6" fmla="*/ 11 w 23"/>
                    <a:gd name="T7" fmla="*/ 0 h 14"/>
                    <a:gd name="T8" fmla="*/ 7 w 23"/>
                    <a:gd name="T9" fmla="*/ 0 h 14"/>
                    <a:gd name="T10" fmla="*/ 3 w 23"/>
                    <a:gd name="T11" fmla="*/ 1 h 14"/>
                    <a:gd name="T12" fmla="*/ 3 w 23"/>
                    <a:gd name="T13" fmla="*/ 1 h 14"/>
                    <a:gd name="T14" fmla="*/ 0 w 23"/>
                    <a:gd name="T15" fmla="*/ 5 h 14"/>
                    <a:gd name="T16" fmla="*/ 0 w 23"/>
                    <a:gd name="T17" fmla="*/ 7 h 14"/>
                    <a:gd name="T18" fmla="*/ 0 w 23"/>
                    <a:gd name="T19" fmla="*/ 9 h 14"/>
                    <a:gd name="T20" fmla="*/ 3 w 23"/>
                    <a:gd name="T21" fmla="*/ 12 h 14"/>
                    <a:gd name="T22" fmla="*/ 3 w 23"/>
                    <a:gd name="T23" fmla="*/ 12 h 14"/>
                    <a:gd name="T24" fmla="*/ 6 w 23"/>
                    <a:gd name="T25" fmla="*/ 13 h 14"/>
                    <a:gd name="T26" fmla="*/ 11 w 23"/>
                    <a:gd name="T27" fmla="*/ 14 h 14"/>
                    <a:gd name="T28" fmla="*/ 16 w 23"/>
                    <a:gd name="T29" fmla="*/ 13 h 14"/>
                    <a:gd name="T30" fmla="*/ 20 w 23"/>
                    <a:gd name="T31" fmla="*/ 12 h 14"/>
                    <a:gd name="T32" fmla="*/ 20 w 23"/>
                    <a:gd name="T33" fmla="*/ 12 h 14"/>
                    <a:gd name="T34" fmla="*/ 22 w 23"/>
                    <a:gd name="T35" fmla="*/ 10 h 14"/>
                    <a:gd name="T36" fmla="*/ 23 w 23"/>
                    <a:gd name="T37" fmla="*/ 7 h 14"/>
                    <a:gd name="T38" fmla="*/ 22 w 23"/>
                    <a:gd name="T39" fmla="*/ 5 h 14"/>
                    <a:gd name="T40" fmla="*/ 20 w 23"/>
                    <a:gd name="T41" fmla="*/ 2 h 14"/>
                    <a:gd name="T42" fmla="*/ 20 w 23"/>
                    <a:gd name="T43" fmla="*/ 2 h 14"/>
                    <a:gd name="T44" fmla="*/ 16 w 23"/>
                    <a:gd name="T45" fmla="*/ 9 h 14"/>
                    <a:gd name="T46" fmla="*/ 16 w 23"/>
                    <a:gd name="T47" fmla="*/ 9 h 14"/>
                    <a:gd name="T48" fmla="*/ 11 w 23"/>
                    <a:gd name="T49" fmla="*/ 10 h 14"/>
                    <a:gd name="T50" fmla="*/ 7 w 23"/>
                    <a:gd name="T51" fmla="*/ 9 h 14"/>
                    <a:gd name="T52" fmla="*/ 7 w 23"/>
                    <a:gd name="T53" fmla="*/ 9 h 14"/>
                    <a:gd name="T54" fmla="*/ 6 w 23"/>
                    <a:gd name="T55" fmla="*/ 8 h 14"/>
                    <a:gd name="T56" fmla="*/ 5 w 23"/>
                    <a:gd name="T57" fmla="*/ 7 h 14"/>
                    <a:gd name="T58" fmla="*/ 6 w 23"/>
                    <a:gd name="T59" fmla="*/ 6 h 14"/>
                    <a:gd name="T60" fmla="*/ 7 w 23"/>
                    <a:gd name="T61" fmla="*/ 5 h 14"/>
                    <a:gd name="T62" fmla="*/ 7 w 23"/>
                    <a:gd name="T63" fmla="*/ 5 h 14"/>
                    <a:gd name="T64" fmla="*/ 11 w 23"/>
                    <a:gd name="T65" fmla="*/ 3 h 14"/>
                    <a:gd name="T66" fmla="*/ 16 w 23"/>
                    <a:gd name="T67" fmla="*/ 5 h 14"/>
                    <a:gd name="T68" fmla="*/ 16 w 23"/>
                    <a:gd name="T69" fmla="*/ 5 h 14"/>
                    <a:gd name="T70" fmla="*/ 17 w 23"/>
                    <a:gd name="T71" fmla="*/ 6 h 14"/>
                    <a:gd name="T72" fmla="*/ 17 w 23"/>
                    <a:gd name="T73" fmla="*/ 7 h 14"/>
                    <a:gd name="T74" fmla="*/ 17 w 23"/>
                    <a:gd name="T75" fmla="*/ 8 h 14"/>
                    <a:gd name="T76" fmla="*/ 16 w 23"/>
                    <a:gd name="T77" fmla="*/ 9 h 14"/>
                    <a:gd name="T78" fmla="*/ 16 w 23"/>
                    <a:gd name="T79" fmla="*/ 9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3" h="14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6" y="0"/>
                      </a:lnTo>
                      <a:lnTo>
                        <a:pt x="11" y="0"/>
                      </a:lnTo>
                      <a:lnTo>
                        <a:pt x="7" y="0"/>
                      </a:lnTo>
                      <a:lnTo>
                        <a:pt x="3" y="1"/>
                      </a:lnTo>
                      <a:lnTo>
                        <a:pt x="3" y="1"/>
                      </a:lnTo>
                      <a:lnTo>
                        <a:pt x="0" y="5"/>
                      </a:lnTo>
                      <a:lnTo>
                        <a:pt x="0" y="7"/>
                      </a:lnTo>
                      <a:lnTo>
                        <a:pt x="0" y="9"/>
                      </a:lnTo>
                      <a:lnTo>
                        <a:pt x="3" y="12"/>
                      </a:lnTo>
                      <a:lnTo>
                        <a:pt x="3" y="12"/>
                      </a:lnTo>
                      <a:lnTo>
                        <a:pt x="6" y="13"/>
                      </a:lnTo>
                      <a:lnTo>
                        <a:pt x="11" y="14"/>
                      </a:lnTo>
                      <a:lnTo>
                        <a:pt x="16" y="13"/>
                      </a:lnTo>
                      <a:lnTo>
                        <a:pt x="20" y="12"/>
                      </a:lnTo>
                      <a:lnTo>
                        <a:pt x="20" y="12"/>
                      </a:lnTo>
                      <a:lnTo>
                        <a:pt x="22" y="10"/>
                      </a:lnTo>
                      <a:lnTo>
                        <a:pt x="23" y="7"/>
                      </a:lnTo>
                      <a:lnTo>
                        <a:pt x="22" y="5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6" y="9"/>
                      </a:moveTo>
                      <a:lnTo>
                        <a:pt x="16" y="9"/>
                      </a:lnTo>
                      <a:lnTo>
                        <a:pt x="11" y="10"/>
                      </a:lnTo>
                      <a:lnTo>
                        <a:pt x="7" y="9"/>
                      </a:lnTo>
                      <a:lnTo>
                        <a:pt x="7" y="9"/>
                      </a:lnTo>
                      <a:lnTo>
                        <a:pt x="6" y="8"/>
                      </a:lnTo>
                      <a:lnTo>
                        <a:pt x="5" y="7"/>
                      </a:lnTo>
                      <a:lnTo>
                        <a:pt x="6" y="6"/>
                      </a:lnTo>
                      <a:lnTo>
                        <a:pt x="7" y="5"/>
                      </a:lnTo>
                      <a:lnTo>
                        <a:pt x="7" y="5"/>
                      </a:lnTo>
                      <a:lnTo>
                        <a:pt x="11" y="3"/>
                      </a:lnTo>
                      <a:lnTo>
                        <a:pt x="16" y="5"/>
                      </a:lnTo>
                      <a:lnTo>
                        <a:pt x="16" y="5"/>
                      </a:lnTo>
                      <a:lnTo>
                        <a:pt x="17" y="6"/>
                      </a:lnTo>
                      <a:lnTo>
                        <a:pt x="17" y="7"/>
                      </a:lnTo>
                      <a:lnTo>
                        <a:pt x="17" y="8"/>
                      </a:lnTo>
                      <a:lnTo>
                        <a:pt x="16" y="9"/>
                      </a:lnTo>
                      <a:lnTo>
                        <a:pt x="16" y="9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05" name="Freeform 16">
                  <a:extLst>
                    <a:ext uri="{FF2B5EF4-FFF2-40B4-BE49-F238E27FC236}">
                      <a16:creationId xmlns:a16="http://schemas.microsoft.com/office/drawing/2014/main" id="{431E9A02-65D9-F6C8-7A97-E138D08B55E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5" y="2142"/>
                  <a:ext cx="8" cy="5"/>
                </a:xfrm>
                <a:custGeom>
                  <a:avLst/>
                  <a:gdLst>
                    <a:gd name="T0" fmla="*/ 21 w 25"/>
                    <a:gd name="T1" fmla="*/ 2 h 16"/>
                    <a:gd name="T2" fmla="*/ 21 w 25"/>
                    <a:gd name="T3" fmla="*/ 2 h 16"/>
                    <a:gd name="T4" fmla="*/ 16 w 25"/>
                    <a:gd name="T5" fmla="*/ 0 h 16"/>
                    <a:gd name="T6" fmla="*/ 9 w 25"/>
                    <a:gd name="T7" fmla="*/ 0 h 16"/>
                    <a:gd name="T8" fmla="*/ 3 w 25"/>
                    <a:gd name="T9" fmla="*/ 2 h 16"/>
                    <a:gd name="T10" fmla="*/ 1 w 25"/>
                    <a:gd name="T11" fmla="*/ 3 h 16"/>
                    <a:gd name="T12" fmla="*/ 0 w 25"/>
                    <a:gd name="T13" fmla="*/ 6 h 16"/>
                    <a:gd name="T14" fmla="*/ 0 w 25"/>
                    <a:gd name="T15" fmla="*/ 6 h 16"/>
                    <a:gd name="T16" fmla="*/ 0 w 25"/>
                    <a:gd name="T17" fmla="*/ 9 h 16"/>
                    <a:gd name="T18" fmla="*/ 1 w 25"/>
                    <a:gd name="T19" fmla="*/ 12 h 16"/>
                    <a:gd name="T20" fmla="*/ 3 w 25"/>
                    <a:gd name="T21" fmla="*/ 14 h 16"/>
                    <a:gd name="T22" fmla="*/ 6 w 25"/>
                    <a:gd name="T23" fmla="*/ 15 h 16"/>
                    <a:gd name="T24" fmla="*/ 9 w 25"/>
                    <a:gd name="T25" fmla="*/ 16 h 16"/>
                    <a:gd name="T26" fmla="*/ 13 w 25"/>
                    <a:gd name="T27" fmla="*/ 16 h 16"/>
                    <a:gd name="T28" fmla="*/ 17 w 25"/>
                    <a:gd name="T29" fmla="*/ 16 h 16"/>
                    <a:gd name="T30" fmla="*/ 21 w 25"/>
                    <a:gd name="T31" fmla="*/ 14 h 16"/>
                    <a:gd name="T32" fmla="*/ 21 w 25"/>
                    <a:gd name="T33" fmla="*/ 14 h 16"/>
                    <a:gd name="T34" fmla="*/ 21 w 25"/>
                    <a:gd name="T35" fmla="*/ 14 h 16"/>
                    <a:gd name="T36" fmla="*/ 21 w 25"/>
                    <a:gd name="T37" fmla="*/ 14 h 16"/>
                    <a:gd name="T38" fmla="*/ 23 w 25"/>
                    <a:gd name="T39" fmla="*/ 12 h 16"/>
                    <a:gd name="T40" fmla="*/ 24 w 25"/>
                    <a:gd name="T41" fmla="*/ 11 h 16"/>
                    <a:gd name="T42" fmla="*/ 25 w 25"/>
                    <a:gd name="T43" fmla="*/ 8 h 16"/>
                    <a:gd name="T44" fmla="*/ 25 w 25"/>
                    <a:gd name="T45" fmla="*/ 8 h 16"/>
                    <a:gd name="T46" fmla="*/ 24 w 25"/>
                    <a:gd name="T47" fmla="*/ 6 h 16"/>
                    <a:gd name="T48" fmla="*/ 23 w 25"/>
                    <a:gd name="T49" fmla="*/ 3 h 16"/>
                    <a:gd name="T50" fmla="*/ 21 w 25"/>
                    <a:gd name="T51" fmla="*/ 2 h 16"/>
                    <a:gd name="T52" fmla="*/ 21 w 25"/>
                    <a:gd name="T53" fmla="*/ 2 h 16"/>
                    <a:gd name="T54" fmla="*/ 21 w 25"/>
                    <a:gd name="T55" fmla="*/ 12 h 16"/>
                    <a:gd name="T56" fmla="*/ 21 w 25"/>
                    <a:gd name="T57" fmla="*/ 12 h 16"/>
                    <a:gd name="T58" fmla="*/ 17 w 25"/>
                    <a:gd name="T59" fmla="*/ 13 h 16"/>
                    <a:gd name="T60" fmla="*/ 12 w 25"/>
                    <a:gd name="T61" fmla="*/ 14 h 16"/>
                    <a:gd name="T62" fmla="*/ 7 w 25"/>
                    <a:gd name="T63" fmla="*/ 13 h 16"/>
                    <a:gd name="T64" fmla="*/ 4 w 25"/>
                    <a:gd name="T65" fmla="*/ 12 h 16"/>
                    <a:gd name="T66" fmla="*/ 4 w 25"/>
                    <a:gd name="T67" fmla="*/ 12 h 16"/>
                    <a:gd name="T68" fmla="*/ 1 w 25"/>
                    <a:gd name="T69" fmla="*/ 9 h 16"/>
                    <a:gd name="T70" fmla="*/ 1 w 25"/>
                    <a:gd name="T71" fmla="*/ 7 h 16"/>
                    <a:gd name="T72" fmla="*/ 1 w 25"/>
                    <a:gd name="T73" fmla="*/ 5 h 16"/>
                    <a:gd name="T74" fmla="*/ 4 w 25"/>
                    <a:gd name="T75" fmla="*/ 1 h 16"/>
                    <a:gd name="T76" fmla="*/ 4 w 25"/>
                    <a:gd name="T77" fmla="*/ 1 h 16"/>
                    <a:gd name="T78" fmla="*/ 8 w 25"/>
                    <a:gd name="T79" fmla="*/ 0 h 16"/>
                    <a:gd name="T80" fmla="*/ 12 w 25"/>
                    <a:gd name="T81" fmla="*/ 0 h 16"/>
                    <a:gd name="T82" fmla="*/ 17 w 25"/>
                    <a:gd name="T83" fmla="*/ 0 h 16"/>
                    <a:gd name="T84" fmla="*/ 21 w 25"/>
                    <a:gd name="T85" fmla="*/ 2 h 16"/>
                    <a:gd name="T86" fmla="*/ 21 w 25"/>
                    <a:gd name="T87" fmla="*/ 2 h 16"/>
                    <a:gd name="T88" fmla="*/ 23 w 25"/>
                    <a:gd name="T89" fmla="*/ 5 h 16"/>
                    <a:gd name="T90" fmla="*/ 24 w 25"/>
                    <a:gd name="T91" fmla="*/ 7 h 16"/>
                    <a:gd name="T92" fmla="*/ 23 w 25"/>
                    <a:gd name="T93" fmla="*/ 10 h 16"/>
                    <a:gd name="T94" fmla="*/ 21 w 25"/>
                    <a:gd name="T95" fmla="*/ 12 h 16"/>
                    <a:gd name="T96" fmla="*/ 21 w 25"/>
                    <a:gd name="T97" fmla="*/ 1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5" h="16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16" y="0"/>
                      </a:lnTo>
                      <a:lnTo>
                        <a:pt x="9" y="0"/>
                      </a:lnTo>
                      <a:lnTo>
                        <a:pt x="3" y="2"/>
                      </a:lnTo>
                      <a:lnTo>
                        <a:pt x="1" y="3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1" y="12"/>
                      </a:lnTo>
                      <a:lnTo>
                        <a:pt x="3" y="14"/>
                      </a:lnTo>
                      <a:lnTo>
                        <a:pt x="6" y="15"/>
                      </a:lnTo>
                      <a:lnTo>
                        <a:pt x="9" y="16"/>
                      </a:lnTo>
                      <a:lnTo>
                        <a:pt x="13" y="16"/>
                      </a:lnTo>
                      <a:lnTo>
                        <a:pt x="17" y="16"/>
                      </a:lnTo>
                      <a:lnTo>
                        <a:pt x="21" y="14"/>
                      </a:lnTo>
                      <a:lnTo>
                        <a:pt x="21" y="14"/>
                      </a:lnTo>
                      <a:lnTo>
                        <a:pt x="21" y="14"/>
                      </a:lnTo>
                      <a:lnTo>
                        <a:pt x="21" y="14"/>
                      </a:lnTo>
                      <a:lnTo>
                        <a:pt x="23" y="12"/>
                      </a:lnTo>
                      <a:lnTo>
                        <a:pt x="24" y="11"/>
                      </a:lnTo>
                      <a:lnTo>
                        <a:pt x="25" y="8"/>
                      </a:lnTo>
                      <a:lnTo>
                        <a:pt x="25" y="8"/>
                      </a:lnTo>
                      <a:lnTo>
                        <a:pt x="24" y="6"/>
                      </a:lnTo>
                      <a:lnTo>
                        <a:pt x="23" y="3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21" y="12"/>
                      </a:moveTo>
                      <a:lnTo>
                        <a:pt x="21" y="12"/>
                      </a:lnTo>
                      <a:lnTo>
                        <a:pt x="17" y="13"/>
                      </a:lnTo>
                      <a:lnTo>
                        <a:pt x="12" y="14"/>
                      </a:lnTo>
                      <a:lnTo>
                        <a:pt x="7" y="13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1" y="9"/>
                      </a:lnTo>
                      <a:lnTo>
                        <a:pt x="1" y="7"/>
                      </a:lnTo>
                      <a:lnTo>
                        <a:pt x="1" y="5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7" y="0"/>
                      </a:ln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23" y="5"/>
                      </a:lnTo>
                      <a:lnTo>
                        <a:pt x="24" y="7"/>
                      </a:lnTo>
                      <a:lnTo>
                        <a:pt x="23" y="10"/>
                      </a:lnTo>
                      <a:lnTo>
                        <a:pt x="21" y="12"/>
                      </a:lnTo>
                      <a:lnTo>
                        <a:pt x="21" y="12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06" name="Freeform 17">
                  <a:extLst>
                    <a:ext uri="{FF2B5EF4-FFF2-40B4-BE49-F238E27FC236}">
                      <a16:creationId xmlns:a16="http://schemas.microsoft.com/office/drawing/2014/main" id="{1BDE497F-6423-E36E-ABC2-FF8229DAE2F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5" y="2140"/>
                  <a:ext cx="8" cy="5"/>
                </a:xfrm>
                <a:custGeom>
                  <a:avLst/>
                  <a:gdLst>
                    <a:gd name="T0" fmla="*/ 20 w 23"/>
                    <a:gd name="T1" fmla="*/ 12 h 14"/>
                    <a:gd name="T2" fmla="*/ 20 w 23"/>
                    <a:gd name="T3" fmla="*/ 12 h 14"/>
                    <a:gd name="T4" fmla="*/ 16 w 23"/>
                    <a:gd name="T5" fmla="*/ 14 h 14"/>
                    <a:gd name="T6" fmla="*/ 11 w 23"/>
                    <a:gd name="T7" fmla="*/ 14 h 14"/>
                    <a:gd name="T8" fmla="*/ 6 w 23"/>
                    <a:gd name="T9" fmla="*/ 13 h 14"/>
                    <a:gd name="T10" fmla="*/ 3 w 23"/>
                    <a:gd name="T11" fmla="*/ 12 h 14"/>
                    <a:gd name="T12" fmla="*/ 3 w 23"/>
                    <a:gd name="T13" fmla="*/ 12 h 14"/>
                    <a:gd name="T14" fmla="*/ 0 w 23"/>
                    <a:gd name="T15" fmla="*/ 9 h 14"/>
                    <a:gd name="T16" fmla="*/ 0 w 23"/>
                    <a:gd name="T17" fmla="*/ 6 h 14"/>
                    <a:gd name="T18" fmla="*/ 0 w 23"/>
                    <a:gd name="T19" fmla="*/ 4 h 14"/>
                    <a:gd name="T20" fmla="*/ 3 w 23"/>
                    <a:gd name="T21" fmla="*/ 2 h 14"/>
                    <a:gd name="T22" fmla="*/ 3 w 23"/>
                    <a:gd name="T23" fmla="*/ 2 h 14"/>
                    <a:gd name="T24" fmla="*/ 7 w 23"/>
                    <a:gd name="T25" fmla="*/ 0 h 14"/>
                    <a:gd name="T26" fmla="*/ 11 w 23"/>
                    <a:gd name="T27" fmla="*/ 0 h 14"/>
                    <a:gd name="T28" fmla="*/ 16 w 23"/>
                    <a:gd name="T29" fmla="*/ 1 h 14"/>
                    <a:gd name="T30" fmla="*/ 20 w 23"/>
                    <a:gd name="T31" fmla="*/ 2 h 14"/>
                    <a:gd name="T32" fmla="*/ 20 w 23"/>
                    <a:gd name="T33" fmla="*/ 2 h 14"/>
                    <a:gd name="T34" fmla="*/ 22 w 23"/>
                    <a:gd name="T35" fmla="*/ 4 h 14"/>
                    <a:gd name="T36" fmla="*/ 23 w 23"/>
                    <a:gd name="T37" fmla="*/ 7 h 14"/>
                    <a:gd name="T38" fmla="*/ 22 w 23"/>
                    <a:gd name="T39" fmla="*/ 9 h 14"/>
                    <a:gd name="T40" fmla="*/ 20 w 23"/>
                    <a:gd name="T41" fmla="*/ 12 h 14"/>
                    <a:gd name="T42" fmla="*/ 20 w 23"/>
                    <a:gd name="T43" fmla="*/ 12 h 14"/>
                    <a:gd name="T44" fmla="*/ 16 w 23"/>
                    <a:gd name="T45" fmla="*/ 9 h 14"/>
                    <a:gd name="T46" fmla="*/ 16 w 23"/>
                    <a:gd name="T47" fmla="*/ 9 h 14"/>
                    <a:gd name="T48" fmla="*/ 17 w 23"/>
                    <a:gd name="T49" fmla="*/ 8 h 14"/>
                    <a:gd name="T50" fmla="*/ 17 w 23"/>
                    <a:gd name="T51" fmla="*/ 7 h 14"/>
                    <a:gd name="T52" fmla="*/ 17 w 23"/>
                    <a:gd name="T53" fmla="*/ 5 h 14"/>
                    <a:gd name="T54" fmla="*/ 16 w 23"/>
                    <a:gd name="T55" fmla="*/ 4 h 14"/>
                    <a:gd name="T56" fmla="*/ 16 w 23"/>
                    <a:gd name="T57" fmla="*/ 4 h 14"/>
                    <a:gd name="T58" fmla="*/ 11 w 23"/>
                    <a:gd name="T59" fmla="*/ 3 h 14"/>
                    <a:gd name="T60" fmla="*/ 7 w 23"/>
                    <a:gd name="T61" fmla="*/ 4 h 14"/>
                    <a:gd name="T62" fmla="*/ 7 w 23"/>
                    <a:gd name="T63" fmla="*/ 4 h 14"/>
                    <a:gd name="T64" fmla="*/ 6 w 23"/>
                    <a:gd name="T65" fmla="*/ 5 h 14"/>
                    <a:gd name="T66" fmla="*/ 5 w 23"/>
                    <a:gd name="T67" fmla="*/ 6 h 14"/>
                    <a:gd name="T68" fmla="*/ 6 w 23"/>
                    <a:gd name="T69" fmla="*/ 8 h 14"/>
                    <a:gd name="T70" fmla="*/ 7 w 23"/>
                    <a:gd name="T71" fmla="*/ 9 h 14"/>
                    <a:gd name="T72" fmla="*/ 7 w 23"/>
                    <a:gd name="T73" fmla="*/ 9 h 14"/>
                    <a:gd name="T74" fmla="*/ 11 w 23"/>
                    <a:gd name="T75" fmla="*/ 11 h 14"/>
                    <a:gd name="T76" fmla="*/ 16 w 23"/>
                    <a:gd name="T77" fmla="*/ 9 h 14"/>
                    <a:gd name="T78" fmla="*/ 16 w 23"/>
                    <a:gd name="T79" fmla="*/ 9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3" h="14">
                      <a:moveTo>
                        <a:pt x="20" y="12"/>
                      </a:moveTo>
                      <a:lnTo>
                        <a:pt x="20" y="12"/>
                      </a:lnTo>
                      <a:lnTo>
                        <a:pt x="16" y="14"/>
                      </a:lnTo>
                      <a:lnTo>
                        <a:pt x="11" y="14"/>
                      </a:lnTo>
                      <a:lnTo>
                        <a:pt x="6" y="13"/>
                      </a:lnTo>
                      <a:lnTo>
                        <a:pt x="3" y="12"/>
                      </a:lnTo>
                      <a:lnTo>
                        <a:pt x="3" y="12"/>
                      </a:lnTo>
                      <a:lnTo>
                        <a:pt x="0" y="9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7" y="0"/>
                      </a:lnTo>
                      <a:lnTo>
                        <a:pt x="11" y="0"/>
                      </a:lnTo>
                      <a:lnTo>
                        <a:pt x="16" y="1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2" y="4"/>
                      </a:lnTo>
                      <a:lnTo>
                        <a:pt x="23" y="7"/>
                      </a:lnTo>
                      <a:lnTo>
                        <a:pt x="22" y="9"/>
                      </a:lnTo>
                      <a:lnTo>
                        <a:pt x="20" y="12"/>
                      </a:lnTo>
                      <a:lnTo>
                        <a:pt x="20" y="12"/>
                      </a:lnTo>
                      <a:close/>
                      <a:moveTo>
                        <a:pt x="16" y="9"/>
                      </a:moveTo>
                      <a:lnTo>
                        <a:pt x="16" y="9"/>
                      </a:lnTo>
                      <a:lnTo>
                        <a:pt x="17" y="8"/>
                      </a:lnTo>
                      <a:lnTo>
                        <a:pt x="17" y="7"/>
                      </a:lnTo>
                      <a:lnTo>
                        <a:pt x="17" y="5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1" y="3"/>
                      </a:lnTo>
                      <a:lnTo>
                        <a:pt x="7" y="4"/>
                      </a:lnTo>
                      <a:lnTo>
                        <a:pt x="7" y="4"/>
                      </a:lnTo>
                      <a:lnTo>
                        <a:pt x="6" y="5"/>
                      </a:lnTo>
                      <a:lnTo>
                        <a:pt x="5" y="6"/>
                      </a:lnTo>
                      <a:lnTo>
                        <a:pt x="6" y="8"/>
                      </a:lnTo>
                      <a:lnTo>
                        <a:pt x="7" y="9"/>
                      </a:lnTo>
                      <a:lnTo>
                        <a:pt x="7" y="9"/>
                      </a:lnTo>
                      <a:lnTo>
                        <a:pt x="11" y="11"/>
                      </a:lnTo>
                      <a:lnTo>
                        <a:pt x="16" y="9"/>
                      </a:lnTo>
                      <a:lnTo>
                        <a:pt x="16" y="9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07" name="Freeform 18">
                  <a:extLst>
                    <a:ext uri="{FF2B5EF4-FFF2-40B4-BE49-F238E27FC236}">
                      <a16:creationId xmlns:a16="http://schemas.microsoft.com/office/drawing/2014/main" id="{0FBDAF55-B370-0A4A-543F-9FFFE816F46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5" y="2140"/>
                  <a:ext cx="8" cy="6"/>
                </a:xfrm>
                <a:custGeom>
                  <a:avLst/>
                  <a:gdLst>
                    <a:gd name="T0" fmla="*/ 21 w 25"/>
                    <a:gd name="T1" fmla="*/ 2 h 17"/>
                    <a:gd name="T2" fmla="*/ 21 w 25"/>
                    <a:gd name="T3" fmla="*/ 2 h 17"/>
                    <a:gd name="T4" fmla="*/ 16 w 25"/>
                    <a:gd name="T5" fmla="*/ 0 h 17"/>
                    <a:gd name="T6" fmla="*/ 9 w 25"/>
                    <a:gd name="T7" fmla="*/ 0 h 17"/>
                    <a:gd name="T8" fmla="*/ 3 w 25"/>
                    <a:gd name="T9" fmla="*/ 2 h 17"/>
                    <a:gd name="T10" fmla="*/ 1 w 25"/>
                    <a:gd name="T11" fmla="*/ 4 h 17"/>
                    <a:gd name="T12" fmla="*/ 0 w 25"/>
                    <a:gd name="T13" fmla="*/ 6 h 17"/>
                    <a:gd name="T14" fmla="*/ 0 w 25"/>
                    <a:gd name="T15" fmla="*/ 6 h 17"/>
                    <a:gd name="T16" fmla="*/ 0 w 25"/>
                    <a:gd name="T17" fmla="*/ 9 h 17"/>
                    <a:gd name="T18" fmla="*/ 1 w 25"/>
                    <a:gd name="T19" fmla="*/ 12 h 17"/>
                    <a:gd name="T20" fmla="*/ 3 w 25"/>
                    <a:gd name="T21" fmla="*/ 14 h 17"/>
                    <a:gd name="T22" fmla="*/ 6 w 25"/>
                    <a:gd name="T23" fmla="*/ 16 h 17"/>
                    <a:gd name="T24" fmla="*/ 9 w 25"/>
                    <a:gd name="T25" fmla="*/ 16 h 17"/>
                    <a:gd name="T26" fmla="*/ 13 w 25"/>
                    <a:gd name="T27" fmla="*/ 17 h 17"/>
                    <a:gd name="T28" fmla="*/ 17 w 25"/>
                    <a:gd name="T29" fmla="*/ 16 h 17"/>
                    <a:gd name="T30" fmla="*/ 21 w 25"/>
                    <a:gd name="T31" fmla="*/ 15 h 17"/>
                    <a:gd name="T32" fmla="*/ 21 w 25"/>
                    <a:gd name="T33" fmla="*/ 15 h 17"/>
                    <a:gd name="T34" fmla="*/ 21 w 25"/>
                    <a:gd name="T35" fmla="*/ 15 h 17"/>
                    <a:gd name="T36" fmla="*/ 21 w 25"/>
                    <a:gd name="T37" fmla="*/ 15 h 17"/>
                    <a:gd name="T38" fmla="*/ 23 w 25"/>
                    <a:gd name="T39" fmla="*/ 13 h 17"/>
                    <a:gd name="T40" fmla="*/ 24 w 25"/>
                    <a:gd name="T41" fmla="*/ 11 h 17"/>
                    <a:gd name="T42" fmla="*/ 25 w 25"/>
                    <a:gd name="T43" fmla="*/ 8 h 17"/>
                    <a:gd name="T44" fmla="*/ 25 w 25"/>
                    <a:gd name="T45" fmla="*/ 8 h 17"/>
                    <a:gd name="T46" fmla="*/ 24 w 25"/>
                    <a:gd name="T47" fmla="*/ 5 h 17"/>
                    <a:gd name="T48" fmla="*/ 23 w 25"/>
                    <a:gd name="T49" fmla="*/ 4 h 17"/>
                    <a:gd name="T50" fmla="*/ 21 w 25"/>
                    <a:gd name="T51" fmla="*/ 2 h 17"/>
                    <a:gd name="T52" fmla="*/ 21 w 25"/>
                    <a:gd name="T53" fmla="*/ 2 h 17"/>
                    <a:gd name="T54" fmla="*/ 21 w 25"/>
                    <a:gd name="T55" fmla="*/ 12 h 17"/>
                    <a:gd name="T56" fmla="*/ 21 w 25"/>
                    <a:gd name="T57" fmla="*/ 12 h 17"/>
                    <a:gd name="T58" fmla="*/ 17 w 25"/>
                    <a:gd name="T59" fmla="*/ 14 h 17"/>
                    <a:gd name="T60" fmla="*/ 12 w 25"/>
                    <a:gd name="T61" fmla="*/ 14 h 17"/>
                    <a:gd name="T62" fmla="*/ 7 w 25"/>
                    <a:gd name="T63" fmla="*/ 13 h 17"/>
                    <a:gd name="T64" fmla="*/ 4 w 25"/>
                    <a:gd name="T65" fmla="*/ 12 h 17"/>
                    <a:gd name="T66" fmla="*/ 4 w 25"/>
                    <a:gd name="T67" fmla="*/ 12 h 17"/>
                    <a:gd name="T68" fmla="*/ 1 w 25"/>
                    <a:gd name="T69" fmla="*/ 9 h 17"/>
                    <a:gd name="T70" fmla="*/ 1 w 25"/>
                    <a:gd name="T71" fmla="*/ 6 h 17"/>
                    <a:gd name="T72" fmla="*/ 1 w 25"/>
                    <a:gd name="T73" fmla="*/ 4 h 17"/>
                    <a:gd name="T74" fmla="*/ 4 w 25"/>
                    <a:gd name="T75" fmla="*/ 2 h 17"/>
                    <a:gd name="T76" fmla="*/ 4 w 25"/>
                    <a:gd name="T77" fmla="*/ 2 h 17"/>
                    <a:gd name="T78" fmla="*/ 8 w 25"/>
                    <a:gd name="T79" fmla="*/ 0 h 17"/>
                    <a:gd name="T80" fmla="*/ 12 w 25"/>
                    <a:gd name="T81" fmla="*/ 0 h 17"/>
                    <a:gd name="T82" fmla="*/ 17 w 25"/>
                    <a:gd name="T83" fmla="*/ 1 h 17"/>
                    <a:gd name="T84" fmla="*/ 21 w 25"/>
                    <a:gd name="T85" fmla="*/ 2 h 17"/>
                    <a:gd name="T86" fmla="*/ 21 w 25"/>
                    <a:gd name="T87" fmla="*/ 2 h 17"/>
                    <a:gd name="T88" fmla="*/ 23 w 25"/>
                    <a:gd name="T89" fmla="*/ 4 h 17"/>
                    <a:gd name="T90" fmla="*/ 24 w 25"/>
                    <a:gd name="T91" fmla="*/ 7 h 17"/>
                    <a:gd name="T92" fmla="*/ 23 w 25"/>
                    <a:gd name="T93" fmla="*/ 9 h 17"/>
                    <a:gd name="T94" fmla="*/ 21 w 25"/>
                    <a:gd name="T95" fmla="*/ 12 h 17"/>
                    <a:gd name="T96" fmla="*/ 21 w 25"/>
                    <a:gd name="T97" fmla="*/ 1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5" h="17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16" y="0"/>
                      </a:lnTo>
                      <a:lnTo>
                        <a:pt x="9" y="0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1" y="12"/>
                      </a:lnTo>
                      <a:lnTo>
                        <a:pt x="3" y="14"/>
                      </a:lnTo>
                      <a:lnTo>
                        <a:pt x="6" y="16"/>
                      </a:lnTo>
                      <a:lnTo>
                        <a:pt x="9" y="16"/>
                      </a:lnTo>
                      <a:lnTo>
                        <a:pt x="13" y="17"/>
                      </a:lnTo>
                      <a:lnTo>
                        <a:pt x="17" y="16"/>
                      </a:lnTo>
                      <a:lnTo>
                        <a:pt x="21" y="15"/>
                      </a:lnTo>
                      <a:lnTo>
                        <a:pt x="21" y="15"/>
                      </a:lnTo>
                      <a:lnTo>
                        <a:pt x="21" y="15"/>
                      </a:lnTo>
                      <a:lnTo>
                        <a:pt x="21" y="15"/>
                      </a:lnTo>
                      <a:lnTo>
                        <a:pt x="23" y="13"/>
                      </a:lnTo>
                      <a:lnTo>
                        <a:pt x="24" y="11"/>
                      </a:lnTo>
                      <a:lnTo>
                        <a:pt x="25" y="8"/>
                      </a:lnTo>
                      <a:lnTo>
                        <a:pt x="25" y="8"/>
                      </a:lnTo>
                      <a:lnTo>
                        <a:pt x="24" y="5"/>
                      </a:lnTo>
                      <a:lnTo>
                        <a:pt x="23" y="4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21" y="12"/>
                      </a:moveTo>
                      <a:lnTo>
                        <a:pt x="21" y="12"/>
                      </a:lnTo>
                      <a:lnTo>
                        <a:pt x="17" y="14"/>
                      </a:lnTo>
                      <a:lnTo>
                        <a:pt x="12" y="14"/>
                      </a:lnTo>
                      <a:lnTo>
                        <a:pt x="7" y="13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1" y="9"/>
                      </a:lnTo>
                      <a:lnTo>
                        <a:pt x="1" y="6"/>
                      </a:lnTo>
                      <a:lnTo>
                        <a:pt x="1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7" y="1"/>
                      </a:ln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23" y="4"/>
                      </a:lnTo>
                      <a:lnTo>
                        <a:pt x="24" y="7"/>
                      </a:lnTo>
                      <a:lnTo>
                        <a:pt x="23" y="9"/>
                      </a:lnTo>
                      <a:lnTo>
                        <a:pt x="21" y="12"/>
                      </a:lnTo>
                      <a:lnTo>
                        <a:pt x="21" y="12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08" name="Freeform 19">
                  <a:extLst>
                    <a:ext uri="{FF2B5EF4-FFF2-40B4-BE49-F238E27FC236}">
                      <a16:creationId xmlns:a16="http://schemas.microsoft.com/office/drawing/2014/main" id="{4D10F60E-EB9D-352E-F42B-B95E121D941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5" y="2138"/>
                  <a:ext cx="8" cy="4"/>
                </a:xfrm>
                <a:custGeom>
                  <a:avLst/>
                  <a:gdLst>
                    <a:gd name="T0" fmla="*/ 20 w 23"/>
                    <a:gd name="T1" fmla="*/ 2 h 13"/>
                    <a:gd name="T2" fmla="*/ 20 w 23"/>
                    <a:gd name="T3" fmla="*/ 2 h 13"/>
                    <a:gd name="T4" fmla="*/ 16 w 23"/>
                    <a:gd name="T5" fmla="*/ 1 h 13"/>
                    <a:gd name="T6" fmla="*/ 11 w 23"/>
                    <a:gd name="T7" fmla="*/ 0 h 13"/>
                    <a:gd name="T8" fmla="*/ 7 w 23"/>
                    <a:gd name="T9" fmla="*/ 1 h 13"/>
                    <a:gd name="T10" fmla="*/ 3 w 23"/>
                    <a:gd name="T11" fmla="*/ 2 h 13"/>
                    <a:gd name="T12" fmla="*/ 3 w 23"/>
                    <a:gd name="T13" fmla="*/ 2 h 13"/>
                    <a:gd name="T14" fmla="*/ 1 w 23"/>
                    <a:gd name="T15" fmla="*/ 4 h 13"/>
                    <a:gd name="T16" fmla="*/ 0 w 23"/>
                    <a:gd name="T17" fmla="*/ 7 h 13"/>
                    <a:gd name="T18" fmla="*/ 0 w 23"/>
                    <a:gd name="T19" fmla="*/ 9 h 13"/>
                    <a:gd name="T20" fmla="*/ 3 w 23"/>
                    <a:gd name="T21" fmla="*/ 11 h 13"/>
                    <a:gd name="T22" fmla="*/ 3 w 23"/>
                    <a:gd name="T23" fmla="*/ 11 h 13"/>
                    <a:gd name="T24" fmla="*/ 6 w 23"/>
                    <a:gd name="T25" fmla="*/ 13 h 13"/>
                    <a:gd name="T26" fmla="*/ 11 w 23"/>
                    <a:gd name="T27" fmla="*/ 13 h 13"/>
                    <a:gd name="T28" fmla="*/ 16 w 23"/>
                    <a:gd name="T29" fmla="*/ 13 h 13"/>
                    <a:gd name="T30" fmla="*/ 20 w 23"/>
                    <a:gd name="T31" fmla="*/ 12 h 13"/>
                    <a:gd name="T32" fmla="*/ 20 w 23"/>
                    <a:gd name="T33" fmla="*/ 12 h 13"/>
                    <a:gd name="T34" fmla="*/ 22 w 23"/>
                    <a:gd name="T35" fmla="*/ 9 h 13"/>
                    <a:gd name="T36" fmla="*/ 23 w 23"/>
                    <a:gd name="T37" fmla="*/ 7 h 13"/>
                    <a:gd name="T38" fmla="*/ 22 w 23"/>
                    <a:gd name="T39" fmla="*/ 5 h 13"/>
                    <a:gd name="T40" fmla="*/ 20 w 23"/>
                    <a:gd name="T41" fmla="*/ 2 h 13"/>
                    <a:gd name="T42" fmla="*/ 20 w 23"/>
                    <a:gd name="T43" fmla="*/ 2 h 13"/>
                    <a:gd name="T44" fmla="*/ 16 w 23"/>
                    <a:gd name="T45" fmla="*/ 9 h 13"/>
                    <a:gd name="T46" fmla="*/ 16 w 23"/>
                    <a:gd name="T47" fmla="*/ 9 h 13"/>
                    <a:gd name="T48" fmla="*/ 11 w 23"/>
                    <a:gd name="T49" fmla="*/ 10 h 13"/>
                    <a:gd name="T50" fmla="*/ 7 w 23"/>
                    <a:gd name="T51" fmla="*/ 9 h 13"/>
                    <a:gd name="T52" fmla="*/ 7 w 23"/>
                    <a:gd name="T53" fmla="*/ 9 h 13"/>
                    <a:gd name="T54" fmla="*/ 6 w 23"/>
                    <a:gd name="T55" fmla="*/ 8 h 13"/>
                    <a:gd name="T56" fmla="*/ 5 w 23"/>
                    <a:gd name="T57" fmla="*/ 7 h 13"/>
                    <a:gd name="T58" fmla="*/ 6 w 23"/>
                    <a:gd name="T59" fmla="*/ 6 h 13"/>
                    <a:gd name="T60" fmla="*/ 7 w 23"/>
                    <a:gd name="T61" fmla="*/ 5 h 13"/>
                    <a:gd name="T62" fmla="*/ 7 w 23"/>
                    <a:gd name="T63" fmla="*/ 5 h 13"/>
                    <a:gd name="T64" fmla="*/ 11 w 23"/>
                    <a:gd name="T65" fmla="*/ 4 h 13"/>
                    <a:gd name="T66" fmla="*/ 16 w 23"/>
                    <a:gd name="T67" fmla="*/ 5 h 13"/>
                    <a:gd name="T68" fmla="*/ 16 w 23"/>
                    <a:gd name="T69" fmla="*/ 5 h 13"/>
                    <a:gd name="T70" fmla="*/ 17 w 23"/>
                    <a:gd name="T71" fmla="*/ 6 h 13"/>
                    <a:gd name="T72" fmla="*/ 17 w 23"/>
                    <a:gd name="T73" fmla="*/ 7 h 13"/>
                    <a:gd name="T74" fmla="*/ 17 w 23"/>
                    <a:gd name="T75" fmla="*/ 8 h 13"/>
                    <a:gd name="T76" fmla="*/ 16 w 23"/>
                    <a:gd name="T77" fmla="*/ 9 h 13"/>
                    <a:gd name="T78" fmla="*/ 16 w 23"/>
                    <a:gd name="T79" fmla="*/ 9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3" h="13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6" y="1"/>
                      </a:lnTo>
                      <a:lnTo>
                        <a:pt x="11" y="0"/>
                      </a:lnTo>
                      <a:lnTo>
                        <a:pt x="7" y="1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7"/>
                      </a:lnTo>
                      <a:lnTo>
                        <a:pt x="0" y="9"/>
                      </a:lnTo>
                      <a:lnTo>
                        <a:pt x="3" y="11"/>
                      </a:lnTo>
                      <a:lnTo>
                        <a:pt x="3" y="11"/>
                      </a:lnTo>
                      <a:lnTo>
                        <a:pt x="6" y="13"/>
                      </a:lnTo>
                      <a:lnTo>
                        <a:pt x="11" y="13"/>
                      </a:lnTo>
                      <a:lnTo>
                        <a:pt x="16" y="13"/>
                      </a:lnTo>
                      <a:lnTo>
                        <a:pt x="20" y="12"/>
                      </a:lnTo>
                      <a:lnTo>
                        <a:pt x="20" y="12"/>
                      </a:lnTo>
                      <a:lnTo>
                        <a:pt x="22" y="9"/>
                      </a:lnTo>
                      <a:lnTo>
                        <a:pt x="23" y="7"/>
                      </a:lnTo>
                      <a:lnTo>
                        <a:pt x="22" y="5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6" y="9"/>
                      </a:moveTo>
                      <a:lnTo>
                        <a:pt x="16" y="9"/>
                      </a:lnTo>
                      <a:lnTo>
                        <a:pt x="11" y="10"/>
                      </a:lnTo>
                      <a:lnTo>
                        <a:pt x="7" y="9"/>
                      </a:lnTo>
                      <a:lnTo>
                        <a:pt x="7" y="9"/>
                      </a:lnTo>
                      <a:lnTo>
                        <a:pt x="6" y="8"/>
                      </a:lnTo>
                      <a:lnTo>
                        <a:pt x="5" y="7"/>
                      </a:lnTo>
                      <a:lnTo>
                        <a:pt x="6" y="6"/>
                      </a:lnTo>
                      <a:lnTo>
                        <a:pt x="7" y="5"/>
                      </a:lnTo>
                      <a:lnTo>
                        <a:pt x="7" y="5"/>
                      </a:lnTo>
                      <a:lnTo>
                        <a:pt x="11" y="4"/>
                      </a:lnTo>
                      <a:lnTo>
                        <a:pt x="16" y="5"/>
                      </a:lnTo>
                      <a:lnTo>
                        <a:pt x="16" y="5"/>
                      </a:lnTo>
                      <a:lnTo>
                        <a:pt x="17" y="6"/>
                      </a:lnTo>
                      <a:lnTo>
                        <a:pt x="17" y="7"/>
                      </a:lnTo>
                      <a:lnTo>
                        <a:pt x="17" y="8"/>
                      </a:lnTo>
                      <a:lnTo>
                        <a:pt x="16" y="9"/>
                      </a:lnTo>
                      <a:lnTo>
                        <a:pt x="16" y="9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09" name="Freeform 20">
                  <a:extLst>
                    <a:ext uri="{FF2B5EF4-FFF2-40B4-BE49-F238E27FC236}">
                      <a16:creationId xmlns:a16="http://schemas.microsoft.com/office/drawing/2014/main" id="{45AD1630-E6CC-F7F5-A803-5BE3177BAA8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5" y="2138"/>
                  <a:ext cx="8" cy="6"/>
                </a:xfrm>
                <a:custGeom>
                  <a:avLst/>
                  <a:gdLst>
                    <a:gd name="T0" fmla="*/ 21 w 25"/>
                    <a:gd name="T1" fmla="*/ 2 h 17"/>
                    <a:gd name="T2" fmla="*/ 21 w 25"/>
                    <a:gd name="T3" fmla="*/ 2 h 17"/>
                    <a:gd name="T4" fmla="*/ 16 w 25"/>
                    <a:gd name="T5" fmla="*/ 1 h 17"/>
                    <a:gd name="T6" fmla="*/ 9 w 25"/>
                    <a:gd name="T7" fmla="*/ 1 h 17"/>
                    <a:gd name="T8" fmla="*/ 3 w 25"/>
                    <a:gd name="T9" fmla="*/ 3 h 17"/>
                    <a:gd name="T10" fmla="*/ 1 w 25"/>
                    <a:gd name="T11" fmla="*/ 4 h 17"/>
                    <a:gd name="T12" fmla="*/ 0 w 25"/>
                    <a:gd name="T13" fmla="*/ 6 h 17"/>
                    <a:gd name="T14" fmla="*/ 0 w 25"/>
                    <a:gd name="T15" fmla="*/ 6 h 17"/>
                    <a:gd name="T16" fmla="*/ 0 w 25"/>
                    <a:gd name="T17" fmla="*/ 9 h 17"/>
                    <a:gd name="T18" fmla="*/ 1 w 25"/>
                    <a:gd name="T19" fmla="*/ 12 h 17"/>
                    <a:gd name="T20" fmla="*/ 3 w 25"/>
                    <a:gd name="T21" fmla="*/ 14 h 17"/>
                    <a:gd name="T22" fmla="*/ 6 w 25"/>
                    <a:gd name="T23" fmla="*/ 15 h 17"/>
                    <a:gd name="T24" fmla="*/ 9 w 25"/>
                    <a:gd name="T25" fmla="*/ 17 h 17"/>
                    <a:gd name="T26" fmla="*/ 13 w 25"/>
                    <a:gd name="T27" fmla="*/ 17 h 17"/>
                    <a:gd name="T28" fmla="*/ 17 w 25"/>
                    <a:gd name="T29" fmla="*/ 15 h 17"/>
                    <a:gd name="T30" fmla="*/ 21 w 25"/>
                    <a:gd name="T31" fmla="*/ 14 h 17"/>
                    <a:gd name="T32" fmla="*/ 21 w 25"/>
                    <a:gd name="T33" fmla="*/ 14 h 17"/>
                    <a:gd name="T34" fmla="*/ 21 w 25"/>
                    <a:gd name="T35" fmla="*/ 14 h 17"/>
                    <a:gd name="T36" fmla="*/ 21 w 25"/>
                    <a:gd name="T37" fmla="*/ 14 h 17"/>
                    <a:gd name="T38" fmla="*/ 23 w 25"/>
                    <a:gd name="T39" fmla="*/ 12 h 17"/>
                    <a:gd name="T40" fmla="*/ 24 w 25"/>
                    <a:gd name="T41" fmla="*/ 11 h 17"/>
                    <a:gd name="T42" fmla="*/ 25 w 25"/>
                    <a:gd name="T43" fmla="*/ 8 h 17"/>
                    <a:gd name="T44" fmla="*/ 25 w 25"/>
                    <a:gd name="T45" fmla="*/ 8 h 17"/>
                    <a:gd name="T46" fmla="*/ 24 w 25"/>
                    <a:gd name="T47" fmla="*/ 6 h 17"/>
                    <a:gd name="T48" fmla="*/ 23 w 25"/>
                    <a:gd name="T49" fmla="*/ 4 h 17"/>
                    <a:gd name="T50" fmla="*/ 21 w 25"/>
                    <a:gd name="T51" fmla="*/ 2 h 17"/>
                    <a:gd name="T52" fmla="*/ 21 w 25"/>
                    <a:gd name="T53" fmla="*/ 2 h 17"/>
                    <a:gd name="T54" fmla="*/ 21 w 25"/>
                    <a:gd name="T55" fmla="*/ 12 h 17"/>
                    <a:gd name="T56" fmla="*/ 21 w 25"/>
                    <a:gd name="T57" fmla="*/ 12 h 17"/>
                    <a:gd name="T58" fmla="*/ 17 w 25"/>
                    <a:gd name="T59" fmla="*/ 13 h 17"/>
                    <a:gd name="T60" fmla="*/ 12 w 25"/>
                    <a:gd name="T61" fmla="*/ 13 h 17"/>
                    <a:gd name="T62" fmla="*/ 7 w 25"/>
                    <a:gd name="T63" fmla="*/ 13 h 17"/>
                    <a:gd name="T64" fmla="*/ 4 w 25"/>
                    <a:gd name="T65" fmla="*/ 11 h 17"/>
                    <a:gd name="T66" fmla="*/ 4 w 25"/>
                    <a:gd name="T67" fmla="*/ 11 h 17"/>
                    <a:gd name="T68" fmla="*/ 1 w 25"/>
                    <a:gd name="T69" fmla="*/ 9 h 17"/>
                    <a:gd name="T70" fmla="*/ 1 w 25"/>
                    <a:gd name="T71" fmla="*/ 7 h 17"/>
                    <a:gd name="T72" fmla="*/ 2 w 25"/>
                    <a:gd name="T73" fmla="*/ 4 h 17"/>
                    <a:gd name="T74" fmla="*/ 4 w 25"/>
                    <a:gd name="T75" fmla="*/ 2 h 17"/>
                    <a:gd name="T76" fmla="*/ 4 w 25"/>
                    <a:gd name="T77" fmla="*/ 2 h 17"/>
                    <a:gd name="T78" fmla="*/ 8 w 25"/>
                    <a:gd name="T79" fmla="*/ 1 h 17"/>
                    <a:gd name="T80" fmla="*/ 12 w 25"/>
                    <a:gd name="T81" fmla="*/ 0 h 17"/>
                    <a:gd name="T82" fmla="*/ 17 w 25"/>
                    <a:gd name="T83" fmla="*/ 1 h 17"/>
                    <a:gd name="T84" fmla="*/ 21 w 25"/>
                    <a:gd name="T85" fmla="*/ 2 h 17"/>
                    <a:gd name="T86" fmla="*/ 21 w 25"/>
                    <a:gd name="T87" fmla="*/ 2 h 17"/>
                    <a:gd name="T88" fmla="*/ 23 w 25"/>
                    <a:gd name="T89" fmla="*/ 5 h 17"/>
                    <a:gd name="T90" fmla="*/ 24 w 25"/>
                    <a:gd name="T91" fmla="*/ 7 h 17"/>
                    <a:gd name="T92" fmla="*/ 23 w 25"/>
                    <a:gd name="T93" fmla="*/ 9 h 17"/>
                    <a:gd name="T94" fmla="*/ 21 w 25"/>
                    <a:gd name="T95" fmla="*/ 12 h 17"/>
                    <a:gd name="T96" fmla="*/ 21 w 25"/>
                    <a:gd name="T97" fmla="*/ 1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5" h="17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16" y="1"/>
                      </a:lnTo>
                      <a:lnTo>
                        <a:pt x="9" y="1"/>
                      </a:lnTo>
                      <a:lnTo>
                        <a:pt x="3" y="3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1" y="12"/>
                      </a:lnTo>
                      <a:lnTo>
                        <a:pt x="3" y="14"/>
                      </a:lnTo>
                      <a:lnTo>
                        <a:pt x="6" y="15"/>
                      </a:lnTo>
                      <a:lnTo>
                        <a:pt x="9" y="17"/>
                      </a:lnTo>
                      <a:lnTo>
                        <a:pt x="13" y="17"/>
                      </a:lnTo>
                      <a:lnTo>
                        <a:pt x="17" y="15"/>
                      </a:lnTo>
                      <a:lnTo>
                        <a:pt x="21" y="14"/>
                      </a:lnTo>
                      <a:lnTo>
                        <a:pt x="21" y="14"/>
                      </a:lnTo>
                      <a:lnTo>
                        <a:pt x="21" y="14"/>
                      </a:lnTo>
                      <a:lnTo>
                        <a:pt x="21" y="14"/>
                      </a:lnTo>
                      <a:lnTo>
                        <a:pt x="23" y="12"/>
                      </a:lnTo>
                      <a:lnTo>
                        <a:pt x="24" y="11"/>
                      </a:lnTo>
                      <a:lnTo>
                        <a:pt x="25" y="8"/>
                      </a:lnTo>
                      <a:lnTo>
                        <a:pt x="25" y="8"/>
                      </a:lnTo>
                      <a:lnTo>
                        <a:pt x="24" y="6"/>
                      </a:lnTo>
                      <a:lnTo>
                        <a:pt x="23" y="4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21" y="12"/>
                      </a:moveTo>
                      <a:lnTo>
                        <a:pt x="21" y="12"/>
                      </a:lnTo>
                      <a:lnTo>
                        <a:pt x="17" y="13"/>
                      </a:lnTo>
                      <a:lnTo>
                        <a:pt x="12" y="13"/>
                      </a:lnTo>
                      <a:lnTo>
                        <a:pt x="7" y="13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1" y="9"/>
                      </a:lnTo>
                      <a:lnTo>
                        <a:pt x="1" y="7"/>
                      </a:lnTo>
                      <a:lnTo>
                        <a:pt x="2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8" y="1"/>
                      </a:lnTo>
                      <a:lnTo>
                        <a:pt x="12" y="0"/>
                      </a:lnTo>
                      <a:lnTo>
                        <a:pt x="17" y="1"/>
                      </a:ln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23" y="5"/>
                      </a:lnTo>
                      <a:lnTo>
                        <a:pt x="24" y="7"/>
                      </a:lnTo>
                      <a:lnTo>
                        <a:pt x="23" y="9"/>
                      </a:lnTo>
                      <a:lnTo>
                        <a:pt x="21" y="12"/>
                      </a:lnTo>
                      <a:lnTo>
                        <a:pt x="21" y="12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10" name="Freeform 21">
                  <a:extLst>
                    <a:ext uri="{FF2B5EF4-FFF2-40B4-BE49-F238E27FC236}">
                      <a16:creationId xmlns:a16="http://schemas.microsoft.com/office/drawing/2014/main" id="{66E769A4-EEF3-EB92-1E7E-F351F2AD70A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5" y="2136"/>
                  <a:ext cx="8" cy="5"/>
                </a:xfrm>
                <a:custGeom>
                  <a:avLst/>
                  <a:gdLst>
                    <a:gd name="T0" fmla="*/ 20 w 23"/>
                    <a:gd name="T1" fmla="*/ 2 h 13"/>
                    <a:gd name="T2" fmla="*/ 20 w 23"/>
                    <a:gd name="T3" fmla="*/ 2 h 13"/>
                    <a:gd name="T4" fmla="*/ 16 w 23"/>
                    <a:gd name="T5" fmla="*/ 0 h 13"/>
                    <a:gd name="T6" fmla="*/ 11 w 23"/>
                    <a:gd name="T7" fmla="*/ 0 h 13"/>
                    <a:gd name="T8" fmla="*/ 7 w 23"/>
                    <a:gd name="T9" fmla="*/ 0 h 13"/>
                    <a:gd name="T10" fmla="*/ 3 w 23"/>
                    <a:gd name="T11" fmla="*/ 2 h 13"/>
                    <a:gd name="T12" fmla="*/ 3 w 23"/>
                    <a:gd name="T13" fmla="*/ 2 h 13"/>
                    <a:gd name="T14" fmla="*/ 1 w 23"/>
                    <a:gd name="T15" fmla="*/ 4 h 13"/>
                    <a:gd name="T16" fmla="*/ 0 w 23"/>
                    <a:gd name="T17" fmla="*/ 6 h 13"/>
                    <a:gd name="T18" fmla="*/ 0 w 23"/>
                    <a:gd name="T19" fmla="*/ 9 h 13"/>
                    <a:gd name="T20" fmla="*/ 3 w 23"/>
                    <a:gd name="T21" fmla="*/ 11 h 13"/>
                    <a:gd name="T22" fmla="*/ 3 w 23"/>
                    <a:gd name="T23" fmla="*/ 11 h 13"/>
                    <a:gd name="T24" fmla="*/ 6 w 23"/>
                    <a:gd name="T25" fmla="*/ 12 h 13"/>
                    <a:gd name="T26" fmla="*/ 11 w 23"/>
                    <a:gd name="T27" fmla="*/ 13 h 13"/>
                    <a:gd name="T28" fmla="*/ 16 w 23"/>
                    <a:gd name="T29" fmla="*/ 12 h 13"/>
                    <a:gd name="T30" fmla="*/ 20 w 23"/>
                    <a:gd name="T31" fmla="*/ 11 h 13"/>
                    <a:gd name="T32" fmla="*/ 20 w 23"/>
                    <a:gd name="T33" fmla="*/ 11 h 13"/>
                    <a:gd name="T34" fmla="*/ 22 w 23"/>
                    <a:gd name="T35" fmla="*/ 9 h 13"/>
                    <a:gd name="T36" fmla="*/ 23 w 23"/>
                    <a:gd name="T37" fmla="*/ 6 h 13"/>
                    <a:gd name="T38" fmla="*/ 22 w 23"/>
                    <a:gd name="T39" fmla="*/ 4 h 13"/>
                    <a:gd name="T40" fmla="*/ 20 w 23"/>
                    <a:gd name="T41" fmla="*/ 2 h 13"/>
                    <a:gd name="T42" fmla="*/ 20 w 23"/>
                    <a:gd name="T43" fmla="*/ 2 h 13"/>
                    <a:gd name="T44" fmla="*/ 16 w 23"/>
                    <a:gd name="T45" fmla="*/ 9 h 13"/>
                    <a:gd name="T46" fmla="*/ 16 w 23"/>
                    <a:gd name="T47" fmla="*/ 9 h 13"/>
                    <a:gd name="T48" fmla="*/ 11 w 23"/>
                    <a:gd name="T49" fmla="*/ 9 h 13"/>
                    <a:gd name="T50" fmla="*/ 7 w 23"/>
                    <a:gd name="T51" fmla="*/ 9 h 13"/>
                    <a:gd name="T52" fmla="*/ 7 w 23"/>
                    <a:gd name="T53" fmla="*/ 9 h 13"/>
                    <a:gd name="T54" fmla="*/ 6 w 23"/>
                    <a:gd name="T55" fmla="*/ 7 h 13"/>
                    <a:gd name="T56" fmla="*/ 5 w 23"/>
                    <a:gd name="T57" fmla="*/ 6 h 13"/>
                    <a:gd name="T58" fmla="*/ 6 w 23"/>
                    <a:gd name="T59" fmla="*/ 5 h 13"/>
                    <a:gd name="T60" fmla="*/ 7 w 23"/>
                    <a:gd name="T61" fmla="*/ 4 h 13"/>
                    <a:gd name="T62" fmla="*/ 7 w 23"/>
                    <a:gd name="T63" fmla="*/ 4 h 13"/>
                    <a:gd name="T64" fmla="*/ 11 w 23"/>
                    <a:gd name="T65" fmla="*/ 3 h 13"/>
                    <a:gd name="T66" fmla="*/ 16 w 23"/>
                    <a:gd name="T67" fmla="*/ 4 h 13"/>
                    <a:gd name="T68" fmla="*/ 16 w 23"/>
                    <a:gd name="T69" fmla="*/ 4 h 13"/>
                    <a:gd name="T70" fmla="*/ 17 w 23"/>
                    <a:gd name="T71" fmla="*/ 5 h 13"/>
                    <a:gd name="T72" fmla="*/ 17 w 23"/>
                    <a:gd name="T73" fmla="*/ 6 h 13"/>
                    <a:gd name="T74" fmla="*/ 17 w 23"/>
                    <a:gd name="T75" fmla="*/ 8 h 13"/>
                    <a:gd name="T76" fmla="*/ 16 w 23"/>
                    <a:gd name="T77" fmla="*/ 9 h 13"/>
                    <a:gd name="T78" fmla="*/ 16 w 23"/>
                    <a:gd name="T79" fmla="*/ 9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3" h="13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6" y="0"/>
                      </a:lnTo>
                      <a:lnTo>
                        <a:pt x="11" y="0"/>
                      </a:lnTo>
                      <a:lnTo>
                        <a:pt x="7" y="0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3" y="11"/>
                      </a:lnTo>
                      <a:lnTo>
                        <a:pt x="3" y="11"/>
                      </a:lnTo>
                      <a:lnTo>
                        <a:pt x="6" y="12"/>
                      </a:lnTo>
                      <a:lnTo>
                        <a:pt x="11" y="13"/>
                      </a:lnTo>
                      <a:lnTo>
                        <a:pt x="16" y="12"/>
                      </a:lnTo>
                      <a:lnTo>
                        <a:pt x="20" y="11"/>
                      </a:lnTo>
                      <a:lnTo>
                        <a:pt x="20" y="11"/>
                      </a:lnTo>
                      <a:lnTo>
                        <a:pt x="22" y="9"/>
                      </a:lnTo>
                      <a:lnTo>
                        <a:pt x="23" y="6"/>
                      </a:lnTo>
                      <a:lnTo>
                        <a:pt x="22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6" y="9"/>
                      </a:moveTo>
                      <a:lnTo>
                        <a:pt x="16" y="9"/>
                      </a:lnTo>
                      <a:lnTo>
                        <a:pt x="11" y="9"/>
                      </a:lnTo>
                      <a:lnTo>
                        <a:pt x="7" y="9"/>
                      </a:lnTo>
                      <a:lnTo>
                        <a:pt x="7" y="9"/>
                      </a:lnTo>
                      <a:lnTo>
                        <a:pt x="6" y="7"/>
                      </a:lnTo>
                      <a:lnTo>
                        <a:pt x="5" y="6"/>
                      </a:lnTo>
                      <a:lnTo>
                        <a:pt x="6" y="5"/>
                      </a:lnTo>
                      <a:lnTo>
                        <a:pt x="7" y="4"/>
                      </a:lnTo>
                      <a:lnTo>
                        <a:pt x="7" y="4"/>
                      </a:lnTo>
                      <a:lnTo>
                        <a:pt x="11" y="3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7" y="5"/>
                      </a:lnTo>
                      <a:lnTo>
                        <a:pt x="17" y="6"/>
                      </a:lnTo>
                      <a:lnTo>
                        <a:pt x="17" y="8"/>
                      </a:lnTo>
                      <a:lnTo>
                        <a:pt x="16" y="9"/>
                      </a:lnTo>
                      <a:lnTo>
                        <a:pt x="16" y="9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11" name="Freeform 22">
                  <a:extLst>
                    <a:ext uri="{FF2B5EF4-FFF2-40B4-BE49-F238E27FC236}">
                      <a16:creationId xmlns:a16="http://schemas.microsoft.com/office/drawing/2014/main" id="{3D78CA2C-54D8-644B-8C5A-77928DBBF3B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5" y="2136"/>
                  <a:ext cx="8" cy="5"/>
                </a:xfrm>
                <a:custGeom>
                  <a:avLst/>
                  <a:gdLst>
                    <a:gd name="T0" fmla="*/ 21 w 25"/>
                    <a:gd name="T1" fmla="*/ 2 h 15"/>
                    <a:gd name="T2" fmla="*/ 21 w 25"/>
                    <a:gd name="T3" fmla="*/ 2 h 15"/>
                    <a:gd name="T4" fmla="*/ 16 w 25"/>
                    <a:gd name="T5" fmla="*/ 0 h 15"/>
                    <a:gd name="T6" fmla="*/ 9 w 25"/>
                    <a:gd name="T7" fmla="*/ 0 h 15"/>
                    <a:gd name="T8" fmla="*/ 3 w 25"/>
                    <a:gd name="T9" fmla="*/ 2 h 15"/>
                    <a:gd name="T10" fmla="*/ 1 w 25"/>
                    <a:gd name="T11" fmla="*/ 4 h 15"/>
                    <a:gd name="T12" fmla="*/ 0 w 25"/>
                    <a:gd name="T13" fmla="*/ 6 h 15"/>
                    <a:gd name="T14" fmla="*/ 0 w 25"/>
                    <a:gd name="T15" fmla="*/ 6 h 15"/>
                    <a:gd name="T16" fmla="*/ 0 w 25"/>
                    <a:gd name="T17" fmla="*/ 9 h 15"/>
                    <a:gd name="T18" fmla="*/ 1 w 25"/>
                    <a:gd name="T19" fmla="*/ 11 h 15"/>
                    <a:gd name="T20" fmla="*/ 3 w 25"/>
                    <a:gd name="T21" fmla="*/ 13 h 15"/>
                    <a:gd name="T22" fmla="*/ 6 w 25"/>
                    <a:gd name="T23" fmla="*/ 14 h 15"/>
                    <a:gd name="T24" fmla="*/ 9 w 25"/>
                    <a:gd name="T25" fmla="*/ 15 h 15"/>
                    <a:gd name="T26" fmla="*/ 13 w 25"/>
                    <a:gd name="T27" fmla="*/ 15 h 15"/>
                    <a:gd name="T28" fmla="*/ 17 w 25"/>
                    <a:gd name="T29" fmla="*/ 15 h 15"/>
                    <a:gd name="T30" fmla="*/ 21 w 25"/>
                    <a:gd name="T31" fmla="*/ 14 h 15"/>
                    <a:gd name="T32" fmla="*/ 21 w 25"/>
                    <a:gd name="T33" fmla="*/ 14 h 15"/>
                    <a:gd name="T34" fmla="*/ 21 w 25"/>
                    <a:gd name="T35" fmla="*/ 14 h 15"/>
                    <a:gd name="T36" fmla="*/ 23 w 25"/>
                    <a:gd name="T37" fmla="*/ 12 h 15"/>
                    <a:gd name="T38" fmla="*/ 24 w 25"/>
                    <a:gd name="T39" fmla="*/ 10 h 15"/>
                    <a:gd name="T40" fmla="*/ 25 w 25"/>
                    <a:gd name="T41" fmla="*/ 8 h 15"/>
                    <a:gd name="T42" fmla="*/ 25 w 25"/>
                    <a:gd name="T43" fmla="*/ 8 h 15"/>
                    <a:gd name="T44" fmla="*/ 24 w 25"/>
                    <a:gd name="T45" fmla="*/ 5 h 15"/>
                    <a:gd name="T46" fmla="*/ 23 w 25"/>
                    <a:gd name="T47" fmla="*/ 4 h 15"/>
                    <a:gd name="T48" fmla="*/ 21 w 25"/>
                    <a:gd name="T49" fmla="*/ 2 h 15"/>
                    <a:gd name="T50" fmla="*/ 21 w 25"/>
                    <a:gd name="T51" fmla="*/ 2 h 15"/>
                    <a:gd name="T52" fmla="*/ 21 w 25"/>
                    <a:gd name="T53" fmla="*/ 11 h 15"/>
                    <a:gd name="T54" fmla="*/ 21 w 25"/>
                    <a:gd name="T55" fmla="*/ 11 h 15"/>
                    <a:gd name="T56" fmla="*/ 17 w 25"/>
                    <a:gd name="T57" fmla="*/ 12 h 15"/>
                    <a:gd name="T58" fmla="*/ 12 w 25"/>
                    <a:gd name="T59" fmla="*/ 13 h 15"/>
                    <a:gd name="T60" fmla="*/ 7 w 25"/>
                    <a:gd name="T61" fmla="*/ 12 h 15"/>
                    <a:gd name="T62" fmla="*/ 4 w 25"/>
                    <a:gd name="T63" fmla="*/ 11 h 15"/>
                    <a:gd name="T64" fmla="*/ 4 w 25"/>
                    <a:gd name="T65" fmla="*/ 11 h 15"/>
                    <a:gd name="T66" fmla="*/ 1 w 25"/>
                    <a:gd name="T67" fmla="*/ 9 h 15"/>
                    <a:gd name="T68" fmla="*/ 1 w 25"/>
                    <a:gd name="T69" fmla="*/ 6 h 15"/>
                    <a:gd name="T70" fmla="*/ 2 w 25"/>
                    <a:gd name="T71" fmla="*/ 4 h 15"/>
                    <a:gd name="T72" fmla="*/ 4 w 25"/>
                    <a:gd name="T73" fmla="*/ 2 h 15"/>
                    <a:gd name="T74" fmla="*/ 4 w 25"/>
                    <a:gd name="T75" fmla="*/ 2 h 15"/>
                    <a:gd name="T76" fmla="*/ 8 w 25"/>
                    <a:gd name="T77" fmla="*/ 0 h 15"/>
                    <a:gd name="T78" fmla="*/ 12 w 25"/>
                    <a:gd name="T79" fmla="*/ 0 h 15"/>
                    <a:gd name="T80" fmla="*/ 17 w 25"/>
                    <a:gd name="T81" fmla="*/ 0 h 15"/>
                    <a:gd name="T82" fmla="*/ 21 w 25"/>
                    <a:gd name="T83" fmla="*/ 2 h 15"/>
                    <a:gd name="T84" fmla="*/ 21 w 25"/>
                    <a:gd name="T85" fmla="*/ 2 h 15"/>
                    <a:gd name="T86" fmla="*/ 23 w 25"/>
                    <a:gd name="T87" fmla="*/ 4 h 15"/>
                    <a:gd name="T88" fmla="*/ 24 w 25"/>
                    <a:gd name="T89" fmla="*/ 6 h 15"/>
                    <a:gd name="T90" fmla="*/ 23 w 25"/>
                    <a:gd name="T91" fmla="*/ 9 h 15"/>
                    <a:gd name="T92" fmla="*/ 21 w 25"/>
                    <a:gd name="T93" fmla="*/ 11 h 15"/>
                    <a:gd name="T94" fmla="*/ 21 w 25"/>
                    <a:gd name="T95" fmla="*/ 1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5" h="15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16" y="0"/>
                      </a:lnTo>
                      <a:lnTo>
                        <a:pt x="9" y="0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1" y="11"/>
                      </a:lnTo>
                      <a:lnTo>
                        <a:pt x="3" y="13"/>
                      </a:lnTo>
                      <a:lnTo>
                        <a:pt x="6" y="14"/>
                      </a:lnTo>
                      <a:lnTo>
                        <a:pt x="9" y="15"/>
                      </a:lnTo>
                      <a:lnTo>
                        <a:pt x="13" y="15"/>
                      </a:lnTo>
                      <a:lnTo>
                        <a:pt x="17" y="15"/>
                      </a:lnTo>
                      <a:lnTo>
                        <a:pt x="21" y="14"/>
                      </a:lnTo>
                      <a:lnTo>
                        <a:pt x="21" y="14"/>
                      </a:lnTo>
                      <a:lnTo>
                        <a:pt x="21" y="14"/>
                      </a:lnTo>
                      <a:lnTo>
                        <a:pt x="23" y="12"/>
                      </a:lnTo>
                      <a:lnTo>
                        <a:pt x="24" y="10"/>
                      </a:lnTo>
                      <a:lnTo>
                        <a:pt x="25" y="8"/>
                      </a:lnTo>
                      <a:lnTo>
                        <a:pt x="25" y="8"/>
                      </a:lnTo>
                      <a:lnTo>
                        <a:pt x="24" y="5"/>
                      </a:lnTo>
                      <a:lnTo>
                        <a:pt x="23" y="4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21" y="11"/>
                      </a:moveTo>
                      <a:lnTo>
                        <a:pt x="21" y="11"/>
                      </a:lnTo>
                      <a:lnTo>
                        <a:pt x="17" y="12"/>
                      </a:lnTo>
                      <a:lnTo>
                        <a:pt x="12" y="13"/>
                      </a:lnTo>
                      <a:lnTo>
                        <a:pt x="7" y="12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1" y="9"/>
                      </a:lnTo>
                      <a:lnTo>
                        <a:pt x="1" y="6"/>
                      </a:lnTo>
                      <a:lnTo>
                        <a:pt x="2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7" y="0"/>
                      </a:ln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23" y="4"/>
                      </a:lnTo>
                      <a:lnTo>
                        <a:pt x="24" y="6"/>
                      </a:lnTo>
                      <a:lnTo>
                        <a:pt x="23" y="9"/>
                      </a:lnTo>
                      <a:lnTo>
                        <a:pt x="21" y="11"/>
                      </a:lnTo>
                      <a:lnTo>
                        <a:pt x="21" y="11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12" name="Freeform 23">
                  <a:extLst>
                    <a:ext uri="{FF2B5EF4-FFF2-40B4-BE49-F238E27FC236}">
                      <a16:creationId xmlns:a16="http://schemas.microsoft.com/office/drawing/2014/main" id="{0A575F69-33A2-1D5A-62C1-5354906AD46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5" y="2134"/>
                  <a:ext cx="8" cy="5"/>
                </a:xfrm>
                <a:custGeom>
                  <a:avLst/>
                  <a:gdLst>
                    <a:gd name="T0" fmla="*/ 20 w 23"/>
                    <a:gd name="T1" fmla="*/ 2 h 13"/>
                    <a:gd name="T2" fmla="*/ 20 w 23"/>
                    <a:gd name="T3" fmla="*/ 2 h 13"/>
                    <a:gd name="T4" fmla="*/ 16 w 23"/>
                    <a:gd name="T5" fmla="*/ 1 h 13"/>
                    <a:gd name="T6" fmla="*/ 11 w 23"/>
                    <a:gd name="T7" fmla="*/ 0 h 13"/>
                    <a:gd name="T8" fmla="*/ 7 w 23"/>
                    <a:gd name="T9" fmla="*/ 1 h 13"/>
                    <a:gd name="T10" fmla="*/ 3 w 23"/>
                    <a:gd name="T11" fmla="*/ 2 h 13"/>
                    <a:gd name="T12" fmla="*/ 3 w 23"/>
                    <a:gd name="T13" fmla="*/ 2 h 13"/>
                    <a:gd name="T14" fmla="*/ 1 w 23"/>
                    <a:gd name="T15" fmla="*/ 4 h 13"/>
                    <a:gd name="T16" fmla="*/ 0 w 23"/>
                    <a:gd name="T17" fmla="*/ 7 h 13"/>
                    <a:gd name="T18" fmla="*/ 0 w 23"/>
                    <a:gd name="T19" fmla="*/ 9 h 13"/>
                    <a:gd name="T20" fmla="*/ 3 w 23"/>
                    <a:gd name="T21" fmla="*/ 11 h 13"/>
                    <a:gd name="T22" fmla="*/ 3 w 23"/>
                    <a:gd name="T23" fmla="*/ 11 h 13"/>
                    <a:gd name="T24" fmla="*/ 7 w 23"/>
                    <a:gd name="T25" fmla="*/ 13 h 13"/>
                    <a:gd name="T26" fmla="*/ 11 w 23"/>
                    <a:gd name="T27" fmla="*/ 13 h 13"/>
                    <a:gd name="T28" fmla="*/ 16 w 23"/>
                    <a:gd name="T29" fmla="*/ 13 h 13"/>
                    <a:gd name="T30" fmla="*/ 20 w 23"/>
                    <a:gd name="T31" fmla="*/ 11 h 13"/>
                    <a:gd name="T32" fmla="*/ 20 w 23"/>
                    <a:gd name="T33" fmla="*/ 11 h 13"/>
                    <a:gd name="T34" fmla="*/ 22 w 23"/>
                    <a:gd name="T35" fmla="*/ 9 h 13"/>
                    <a:gd name="T36" fmla="*/ 23 w 23"/>
                    <a:gd name="T37" fmla="*/ 7 h 13"/>
                    <a:gd name="T38" fmla="*/ 22 w 23"/>
                    <a:gd name="T39" fmla="*/ 4 h 13"/>
                    <a:gd name="T40" fmla="*/ 20 w 23"/>
                    <a:gd name="T41" fmla="*/ 2 h 13"/>
                    <a:gd name="T42" fmla="*/ 20 w 23"/>
                    <a:gd name="T43" fmla="*/ 2 h 13"/>
                    <a:gd name="T44" fmla="*/ 16 w 23"/>
                    <a:gd name="T45" fmla="*/ 9 h 13"/>
                    <a:gd name="T46" fmla="*/ 16 w 23"/>
                    <a:gd name="T47" fmla="*/ 9 h 13"/>
                    <a:gd name="T48" fmla="*/ 11 w 23"/>
                    <a:gd name="T49" fmla="*/ 10 h 13"/>
                    <a:gd name="T50" fmla="*/ 7 w 23"/>
                    <a:gd name="T51" fmla="*/ 9 h 13"/>
                    <a:gd name="T52" fmla="*/ 7 w 23"/>
                    <a:gd name="T53" fmla="*/ 9 h 13"/>
                    <a:gd name="T54" fmla="*/ 6 w 23"/>
                    <a:gd name="T55" fmla="*/ 8 h 13"/>
                    <a:gd name="T56" fmla="*/ 5 w 23"/>
                    <a:gd name="T57" fmla="*/ 7 h 13"/>
                    <a:gd name="T58" fmla="*/ 6 w 23"/>
                    <a:gd name="T59" fmla="*/ 6 h 13"/>
                    <a:gd name="T60" fmla="*/ 7 w 23"/>
                    <a:gd name="T61" fmla="*/ 4 h 13"/>
                    <a:gd name="T62" fmla="*/ 7 w 23"/>
                    <a:gd name="T63" fmla="*/ 4 h 13"/>
                    <a:gd name="T64" fmla="*/ 11 w 23"/>
                    <a:gd name="T65" fmla="*/ 4 h 13"/>
                    <a:gd name="T66" fmla="*/ 16 w 23"/>
                    <a:gd name="T67" fmla="*/ 5 h 13"/>
                    <a:gd name="T68" fmla="*/ 16 w 23"/>
                    <a:gd name="T69" fmla="*/ 5 h 13"/>
                    <a:gd name="T70" fmla="*/ 17 w 23"/>
                    <a:gd name="T71" fmla="*/ 6 h 13"/>
                    <a:gd name="T72" fmla="*/ 17 w 23"/>
                    <a:gd name="T73" fmla="*/ 7 h 13"/>
                    <a:gd name="T74" fmla="*/ 17 w 23"/>
                    <a:gd name="T75" fmla="*/ 8 h 13"/>
                    <a:gd name="T76" fmla="*/ 16 w 23"/>
                    <a:gd name="T77" fmla="*/ 9 h 13"/>
                    <a:gd name="T78" fmla="*/ 16 w 23"/>
                    <a:gd name="T79" fmla="*/ 9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3" h="13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6" y="1"/>
                      </a:lnTo>
                      <a:lnTo>
                        <a:pt x="11" y="0"/>
                      </a:lnTo>
                      <a:lnTo>
                        <a:pt x="7" y="1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7"/>
                      </a:lnTo>
                      <a:lnTo>
                        <a:pt x="0" y="9"/>
                      </a:lnTo>
                      <a:lnTo>
                        <a:pt x="3" y="11"/>
                      </a:lnTo>
                      <a:lnTo>
                        <a:pt x="3" y="11"/>
                      </a:lnTo>
                      <a:lnTo>
                        <a:pt x="7" y="13"/>
                      </a:lnTo>
                      <a:lnTo>
                        <a:pt x="11" y="13"/>
                      </a:lnTo>
                      <a:lnTo>
                        <a:pt x="16" y="13"/>
                      </a:lnTo>
                      <a:lnTo>
                        <a:pt x="20" y="11"/>
                      </a:lnTo>
                      <a:lnTo>
                        <a:pt x="20" y="11"/>
                      </a:lnTo>
                      <a:lnTo>
                        <a:pt x="22" y="9"/>
                      </a:lnTo>
                      <a:lnTo>
                        <a:pt x="23" y="7"/>
                      </a:lnTo>
                      <a:lnTo>
                        <a:pt x="22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6" y="9"/>
                      </a:moveTo>
                      <a:lnTo>
                        <a:pt x="16" y="9"/>
                      </a:lnTo>
                      <a:lnTo>
                        <a:pt x="11" y="10"/>
                      </a:lnTo>
                      <a:lnTo>
                        <a:pt x="7" y="9"/>
                      </a:lnTo>
                      <a:lnTo>
                        <a:pt x="7" y="9"/>
                      </a:lnTo>
                      <a:lnTo>
                        <a:pt x="6" y="8"/>
                      </a:lnTo>
                      <a:lnTo>
                        <a:pt x="5" y="7"/>
                      </a:lnTo>
                      <a:lnTo>
                        <a:pt x="6" y="6"/>
                      </a:lnTo>
                      <a:lnTo>
                        <a:pt x="7" y="4"/>
                      </a:lnTo>
                      <a:lnTo>
                        <a:pt x="7" y="4"/>
                      </a:lnTo>
                      <a:lnTo>
                        <a:pt x="11" y="4"/>
                      </a:lnTo>
                      <a:lnTo>
                        <a:pt x="16" y="5"/>
                      </a:lnTo>
                      <a:lnTo>
                        <a:pt x="16" y="5"/>
                      </a:lnTo>
                      <a:lnTo>
                        <a:pt x="17" y="6"/>
                      </a:lnTo>
                      <a:lnTo>
                        <a:pt x="17" y="7"/>
                      </a:lnTo>
                      <a:lnTo>
                        <a:pt x="17" y="8"/>
                      </a:lnTo>
                      <a:lnTo>
                        <a:pt x="16" y="9"/>
                      </a:lnTo>
                      <a:lnTo>
                        <a:pt x="16" y="9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13" name="Freeform 24">
                  <a:extLst>
                    <a:ext uri="{FF2B5EF4-FFF2-40B4-BE49-F238E27FC236}">
                      <a16:creationId xmlns:a16="http://schemas.microsoft.com/office/drawing/2014/main" id="{9B5C386A-E532-FC2F-2152-FE2F7CE2087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5" y="2134"/>
                  <a:ext cx="8" cy="6"/>
                </a:xfrm>
                <a:custGeom>
                  <a:avLst/>
                  <a:gdLst>
                    <a:gd name="T0" fmla="*/ 21 w 25"/>
                    <a:gd name="T1" fmla="*/ 2 h 16"/>
                    <a:gd name="T2" fmla="*/ 21 w 25"/>
                    <a:gd name="T3" fmla="*/ 2 h 16"/>
                    <a:gd name="T4" fmla="*/ 16 w 25"/>
                    <a:gd name="T5" fmla="*/ 0 h 16"/>
                    <a:gd name="T6" fmla="*/ 9 w 25"/>
                    <a:gd name="T7" fmla="*/ 0 h 16"/>
                    <a:gd name="T8" fmla="*/ 3 w 25"/>
                    <a:gd name="T9" fmla="*/ 2 h 16"/>
                    <a:gd name="T10" fmla="*/ 1 w 25"/>
                    <a:gd name="T11" fmla="*/ 4 h 16"/>
                    <a:gd name="T12" fmla="*/ 0 w 25"/>
                    <a:gd name="T13" fmla="*/ 6 h 16"/>
                    <a:gd name="T14" fmla="*/ 0 w 25"/>
                    <a:gd name="T15" fmla="*/ 6 h 16"/>
                    <a:gd name="T16" fmla="*/ 0 w 25"/>
                    <a:gd name="T17" fmla="*/ 9 h 16"/>
                    <a:gd name="T18" fmla="*/ 1 w 25"/>
                    <a:gd name="T19" fmla="*/ 12 h 16"/>
                    <a:gd name="T20" fmla="*/ 3 w 25"/>
                    <a:gd name="T21" fmla="*/ 13 h 16"/>
                    <a:gd name="T22" fmla="*/ 6 w 25"/>
                    <a:gd name="T23" fmla="*/ 15 h 16"/>
                    <a:gd name="T24" fmla="*/ 9 w 25"/>
                    <a:gd name="T25" fmla="*/ 16 h 16"/>
                    <a:gd name="T26" fmla="*/ 13 w 25"/>
                    <a:gd name="T27" fmla="*/ 16 h 16"/>
                    <a:gd name="T28" fmla="*/ 17 w 25"/>
                    <a:gd name="T29" fmla="*/ 15 h 16"/>
                    <a:gd name="T30" fmla="*/ 21 w 25"/>
                    <a:gd name="T31" fmla="*/ 14 h 16"/>
                    <a:gd name="T32" fmla="*/ 21 w 25"/>
                    <a:gd name="T33" fmla="*/ 14 h 16"/>
                    <a:gd name="T34" fmla="*/ 21 w 25"/>
                    <a:gd name="T35" fmla="*/ 14 h 16"/>
                    <a:gd name="T36" fmla="*/ 21 w 25"/>
                    <a:gd name="T37" fmla="*/ 14 h 16"/>
                    <a:gd name="T38" fmla="*/ 23 w 25"/>
                    <a:gd name="T39" fmla="*/ 12 h 16"/>
                    <a:gd name="T40" fmla="*/ 24 w 25"/>
                    <a:gd name="T41" fmla="*/ 10 h 16"/>
                    <a:gd name="T42" fmla="*/ 25 w 25"/>
                    <a:gd name="T43" fmla="*/ 8 h 16"/>
                    <a:gd name="T44" fmla="*/ 25 w 25"/>
                    <a:gd name="T45" fmla="*/ 8 h 16"/>
                    <a:gd name="T46" fmla="*/ 24 w 25"/>
                    <a:gd name="T47" fmla="*/ 6 h 16"/>
                    <a:gd name="T48" fmla="*/ 23 w 25"/>
                    <a:gd name="T49" fmla="*/ 4 h 16"/>
                    <a:gd name="T50" fmla="*/ 21 w 25"/>
                    <a:gd name="T51" fmla="*/ 2 h 16"/>
                    <a:gd name="T52" fmla="*/ 21 w 25"/>
                    <a:gd name="T53" fmla="*/ 2 h 16"/>
                    <a:gd name="T54" fmla="*/ 21 w 25"/>
                    <a:gd name="T55" fmla="*/ 11 h 16"/>
                    <a:gd name="T56" fmla="*/ 21 w 25"/>
                    <a:gd name="T57" fmla="*/ 11 h 16"/>
                    <a:gd name="T58" fmla="*/ 17 w 25"/>
                    <a:gd name="T59" fmla="*/ 13 h 16"/>
                    <a:gd name="T60" fmla="*/ 12 w 25"/>
                    <a:gd name="T61" fmla="*/ 13 h 16"/>
                    <a:gd name="T62" fmla="*/ 8 w 25"/>
                    <a:gd name="T63" fmla="*/ 13 h 16"/>
                    <a:gd name="T64" fmla="*/ 4 w 25"/>
                    <a:gd name="T65" fmla="*/ 11 h 16"/>
                    <a:gd name="T66" fmla="*/ 4 w 25"/>
                    <a:gd name="T67" fmla="*/ 11 h 16"/>
                    <a:gd name="T68" fmla="*/ 1 w 25"/>
                    <a:gd name="T69" fmla="*/ 9 h 16"/>
                    <a:gd name="T70" fmla="*/ 1 w 25"/>
                    <a:gd name="T71" fmla="*/ 7 h 16"/>
                    <a:gd name="T72" fmla="*/ 2 w 25"/>
                    <a:gd name="T73" fmla="*/ 4 h 16"/>
                    <a:gd name="T74" fmla="*/ 4 w 25"/>
                    <a:gd name="T75" fmla="*/ 2 h 16"/>
                    <a:gd name="T76" fmla="*/ 4 w 25"/>
                    <a:gd name="T77" fmla="*/ 2 h 16"/>
                    <a:gd name="T78" fmla="*/ 8 w 25"/>
                    <a:gd name="T79" fmla="*/ 1 h 16"/>
                    <a:gd name="T80" fmla="*/ 12 w 25"/>
                    <a:gd name="T81" fmla="*/ 0 h 16"/>
                    <a:gd name="T82" fmla="*/ 17 w 25"/>
                    <a:gd name="T83" fmla="*/ 1 h 16"/>
                    <a:gd name="T84" fmla="*/ 21 w 25"/>
                    <a:gd name="T85" fmla="*/ 2 h 16"/>
                    <a:gd name="T86" fmla="*/ 21 w 25"/>
                    <a:gd name="T87" fmla="*/ 2 h 16"/>
                    <a:gd name="T88" fmla="*/ 23 w 25"/>
                    <a:gd name="T89" fmla="*/ 4 h 16"/>
                    <a:gd name="T90" fmla="*/ 24 w 25"/>
                    <a:gd name="T91" fmla="*/ 7 h 16"/>
                    <a:gd name="T92" fmla="*/ 23 w 25"/>
                    <a:gd name="T93" fmla="*/ 9 h 16"/>
                    <a:gd name="T94" fmla="*/ 21 w 25"/>
                    <a:gd name="T95" fmla="*/ 11 h 16"/>
                    <a:gd name="T96" fmla="*/ 21 w 25"/>
                    <a:gd name="T97" fmla="*/ 11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5" h="16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16" y="0"/>
                      </a:lnTo>
                      <a:lnTo>
                        <a:pt x="9" y="0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1" y="12"/>
                      </a:lnTo>
                      <a:lnTo>
                        <a:pt x="3" y="13"/>
                      </a:lnTo>
                      <a:lnTo>
                        <a:pt x="6" y="15"/>
                      </a:lnTo>
                      <a:lnTo>
                        <a:pt x="9" y="16"/>
                      </a:lnTo>
                      <a:lnTo>
                        <a:pt x="13" y="16"/>
                      </a:lnTo>
                      <a:lnTo>
                        <a:pt x="17" y="15"/>
                      </a:lnTo>
                      <a:lnTo>
                        <a:pt x="21" y="14"/>
                      </a:lnTo>
                      <a:lnTo>
                        <a:pt x="21" y="14"/>
                      </a:lnTo>
                      <a:lnTo>
                        <a:pt x="21" y="14"/>
                      </a:lnTo>
                      <a:lnTo>
                        <a:pt x="21" y="14"/>
                      </a:lnTo>
                      <a:lnTo>
                        <a:pt x="23" y="12"/>
                      </a:lnTo>
                      <a:lnTo>
                        <a:pt x="24" y="10"/>
                      </a:lnTo>
                      <a:lnTo>
                        <a:pt x="25" y="8"/>
                      </a:lnTo>
                      <a:lnTo>
                        <a:pt x="25" y="8"/>
                      </a:lnTo>
                      <a:lnTo>
                        <a:pt x="24" y="6"/>
                      </a:lnTo>
                      <a:lnTo>
                        <a:pt x="23" y="4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21" y="11"/>
                      </a:moveTo>
                      <a:lnTo>
                        <a:pt x="21" y="11"/>
                      </a:lnTo>
                      <a:lnTo>
                        <a:pt x="17" y="13"/>
                      </a:lnTo>
                      <a:lnTo>
                        <a:pt x="12" y="13"/>
                      </a:lnTo>
                      <a:lnTo>
                        <a:pt x="8" y="13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1" y="9"/>
                      </a:lnTo>
                      <a:lnTo>
                        <a:pt x="1" y="7"/>
                      </a:lnTo>
                      <a:lnTo>
                        <a:pt x="2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8" y="1"/>
                      </a:lnTo>
                      <a:lnTo>
                        <a:pt x="12" y="0"/>
                      </a:lnTo>
                      <a:lnTo>
                        <a:pt x="17" y="1"/>
                      </a:ln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23" y="4"/>
                      </a:lnTo>
                      <a:lnTo>
                        <a:pt x="24" y="7"/>
                      </a:lnTo>
                      <a:lnTo>
                        <a:pt x="23" y="9"/>
                      </a:lnTo>
                      <a:lnTo>
                        <a:pt x="21" y="11"/>
                      </a:lnTo>
                      <a:lnTo>
                        <a:pt x="21" y="11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14" name="Freeform 25">
                  <a:extLst>
                    <a:ext uri="{FF2B5EF4-FFF2-40B4-BE49-F238E27FC236}">
                      <a16:creationId xmlns:a16="http://schemas.microsoft.com/office/drawing/2014/main" id="{8803D82B-85F4-B5B5-58B9-21484ADED29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5" y="2132"/>
                  <a:ext cx="8" cy="5"/>
                </a:xfrm>
                <a:custGeom>
                  <a:avLst/>
                  <a:gdLst>
                    <a:gd name="T0" fmla="*/ 20 w 23"/>
                    <a:gd name="T1" fmla="*/ 2 h 14"/>
                    <a:gd name="T2" fmla="*/ 20 w 23"/>
                    <a:gd name="T3" fmla="*/ 2 h 14"/>
                    <a:gd name="T4" fmla="*/ 16 w 23"/>
                    <a:gd name="T5" fmla="*/ 0 h 14"/>
                    <a:gd name="T6" fmla="*/ 11 w 23"/>
                    <a:gd name="T7" fmla="*/ 0 h 14"/>
                    <a:gd name="T8" fmla="*/ 7 w 23"/>
                    <a:gd name="T9" fmla="*/ 0 h 14"/>
                    <a:gd name="T10" fmla="*/ 3 w 23"/>
                    <a:gd name="T11" fmla="*/ 1 h 14"/>
                    <a:gd name="T12" fmla="*/ 3 w 23"/>
                    <a:gd name="T13" fmla="*/ 1 h 14"/>
                    <a:gd name="T14" fmla="*/ 1 w 23"/>
                    <a:gd name="T15" fmla="*/ 4 h 14"/>
                    <a:gd name="T16" fmla="*/ 0 w 23"/>
                    <a:gd name="T17" fmla="*/ 7 h 14"/>
                    <a:gd name="T18" fmla="*/ 0 w 23"/>
                    <a:gd name="T19" fmla="*/ 9 h 14"/>
                    <a:gd name="T20" fmla="*/ 3 w 23"/>
                    <a:gd name="T21" fmla="*/ 12 h 14"/>
                    <a:gd name="T22" fmla="*/ 3 w 23"/>
                    <a:gd name="T23" fmla="*/ 12 h 14"/>
                    <a:gd name="T24" fmla="*/ 7 w 23"/>
                    <a:gd name="T25" fmla="*/ 13 h 14"/>
                    <a:gd name="T26" fmla="*/ 11 w 23"/>
                    <a:gd name="T27" fmla="*/ 14 h 14"/>
                    <a:gd name="T28" fmla="*/ 16 w 23"/>
                    <a:gd name="T29" fmla="*/ 13 h 14"/>
                    <a:gd name="T30" fmla="*/ 20 w 23"/>
                    <a:gd name="T31" fmla="*/ 12 h 14"/>
                    <a:gd name="T32" fmla="*/ 20 w 23"/>
                    <a:gd name="T33" fmla="*/ 12 h 14"/>
                    <a:gd name="T34" fmla="*/ 22 w 23"/>
                    <a:gd name="T35" fmla="*/ 10 h 14"/>
                    <a:gd name="T36" fmla="*/ 23 w 23"/>
                    <a:gd name="T37" fmla="*/ 7 h 14"/>
                    <a:gd name="T38" fmla="*/ 22 w 23"/>
                    <a:gd name="T39" fmla="*/ 4 h 14"/>
                    <a:gd name="T40" fmla="*/ 20 w 23"/>
                    <a:gd name="T41" fmla="*/ 2 h 14"/>
                    <a:gd name="T42" fmla="*/ 20 w 23"/>
                    <a:gd name="T43" fmla="*/ 2 h 14"/>
                    <a:gd name="T44" fmla="*/ 16 w 23"/>
                    <a:gd name="T45" fmla="*/ 9 h 14"/>
                    <a:gd name="T46" fmla="*/ 16 w 23"/>
                    <a:gd name="T47" fmla="*/ 9 h 14"/>
                    <a:gd name="T48" fmla="*/ 11 w 23"/>
                    <a:gd name="T49" fmla="*/ 10 h 14"/>
                    <a:gd name="T50" fmla="*/ 7 w 23"/>
                    <a:gd name="T51" fmla="*/ 9 h 14"/>
                    <a:gd name="T52" fmla="*/ 7 w 23"/>
                    <a:gd name="T53" fmla="*/ 9 h 14"/>
                    <a:gd name="T54" fmla="*/ 6 w 23"/>
                    <a:gd name="T55" fmla="*/ 8 h 14"/>
                    <a:gd name="T56" fmla="*/ 5 w 23"/>
                    <a:gd name="T57" fmla="*/ 7 h 14"/>
                    <a:gd name="T58" fmla="*/ 6 w 23"/>
                    <a:gd name="T59" fmla="*/ 6 h 14"/>
                    <a:gd name="T60" fmla="*/ 7 w 23"/>
                    <a:gd name="T61" fmla="*/ 4 h 14"/>
                    <a:gd name="T62" fmla="*/ 7 w 23"/>
                    <a:gd name="T63" fmla="*/ 4 h 14"/>
                    <a:gd name="T64" fmla="*/ 11 w 23"/>
                    <a:gd name="T65" fmla="*/ 3 h 14"/>
                    <a:gd name="T66" fmla="*/ 16 w 23"/>
                    <a:gd name="T67" fmla="*/ 4 h 14"/>
                    <a:gd name="T68" fmla="*/ 16 w 23"/>
                    <a:gd name="T69" fmla="*/ 4 h 14"/>
                    <a:gd name="T70" fmla="*/ 17 w 23"/>
                    <a:gd name="T71" fmla="*/ 6 h 14"/>
                    <a:gd name="T72" fmla="*/ 17 w 23"/>
                    <a:gd name="T73" fmla="*/ 7 h 14"/>
                    <a:gd name="T74" fmla="*/ 17 w 23"/>
                    <a:gd name="T75" fmla="*/ 8 h 14"/>
                    <a:gd name="T76" fmla="*/ 16 w 23"/>
                    <a:gd name="T77" fmla="*/ 9 h 14"/>
                    <a:gd name="T78" fmla="*/ 16 w 23"/>
                    <a:gd name="T79" fmla="*/ 9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3" h="14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6" y="0"/>
                      </a:lnTo>
                      <a:lnTo>
                        <a:pt x="11" y="0"/>
                      </a:lnTo>
                      <a:lnTo>
                        <a:pt x="7" y="0"/>
                      </a:lnTo>
                      <a:lnTo>
                        <a:pt x="3" y="1"/>
                      </a:lnTo>
                      <a:lnTo>
                        <a:pt x="3" y="1"/>
                      </a:lnTo>
                      <a:lnTo>
                        <a:pt x="1" y="4"/>
                      </a:lnTo>
                      <a:lnTo>
                        <a:pt x="0" y="7"/>
                      </a:lnTo>
                      <a:lnTo>
                        <a:pt x="0" y="9"/>
                      </a:lnTo>
                      <a:lnTo>
                        <a:pt x="3" y="12"/>
                      </a:lnTo>
                      <a:lnTo>
                        <a:pt x="3" y="12"/>
                      </a:lnTo>
                      <a:lnTo>
                        <a:pt x="7" y="13"/>
                      </a:lnTo>
                      <a:lnTo>
                        <a:pt x="11" y="14"/>
                      </a:lnTo>
                      <a:lnTo>
                        <a:pt x="16" y="13"/>
                      </a:lnTo>
                      <a:lnTo>
                        <a:pt x="20" y="12"/>
                      </a:lnTo>
                      <a:lnTo>
                        <a:pt x="20" y="12"/>
                      </a:lnTo>
                      <a:lnTo>
                        <a:pt x="22" y="10"/>
                      </a:lnTo>
                      <a:lnTo>
                        <a:pt x="23" y="7"/>
                      </a:lnTo>
                      <a:lnTo>
                        <a:pt x="22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6" y="9"/>
                      </a:moveTo>
                      <a:lnTo>
                        <a:pt x="16" y="9"/>
                      </a:lnTo>
                      <a:lnTo>
                        <a:pt x="11" y="10"/>
                      </a:lnTo>
                      <a:lnTo>
                        <a:pt x="7" y="9"/>
                      </a:lnTo>
                      <a:lnTo>
                        <a:pt x="7" y="9"/>
                      </a:lnTo>
                      <a:lnTo>
                        <a:pt x="6" y="8"/>
                      </a:lnTo>
                      <a:lnTo>
                        <a:pt x="5" y="7"/>
                      </a:lnTo>
                      <a:lnTo>
                        <a:pt x="6" y="6"/>
                      </a:lnTo>
                      <a:lnTo>
                        <a:pt x="7" y="4"/>
                      </a:lnTo>
                      <a:lnTo>
                        <a:pt x="7" y="4"/>
                      </a:lnTo>
                      <a:lnTo>
                        <a:pt x="11" y="3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7" y="6"/>
                      </a:lnTo>
                      <a:lnTo>
                        <a:pt x="17" y="7"/>
                      </a:lnTo>
                      <a:lnTo>
                        <a:pt x="17" y="8"/>
                      </a:lnTo>
                      <a:lnTo>
                        <a:pt x="16" y="9"/>
                      </a:lnTo>
                      <a:lnTo>
                        <a:pt x="16" y="9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15" name="Freeform 26">
                  <a:extLst>
                    <a:ext uri="{FF2B5EF4-FFF2-40B4-BE49-F238E27FC236}">
                      <a16:creationId xmlns:a16="http://schemas.microsoft.com/office/drawing/2014/main" id="{821FDFC3-1EA2-3DD3-23CD-A4340DB4690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5" y="2132"/>
                  <a:ext cx="8" cy="6"/>
                </a:xfrm>
                <a:custGeom>
                  <a:avLst/>
                  <a:gdLst>
                    <a:gd name="T0" fmla="*/ 21 w 25"/>
                    <a:gd name="T1" fmla="*/ 2 h 16"/>
                    <a:gd name="T2" fmla="*/ 21 w 25"/>
                    <a:gd name="T3" fmla="*/ 2 h 16"/>
                    <a:gd name="T4" fmla="*/ 16 w 25"/>
                    <a:gd name="T5" fmla="*/ 0 h 16"/>
                    <a:gd name="T6" fmla="*/ 9 w 25"/>
                    <a:gd name="T7" fmla="*/ 0 h 16"/>
                    <a:gd name="T8" fmla="*/ 3 w 25"/>
                    <a:gd name="T9" fmla="*/ 2 h 16"/>
                    <a:gd name="T10" fmla="*/ 1 w 25"/>
                    <a:gd name="T11" fmla="*/ 3 h 16"/>
                    <a:gd name="T12" fmla="*/ 0 w 25"/>
                    <a:gd name="T13" fmla="*/ 7 h 16"/>
                    <a:gd name="T14" fmla="*/ 0 w 25"/>
                    <a:gd name="T15" fmla="*/ 7 h 16"/>
                    <a:gd name="T16" fmla="*/ 0 w 25"/>
                    <a:gd name="T17" fmla="*/ 9 h 16"/>
                    <a:gd name="T18" fmla="*/ 1 w 25"/>
                    <a:gd name="T19" fmla="*/ 12 h 16"/>
                    <a:gd name="T20" fmla="*/ 3 w 25"/>
                    <a:gd name="T21" fmla="*/ 14 h 16"/>
                    <a:gd name="T22" fmla="*/ 6 w 25"/>
                    <a:gd name="T23" fmla="*/ 15 h 16"/>
                    <a:gd name="T24" fmla="*/ 9 w 25"/>
                    <a:gd name="T25" fmla="*/ 16 h 16"/>
                    <a:gd name="T26" fmla="*/ 13 w 25"/>
                    <a:gd name="T27" fmla="*/ 16 h 16"/>
                    <a:gd name="T28" fmla="*/ 17 w 25"/>
                    <a:gd name="T29" fmla="*/ 16 h 16"/>
                    <a:gd name="T30" fmla="*/ 21 w 25"/>
                    <a:gd name="T31" fmla="*/ 14 h 16"/>
                    <a:gd name="T32" fmla="*/ 21 w 25"/>
                    <a:gd name="T33" fmla="*/ 14 h 16"/>
                    <a:gd name="T34" fmla="*/ 21 w 25"/>
                    <a:gd name="T35" fmla="*/ 14 h 16"/>
                    <a:gd name="T36" fmla="*/ 21 w 25"/>
                    <a:gd name="T37" fmla="*/ 14 h 16"/>
                    <a:gd name="T38" fmla="*/ 23 w 25"/>
                    <a:gd name="T39" fmla="*/ 12 h 16"/>
                    <a:gd name="T40" fmla="*/ 24 w 25"/>
                    <a:gd name="T41" fmla="*/ 11 h 16"/>
                    <a:gd name="T42" fmla="*/ 25 w 25"/>
                    <a:gd name="T43" fmla="*/ 8 h 16"/>
                    <a:gd name="T44" fmla="*/ 25 w 25"/>
                    <a:gd name="T45" fmla="*/ 8 h 16"/>
                    <a:gd name="T46" fmla="*/ 24 w 25"/>
                    <a:gd name="T47" fmla="*/ 6 h 16"/>
                    <a:gd name="T48" fmla="*/ 23 w 25"/>
                    <a:gd name="T49" fmla="*/ 3 h 16"/>
                    <a:gd name="T50" fmla="*/ 21 w 25"/>
                    <a:gd name="T51" fmla="*/ 2 h 16"/>
                    <a:gd name="T52" fmla="*/ 21 w 25"/>
                    <a:gd name="T53" fmla="*/ 2 h 16"/>
                    <a:gd name="T54" fmla="*/ 21 w 25"/>
                    <a:gd name="T55" fmla="*/ 12 h 16"/>
                    <a:gd name="T56" fmla="*/ 21 w 25"/>
                    <a:gd name="T57" fmla="*/ 12 h 16"/>
                    <a:gd name="T58" fmla="*/ 17 w 25"/>
                    <a:gd name="T59" fmla="*/ 13 h 16"/>
                    <a:gd name="T60" fmla="*/ 12 w 25"/>
                    <a:gd name="T61" fmla="*/ 14 h 16"/>
                    <a:gd name="T62" fmla="*/ 8 w 25"/>
                    <a:gd name="T63" fmla="*/ 13 h 16"/>
                    <a:gd name="T64" fmla="*/ 4 w 25"/>
                    <a:gd name="T65" fmla="*/ 12 h 16"/>
                    <a:gd name="T66" fmla="*/ 4 w 25"/>
                    <a:gd name="T67" fmla="*/ 12 h 16"/>
                    <a:gd name="T68" fmla="*/ 1 w 25"/>
                    <a:gd name="T69" fmla="*/ 9 h 16"/>
                    <a:gd name="T70" fmla="*/ 1 w 25"/>
                    <a:gd name="T71" fmla="*/ 7 h 16"/>
                    <a:gd name="T72" fmla="*/ 2 w 25"/>
                    <a:gd name="T73" fmla="*/ 4 h 16"/>
                    <a:gd name="T74" fmla="*/ 4 w 25"/>
                    <a:gd name="T75" fmla="*/ 1 h 16"/>
                    <a:gd name="T76" fmla="*/ 4 w 25"/>
                    <a:gd name="T77" fmla="*/ 1 h 16"/>
                    <a:gd name="T78" fmla="*/ 8 w 25"/>
                    <a:gd name="T79" fmla="*/ 0 h 16"/>
                    <a:gd name="T80" fmla="*/ 12 w 25"/>
                    <a:gd name="T81" fmla="*/ 0 h 16"/>
                    <a:gd name="T82" fmla="*/ 17 w 25"/>
                    <a:gd name="T83" fmla="*/ 0 h 16"/>
                    <a:gd name="T84" fmla="*/ 21 w 25"/>
                    <a:gd name="T85" fmla="*/ 2 h 16"/>
                    <a:gd name="T86" fmla="*/ 21 w 25"/>
                    <a:gd name="T87" fmla="*/ 2 h 16"/>
                    <a:gd name="T88" fmla="*/ 23 w 25"/>
                    <a:gd name="T89" fmla="*/ 4 h 16"/>
                    <a:gd name="T90" fmla="*/ 24 w 25"/>
                    <a:gd name="T91" fmla="*/ 7 h 16"/>
                    <a:gd name="T92" fmla="*/ 23 w 25"/>
                    <a:gd name="T93" fmla="*/ 10 h 16"/>
                    <a:gd name="T94" fmla="*/ 21 w 25"/>
                    <a:gd name="T95" fmla="*/ 12 h 16"/>
                    <a:gd name="T96" fmla="*/ 21 w 25"/>
                    <a:gd name="T97" fmla="*/ 1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5" h="16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16" y="0"/>
                      </a:lnTo>
                      <a:lnTo>
                        <a:pt x="9" y="0"/>
                      </a:lnTo>
                      <a:lnTo>
                        <a:pt x="3" y="2"/>
                      </a:lnTo>
                      <a:lnTo>
                        <a:pt x="1" y="3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9"/>
                      </a:lnTo>
                      <a:lnTo>
                        <a:pt x="1" y="12"/>
                      </a:lnTo>
                      <a:lnTo>
                        <a:pt x="3" y="14"/>
                      </a:lnTo>
                      <a:lnTo>
                        <a:pt x="6" y="15"/>
                      </a:lnTo>
                      <a:lnTo>
                        <a:pt x="9" y="16"/>
                      </a:lnTo>
                      <a:lnTo>
                        <a:pt x="13" y="16"/>
                      </a:lnTo>
                      <a:lnTo>
                        <a:pt x="17" y="16"/>
                      </a:lnTo>
                      <a:lnTo>
                        <a:pt x="21" y="14"/>
                      </a:lnTo>
                      <a:lnTo>
                        <a:pt x="21" y="14"/>
                      </a:lnTo>
                      <a:lnTo>
                        <a:pt x="21" y="14"/>
                      </a:lnTo>
                      <a:lnTo>
                        <a:pt x="21" y="14"/>
                      </a:lnTo>
                      <a:lnTo>
                        <a:pt x="23" y="12"/>
                      </a:lnTo>
                      <a:lnTo>
                        <a:pt x="24" y="11"/>
                      </a:lnTo>
                      <a:lnTo>
                        <a:pt x="25" y="8"/>
                      </a:lnTo>
                      <a:lnTo>
                        <a:pt x="25" y="8"/>
                      </a:lnTo>
                      <a:lnTo>
                        <a:pt x="24" y="6"/>
                      </a:lnTo>
                      <a:lnTo>
                        <a:pt x="23" y="3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21" y="12"/>
                      </a:moveTo>
                      <a:lnTo>
                        <a:pt x="21" y="12"/>
                      </a:lnTo>
                      <a:lnTo>
                        <a:pt x="17" y="13"/>
                      </a:lnTo>
                      <a:lnTo>
                        <a:pt x="12" y="14"/>
                      </a:lnTo>
                      <a:lnTo>
                        <a:pt x="8" y="13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1" y="9"/>
                      </a:lnTo>
                      <a:lnTo>
                        <a:pt x="1" y="7"/>
                      </a:lnTo>
                      <a:lnTo>
                        <a:pt x="2" y="4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7" y="0"/>
                      </a:ln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23" y="4"/>
                      </a:lnTo>
                      <a:lnTo>
                        <a:pt x="24" y="7"/>
                      </a:lnTo>
                      <a:lnTo>
                        <a:pt x="23" y="10"/>
                      </a:lnTo>
                      <a:lnTo>
                        <a:pt x="21" y="12"/>
                      </a:lnTo>
                      <a:lnTo>
                        <a:pt x="21" y="12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16" name="Freeform 27">
                  <a:extLst>
                    <a:ext uri="{FF2B5EF4-FFF2-40B4-BE49-F238E27FC236}">
                      <a16:creationId xmlns:a16="http://schemas.microsoft.com/office/drawing/2014/main" id="{6A56EF75-049B-C182-4861-A646E9611BC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5" y="2130"/>
                  <a:ext cx="8" cy="5"/>
                </a:xfrm>
                <a:custGeom>
                  <a:avLst/>
                  <a:gdLst>
                    <a:gd name="T0" fmla="*/ 20 w 23"/>
                    <a:gd name="T1" fmla="*/ 2 h 14"/>
                    <a:gd name="T2" fmla="*/ 20 w 23"/>
                    <a:gd name="T3" fmla="*/ 2 h 14"/>
                    <a:gd name="T4" fmla="*/ 16 w 23"/>
                    <a:gd name="T5" fmla="*/ 1 h 14"/>
                    <a:gd name="T6" fmla="*/ 11 w 23"/>
                    <a:gd name="T7" fmla="*/ 0 h 14"/>
                    <a:gd name="T8" fmla="*/ 7 w 23"/>
                    <a:gd name="T9" fmla="*/ 1 h 14"/>
                    <a:gd name="T10" fmla="*/ 3 w 23"/>
                    <a:gd name="T11" fmla="*/ 2 h 14"/>
                    <a:gd name="T12" fmla="*/ 3 w 23"/>
                    <a:gd name="T13" fmla="*/ 2 h 14"/>
                    <a:gd name="T14" fmla="*/ 1 w 23"/>
                    <a:gd name="T15" fmla="*/ 4 h 14"/>
                    <a:gd name="T16" fmla="*/ 0 w 23"/>
                    <a:gd name="T17" fmla="*/ 6 h 14"/>
                    <a:gd name="T18" fmla="*/ 0 w 23"/>
                    <a:gd name="T19" fmla="*/ 9 h 14"/>
                    <a:gd name="T20" fmla="*/ 3 w 23"/>
                    <a:gd name="T21" fmla="*/ 12 h 14"/>
                    <a:gd name="T22" fmla="*/ 3 w 23"/>
                    <a:gd name="T23" fmla="*/ 12 h 14"/>
                    <a:gd name="T24" fmla="*/ 7 w 23"/>
                    <a:gd name="T25" fmla="*/ 14 h 14"/>
                    <a:gd name="T26" fmla="*/ 11 w 23"/>
                    <a:gd name="T27" fmla="*/ 14 h 14"/>
                    <a:gd name="T28" fmla="*/ 16 w 23"/>
                    <a:gd name="T29" fmla="*/ 14 h 14"/>
                    <a:gd name="T30" fmla="*/ 20 w 23"/>
                    <a:gd name="T31" fmla="*/ 12 h 14"/>
                    <a:gd name="T32" fmla="*/ 20 w 23"/>
                    <a:gd name="T33" fmla="*/ 12 h 14"/>
                    <a:gd name="T34" fmla="*/ 22 w 23"/>
                    <a:gd name="T35" fmla="*/ 9 h 14"/>
                    <a:gd name="T36" fmla="*/ 23 w 23"/>
                    <a:gd name="T37" fmla="*/ 7 h 14"/>
                    <a:gd name="T38" fmla="*/ 22 w 23"/>
                    <a:gd name="T39" fmla="*/ 4 h 14"/>
                    <a:gd name="T40" fmla="*/ 20 w 23"/>
                    <a:gd name="T41" fmla="*/ 2 h 14"/>
                    <a:gd name="T42" fmla="*/ 20 w 23"/>
                    <a:gd name="T43" fmla="*/ 2 h 14"/>
                    <a:gd name="T44" fmla="*/ 16 w 23"/>
                    <a:gd name="T45" fmla="*/ 9 h 14"/>
                    <a:gd name="T46" fmla="*/ 16 w 23"/>
                    <a:gd name="T47" fmla="*/ 9 h 14"/>
                    <a:gd name="T48" fmla="*/ 11 w 23"/>
                    <a:gd name="T49" fmla="*/ 10 h 14"/>
                    <a:gd name="T50" fmla="*/ 7 w 23"/>
                    <a:gd name="T51" fmla="*/ 9 h 14"/>
                    <a:gd name="T52" fmla="*/ 7 w 23"/>
                    <a:gd name="T53" fmla="*/ 9 h 14"/>
                    <a:gd name="T54" fmla="*/ 6 w 23"/>
                    <a:gd name="T55" fmla="*/ 8 h 14"/>
                    <a:gd name="T56" fmla="*/ 5 w 23"/>
                    <a:gd name="T57" fmla="*/ 7 h 14"/>
                    <a:gd name="T58" fmla="*/ 6 w 23"/>
                    <a:gd name="T59" fmla="*/ 5 h 14"/>
                    <a:gd name="T60" fmla="*/ 7 w 23"/>
                    <a:gd name="T61" fmla="*/ 4 h 14"/>
                    <a:gd name="T62" fmla="*/ 7 w 23"/>
                    <a:gd name="T63" fmla="*/ 4 h 14"/>
                    <a:gd name="T64" fmla="*/ 11 w 23"/>
                    <a:gd name="T65" fmla="*/ 3 h 14"/>
                    <a:gd name="T66" fmla="*/ 16 w 23"/>
                    <a:gd name="T67" fmla="*/ 4 h 14"/>
                    <a:gd name="T68" fmla="*/ 16 w 23"/>
                    <a:gd name="T69" fmla="*/ 4 h 14"/>
                    <a:gd name="T70" fmla="*/ 17 w 23"/>
                    <a:gd name="T71" fmla="*/ 5 h 14"/>
                    <a:gd name="T72" fmla="*/ 17 w 23"/>
                    <a:gd name="T73" fmla="*/ 7 h 14"/>
                    <a:gd name="T74" fmla="*/ 17 w 23"/>
                    <a:gd name="T75" fmla="*/ 8 h 14"/>
                    <a:gd name="T76" fmla="*/ 16 w 23"/>
                    <a:gd name="T77" fmla="*/ 9 h 14"/>
                    <a:gd name="T78" fmla="*/ 16 w 23"/>
                    <a:gd name="T79" fmla="*/ 9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3" h="14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6" y="1"/>
                      </a:lnTo>
                      <a:lnTo>
                        <a:pt x="11" y="0"/>
                      </a:lnTo>
                      <a:lnTo>
                        <a:pt x="7" y="1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3" y="12"/>
                      </a:lnTo>
                      <a:lnTo>
                        <a:pt x="3" y="12"/>
                      </a:lnTo>
                      <a:lnTo>
                        <a:pt x="7" y="14"/>
                      </a:lnTo>
                      <a:lnTo>
                        <a:pt x="11" y="14"/>
                      </a:lnTo>
                      <a:lnTo>
                        <a:pt x="16" y="14"/>
                      </a:lnTo>
                      <a:lnTo>
                        <a:pt x="20" y="12"/>
                      </a:lnTo>
                      <a:lnTo>
                        <a:pt x="20" y="12"/>
                      </a:lnTo>
                      <a:lnTo>
                        <a:pt x="22" y="9"/>
                      </a:lnTo>
                      <a:lnTo>
                        <a:pt x="23" y="7"/>
                      </a:lnTo>
                      <a:lnTo>
                        <a:pt x="22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6" y="9"/>
                      </a:moveTo>
                      <a:lnTo>
                        <a:pt x="16" y="9"/>
                      </a:lnTo>
                      <a:lnTo>
                        <a:pt x="11" y="10"/>
                      </a:lnTo>
                      <a:lnTo>
                        <a:pt x="7" y="9"/>
                      </a:lnTo>
                      <a:lnTo>
                        <a:pt x="7" y="9"/>
                      </a:lnTo>
                      <a:lnTo>
                        <a:pt x="6" y="8"/>
                      </a:lnTo>
                      <a:lnTo>
                        <a:pt x="5" y="7"/>
                      </a:lnTo>
                      <a:lnTo>
                        <a:pt x="6" y="5"/>
                      </a:lnTo>
                      <a:lnTo>
                        <a:pt x="7" y="4"/>
                      </a:lnTo>
                      <a:lnTo>
                        <a:pt x="7" y="4"/>
                      </a:lnTo>
                      <a:lnTo>
                        <a:pt x="11" y="3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7" y="5"/>
                      </a:lnTo>
                      <a:lnTo>
                        <a:pt x="17" y="7"/>
                      </a:lnTo>
                      <a:lnTo>
                        <a:pt x="17" y="8"/>
                      </a:lnTo>
                      <a:lnTo>
                        <a:pt x="16" y="9"/>
                      </a:lnTo>
                      <a:lnTo>
                        <a:pt x="16" y="9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17" name="Freeform 28">
                  <a:extLst>
                    <a:ext uri="{FF2B5EF4-FFF2-40B4-BE49-F238E27FC236}">
                      <a16:creationId xmlns:a16="http://schemas.microsoft.com/office/drawing/2014/main" id="{C7CA7D70-DD1F-290A-3725-2DEE3E89082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5" y="2130"/>
                  <a:ext cx="8" cy="6"/>
                </a:xfrm>
                <a:custGeom>
                  <a:avLst/>
                  <a:gdLst>
                    <a:gd name="T0" fmla="*/ 21 w 25"/>
                    <a:gd name="T1" fmla="*/ 2 h 17"/>
                    <a:gd name="T2" fmla="*/ 21 w 25"/>
                    <a:gd name="T3" fmla="*/ 2 h 17"/>
                    <a:gd name="T4" fmla="*/ 16 w 25"/>
                    <a:gd name="T5" fmla="*/ 0 h 17"/>
                    <a:gd name="T6" fmla="*/ 9 w 25"/>
                    <a:gd name="T7" fmla="*/ 0 h 17"/>
                    <a:gd name="T8" fmla="*/ 3 w 25"/>
                    <a:gd name="T9" fmla="*/ 2 h 17"/>
                    <a:gd name="T10" fmla="*/ 1 w 25"/>
                    <a:gd name="T11" fmla="*/ 4 h 17"/>
                    <a:gd name="T12" fmla="*/ 0 w 25"/>
                    <a:gd name="T13" fmla="*/ 6 h 17"/>
                    <a:gd name="T14" fmla="*/ 0 w 25"/>
                    <a:gd name="T15" fmla="*/ 6 h 17"/>
                    <a:gd name="T16" fmla="*/ 0 w 25"/>
                    <a:gd name="T17" fmla="*/ 9 h 17"/>
                    <a:gd name="T18" fmla="*/ 1 w 25"/>
                    <a:gd name="T19" fmla="*/ 12 h 17"/>
                    <a:gd name="T20" fmla="*/ 3 w 25"/>
                    <a:gd name="T21" fmla="*/ 14 h 17"/>
                    <a:gd name="T22" fmla="*/ 6 w 25"/>
                    <a:gd name="T23" fmla="*/ 16 h 17"/>
                    <a:gd name="T24" fmla="*/ 9 w 25"/>
                    <a:gd name="T25" fmla="*/ 16 h 17"/>
                    <a:gd name="T26" fmla="*/ 13 w 25"/>
                    <a:gd name="T27" fmla="*/ 17 h 17"/>
                    <a:gd name="T28" fmla="*/ 17 w 25"/>
                    <a:gd name="T29" fmla="*/ 16 h 17"/>
                    <a:gd name="T30" fmla="*/ 21 w 25"/>
                    <a:gd name="T31" fmla="*/ 15 h 17"/>
                    <a:gd name="T32" fmla="*/ 21 w 25"/>
                    <a:gd name="T33" fmla="*/ 15 h 17"/>
                    <a:gd name="T34" fmla="*/ 21 w 25"/>
                    <a:gd name="T35" fmla="*/ 15 h 17"/>
                    <a:gd name="T36" fmla="*/ 21 w 25"/>
                    <a:gd name="T37" fmla="*/ 15 h 17"/>
                    <a:gd name="T38" fmla="*/ 23 w 25"/>
                    <a:gd name="T39" fmla="*/ 13 h 17"/>
                    <a:gd name="T40" fmla="*/ 24 w 25"/>
                    <a:gd name="T41" fmla="*/ 10 h 17"/>
                    <a:gd name="T42" fmla="*/ 25 w 25"/>
                    <a:gd name="T43" fmla="*/ 8 h 17"/>
                    <a:gd name="T44" fmla="*/ 25 w 25"/>
                    <a:gd name="T45" fmla="*/ 8 h 17"/>
                    <a:gd name="T46" fmla="*/ 24 w 25"/>
                    <a:gd name="T47" fmla="*/ 6 h 17"/>
                    <a:gd name="T48" fmla="*/ 23 w 25"/>
                    <a:gd name="T49" fmla="*/ 4 h 17"/>
                    <a:gd name="T50" fmla="*/ 21 w 25"/>
                    <a:gd name="T51" fmla="*/ 2 h 17"/>
                    <a:gd name="T52" fmla="*/ 21 w 25"/>
                    <a:gd name="T53" fmla="*/ 2 h 17"/>
                    <a:gd name="T54" fmla="*/ 21 w 25"/>
                    <a:gd name="T55" fmla="*/ 12 h 17"/>
                    <a:gd name="T56" fmla="*/ 21 w 25"/>
                    <a:gd name="T57" fmla="*/ 12 h 17"/>
                    <a:gd name="T58" fmla="*/ 21 w 25"/>
                    <a:gd name="T59" fmla="*/ 12 h 17"/>
                    <a:gd name="T60" fmla="*/ 17 w 25"/>
                    <a:gd name="T61" fmla="*/ 14 h 17"/>
                    <a:gd name="T62" fmla="*/ 12 w 25"/>
                    <a:gd name="T63" fmla="*/ 14 h 17"/>
                    <a:gd name="T64" fmla="*/ 8 w 25"/>
                    <a:gd name="T65" fmla="*/ 14 h 17"/>
                    <a:gd name="T66" fmla="*/ 4 w 25"/>
                    <a:gd name="T67" fmla="*/ 12 h 17"/>
                    <a:gd name="T68" fmla="*/ 4 w 25"/>
                    <a:gd name="T69" fmla="*/ 12 h 17"/>
                    <a:gd name="T70" fmla="*/ 1 w 25"/>
                    <a:gd name="T71" fmla="*/ 9 h 17"/>
                    <a:gd name="T72" fmla="*/ 1 w 25"/>
                    <a:gd name="T73" fmla="*/ 6 h 17"/>
                    <a:gd name="T74" fmla="*/ 2 w 25"/>
                    <a:gd name="T75" fmla="*/ 4 h 17"/>
                    <a:gd name="T76" fmla="*/ 4 w 25"/>
                    <a:gd name="T77" fmla="*/ 2 h 17"/>
                    <a:gd name="T78" fmla="*/ 4 w 25"/>
                    <a:gd name="T79" fmla="*/ 2 h 17"/>
                    <a:gd name="T80" fmla="*/ 8 w 25"/>
                    <a:gd name="T81" fmla="*/ 1 h 17"/>
                    <a:gd name="T82" fmla="*/ 12 w 25"/>
                    <a:gd name="T83" fmla="*/ 0 h 17"/>
                    <a:gd name="T84" fmla="*/ 17 w 25"/>
                    <a:gd name="T85" fmla="*/ 1 h 17"/>
                    <a:gd name="T86" fmla="*/ 21 w 25"/>
                    <a:gd name="T87" fmla="*/ 2 h 17"/>
                    <a:gd name="T88" fmla="*/ 21 w 25"/>
                    <a:gd name="T89" fmla="*/ 2 h 17"/>
                    <a:gd name="T90" fmla="*/ 23 w 25"/>
                    <a:gd name="T91" fmla="*/ 4 h 17"/>
                    <a:gd name="T92" fmla="*/ 24 w 25"/>
                    <a:gd name="T93" fmla="*/ 7 h 17"/>
                    <a:gd name="T94" fmla="*/ 23 w 25"/>
                    <a:gd name="T95" fmla="*/ 9 h 17"/>
                    <a:gd name="T96" fmla="*/ 21 w 25"/>
                    <a:gd name="T97" fmla="*/ 12 h 17"/>
                    <a:gd name="T98" fmla="*/ 21 w 25"/>
                    <a:gd name="T99" fmla="*/ 1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5" h="17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16" y="0"/>
                      </a:lnTo>
                      <a:lnTo>
                        <a:pt x="9" y="0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1" y="12"/>
                      </a:lnTo>
                      <a:lnTo>
                        <a:pt x="3" y="14"/>
                      </a:lnTo>
                      <a:lnTo>
                        <a:pt x="6" y="16"/>
                      </a:lnTo>
                      <a:lnTo>
                        <a:pt x="9" y="16"/>
                      </a:lnTo>
                      <a:lnTo>
                        <a:pt x="13" y="17"/>
                      </a:lnTo>
                      <a:lnTo>
                        <a:pt x="17" y="16"/>
                      </a:lnTo>
                      <a:lnTo>
                        <a:pt x="21" y="15"/>
                      </a:lnTo>
                      <a:lnTo>
                        <a:pt x="21" y="15"/>
                      </a:lnTo>
                      <a:lnTo>
                        <a:pt x="21" y="15"/>
                      </a:lnTo>
                      <a:lnTo>
                        <a:pt x="21" y="15"/>
                      </a:lnTo>
                      <a:lnTo>
                        <a:pt x="23" y="13"/>
                      </a:lnTo>
                      <a:lnTo>
                        <a:pt x="24" y="10"/>
                      </a:lnTo>
                      <a:lnTo>
                        <a:pt x="25" y="8"/>
                      </a:lnTo>
                      <a:lnTo>
                        <a:pt x="25" y="8"/>
                      </a:lnTo>
                      <a:lnTo>
                        <a:pt x="24" y="6"/>
                      </a:lnTo>
                      <a:lnTo>
                        <a:pt x="23" y="4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21" y="12"/>
                      </a:moveTo>
                      <a:lnTo>
                        <a:pt x="21" y="12"/>
                      </a:lnTo>
                      <a:lnTo>
                        <a:pt x="21" y="12"/>
                      </a:lnTo>
                      <a:lnTo>
                        <a:pt x="17" y="14"/>
                      </a:lnTo>
                      <a:lnTo>
                        <a:pt x="12" y="14"/>
                      </a:lnTo>
                      <a:lnTo>
                        <a:pt x="8" y="14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1" y="9"/>
                      </a:lnTo>
                      <a:lnTo>
                        <a:pt x="1" y="6"/>
                      </a:lnTo>
                      <a:lnTo>
                        <a:pt x="2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8" y="1"/>
                      </a:lnTo>
                      <a:lnTo>
                        <a:pt x="12" y="0"/>
                      </a:lnTo>
                      <a:lnTo>
                        <a:pt x="17" y="1"/>
                      </a:ln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23" y="4"/>
                      </a:lnTo>
                      <a:lnTo>
                        <a:pt x="24" y="7"/>
                      </a:lnTo>
                      <a:lnTo>
                        <a:pt x="23" y="9"/>
                      </a:lnTo>
                      <a:lnTo>
                        <a:pt x="21" y="12"/>
                      </a:lnTo>
                      <a:lnTo>
                        <a:pt x="21" y="12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18" name="Freeform 29">
                  <a:extLst>
                    <a:ext uri="{FF2B5EF4-FFF2-40B4-BE49-F238E27FC236}">
                      <a16:creationId xmlns:a16="http://schemas.microsoft.com/office/drawing/2014/main" id="{EFD84768-AFB8-199B-82F9-FA4BD91F60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7" y="2129"/>
                  <a:ext cx="4" cy="2"/>
                </a:xfrm>
                <a:custGeom>
                  <a:avLst/>
                  <a:gdLst>
                    <a:gd name="T0" fmla="*/ 11 w 12"/>
                    <a:gd name="T1" fmla="*/ 1 h 6"/>
                    <a:gd name="T2" fmla="*/ 11 w 12"/>
                    <a:gd name="T3" fmla="*/ 1 h 6"/>
                    <a:gd name="T4" fmla="*/ 6 w 12"/>
                    <a:gd name="T5" fmla="*/ 0 h 6"/>
                    <a:gd name="T6" fmla="*/ 2 w 12"/>
                    <a:gd name="T7" fmla="*/ 1 h 6"/>
                    <a:gd name="T8" fmla="*/ 2 w 12"/>
                    <a:gd name="T9" fmla="*/ 1 h 6"/>
                    <a:gd name="T10" fmla="*/ 1 w 12"/>
                    <a:gd name="T11" fmla="*/ 2 h 6"/>
                    <a:gd name="T12" fmla="*/ 0 w 12"/>
                    <a:gd name="T13" fmla="*/ 3 h 6"/>
                    <a:gd name="T14" fmla="*/ 1 w 12"/>
                    <a:gd name="T15" fmla="*/ 4 h 6"/>
                    <a:gd name="T16" fmla="*/ 2 w 12"/>
                    <a:gd name="T17" fmla="*/ 5 h 6"/>
                    <a:gd name="T18" fmla="*/ 2 w 12"/>
                    <a:gd name="T19" fmla="*/ 5 h 6"/>
                    <a:gd name="T20" fmla="*/ 6 w 12"/>
                    <a:gd name="T21" fmla="*/ 6 h 6"/>
                    <a:gd name="T22" fmla="*/ 11 w 12"/>
                    <a:gd name="T23" fmla="*/ 5 h 6"/>
                    <a:gd name="T24" fmla="*/ 11 w 12"/>
                    <a:gd name="T25" fmla="*/ 5 h 6"/>
                    <a:gd name="T26" fmla="*/ 12 w 12"/>
                    <a:gd name="T27" fmla="*/ 4 h 6"/>
                    <a:gd name="T28" fmla="*/ 12 w 12"/>
                    <a:gd name="T29" fmla="*/ 3 h 6"/>
                    <a:gd name="T30" fmla="*/ 12 w 12"/>
                    <a:gd name="T31" fmla="*/ 2 h 6"/>
                    <a:gd name="T32" fmla="*/ 11 w 12"/>
                    <a:gd name="T33" fmla="*/ 1 h 6"/>
                    <a:gd name="T34" fmla="*/ 11 w 12"/>
                    <a:gd name="T35" fmla="*/ 1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2" h="6">
                      <a:moveTo>
                        <a:pt x="11" y="1"/>
                      </a:moveTo>
                      <a:lnTo>
                        <a:pt x="11" y="1"/>
                      </a:lnTo>
                      <a:lnTo>
                        <a:pt x="6" y="0"/>
                      </a:lnTo>
                      <a:lnTo>
                        <a:pt x="2" y="1"/>
                      </a:lnTo>
                      <a:lnTo>
                        <a:pt x="2" y="1"/>
                      </a:ln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1" y="4"/>
                      </a:lnTo>
                      <a:lnTo>
                        <a:pt x="2" y="5"/>
                      </a:lnTo>
                      <a:lnTo>
                        <a:pt x="2" y="5"/>
                      </a:lnTo>
                      <a:lnTo>
                        <a:pt x="6" y="6"/>
                      </a:lnTo>
                      <a:lnTo>
                        <a:pt x="11" y="5"/>
                      </a:lnTo>
                      <a:lnTo>
                        <a:pt x="11" y="5"/>
                      </a:lnTo>
                      <a:lnTo>
                        <a:pt x="12" y="4"/>
                      </a:lnTo>
                      <a:lnTo>
                        <a:pt x="12" y="3"/>
                      </a:lnTo>
                      <a:lnTo>
                        <a:pt x="12" y="2"/>
                      </a:lnTo>
                      <a:lnTo>
                        <a:pt x="11" y="1"/>
                      </a:lnTo>
                      <a:lnTo>
                        <a:pt x="11" y="1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19" name="Freeform 30">
                  <a:extLst>
                    <a:ext uri="{FF2B5EF4-FFF2-40B4-BE49-F238E27FC236}">
                      <a16:creationId xmlns:a16="http://schemas.microsoft.com/office/drawing/2014/main" id="{E7BE16D8-0CBD-D155-3F9B-F8E6A1A8657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5" y="2128"/>
                  <a:ext cx="8" cy="5"/>
                </a:xfrm>
                <a:custGeom>
                  <a:avLst/>
                  <a:gdLst>
                    <a:gd name="T0" fmla="*/ 20 w 23"/>
                    <a:gd name="T1" fmla="*/ 2 h 13"/>
                    <a:gd name="T2" fmla="*/ 20 w 23"/>
                    <a:gd name="T3" fmla="*/ 2 h 13"/>
                    <a:gd name="T4" fmla="*/ 16 w 23"/>
                    <a:gd name="T5" fmla="*/ 1 h 13"/>
                    <a:gd name="T6" fmla="*/ 11 w 23"/>
                    <a:gd name="T7" fmla="*/ 0 h 13"/>
                    <a:gd name="T8" fmla="*/ 7 w 23"/>
                    <a:gd name="T9" fmla="*/ 1 h 13"/>
                    <a:gd name="T10" fmla="*/ 3 w 23"/>
                    <a:gd name="T11" fmla="*/ 2 h 13"/>
                    <a:gd name="T12" fmla="*/ 3 w 23"/>
                    <a:gd name="T13" fmla="*/ 2 h 13"/>
                    <a:gd name="T14" fmla="*/ 0 w 23"/>
                    <a:gd name="T15" fmla="*/ 4 h 13"/>
                    <a:gd name="T16" fmla="*/ 0 w 23"/>
                    <a:gd name="T17" fmla="*/ 7 h 13"/>
                    <a:gd name="T18" fmla="*/ 0 w 23"/>
                    <a:gd name="T19" fmla="*/ 9 h 13"/>
                    <a:gd name="T20" fmla="*/ 3 w 23"/>
                    <a:gd name="T21" fmla="*/ 12 h 13"/>
                    <a:gd name="T22" fmla="*/ 3 w 23"/>
                    <a:gd name="T23" fmla="*/ 12 h 13"/>
                    <a:gd name="T24" fmla="*/ 8 w 23"/>
                    <a:gd name="T25" fmla="*/ 13 h 13"/>
                    <a:gd name="T26" fmla="*/ 15 w 23"/>
                    <a:gd name="T27" fmla="*/ 13 h 13"/>
                    <a:gd name="T28" fmla="*/ 15 w 23"/>
                    <a:gd name="T29" fmla="*/ 13 h 13"/>
                    <a:gd name="T30" fmla="*/ 18 w 23"/>
                    <a:gd name="T31" fmla="*/ 12 h 13"/>
                    <a:gd name="T32" fmla="*/ 18 w 23"/>
                    <a:gd name="T33" fmla="*/ 12 h 13"/>
                    <a:gd name="T34" fmla="*/ 20 w 23"/>
                    <a:gd name="T35" fmla="*/ 12 h 13"/>
                    <a:gd name="T36" fmla="*/ 20 w 23"/>
                    <a:gd name="T37" fmla="*/ 12 h 13"/>
                    <a:gd name="T38" fmla="*/ 22 w 23"/>
                    <a:gd name="T39" fmla="*/ 10 h 13"/>
                    <a:gd name="T40" fmla="*/ 23 w 23"/>
                    <a:gd name="T41" fmla="*/ 7 h 13"/>
                    <a:gd name="T42" fmla="*/ 23 w 23"/>
                    <a:gd name="T43" fmla="*/ 5 h 13"/>
                    <a:gd name="T44" fmla="*/ 20 w 23"/>
                    <a:gd name="T45" fmla="*/ 2 h 13"/>
                    <a:gd name="T46" fmla="*/ 20 w 23"/>
                    <a:gd name="T47" fmla="*/ 2 h 13"/>
                    <a:gd name="T48" fmla="*/ 16 w 23"/>
                    <a:gd name="T49" fmla="*/ 7 h 13"/>
                    <a:gd name="T50" fmla="*/ 16 w 23"/>
                    <a:gd name="T51" fmla="*/ 7 h 13"/>
                    <a:gd name="T52" fmla="*/ 16 w 23"/>
                    <a:gd name="T53" fmla="*/ 7 h 13"/>
                    <a:gd name="T54" fmla="*/ 15 w 23"/>
                    <a:gd name="T55" fmla="*/ 8 h 13"/>
                    <a:gd name="T56" fmla="*/ 15 w 23"/>
                    <a:gd name="T57" fmla="*/ 8 h 13"/>
                    <a:gd name="T58" fmla="*/ 12 w 23"/>
                    <a:gd name="T59" fmla="*/ 8 h 13"/>
                    <a:gd name="T60" fmla="*/ 12 w 23"/>
                    <a:gd name="T61" fmla="*/ 8 h 13"/>
                    <a:gd name="T62" fmla="*/ 10 w 23"/>
                    <a:gd name="T63" fmla="*/ 8 h 13"/>
                    <a:gd name="T64" fmla="*/ 7 w 23"/>
                    <a:gd name="T65" fmla="*/ 7 h 13"/>
                    <a:gd name="T66" fmla="*/ 7 w 23"/>
                    <a:gd name="T67" fmla="*/ 7 h 13"/>
                    <a:gd name="T68" fmla="*/ 6 w 23"/>
                    <a:gd name="T69" fmla="*/ 6 h 13"/>
                    <a:gd name="T70" fmla="*/ 5 w 23"/>
                    <a:gd name="T71" fmla="*/ 5 h 13"/>
                    <a:gd name="T72" fmla="*/ 6 w 23"/>
                    <a:gd name="T73" fmla="*/ 4 h 13"/>
                    <a:gd name="T74" fmla="*/ 7 w 23"/>
                    <a:gd name="T75" fmla="*/ 3 h 13"/>
                    <a:gd name="T76" fmla="*/ 7 w 23"/>
                    <a:gd name="T77" fmla="*/ 3 h 13"/>
                    <a:gd name="T78" fmla="*/ 11 w 23"/>
                    <a:gd name="T79" fmla="*/ 2 h 13"/>
                    <a:gd name="T80" fmla="*/ 16 w 23"/>
                    <a:gd name="T81" fmla="*/ 3 h 13"/>
                    <a:gd name="T82" fmla="*/ 16 w 23"/>
                    <a:gd name="T83" fmla="*/ 3 h 13"/>
                    <a:gd name="T84" fmla="*/ 17 w 23"/>
                    <a:gd name="T85" fmla="*/ 4 h 13"/>
                    <a:gd name="T86" fmla="*/ 17 w 23"/>
                    <a:gd name="T87" fmla="*/ 5 h 13"/>
                    <a:gd name="T88" fmla="*/ 17 w 23"/>
                    <a:gd name="T89" fmla="*/ 6 h 13"/>
                    <a:gd name="T90" fmla="*/ 16 w 23"/>
                    <a:gd name="T91" fmla="*/ 7 h 13"/>
                    <a:gd name="T92" fmla="*/ 16 w 23"/>
                    <a:gd name="T93" fmla="*/ 7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23" h="13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6" y="1"/>
                      </a:lnTo>
                      <a:lnTo>
                        <a:pt x="11" y="0"/>
                      </a:lnTo>
                      <a:lnTo>
                        <a:pt x="7" y="1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0" y="4"/>
                      </a:lnTo>
                      <a:lnTo>
                        <a:pt x="0" y="7"/>
                      </a:lnTo>
                      <a:lnTo>
                        <a:pt x="0" y="9"/>
                      </a:lnTo>
                      <a:lnTo>
                        <a:pt x="3" y="12"/>
                      </a:lnTo>
                      <a:lnTo>
                        <a:pt x="3" y="12"/>
                      </a:lnTo>
                      <a:lnTo>
                        <a:pt x="8" y="13"/>
                      </a:lnTo>
                      <a:lnTo>
                        <a:pt x="15" y="13"/>
                      </a:lnTo>
                      <a:lnTo>
                        <a:pt x="15" y="13"/>
                      </a:lnTo>
                      <a:lnTo>
                        <a:pt x="18" y="12"/>
                      </a:lnTo>
                      <a:lnTo>
                        <a:pt x="18" y="12"/>
                      </a:lnTo>
                      <a:lnTo>
                        <a:pt x="20" y="12"/>
                      </a:lnTo>
                      <a:lnTo>
                        <a:pt x="20" y="12"/>
                      </a:lnTo>
                      <a:lnTo>
                        <a:pt x="22" y="10"/>
                      </a:lnTo>
                      <a:lnTo>
                        <a:pt x="23" y="7"/>
                      </a:lnTo>
                      <a:lnTo>
                        <a:pt x="23" y="5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6" y="7"/>
                      </a:moveTo>
                      <a:lnTo>
                        <a:pt x="16" y="7"/>
                      </a:lnTo>
                      <a:lnTo>
                        <a:pt x="16" y="7"/>
                      </a:lnTo>
                      <a:lnTo>
                        <a:pt x="15" y="8"/>
                      </a:lnTo>
                      <a:lnTo>
                        <a:pt x="15" y="8"/>
                      </a:lnTo>
                      <a:lnTo>
                        <a:pt x="12" y="8"/>
                      </a:lnTo>
                      <a:lnTo>
                        <a:pt x="12" y="8"/>
                      </a:lnTo>
                      <a:lnTo>
                        <a:pt x="10" y="8"/>
                      </a:lnTo>
                      <a:lnTo>
                        <a:pt x="7" y="7"/>
                      </a:lnTo>
                      <a:lnTo>
                        <a:pt x="7" y="7"/>
                      </a:lnTo>
                      <a:lnTo>
                        <a:pt x="6" y="6"/>
                      </a:lnTo>
                      <a:lnTo>
                        <a:pt x="5" y="5"/>
                      </a:lnTo>
                      <a:lnTo>
                        <a:pt x="6" y="4"/>
                      </a:lnTo>
                      <a:lnTo>
                        <a:pt x="7" y="3"/>
                      </a:lnTo>
                      <a:lnTo>
                        <a:pt x="7" y="3"/>
                      </a:lnTo>
                      <a:lnTo>
                        <a:pt x="11" y="2"/>
                      </a:lnTo>
                      <a:lnTo>
                        <a:pt x="16" y="3"/>
                      </a:lnTo>
                      <a:lnTo>
                        <a:pt x="16" y="3"/>
                      </a:lnTo>
                      <a:lnTo>
                        <a:pt x="17" y="4"/>
                      </a:lnTo>
                      <a:lnTo>
                        <a:pt x="17" y="5"/>
                      </a:lnTo>
                      <a:lnTo>
                        <a:pt x="17" y="6"/>
                      </a:lnTo>
                      <a:lnTo>
                        <a:pt x="16" y="7"/>
                      </a:lnTo>
                      <a:lnTo>
                        <a:pt x="16" y="7"/>
                      </a:lnTo>
                      <a:close/>
                    </a:path>
                  </a:pathLst>
                </a:custGeom>
                <a:solidFill>
                  <a:srgbClr val="F9F4E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20" name="Freeform 31">
                  <a:extLst>
                    <a:ext uri="{FF2B5EF4-FFF2-40B4-BE49-F238E27FC236}">
                      <a16:creationId xmlns:a16="http://schemas.microsoft.com/office/drawing/2014/main" id="{FE7C108B-855B-3297-DEEA-87831F3F84D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5" y="2128"/>
                  <a:ext cx="8" cy="6"/>
                </a:xfrm>
                <a:custGeom>
                  <a:avLst/>
                  <a:gdLst>
                    <a:gd name="T0" fmla="*/ 21 w 25"/>
                    <a:gd name="T1" fmla="*/ 2 h 16"/>
                    <a:gd name="T2" fmla="*/ 21 w 25"/>
                    <a:gd name="T3" fmla="*/ 2 h 16"/>
                    <a:gd name="T4" fmla="*/ 21 w 25"/>
                    <a:gd name="T5" fmla="*/ 2 h 16"/>
                    <a:gd name="T6" fmla="*/ 16 w 25"/>
                    <a:gd name="T7" fmla="*/ 1 h 16"/>
                    <a:gd name="T8" fmla="*/ 9 w 25"/>
                    <a:gd name="T9" fmla="*/ 1 h 16"/>
                    <a:gd name="T10" fmla="*/ 3 w 25"/>
                    <a:gd name="T11" fmla="*/ 3 h 16"/>
                    <a:gd name="T12" fmla="*/ 2 w 25"/>
                    <a:gd name="T13" fmla="*/ 4 h 16"/>
                    <a:gd name="T14" fmla="*/ 0 w 25"/>
                    <a:gd name="T15" fmla="*/ 6 h 16"/>
                    <a:gd name="T16" fmla="*/ 0 w 25"/>
                    <a:gd name="T17" fmla="*/ 6 h 16"/>
                    <a:gd name="T18" fmla="*/ 0 w 25"/>
                    <a:gd name="T19" fmla="*/ 8 h 16"/>
                    <a:gd name="T20" fmla="*/ 0 w 25"/>
                    <a:gd name="T21" fmla="*/ 10 h 16"/>
                    <a:gd name="T22" fmla="*/ 2 w 25"/>
                    <a:gd name="T23" fmla="*/ 13 h 16"/>
                    <a:gd name="T24" fmla="*/ 5 w 25"/>
                    <a:gd name="T25" fmla="*/ 15 h 16"/>
                    <a:gd name="T26" fmla="*/ 5 w 25"/>
                    <a:gd name="T27" fmla="*/ 15 h 16"/>
                    <a:gd name="T28" fmla="*/ 8 w 25"/>
                    <a:gd name="T29" fmla="*/ 16 h 16"/>
                    <a:gd name="T30" fmla="*/ 12 w 25"/>
                    <a:gd name="T31" fmla="*/ 16 h 16"/>
                    <a:gd name="T32" fmla="*/ 17 w 25"/>
                    <a:gd name="T33" fmla="*/ 16 h 16"/>
                    <a:gd name="T34" fmla="*/ 21 w 25"/>
                    <a:gd name="T35" fmla="*/ 14 h 16"/>
                    <a:gd name="T36" fmla="*/ 21 w 25"/>
                    <a:gd name="T37" fmla="*/ 14 h 16"/>
                    <a:gd name="T38" fmla="*/ 21 w 25"/>
                    <a:gd name="T39" fmla="*/ 14 h 16"/>
                    <a:gd name="T40" fmla="*/ 21 w 25"/>
                    <a:gd name="T41" fmla="*/ 14 h 16"/>
                    <a:gd name="T42" fmla="*/ 23 w 25"/>
                    <a:gd name="T43" fmla="*/ 13 h 16"/>
                    <a:gd name="T44" fmla="*/ 24 w 25"/>
                    <a:gd name="T45" fmla="*/ 11 h 16"/>
                    <a:gd name="T46" fmla="*/ 25 w 25"/>
                    <a:gd name="T47" fmla="*/ 8 h 16"/>
                    <a:gd name="T48" fmla="*/ 25 w 25"/>
                    <a:gd name="T49" fmla="*/ 8 h 16"/>
                    <a:gd name="T50" fmla="*/ 24 w 25"/>
                    <a:gd name="T51" fmla="*/ 6 h 16"/>
                    <a:gd name="T52" fmla="*/ 24 w 25"/>
                    <a:gd name="T53" fmla="*/ 5 h 16"/>
                    <a:gd name="T54" fmla="*/ 21 w 25"/>
                    <a:gd name="T55" fmla="*/ 2 h 16"/>
                    <a:gd name="T56" fmla="*/ 21 w 25"/>
                    <a:gd name="T57" fmla="*/ 2 h 16"/>
                    <a:gd name="T58" fmla="*/ 21 w 25"/>
                    <a:gd name="T59" fmla="*/ 12 h 16"/>
                    <a:gd name="T60" fmla="*/ 21 w 25"/>
                    <a:gd name="T61" fmla="*/ 12 h 16"/>
                    <a:gd name="T62" fmla="*/ 17 w 25"/>
                    <a:gd name="T63" fmla="*/ 13 h 16"/>
                    <a:gd name="T64" fmla="*/ 12 w 25"/>
                    <a:gd name="T65" fmla="*/ 14 h 16"/>
                    <a:gd name="T66" fmla="*/ 7 w 25"/>
                    <a:gd name="T67" fmla="*/ 13 h 16"/>
                    <a:gd name="T68" fmla="*/ 4 w 25"/>
                    <a:gd name="T69" fmla="*/ 12 h 16"/>
                    <a:gd name="T70" fmla="*/ 4 w 25"/>
                    <a:gd name="T71" fmla="*/ 12 h 16"/>
                    <a:gd name="T72" fmla="*/ 1 w 25"/>
                    <a:gd name="T73" fmla="*/ 9 h 16"/>
                    <a:gd name="T74" fmla="*/ 1 w 25"/>
                    <a:gd name="T75" fmla="*/ 7 h 16"/>
                    <a:gd name="T76" fmla="*/ 1 w 25"/>
                    <a:gd name="T77" fmla="*/ 4 h 16"/>
                    <a:gd name="T78" fmla="*/ 4 w 25"/>
                    <a:gd name="T79" fmla="*/ 2 h 16"/>
                    <a:gd name="T80" fmla="*/ 4 w 25"/>
                    <a:gd name="T81" fmla="*/ 2 h 16"/>
                    <a:gd name="T82" fmla="*/ 8 w 25"/>
                    <a:gd name="T83" fmla="*/ 1 h 16"/>
                    <a:gd name="T84" fmla="*/ 12 w 25"/>
                    <a:gd name="T85" fmla="*/ 0 h 16"/>
                    <a:gd name="T86" fmla="*/ 17 w 25"/>
                    <a:gd name="T87" fmla="*/ 1 h 16"/>
                    <a:gd name="T88" fmla="*/ 21 w 25"/>
                    <a:gd name="T89" fmla="*/ 2 h 16"/>
                    <a:gd name="T90" fmla="*/ 21 w 25"/>
                    <a:gd name="T91" fmla="*/ 2 h 16"/>
                    <a:gd name="T92" fmla="*/ 24 w 25"/>
                    <a:gd name="T93" fmla="*/ 5 h 16"/>
                    <a:gd name="T94" fmla="*/ 24 w 25"/>
                    <a:gd name="T95" fmla="*/ 7 h 16"/>
                    <a:gd name="T96" fmla="*/ 23 w 25"/>
                    <a:gd name="T97" fmla="*/ 10 h 16"/>
                    <a:gd name="T98" fmla="*/ 21 w 25"/>
                    <a:gd name="T99" fmla="*/ 12 h 16"/>
                    <a:gd name="T100" fmla="*/ 21 w 25"/>
                    <a:gd name="T101" fmla="*/ 1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25" h="16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16" y="1"/>
                      </a:lnTo>
                      <a:lnTo>
                        <a:pt x="9" y="1"/>
                      </a:lnTo>
                      <a:lnTo>
                        <a:pt x="3" y="3"/>
                      </a:lnTo>
                      <a:lnTo>
                        <a:pt x="2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0" y="10"/>
                      </a:lnTo>
                      <a:lnTo>
                        <a:pt x="2" y="13"/>
                      </a:lnTo>
                      <a:lnTo>
                        <a:pt x="5" y="15"/>
                      </a:lnTo>
                      <a:lnTo>
                        <a:pt x="5" y="15"/>
                      </a:lnTo>
                      <a:lnTo>
                        <a:pt x="8" y="16"/>
                      </a:lnTo>
                      <a:lnTo>
                        <a:pt x="12" y="16"/>
                      </a:lnTo>
                      <a:lnTo>
                        <a:pt x="17" y="16"/>
                      </a:lnTo>
                      <a:lnTo>
                        <a:pt x="21" y="14"/>
                      </a:lnTo>
                      <a:lnTo>
                        <a:pt x="21" y="14"/>
                      </a:lnTo>
                      <a:lnTo>
                        <a:pt x="21" y="14"/>
                      </a:lnTo>
                      <a:lnTo>
                        <a:pt x="21" y="14"/>
                      </a:lnTo>
                      <a:lnTo>
                        <a:pt x="23" y="13"/>
                      </a:lnTo>
                      <a:lnTo>
                        <a:pt x="24" y="11"/>
                      </a:lnTo>
                      <a:lnTo>
                        <a:pt x="25" y="8"/>
                      </a:lnTo>
                      <a:lnTo>
                        <a:pt x="25" y="8"/>
                      </a:lnTo>
                      <a:lnTo>
                        <a:pt x="24" y="6"/>
                      </a:lnTo>
                      <a:lnTo>
                        <a:pt x="24" y="5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21" y="12"/>
                      </a:moveTo>
                      <a:lnTo>
                        <a:pt x="21" y="12"/>
                      </a:lnTo>
                      <a:lnTo>
                        <a:pt x="17" y="13"/>
                      </a:lnTo>
                      <a:lnTo>
                        <a:pt x="12" y="14"/>
                      </a:lnTo>
                      <a:lnTo>
                        <a:pt x="7" y="13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1" y="9"/>
                      </a:lnTo>
                      <a:lnTo>
                        <a:pt x="1" y="7"/>
                      </a:lnTo>
                      <a:lnTo>
                        <a:pt x="1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8" y="1"/>
                      </a:lnTo>
                      <a:lnTo>
                        <a:pt x="12" y="0"/>
                      </a:lnTo>
                      <a:lnTo>
                        <a:pt x="17" y="1"/>
                      </a:ln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24" y="5"/>
                      </a:lnTo>
                      <a:lnTo>
                        <a:pt x="24" y="7"/>
                      </a:lnTo>
                      <a:lnTo>
                        <a:pt x="23" y="10"/>
                      </a:lnTo>
                      <a:lnTo>
                        <a:pt x="21" y="12"/>
                      </a:lnTo>
                      <a:lnTo>
                        <a:pt x="21" y="12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21" name="Freeform 32">
                  <a:extLst>
                    <a:ext uri="{FF2B5EF4-FFF2-40B4-BE49-F238E27FC236}">
                      <a16:creationId xmlns:a16="http://schemas.microsoft.com/office/drawing/2014/main" id="{100F0369-7A1C-1B7A-AC1C-E06A8B7C45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9" y="2131"/>
                  <a:ext cx="2" cy="2"/>
                </a:xfrm>
                <a:custGeom>
                  <a:avLst/>
                  <a:gdLst>
                    <a:gd name="T0" fmla="*/ 3 w 6"/>
                    <a:gd name="T1" fmla="*/ 0 h 5"/>
                    <a:gd name="T2" fmla="*/ 3 w 6"/>
                    <a:gd name="T3" fmla="*/ 0 h 5"/>
                    <a:gd name="T4" fmla="*/ 0 w 6"/>
                    <a:gd name="T5" fmla="*/ 0 h 5"/>
                    <a:gd name="T6" fmla="*/ 3 w 6"/>
                    <a:gd name="T7" fmla="*/ 5 h 5"/>
                    <a:gd name="T8" fmla="*/ 3 w 6"/>
                    <a:gd name="T9" fmla="*/ 5 h 5"/>
                    <a:gd name="T10" fmla="*/ 6 w 6"/>
                    <a:gd name="T11" fmla="*/ 4 h 5"/>
                    <a:gd name="T12" fmla="*/ 3 w 6"/>
                    <a:gd name="T13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5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3" y="5"/>
                      </a:lnTo>
                      <a:lnTo>
                        <a:pt x="3" y="5"/>
                      </a:lnTo>
                      <a:lnTo>
                        <a:pt x="6" y="4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22" name="Freeform 33">
                  <a:extLst>
                    <a:ext uri="{FF2B5EF4-FFF2-40B4-BE49-F238E27FC236}">
                      <a16:creationId xmlns:a16="http://schemas.microsoft.com/office/drawing/2014/main" id="{66066566-9CB4-39E2-6F0B-64C621C3E1A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03" y="2145"/>
                  <a:ext cx="7" cy="4"/>
                </a:xfrm>
                <a:custGeom>
                  <a:avLst/>
                  <a:gdLst>
                    <a:gd name="T0" fmla="*/ 19 w 22"/>
                    <a:gd name="T1" fmla="*/ 2 h 13"/>
                    <a:gd name="T2" fmla="*/ 19 w 22"/>
                    <a:gd name="T3" fmla="*/ 2 h 13"/>
                    <a:gd name="T4" fmla="*/ 15 w 22"/>
                    <a:gd name="T5" fmla="*/ 0 h 13"/>
                    <a:gd name="T6" fmla="*/ 11 w 22"/>
                    <a:gd name="T7" fmla="*/ 0 h 13"/>
                    <a:gd name="T8" fmla="*/ 7 w 22"/>
                    <a:gd name="T9" fmla="*/ 0 h 13"/>
                    <a:gd name="T10" fmla="*/ 3 w 22"/>
                    <a:gd name="T11" fmla="*/ 2 h 13"/>
                    <a:gd name="T12" fmla="*/ 3 w 22"/>
                    <a:gd name="T13" fmla="*/ 2 h 13"/>
                    <a:gd name="T14" fmla="*/ 1 w 22"/>
                    <a:gd name="T15" fmla="*/ 4 h 13"/>
                    <a:gd name="T16" fmla="*/ 0 w 22"/>
                    <a:gd name="T17" fmla="*/ 6 h 13"/>
                    <a:gd name="T18" fmla="*/ 0 w 22"/>
                    <a:gd name="T19" fmla="*/ 9 h 13"/>
                    <a:gd name="T20" fmla="*/ 3 w 22"/>
                    <a:gd name="T21" fmla="*/ 11 h 13"/>
                    <a:gd name="T22" fmla="*/ 3 w 22"/>
                    <a:gd name="T23" fmla="*/ 11 h 13"/>
                    <a:gd name="T24" fmla="*/ 6 w 22"/>
                    <a:gd name="T25" fmla="*/ 12 h 13"/>
                    <a:gd name="T26" fmla="*/ 11 w 22"/>
                    <a:gd name="T27" fmla="*/ 13 h 13"/>
                    <a:gd name="T28" fmla="*/ 15 w 22"/>
                    <a:gd name="T29" fmla="*/ 12 h 13"/>
                    <a:gd name="T30" fmla="*/ 19 w 22"/>
                    <a:gd name="T31" fmla="*/ 11 h 13"/>
                    <a:gd name="T32" fmla="*/ 19 w 22"/>
                    <a:gd name="T33" fmla="*/ 11 h 13"/>
                    <a:gd name="T34" fmla="*/ 21 w 22"/>
                    <a:gd name="T35" fmla="*/ 9 h 13"/>
                    <a:gd name="T36" fmla="*/ 22 w 22"/>
                    <a:gd name="T37" fmla="*/ 6 h 13"/>
                    <a:gd name="T38" fmla="*/ 21 w 22"/>
                    <a:gd name="T39" fmla="*/ 4 h 13"/>
                    <a:gd name="T40" fmla="*/ 19 w 22"/>
                    <a:gd name="T41" fmla="*/ 2 h 13"/>
                    <a:gd name="T42" fmla="*/ 19 w 22"/>
                    <a:gd name="T43" fmla="*/ 2 h 13"/>
                    <a:gd name="T44" fmla="*/ 15 w 22"/>
                    <a:gd name="T45" fmla="*/ 9 h 13"/>
                    <a:gd name="T46" fmla="*/ 15 w 22"/>
                    <a:gd name="T47" fmla="*/ 9 h 13"/>
                    <a:gd name="T48" fmla="*/ 11 w 22"/>
                    <a:gd name="T49" fmla="*/ 9 h 13"/>
                    <a:gd name="T50" fmla="*/ 7 w 22"/>
                    <a:gd name="T51" fmla="*/ 8 h 13"/>
                    <a:gd name="T52" fmla="*/ 7 w 22"/>
                    <a:gd name="T53" fmla="*/ 8 h 13"/>
                    <a:gd name="T54" fmla="*/ 6 w 22"/>
                    <a:gd name="T55" fmla="*/ 7 h 13"/>
                    <a:gd name="T56" fmla="*/ 5 w 22"/>
                    <a:gd name="T57" fmla="*/ 6 h 13"/>
                    <a:gd name="T58" fmla="*/ 6 w 22"/>
                    <a:gd name="T59" fmla="*/ 5 h 13"/>
                    <a:gd name="T60" fmla="*/ 7 w 22"/>
                    <a:gd name="T61" fmla="*/ 4 h 13"/>
                    <a:gd name="T62" fmla="*/ 7 w 22"/>
                    <a:gd name="T63" fmla="*/ 4 h 13"/>
                    <a:gd name="T64" fmla="*/ 11 w 22"/>
                    <a:gd name="T65" fmla="*/ 3 h 13"/>
                    <a:gd name="T66" fmla="*/ 15 w 22"/>
                    <a:gd name="T67" fmla="*/ 4 h 13"/>
                    <a:gd name="T68" fmla="*/ 15 w 22"/>
                    <a:gd name="T69" fmla="*/ 4 h 13"/>
                    <a:gd name="T70" fmla="*/ 16 w 22"/>
                    <a:gd name="T71" fmla="*/ 5 h 13"/>
                    <a:gd name="T72" fmla="*/ 16 w 22"/>
                    <a:gd name="T73" fmla="*/ 6 h 13"/>
                    <a:gd name="T74" fmla="*/ 16 w 22"/>
                    <a:gd name="T75" fmla="*/ 7 h 13"/>
                    <a:gd name="T76" fmla="*/ 15 w 22"/>
                    <a:gd name="T77" fmla="*/ 9 h 13"/>
                    <a:gd name="T78" fmla="*/ 15 w 22"/>
                    <a:gd name="T79" fmla="*/ 9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2" h="13">
                      <a:moveTo>
                        <a:pt x="19" y="2"/>
                      </a:moveTo>
                      <a:lnTo>
                        <a:pt x="19" y="2"/>
                      </a:lnTo>
                      <a:lnTo>
                        <a:pt x="15" y="0"/>
                      </a:lnTo>
                      <a:lnTo>
                        <a:pt x="11" y="0"/>
                      </a:lnTo>
                      <a:lnTo>
                        <a:pt x="7" y="0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3" y="11"/>
                      </a:lnTo>
                      <a:lnTo>
                        <a:pt x="3" y="11"/>
                      </a:lnTo>
                      <a:lnTo>
                        <a:pt x="6" y="12"/>
                      </a:lnTo>
                      <a:lnTo>
                        <a:pt x="11" y="13"/>
                      </a:lnTo>
                      <a:lnTo>
                        <a:pt x="15" y="12"/>
                      </a:lnTo>
                      <a:lnTo>
                        <a:pt x="19" y="11"/>
                      </a:lnTo>
                      <a:lnTo>
                        <a:pt x="19" y="11"/>
                      </a:lnTo>
                      <a:lnTo>
                        <a:pt x="21" y="9"/>
                      </a:lnTo>
                      <a:lnTo>
                        <a:pt x="22" y="6"/>
                      </a:lnTo>
                      <a:lnTo>
                        <a:pt x="21" y="4"/>
                      </a:lnTo>
                      <a:lnTo>
                        <a:pt x="19" y="2"/>
                      </a:lnTo>
                      <a:lnTo>
                        <a:pt x="19" y="2"/>
                      </a:lnTo>
                      <a:close/>
                      <a:moveTo>
                        <a:pt x="15" y="9"/>
                      </a:moveTo>
                      <a:lnTo>
                        <a:pt x="15" y="9"/>
                      </a:lnTo>
                      <a:lnTo>
                        <a:pt x="11" y="9"/>
                      </a:lnTo>
                      <a:lnTo>
                        <a:pt x="7" y="8"/>
                      </a:lnTo>
                      <a:lnTo>
                        <a:pt x="7" y="8"/>
                      </a:lnTo>
                      <a:lnTo>
                        <a:pt x="6" y="7"/>
                      </a:lnTo>
                      <a:lnTo>
                        <a:pt x="5" y="6"/>
                      </a:lnTo>
                      <a:lnTo>
                        <a:pt x="6" y="5"/>
                      </a:lnTo>
                      <a:lnTo>
                        <a:pt x="7" y="4"/>
                      </a:lnTo>
                      <a:lnTo>
                        <a:pt x="7" y="4"/>
                      </a:lnTo>
                      <a:lnTo>
                        <a:pt x="11" y="3"/>
                      </a:lnTo>
                      <a:lnTo>
                        <a:pt x="15" y="4"/>
                      </a:lnTo>
                      <a:lnTo>
                        <a:pt x="15" y="4"/>
                      </a:lnTo>
                      <a:lnTo>
                        <a:pt x="16" y="5"/>
                      </a:lnTo>
                      <a:lnTo>
                        <a:pt x="16" y="6"/>
                      </a:lnTo>
                      <a:lnTo>
                        <a:pt x="16" y="7"/>
                      </a:lnTo>
                      <a:lnTo>
                        <a:pt x="15" y="9"/>
                      </a:lnTo>
                      <a:lnTo>
                        <a:pt x="15" y="9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23" name="Freeform 34">
                  <a:extLst>
                    <a:ext uri="{FF2B5EF4-FFF2-40B4-BE49-F238E27FC236}">
                      <a16:creationId xmlns:a16="http://schemas.microsoft.com/office/drawing/2014/main" id="{82EE5C6A-24D7-2BA3-2028-6E4A809B32B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03" y="2145"/>
                  <a:ext cx="8" cy="5"/>
                </a:xfrm>
                <a:custGeom>
                  <a:avLst/>
                  <a:gdLst>
                    <a:gd name="T0" fmla="*/ 20 w 25"/>
                    <a:gd name="T1" fmla="*/ 2 h 15"/>
                    <a:gd name="T2" fmla="*/ 20 w 25"/>
                    <a:gd name="T3" fmla="*/ 2 h 15"/>
                    <a:gd name="T4" fmla="*/ 20 w 25"/>
                    <a:gd name="T5" fmla="*/ 2 h 15"/>
                    <a:gd name="T6" fmla="*/ 15 w 25"/>
                    <a:gd name="T7" fmla="*/ 0 h 15"/>
                    <a:gd name="T8" fmla="*/ 9 w 25"/>
                    <a:gd name="T9" fmla="*/ 0 h 15"/>
                    <a:gd name="T10" fmla="*/ 3 w 25"/>
                    <a:gd name="T11" fmla="*/ 2 h 15"/>
                    <a:gd name="T12" fmla="*/ 1 w 25"/>
                    <a:gd name="T13" fmla="*/ 4 h 15"/>
                    <a:gd name="T14" fmla="*/ 0 w 25"/>
                    <a:gd name="T15" fmla="*/ 6 h 15"/>
                    <a:gd name="T16" fmla="*/ 0 w 25"/>
                    <a:gd name="T17" fmla="*/ 6 h 15"/>
                    <a:gd name="T18" fmla="*/ 0 w 25"/>
                    <a:gd name="T19" fmla="*/ 9 h 15"/>
                    <a:gd name="T20" fmla="*/ 1 w 25"/>
                    <a:gd name="T21" fmla="*/ 11 h 15"/>
                    <a:gd name="T22" fmla="*/ 3 w 25"/>
                    <a:gd name="T23" fmla="*/ 13 h 15"/>
                    <a:gd name="T24" fmla="*/ 6 w 25"/>
                    <a:gd name="T25" fmla="*/ 14 h 15"/>
                    <a:gd name="T26" fmla="*/ 9 w 25"/>
                    <a:gd name="T27" fmla="*/ 15 h 15"/>
                    <a:gd name="T28" fmla="*/ 13 w 25"/>
                    <a:gd name="T29" fmla="*/ 15 h 15"/>
                    <a:gd name="T30" fmla="*/ 16 w 25"/>
                    <a:gd name="T31" fmla="*/ 15 h 15"/>
                    <a:gd name="T32" fmla="*/ 20 w 25"/>
                    <a:gd name="T33" fmla="*/ 13 h 15"/>
                    <a:gd name="T34" fmla="*/ 20 w 25"/>
                    <a:gd name="T35" fmla="*/ 13 h 15"/>
                    <a:gd name="T36" fmla="*/ 20 w 25"/>
                    <a:gd name="T37" fmla="*/ 13 h 15"/>
                    <a:gd name="T38" fmla="*/ 22 w 25"/>
                    <a:gd name="T39" fmla="*/ 12 h 15"/>
                    <a:gd name="T40" fmla="*/ 23 w 25"/>
                    <a:gd name="T41" fmla="*/ 10 h 15"/>
                    <a:gd name="T42" fmla="*/ 25 w 25"/>
                    <a:gd name="T43" fmla="*/ 8 h 15"/>
                    <a:gd name="T44" fmla="*/ 25 w 25"/>
                    <a:gd name="T45" fmla="*/ 8 h 15"/>
                    <a:gd name="T46" fmla="*/ 23 w 25"/>
                    <a:gd name="T47" fmla="*/ 5 h 15"/>
                    <a:gd name="T48" fmla="*/ 22 w 25"/>
                    <a:gd name="T49" fmla="*/ 4 h 15"/>
                    <a:gd name="T50" fmla="*/ 20 w 25"/>
                    <a:gd name="T51" fmla="*/ 2 h 15"/>
                    <a:gd name="T52" fmla="*/ 20 w 25"/>
                    <a:gd name="T53" fmla="*/ 2 h 15"/>
                    <a:gd name="T54" fmla="*/ 20 w 25"/>
                    <a:gd name="T55" fmla="*/ 11 h 15"/>
                    <a:gd name="T56" fmla="*/ 20 w 25"/>
                    <a:gd name="T57" fmla="*/ 11 h 15"/>
                    <a:gd name="T58" fmla="*/ 16 w 25"/>
                    <a:gd name="T59" fmla="*/ 12 h 15"/>
                    <a:gd name="T60" fmla="*/ 12 w 25"/>
                    <a:gd name="T61" fmla="*/ 13 h 15"/>
                    <a:gd name="T62" fmla="*/ 7 w 25"/>
                    <a:gd name="T63" fmla="*/ 12 h 15"/>
                    <a:gd name="T64" fmla="*/ 4 w 25"/>
                    <a:gd name="T65" fmla="*/ 11 h 15"/>
                    <a:gd name="T66" fmla="*/ 4 w 25"/>
                    <a:gd name="T67" fmla="*/ 11 h 15"/>
                    <a:gd name="T68" fmla="*/ 1 w 25"/>
                    <a:gd name="T69" fmla="*/ 9 h 15"/>
                    <a:gd name="T70" fmla="*/ 1 w 25"/>
                    <a:gd name="T71" fmla="*/ 6 h 15"/>
                    <a:gd name="T72" fmla="*/ 2 w 25"/>
                    <a:gd name="T73" fmla="*/ 4 h 15"/>
                    <a:gd name="T74" fmla="*/ 4 w 25"/>
                    <a:gd name="T75" fmla="*/ 2 h 15"/>
                    <a:gd name="T76" fmla="*/ 4 w 25"/>
                    <a:gd name="T77" fmla="*/ 2 h 15"/>
                    <a:gd name="T78" fmla="*/ 8 w 25"/>
                    <a:gd name="T79" fmla="*/ 0 h 15"/>
                    <a:gd name="T80" fmla="*/ 12 w 25"/>
                    <a:gd name="T81" fmla="*/ 0 h 15"/>
                    <a:gd name="T82" fmla="*/ 16 w 25"/>
                    <a:gd name="T83" fmla="*/ 0 h 15"/>
                    <a:gd name="T84" fmla="*/ 20 w 25"/>
                    <a:gd name="T85" fmla="*/ 2 h 15"/>
                    <a:gd name="T86" fmla="*/ 20 w 25"/>
                    <a:gd name="T87" fmla="*/ 2 h 15"/>
                    <a:gd name="T88" fmla="*/ 22 w 25"/>
                    <a:gd name="T89" fmla="*/ 4 h 15"/>
                    <a:gd name="T90" fmla="*/ 23 w 25"/>
                    <a:gd name="T91" fmla="*/ 6 h 15"/>
                    <a:gd name="T92" fmla="*/ 22 w 25"/>
                    <a:gd name="T93" fmla="*/ 9 h 15"/>
                    <a:gd name="T94" fmla="*/ 20 w 25"/>
                    <a:gd name="T95" fmla="*/ 11 h 15"/>
                    <a:gd name="T96" fmla="*/ 20 w 25"/>
                    <a:gd name="T97" fmla="*/ 1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5" h="15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15" y="0"/>
                      </a:lnTo>
                      <a:lnTo>
                        <a:pt x="9" y="0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1" y="11"/>
                      </a:lnTo>
                      <a:lnTo>
                        <a:pt x="3" y="13"/>
                      </a:lnTo>
                      <a:lnTo>
                        <a:pt x="6" y="14"/>
                      </a:lnTo>
                      <a:lnTo>
                        <a:pt x="9" y="15"/>
                      </a:lnTo>
                      <a:lnTo>
                        <a:pt x="13" y="15"/>
                      </a:lnTo>
                      <a:lnTo>
                        <a:pt x="16" y="15"/>
                      </a:lnTo>
                      <a:lnTo>
                        <a:pt x="20" y="13"/>
                      </a:lnTo>
                      <a:lnTo>
                        <a:pt x="20" y="13"/>
                      </a:lnTo>
                      <a:lnTo>
                        <a:pt x="20" y="13"/>
                      </a:lnTo>
                      <a:lnTo>
                        <a:pt x="22" y="12"/>
                      </a:lnTo>
                      <a:lnTo>
                        <a:pt x="23" y="10"/>
                      </a:lnTo>
                      <a:lnTo>
                        <a:pt x="25" y="8"/>
                      </a:lnTo>
                      <a:lnTo>
                        <a:pt x="25" y="8"/>
                      </a:lnTo>
                      <a:lnTo>
                        <a:pt x="23" y="5"/>
                      </a:lnTo>
                      <a:lnTo>
                        <a:pt x="22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20" y="11"/>
                      </a:moveTo>
                      <a:lnTo>
                        <a:pt x="20" y="11"/>
                      </a:lnTo>
                      <a:lnTo>
                        <a:pt x="16" y="12"/>
                      </a:lnTo>
                      <a:lnTo>
                        <a:pt x="12" y="13"/>
                      </a:lnTo>
                      <a:lnTo>
                        <a:pt x="7" y="12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1" y="9"/>
                      </a:lnTo>
                      <a:lnTo>
                        <a:pt x="1" y="6"/>
                      </a:lnTo>
                      <a:lnTo>
                        <a:pt x="2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6" y="0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2" y="4"/>
                      </a:lnTo>
                      <a:lnTo>
                        <a:pt x="23" y="6"/>
                      </a:lnTo>
                      <a:lnTo>
                        <a:pt x="22" y="9"/>
                      </a:lnTo>
                      <a:lnTo>
                        <a:pt x="20" y="11"/>
                      </a:lnTo>
                      <a:lnTo>
                        <a:pt x="20" y="11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24" name="Freeform 35">
                  <a:extLst>
                    <a:ext uri="{FF2B5EF4-FFF2-40B4-BE49-F238E27FC236}">
                      <a16:creationId xmlns:a16="http://schemas.microsoft.com/office/drawing/2014/main" id="{F62FF8A0-D0E0-861B-410C-E75554E01BD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03" y="2142"/>
                  <a:ext cx="7" cy="5"/>
                </a:xfrm>
                <a:custGeom>
                  <a:avLst/>
                  <a:gdLst>
                    <a:gd name="T0" fmla="*/ 19 w 22"/>
                    <a:gd name="T1" fmla="*/ 2 h 14"/>
                    <a:gd name="T2" fmla="*/ 19 w 22"/>
                    <a:gd name="T3" fmla="*/ 2 h 14"/>
                    <a:gd name="T4" fmla="*/ 15 w 22"/>
                    <a:gd name="T5" fmla="*/ 1 h 14"/>
                    <a:gd name="T6" fmla="*/ 11 w 22"/>
                    <a:gd name="T7" fmla="*/ 0 h 14"/>
                    <a:gd name="T8" fmla="*/ 7 w 22"/>
                    <a:gd name="T9" fmla="*/ 1 h 14"/>
                    <a:gd name="T10" fmla="*/ 3 w 22"/>
                    <a:gd name="T11" fmla="*/ 2 h 14"/>
                    <a:gd name="T12" fmla="*/ 3 w 22"/>
                    <a:gd name="T13" fmla="*/ 2 h 14"/>
                    <a:gd name="T14" fmla="*/ 1 w 22"/>
                    <a:gd name="T15" fmla="*/ 5 h 14"/>
                    <a:gd name="T16" fmla="*/ 0 w 22"/>
                    <a:gd name="T17" fmla="*/ 8 h 14"/>
                    <a:gd name="T18" fmla="*/ 0 w 22"/>
                    <a:gd name="T19" fmla="*/ 10 h 14"/>
                    <a:gd name="T20" fmla="*/ 3 w 22"/>
                    <a:gd name="T21" fmla="*/ 12 h 14"/>
                    <a:gd name="T22" fmla="*/ 3 w 22"/>
                    <a:gd name="T23" fmla="*/ 12 h 14"/>
                    <a:gd name="T24" fmla="*/ 7 w 22"/>
                    <a:gd name="T25" fmla="*/ 14 h 14"/>
                    <a:gd name="T26" fmla="*/ 11 w 22"/>
                    <a:gd name="T27" fmla="*/ 14 h 14"/>
                    <a:gd name="T28" fmla="*/ 15 w 22"/>
                    <a:gd name="T29" fmla="*/ 14 h 14"/>
                    <a:gd name="T30" fmla="*/ 19 w 22"/>
                    <a:gd name="T31" fmla="*/ 12 h 14"/>
                    <a:gd name="T32" fmla="*/ 19 w 22"/>
                    <a:gd name="T33" fmla="*/ 12 h 14"/>
                    <a:gd name="T34" fmla="*/ 21 w 22"/>
                    <a:gd name="T35" fmla="*/ 10 h 14"/>
                    <a:gd name="T36" fmla="*/ 22 w 22"/>
                    <a:gd name="T37" fmla="*/ 8 h 14"/>
                    <a:gd name="T38" fmla="*/ 21 w 22"/>
                    <a:gd name="T39" fmla="*/ 5 h 14"/>
                    <a:gd name="T40" fmla="*/ 19 w 22"/>
                    <a:gd name="T41" fmla="*/ 2 h 14"/>
                    <a:gd name="T42" fmla="*/ 19 w 22"/>
                    <a:gd name="T43" fmla="*/ 2 h 14"/>
                    <a:gd name="T44" fmla="*/ 15 w 22"/>
                    <a:gd name="T45" fmla="*/ 10 h 14"/>
                    <a:gd name="T46" fmla="*/ 15 w 22"/>
                    <a:gd name="T47" fmla="*/ 10 h 14"/>
                    <a:gd name="T48" fmla="*/ 11 w 22"/>
                    <a:gd name="T49" fmla="*/ 11 h 14"/>
                    <a:gd name="T50" fmla="*/ 7 w 22"/>
                    <a:gd name="T51" fmla="*/ 10 h 14"/>
                    <a:gd name="T52" fmla="*/ 7 w 22"/>
                    <a:gd name="T53" fmla="*/ 10 h 14"/>
                    <a:gd name="T54" fmla="*/ 6 w 22"/>
                    <a:gd name="T55" fmla="*/ 9 h 14"/>
                    <a:gd name="T56" fmla="*/ 5 w 22"/>
                    <a:gd name="T57" fmla="*/ 8 h 14"/>
                    <a:gd name="T58" fmla="*/ 6 w 22"/>
                    <a:gd name="T59" fmla="*/ 6 h 14"/>
                    <a:gd name="T60" fmla="*/ 7 w 22"/>
                    <a:gd name="T61" fmla="*/ 5 h 14"/>
                    <a:gd name="T62" fmla="*/ 7 w 22"/>
                    <a:gd name="T63" fmla="*/ 5 h 14"/>
                    <a:gd name="T64" fmla="*/ 11 w 22"/>
                    <a:gd name="T65" fmla="*/ 5 h 14"/>
                    <a:gd name="T66" fmla="*/ 15 w 22"/>
                    <a:gd name="T67" fmla="*/ 5 h 14"/>
                    <a:gd name="T68" fmla="*/ 15 w 22"/>
                    <a:gd name="T69" fmla="*/ 5 h 14"/>
                    <a:gd name="T70" fmla="*/ 16 w 22"/>
                    <a:gd name="T71" fmla="*/ 7 h 14"/>
                    <a:gd name="T72" fmla="*/ 16 w 22"/>
                    <a:gd name="T73" fmla="*/ 8 h 14"/>
                    <a:gd name="T74" fmla="*/ 16 w 22"/>
                    <a:gd name="T75" fmla="*/ 9 h 14"/>
                    <a:gd name="T76" fmla="*/ 15 w 22"/>
                    <a:gd name="T77" fmla="*/ 10 h 14"/>
                    <a:gd name="T78" fmla="*/ 15 w 22"/>
                    <a:gd name="T79" fmla="*/ 1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2" h="14">
                      <a:moveTo>
                        <a:pt x="19" y="2"/>
                      </a:moveTo>
                      <a:lnTo>
                        <a:pt x="19" y="2"/>
                      </a:lnTo>
                      <a:lnTo>
                        <a:pt x="15" y="1"/>
                      </a:lnTo>
                      <a:lnTo>
                        <a:pt x="11" y="0"/>
                      </a:lnTo>
                      <a:lnTo>
                        <a:pt x="7" y="1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1" y="5"/>
                      </a:lnTo>
                      <a:lnTo>
                        <a:pt x="0" y="8"/>
                      </a:lnTo>
                      <a:lnTo>
                        <a:pt x="0" y="10"/>
                      </a:lnTo>
                      <a:lnTo>
                        <a:pt x="3" y="12"/>
                      </a:lnTo>
                      <a:lnTo>
                        <a:pt x="3" y="12"/>
                      </a:lnTo>
                      <a:lnTo>
                        <a:pt x="7" y="14"/>
                      </a:lnTo>
                      <a:lnTo>
                        <a:pt x="11" y="14"/>
                      </a:lnTo>
                      <a:lnTo>
                        <a:pt x="15" y="14"/>
                      </a:lnTo>
                      <a:lnTo>
                        <a:pt x="19" y="12"/>
                      </a:lnTo>
                      <a:lnTo>
                        <a:pt x="19" y="12"/>
                      </a:lnTo>
                      <a:lnTo>
                        <a:pt x="21" y="10"/>
                      </a:lnTo>
                      <a:lnTo>
                        <a:pt x="22" y="8"/>
                      </a:lnTo>
                      <a:lnTo>
                        <a:pt x="21" y="5"/>
                      </a:lnTo>
                      <a:lnTo>
                        <a:pt x="19" y="2"/>
                      </a:lnTo>
                      <a:lnTo>
                        <a:pt x="19" y="2"/>
                      </a:lnTo>
                      <a:close/>
                      <a:moveTo>
                        <a:pt x="15" y="10"/>
                      </a:moveTo>
                      <a:lnTo>
                        <a:pt x="15" y="10"/>
                      </a:lnTo>
                      <a:lnTo>
                        <a:pt x="11" y="11"/>
                      </a:lnTo>
                      <a:lnTo>
                        <a:pt x="7" y="10"/>
                      </a:lnTo>
                      <a:lnTo>
                        <a:pt x="7" y="10"/>
                      </a:lnTo>
                      <a:lnTo>
                        <a:pt x="6" y="9"/>
                      </a:lnTo>
                      <a:lnTo>
                        <a:pt x="5" y="8"/>
                      </a:lnTo>
                      <a:lnTo>
                        <a:pt x="6" y="6"/>
                      </a:lnTo>
                      <a:lnTo>
                        <a:pt x="7" y="5"/>
                      </a:lnTo>
                      <a:lnTo>
                        <a:pt x="7" y="5"/>
                      </a:lnTo>
                      <a:lnTo>
                        <a:pt x="11" y="5"/>
                      </a:lnTo>
                      <a:lnTo>
                        <a:pt x="15" y="5"/>
                      </a:lnTo>
                      <a:lnTo>
                        <a:pt x="15" y="5"/>
                      </a:lnTo>
                      <a:lnTo>
                        <a:pt x="16" y="7"/>
                      </a:lnTo>
                      <a:lnTo>
                        <a:pt x="16" y="8"/>
                      </a:lnTo>
                      <a:lnTo>
                        <a:pt x="16" y="9"/>
                      </a:lnTo>
                      <a:lnTo>
                        <a:pt x="15" y="10"/>
                      </a:lnTo>
                      <a:lnTo>
                        <a:pt x="15" y="10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25" name="Freeform 36">
                  <a:extLst>
                    <a:ext uri="{FF2B5EF4-FFF2-40B4-BE49-F238E27FC236}">
                      <a16:creationId xmlns:a16="http://schemas.microsoft.com/office/drawing/2014/main" id="{7E127C24-C945-9673-2806-0DD36983E57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03" y="2142"/>
                  <a:ext cx="8" cy="6"/>
                </a:xfrm>
                <a:custGeom>
                  <a:avLst/>
                  <a:gdLst>
                    <a:gd name="T0" fmla="*/ 20 w 25"/>
                    <a:gd name="T1" fmla="*/ 2 h 17"/>
                    <a:gd name="T2" fmla="*/ 20 w 25"/>
                    <a:gd name="T3" fmla="*/ 2 h 17"/>
                    <a:gd name="T4" fmla="*/ 20 w 25"/>
                    <a:gd name="T5" fmla="*/ 2 h 17"/>
                    <a:gd name="T6" fmla="*/ 15 w 25"/>
                    <a:gd name="T7" fmla="*/ 0 h 17"/>
                    <a:gd name="T8" fmla="*/ 9 w 25"/>
                    <a:gd name="T9" fmla="*/ 0 h 17"/>
                    <a:gd name="T10" fmla="*/ 3 w 25"/>
                    <a:gd name="T11" fmla="*/ 2 h 17"/>
                    <a:gd name="T12" fmla="*/ 1 w 25"/>
                    <a:gd name="T13" fmla="*/ 5 h 17"/>
                    <a:gd name="T14" fmla="*/ 0 w 25"/>
                    <a:gd name="T15" fmla="*/ 7 h 17"/>
                    <a:gd name="T16" fmla="*/ 0 w 25"/>
                    <a:gd name="T17" fmla="*/ 7 h 17"/>
                    <a:gd name="T18" fmla="*/ 0 w 25"/>
                    <a:gd name="T19" fmla="*/ 10 h 17"/>
                    <a:gd name="T20" fmla="*/ 1 w 25"/>
                    <a:gd name="T21" fmla="*/ 12 h 17"/>
                    <a:gd name="T22" fmla="*/ 3 w 25"/>
                    <a:gd name="T23" fmla="*/ 14 h 17"/>
                    <a:gd name="T24" fmla="*/ 6 w 25"/>
                    <a:gd name="T25" fmla="*/ 16 h 17"/>
                    <a:gd name="T26" fmla="*/ 9 w 25"/>
                    <a:gd name="T27" fmla="*/ 17 h 17"/>
                    <a:gd name="T28" fmla="*/ 13 w 25"/>
                    <a:gd name="T29" fmla="*/ 17 h 17"/>
                    <a:gd name="T30" fmla="*/ 16 w 25"/>
                    <a:gd name="T31" fmla="*/ 16 h 17"/>
                    <a:gd name="T32" fmla="*/ 20 w 25"/>
                    <a:gd name="T33" fmla="*/ 15 h 17"/>
                    <a:gd name="T34" fmla="*/ 20 w 25"/>
                    <a:gd name="T35" fmla="*/ 15 h 17"/>
                    <a:gd name="T36" fmla="*/ 20 w 25"/>
                    <a:gd name="T37" fmla="*/ 15 h 17"/>
                    <a:gd name="T38" fmla="*/ 20 w 25"/>
                    <a:gd name="T39" fmla="*/ 15 h 17"/>
                    <a:gd name="T40" fmla="*/ 22 w 25"/>
                    <a:gd name="T41" fmla="*/ 13 h 17"/>
                    <a:gd name="T42" fmla="*/ 23 w 25"/>
                    <a:gd name="T43" fmla="*/ 11 h 17"/>
                    <a:gd name="T44" fmla="*/ 25 w 25"/>
                    <a:gd name="T45" fmla="*/ 9 h 17"/>
                    <a:gd name="T46" fmla="*/ 25 w 25"/>
                    <a:gd name="T47" fmla="*/ 9 h 17"/>
                    <a:gd name="T48" fmla="*/ 23 w 25"/>
                    <a:gd name="T49" fmla="*/ 7 h 17"/>
                    <a:gd name="T50" fmla="*/ 22 w 25"/>
                    <a:gd name="T51" fmla="*/ 5 h 17"/>
                    <a:gd name="T52" fmla="*/ 20 w 25"/>
                    <a:gd name="T53" fmla="*/ 2 h 17"/>
                    <a:gd name="T54" fmla="*/ 20 w 25"/>
                    <a:gd name="T55" fmla="*/ 2 h 17"/>
                    <a:gd name="T56" fmla="*/ 20 w 25"/>
                    <a:gd name="T57" fmla="*/ 12 h 17"/>
                    <a:gd name="T58" fmla="*/ 20 w 25"/>
                    <a:gd name="T59" fmla="*/ 12 h 17"/>
                    <a:gd name="T60" fmla="*/ 16 w 25"/>
                    <a:gd name="T61" fmla="*/ 14 h 17"/>
                    <a:gd name="T62" fmla="*/ 12 w 25"/>
                    <a:gd name="T63" fmla="*/ 14 h 17"/>
                    <a:gd name="T64" fmla="*/ 8 w 25"/>
                    <a:gd name="T65" fmla="*/ 14 h 17"/>
                    <a:gd name="T66" fmla="*/ 4 w 25"/>
                    <a:gd name="T67" fmla="*/ 12 h 17"/>
                    <a:gd name="T68" fmla="*/ 4 w 25"/>
                    <a:gd name="T69" fmla="*/ 12 h 17"/>
                    <a:gd name="T70" fmla="*/ 1 w 25"/>
                    <a:gd name="T71" fmla="*/ 10 h 17"/>
                    <a:gd name="T72" fmla="*/ 1 w 25"/>
                    <a:gd name="T73" fmla="*/ 8 h 17"/>
                    <a:gd name="T74" fmla="*/ 2 w 25"/>
                    <a:gd name="T75" fmla="*/ 5 h 17"/>
                    <a:gd name="T76" fmla="*/ 4 w 25"/>
                    <a:gd name="T77" fmla="*/ 2 h 17"/>
                    <a:gd name="T78" fmla="*/ 4 w 25"/>
                    <a:gd name="T79" fmla="*/ 2 h 17"/>
                    <a:gd name="T80" fmla="*/ 8 w 25"/>
                    <a:gd name="T81" fmla="*/ 1 h 17"/>
                    <a:gd name="T82" fmla="*/ 12 w 25"/>
                    <a:gd name="T83" fmla="*/ 0 h 17"/>
                    <a:gd name="T84" fmla="*/ 16 w 25"/>
                    <a:gd name="T85" fmla="*/ 1 h 17"/>
                    <a:gd name="T86" fmla="*/ 20 w 25"/>
                    <a:gd name="T87" fmla="*/ 2 h 17"/>
                    <a:gd name="T88" fmla="*/ 20 w 25"/>
                    <a:gd name="T89" fmla="*/ 2 h 17"/>
                    <a:gd name="T90" fmla="*/ 22 w 25"/>
                    <a:gd name="T91" fmla="*/ 5 h 17"/>
                    <a:gd name="T92" fmla="*/ 23 w 25"/>
                    <a:gd name="T93" fmla="*/ 8 h 17"/>
                    <a:gd name="T94" fmla="*/ 22 w 25"/>
                    <a:gd name="T95" fmla="*/ 10 h 17"/>
                    <a:gd name="T96" fmla="*/ 20 w 25"/>
                    <a:gd name="T97" fmla="*/ 12 h 17"/>
                    <a:gd name="T98" fmla="*/ 20 w 25"/>
                    <a:gd name="T99" fmla="*/ 1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5" h="17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15" y="0"/>
                      </a:lnTo>
                      <a:lnTo>
                        <a:pt x="9" y="0"/>
                      </a:lnTo>
                      <a:lnTo>
                        <a:pt x="3" y="2"/>
                      </a:lnTo>
                      <a:lnTo>
                        <a:pt x="1" y="5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10"/>
                      </a:lnTo>
                      <a:lnTo>
                        <a:pt x="1" y="12"/>
                      </a:lnTo>
                      <a:lnTo>
                        <a:pt x="3" y="14"/>
                      </a:lnTo>
                      <a:lnTo>
                        <a:pt x="6" y="16"/>
                      </a:lnTo>
                      <a:lnTo>
                        <a:pt x="9" y="17"/>
                      </a:lnTo>
                      <a:lnTo>
                        <a:pt x="13" y="17"/>
                      </a:lnTo>
                      <a:lnTo>
                        <a:pt x="16" y="16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2" y="13"/>
                      </a:lnTo>
                      <a:lnTo>
                        <a:pt x="23" y="11"/>
                      </a:lnTo>
                      <a:lnTo>
                        <a:pt x="25" y="9"/>
                      </a:lnTo>
                      <a:lnTo>
                        <a:pt x="25" y="9"/>
                      </a:lnTo>
                      <a:lnTo>
                        <a:pt x="23" y="7"/>
                      </a:lnTo>
                      <a:lnTo>
                        <a:pt x="22" y="5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20" y="12"/>
                      </a:moveTo>
                      <a:lnTo>
                        <a:pt x="20" y="12"/>
                      </a:lnTo>
                      <a:lnTo>
                        <a:pt x="16" y="14"/>
                      </a:lnTo>
                      <a:lnTo>
                        <a:pt x="12" y="14"/>
                      </a:lnTo>
                      <a:lnTo>
                        <a:pt x="8" y="14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1" y="10"/>
                      </a:lnTo>
                      <a:lnTo>
                        <a:pt x="1" y="8"/>
                      </a:lnTo>
                      <a:lnTo>
                        <a:pt x="2" y="5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8" y="1"/>
                      </a:lnTo>
                      <a:lnTo>
                        <a:pt x="12" y="0"/>
                      </a:lnTo>
                      <a:lnTo>
                        <a:pt x="16" y="1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2" y="5"/>
                      </a:lnTo>
                      <a:lnTo>
                        <a:pt x="23" y="8"/>
                      </a:lnTo>
                      <a:lnTo>
                        <a:pt x="22" y="10"/>
                      </a:lnTo>
                      <a:lnTo>
                        <a:pt x="20" y="12"/>
                      </a:lnTo>
                      <a:lnTo>
                        <a:pt x="20" y="12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26" name="Freeform 37">
                  <a:extLst>
                    <a:ext uri="{FF2B5EF4-FFF2-40B4-BE49-F238E27FC236}">
                      <a16:creationId xmlns:a16="http://schemas.microsoft.com/office/drawing/2014/main" id="{874E3C7C-3BD8-6D54-A787-F47C3DBD3B2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03" y="2141"/>
                  <a:ext cx="7" cy="4"/>
                </a:xfrm>
                <a:custGeom>
                  <a:avLst/>
                  <a:gdLst>
                    <a:gd name="T0" fmla="*/ 19 w 22"/>
                    <a:gd name="T1" fmla="*/ 2 h 14"/>
                    <a:gd name="T2" fmla="*/ 19 w 22"/>
                    <a:gd name="T3" fmla="*/ 2 h 14"/>
                    <a:gd name="T4" fmla="*/ 15 w 22"/>
                    <a:gd name="T5" fmla="*/ 0 h 14"/>
                    <a:gd name="T6" fmla="*/ 11 w 22"/>
                    <a:gd name="T7" fmla="*/ 0 h 14"/>
                    <a:gd name="T8" fmla="*/ 7 w 22"/>
                    <a:gd name="T9" fmla="*/ 0 h 14"/>
                    <a:gd name="T10" fmla="*/ 3 w 22"/>
                    <a:gd name="T11" fmla="*/ 1 h 14"/>
                    <a:gd name="T12" fmla="*/ 3 w 22"/>
                    <a:gd name="T13" fmla="*/ 1 h 14"/>
                    <a:gd name="T14" fmla="*/ 1 w 22"/>
                    <a:gd name="T15" fmla="*/ 4 h 14"/>
                    <a:gd name="T16" fmla="*/ 0 w 22"/>
                    <a:gd name="T17" fmla="*/ 6 h 14"/>
                    <a:gd name="T18" fmla="*/ 0 w 22"/>
                    <a:gd name="T19" fmla="*/ 9 h 14"/>
                    <a:gd name="T20" fmla="*/ 3 w 22"/>
                    <a:gd name="T21" fmla="*/ 12 h 14"/>
                    <a:gd name="T22" fmla="*/ 3 w 22"/>
                    <a:gd name="T23" fmla="*/ 12 h 14"/>
                    <a:gd name="T24" fmla="*/ 7 w 22"/>
                    <a:gd name="T25" fmla="*/ 13 h 14"/>
                    <a:gd name="T26" fmla="*/ 11 w 22"/>
                    <a:gd name="T27" fmla="*/ 14 h 14"/>
                    <a:gd name="T28" fmla="*/ 15 w 22"/>
                    <a:gd name="T29" fmla="*/ 13 h 14"/>
                    <a:gd name="T30" fmla="*/ 19 w 22"/>
                    <a:gd name="T31" fmla="*/ 12 h 14"/>
                    <a:gd name="T32" fmla="*/ 19 w 22"/>
                    <a:gd name="T33" fmla="*/ 12 h 14"/>
                    <a:gd name="T34" fmla="*/ 21 w 22"/>
                    <a:gd name="T35" fmla="*/ 10 h 14"/>
                    <a:gd name="T36" fmla="*/ 22 w 22"/>
                    <a:gd name="T37" fmla="*/ 6 h 14"/>
                    <a:gd name="T38" fmla="*/ 21 w 22"/>
                    <a:gd name="T39" fmla="*/ 4 h 14"/>
                    <a:gd name="T40" fmla="*/ 19 w 22"/>
                    <a:gd name="T41" fmla="*/ 2 h 14"/>
                    <a:gd name="T42" fmla="*/ 19 w 22"/>
                    <a:gd name="T43" fmla="*/ 2 h 14"/>
                    <a:gd name="T44" fmla="*/ 15 w 22"/>
                    <a:gd name="T45" fmla="*/ 9 h 14"/>
                    <a:gd name="T46" fmla="*/ 15 w 22"/>
                    <a:gd name="T47" fmla="*/ 9 h 14"/>
                    <a:gd name="T48" fmla="*/ 11 w 22"/>
                    <a:gd name="T49" fmla="*/ 10 h 14"/>
                    <a:gd name="T50" fmla="*/ 7 w 22"/>
                    <a:gd name="T51" fmla="*/ 9 h 14"/>
                    <a:gd name="T52" fmla="*/ 7 w 22"/>
                    <a:gd name="T53" fmla="*/ 9 h 14"/>
                    <a:gd name="T54" fmla="*/ 6 w 22"/>
                    <a:gd name="T55" fmla="*/ 7 h 14"/>
                    <a:gd name="T56" fmla="*/ 5 w 22"/>
                    <a:gd name="T57" fmla="*/ 6 h 14"/>
                    <a:gd name="T58" fmla="*/ 6 w 22"/>
                    <a:gd name="T59" fmla="*/ 5 h 14"/>
                    <a:gd name="T60" fmla="*/ 7 w 22"/>
                    <a:gd name="T61" fmla="*/ 4 h 14"/>
                    <a:gd name="T62" fmla="*/ 7 w 22"/>
                    <a:gd name="T63" fmla="*/ 4 h 14"/>
                    <a:gd name="T64" fmla="*/ 11 w 22"/>
                    <a:gd name="T65" fmla="*/ 3 h 14"/>
                    <a:gd name="T66" fmla="*/ 15 w 22"/>
                    <a:gd name="T67" fmla="*/ 4 h 14"/>
                    <a:gd name="T68" fmla="*/ 15 w 22"/>
                    <a:gd name="T69" fmla="*/ 4 h 14"/>
                    <a:gd name="T70" fmla="*/ 16 w 22"/>
                    <a:gd name="T71" fmla="*/ 5 h 14"/>
                    <a:gd name="T72" fmla="*/ 16 w 22"/>
                    <a:gd name="T73" fmla="*/ 6 h 14"/>
                    <a:gd name="T74" fmla="*/ 16 w 22"/>
                    <a:gd name="T75" fmla="*/ 7 h 14"/>
                    <a:gd name="T76" fmla="*/ 15 w 22"/>
                    <a:gd name="T77" fmla="*/ 9 h 14"/>
                    <a:gd name="T78" fmla="*/ 15 w 22"/>
                    <a:gd name="T79" fmla="*/ 9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2" h="14">
                      <a:moveTo>
                        <a:pt x="19" y="2"/>
                      </a:moveTo>
                      <a:lnTo>
                        <a:pt x="19" y="2"/>
                      </a:lnTo>
                      <a:lnTo>
                        <a:pt x="15" y="0"/>
                      </a:lnTo>
                      <a:lnTo>
                        <a:pt x="11" y="0"/>
                      </a:lnTo>
                      <a:lnTo>
                        <a:pt x="7" y="0"/>
                      </a:lnTo>
                      <a:lnTo>
                        <a:pt x="3" y="1"/>
                      </a:lnTo>
                      <a:lnTo>
                        <a:pt x="3" y="1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3" y="12"/>
                      </a:lnTo>
                      <a:lnTo>
                        <a:pt x="3" y="12"/>
                      </a:lnTo>
                      <a:lnTo>
                        <a:pt x="7" y="13"/>
                      </a:lnTo>
                      <a:lnTo>
                        <a:pt x="11" y="14"/>
                      </a:lnTo>
                      <a:lnTo>
                        <a:pt x="15" y="13"/>
                      </a:lnTo>
                      <a:lnTo>
                        <a:pt x="19" y="12"/>
                      </a:lnTo>
                      <a:lnTo>
                        <a:pt x="19" y="12"/>
                      </a:lnTo>
                      <a:lnTo>
                        <a:pt x="21" y="10"/>
                      </a:lnTo>
                      <a:lnTo>
                        <a:pt x="22" y="6"/>
                      </a:lnTo>
                      <a:lnTo>
                        <a:pt x="21" y="4"/>
                      </a:lnTo>
                      <a:lnTo>
                        <a:pt x="19" y="2"/>
                      </a:lnTo>
                      <a:lnTo>
                        <a:pt x="19" y="2"/>
                      </a:lnTo>
                      <a:close/>
                      <a:moveTo>
                        <a:pt x="15" y="9"/>
                      </a:moveTo>
                      <a:lnTo>
                        <a:pt x="15" y="9"/>
                      </a:lnTo>
                      <a:lnTo>
                        <a:pt x="11" y="10"/>
                      </a:lnTo>
                      <a:lnTo>
                        <a:pt x="7" y="9"/>
                      </a:lnTo>
                      <a:lnTo>
                        <a:pt x="7" y="9"/>
                      </a:lnTo>
                      <a:lnTo>
                        <a:pt x="6" y="7"/>
                      </a:lnTo>
                      <a:lnTo>
                        <a:pt x="5" y="6"/>
                      </a:lnTo>
                      <a:lnTo>
                        <a:pt x="6" y="5"/>
                      </a:lnTo>
                      <a:lnTo>
                        <a:pt x="7" y="4"/>
                      </a:lnTo>
                      <a:lnTo>
                        <a:pt x="7" y="4"/>
                      </a:lnTo>
                      <a:lnTo>
                        <a:pt x="11" y="3"/>
                      </a:lnTo>
                      <a:lnTo>
                        <a:pt x="15" y="4"/>
                      </a:lnTo>
                      <a:lnTo>
                        <a:pt x="15" y="4"/>
                      </a:lnTo>
                      <a:lnTo>
                        <a:pt x="16" y="5"/>
                      </a:lnTo>
                      <a:lnTo>
                        <a:pt x="16" y="6"/>
                      </a:lnTo>
                      <a:lnTo>
                        <a:pt x="16" y="7"/>
                      </a:lnTo>
                      <a:lnTo>
                        <a:pt x="15" y="9"/>
                      </a:lnTo>
                      <a:lnTo>
                        <a:pt x="15" y="9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27" name="Freeform 38">
                  <a:extLst>
                    <a:ext uri="{FF2B5EF4-FFF2-40B4-BE49-F238E27FC236}">
                      <a16:creationId xmlns:a16="http://schemas.microsoft.com/office/drawing/2014/main" id="{572B5080-A285-8CB4-4054-FE3164E99C8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03" y="2141"/>
                  <a:ext cx="8" cy="5"/>
                </a:xfrm>
                <a:custGeom>
                  <a:avLst/>
                  <a:gdLst>
                    <a:gd name="T0" fmla="*/ 20 w 25"/>
                    <a:gd name="T1" fmla="*/ 2 h 16"/>
                    <a:gd name="T2" fmla="*/ 20 w 25"/>
                    <a:gd name="T3" fmla="*/ 2 h 16"/>
                    <a:gd name="T4" fmla="*/ 15 w 25"/>
                    <a:gd name="T5" fmla="*/ 0 h 16"/>
                    <a:gd name="T6" fmla="*/ 9 w 25"/>
                    <a:gd name="T7" fmla="*/ 0 h 16"/>
                    <a:gd name="T8" fmla="*/ 3 w 25"/>
                    <a:gd name="T9" fmla="*/ 2 h 16"/>
                    <a:gd name="T10" fmla="*/ 1 w 25"/>
                    <a:gd name="T11" fmla="*/ 3 h 16"/>
                    <a:gd name="T12" fmla="*/ 0 w 25"/>
                    <a:gd name="T13" fmla="*/ 6 h 16"/>
                    <a:gd name="T14" fmla="*/ 0 w 25"/>
                    <a:gd name="T15" fmla="*/ 6 h 16"/>
                    <a:gd name="T16" fmla="*/ 0 w 25"/>
                    <a:gd name="T17" fmla="*/ 9 h 16"/>
                    <a:gd name="T18" fmla="*/ 1 w 25"/>
                    <a:gd name="T19" fmla="*/ 12 h 16"/>
                    <a:gd name="T20" fmla="*/ 3 w 25"/>
                    <a:gd name="T21" fmla="*/ 14 h 16"/>
                    <a:gd name="T22" fmla="*/ 6 w 25"/>
                    <a:gd name="T23" fmla="*/ 15 h 16"/>
                    <a:gd name="T24" fmla="*/ 9 w 25"/>
                    <a:gd name="T25" fmla="*/ 16 h 16"/>
                    <a:gd name="T26" fmla="*/ 13 w 25"/>
                    <a:gd name="T27" fmla="*/ 16 h 16"/>
                    <a:gd name="T28" fmla="*/ 16 w 25"/>
                    <a:gd name="T29" fmla="*/ 16 h 16"/>
                    <a:gd name="T30" fmla="*/ 20 w 25"/>
                    <a:gd name="T31" fmla="*/ 14 h 16"/>
                    <a:gd name="T32" fmla="*/ 20 w 25"/>
                    <a:gd name="T33" fmla="*/ 14 h 16"/>
                    <a:gd name="T34" fmla="*/ 20 w 25"/>
                    <a:gd name="T35" fmla="*/ 14 h 16"/>
                    <a:gd name="T36" fmla="*/ 20 w 25"/>
                    <a:gd name="T37" fmla="*/ 14 h 16"/>
                    <a:gd name="T38" fmla="*/ 22 w 25"/>
                    <a:gd name="T39" fmla="*/ 12 h 16"/>
                    <a:gd name="T40" fmla="*/ 23 w 25"/>
                    <a:gd name="T41" fmla="*/ 11 h 16"/>
                    <a:gd name="T42" fmla="*/ 25 w 25"/>
                    <a:gd name="T43" fmla="*/ 7 h 16"/>
                    <a:gd name="T44" fmla="*/ 25 w 25"/>
                    <a:gd name="T45" fmla="*/ 7 h 16"/>
                    <a:gd name="T46" fmla="*/ 23 w 25"/>
                    <a:gd name="T47" fmla="*/ 5 h 16"/>
                    <a:gd name="T48" fmla="*/ 22 w 25"/>
                    <a:gd name="T49" fmla="*/ 3 h 16"/>
                    <a:gd name="T50" fmla="*/ 20 w 25"/>
                    <a:gd name="T51" fmla="*/ 2 h 16"/>
                    <a:gd name="T52" fmla="*/ 20 w 25"/>
                    <a:gd name="T53" fmla="*/ 2 h 16"/>
                    <a:gd name="T54" fmla="*/ 20 w 25"/>
                    <a:gd name="T55" fmla="*/ 12 h 16"/>
                    <a:gd name="T56" fmla="*/ 20 w 25"/>
                    <a:gd name="T57" fmla="*/ 12 h 16"/>
                    <a:gd name="T58" fmla="*/ 16 w 25"/>
                    <a:gd name="T59" fmla="*/ 13 h 16"/>
                    <a:gd name="T60" fmla="*/ 12 w 25"/>
                    <a:gd name="T61" fmla="*/ 14 h 16"/>
                    <a:gd name="T62" fmla="*/ 8 w 25"/>
                    <a:gd name="T63" fmla="*/ 13 h 16"/>
                    <a:gd name="T64" fmla="*/ 4 w 25"/>
                    <a:gd name="T65" fmla="*/ 12 h 16"/>
                    <a:gd name="T66" fmla="*/ 4 w 25"/>
                    <a:gd name="T67" fmla="*/ 12 h 16"/>
                    <a:gd name="T68" fmla="*/ 1 w 25"/>
                    <a:gd name="T69" fmla="*/ 9 h 16"/>
                    <a:gd name="T70" fmla="*/ 1 w 25"/>
                    <a:gd name="T71" fmla="*/ 6 h 16"/>
                    <a:gd name="T72" fmla="*/ 2 w 25"/>
                    <a:gd name="T73" fmla="*/ 4 h 16"/>
                    <a:gd name="T74" fmla="*/ 4 w 25"/>
                    <a:gd name="T75" fmla="*/ 1 h 16"/>
                    <a:gd name="T76" fmla="*/ 4 w 25"/>
                    <a:gd name="T77" fmla="*/ 1 h 16"/>
                    <a:gd name="T78" fmla="*/ 8 w 25"/>
                    <a:gd name="T79" fmla="*/ 0 h 16"/>
                    <a:gd name="T80" fmla="*/ 12 w 25"/>
                    <a:gd name="T81" fmla="*/ 0 h 16"/>
                    <a:gd name="T82" fmla="*/ 16 w 25"/>
                    <a:gd name="T83" fmla="*/ 0 h 16"/>
                    <a:gd name="T84" fmla="*/ 20 w 25"/>
                    <a:gd name="T85" fmla="*/ 2 h 16"/>
                    <a:gd name="T86" fmla="*/ 20 w 25"/>
                    <a:gd name="T87" fmla="*/ 2 h 16"/>
                    <a:gd name="T88" fmla="*/ 22 w 25"/>
                    <a:gd name="T89" fmla="*/ 4 h 16"/>
                    <a:gd name="T90" fmla="*/ 23 w 25"/>
                    <a:gd name="T91" fmla="*/ 6 h 16"/>
                    <a:gd name="T92" fmla="*/ 22 w 25"/>
                    <a:gd name="T93" fmla="*/ 10 h 16"/>
                    <a:gd name="T94" fmla="*/ 20 w 25"/>
                    <a:gd name="T95" fmla="*/ 12 h 16"/>
                    <a:gd name="T96" fmla="*/ 20 w 25"/>
                    <a:gd name="T97" fmla="*/ 1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5" h="16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5" y="0"/>
                      </a:lnTo>
                      <a:lnTo>
                        <a:pt x="9" y="0"/>
                      </a:lnTo>
                      <a:lnTo>
                        <a:pt x="3" y="2"/>
                      </a:lnTo>
                      <a:lnTo>
                        <a:pt x="1" y="3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1" y="12"/>
                      </a:lnTo>
                      <a:lnTo>
                        <a:pt x="3" y="14"/>
                      </a:lnTo>
                      <a:lnTo>
                        <a:pt x="6" y="15"/>
                      </a:lnTo>
                      <a:lnTo>
                        <a:pt x="9" y="16"/>
                      </a:lnTo>
                      <a:lnTo>
                        <a:pt x="13" y="16"/>
                      </a:lnTo>
                      <a:lnTo>
                        <a:pt x="16" y="16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2" y="12"/>
                      </a:lnTo>
                      <a:lnTo>
                        <a:pt x="23" y="11"/>
                      </a:lnTo>
                      <a:lnTo>
                        <a:pt x="25" y="7"/>
                      </a:lnTo>
                      <a:lnTo>
                        <a:pt x="25" y="7"/>
                      </a:lnTo>
                      <a:lnTo>
                        <a:pt x="23" y="5"/>
                      </a:lnTo>
                      <a:lnTo>
                        <a:pt x="22" y="3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20" y="12"/>
                      </a:moveTo>
                      <a:lnTo>
                        <a:pt x="20" y="12"/>
                      </a:lnTo>
                      <a:lnTo>
                        <a:pt x="16" y="13"/>
                      </a:lnTo>
                      <a:lnTo>
                        <a:pt x="12" y="14"/>
                      </a:lnTo>
                      <a:lnTo>
                        <a:pt x="8" y="13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1" y="9"/>
                      </a:lnTo>
                      <a:lnTo>
                        <a:pt x="1" y="6"/>
                      </a:lnTo>
                      <a:lnTo>
                        <a:pt x="2" y="4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6" y="0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2" y="4"/>
                      </a:lnTo>
                      <a:lnTo>
                        <a:pt x="23" y="6"/>
                      </a:lnTo>
                      <a:lnTo>
                        <a:pt x="22" y="10"/>
                      </a:lnTo>
                      <a:lnTo>
                        <a:pt x="20" y="12"/>
                      </a:lnTo>
                      <a:lnTo>
                        <a:pt x="20" y="12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28" name="Freeform 39">
                  <a:extLst>
                    <a:ext uri="{FF2B5EF4-FFF2-40B4-BE49-F238E27FC236}">
                      <a16:creationId xmlns:a16="http://schemas.microsoft.com/office/drawing/2014/main" id="{741D4236-F097-6A0D-6600-410B4ABFD13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03" y="2139"/>
                  <a:ext cx="7" cy="4"/>
                </a:xfrm>
                <a:custGeom>
                  <a:avLst/>
                  <a:gdLst>
                    <a:gd name="T0" fmla="*/ 19 w 22"/>
                    <a:gd name="T1" fmla="*/ 2 h 13"/>
                    <a:gd name="T2" fmla="*/ 19 w 22"/>
                    <a:gd name="T3" fmla="*/ 2 h 13"/>
                    <a:gd name="T4" fmla="*/ 15 w 22"/>
                    <a:gd name="T5" fmla="*/ 1 h 13"/>
                    <a:gd name="T6" fmla="*/ 11 w 22"/>
                    <a:gd name="T7" fmla="*/ 0 h 13"/>
                    <a:gd name="T8" fmla="*/ 7 w 22"/>
                    <a:gd name="T9" fmla="*/ 0 h 13"/>
                    <a:gd name="T10" fmla="*/ 3 w 22"/>
                    <a:gd name="T11" fmla="*/ 2 h 13"/>
                    <a:gd name="T12" fmla="*/ 3 w 22"/>
                    <a:gd name="T13" fmla="*/ 2 h 13"/>
                    <a:gd name="T14" fmla="*/ 1 w 22"/>
                    <a:gd name="T15" fmla="*/ 4 h 13"/>
                    <a:gd name="T16" fmla="*/ 0 w 22"/>
                    <a:gd name="T17" fmla="*/ 6 h 13"/>
                    <a:gd name="T18" fmla="*/ 0 w 22"/>
                    <a:gd name="T19" fmla="*/ 9 h 13"/>
                    <a:gd name="T20" fmla="*/ 3 w 22"/>
                    <a:gd name="T21" fmla="*/ 11 h 13"/>
                    <a:gd name="T22" fmla="*/ 3 w 22"/>
                    <a:gd name="T23" fmla="*/ 11 h 13"/>
                    <a:gd name="T24" fmla="*/ 7 w 22"/>
                    <a:gd name="T25" fmla="*/ 12 h 13"/>
                    <a:gd name="T26" fmla="*/ 11 w 22"/>
                    <a:gd name="T27" fmla="*/ 13 h 13"/>
                    <a:gd name="T28" fmla="*/ 15 w 22"/>
                    <a:gd name="T29" fmla="*/ 13 h 13"/>
                    <a:gd name="T30" fmla="*/ 19 w 22"/>
                    <a:gd name="T31" fmla="*/ 11 h 13"/>
                    <a:gd name="T32" fmla="*/ 19 w 22"/>
                    <a:gd name="T33" fmla="*/ 11 h 13"/>
                    <a:gd name="T34" fmla="*/ 21 w 22"/>
                    <a:gd name="T35" fmla="*/ 9 h 13"/>
                    <a:gd name="T36" fmla="*/ 22 w 22"/>
                    <a:gd name="T37" fmla="*/ 7 h 13"/>
                    <a:gd name="T38" fmla="*/ 21 w 22"/>
                    <a:gd name="T39" fmla="*/ 4 h 13"/>
                    <a:gd name="T40" fmla="*/ 19 w 22"/>
                    <a:gd name="T41" fmla="*/ 2 h 13"/>
                    <a:gd name="T42" fmla="*/ 19 w 22"/>
                    <a:gd name="T43" fmla="*/ 2 h 13"/>
                    <a:gd name="T44" fmla="*/ 15 w 22"/>
                    <a:gd name="T45" fmla="*/ 9 h 13"/>
                    <a:gd name="T46" fmla="*/ 15 w 22"/>
                    <a:gd name="T47" fmla="*/ 9 h 13"/>
                    <a:gd name="T48" fmla="*/ 11 w 22"/>
                    <a:gd name="T49" fmla="*/ 10 h 13"/>
                    <a:gd name="T50" fmla="*/ 7 w 22"/>
                    <a:gd name="T51" fmla="*/ 9 h 13"/>
                    <a:gd name="T52" fmla="*/ 7 w 22"/>
                    <a:gd name="T53" fmla="*/ 9 h 13"/>
                    <a:gd name="T54" fmla="*/ 6 w 22"/>
                    <a:gd name="T55" fmla="*/ 8 h 13"/>
                    <a:gd name="T56" fmla="*/ 5 w 22"/>
                    <a:gd name="T57" fmla="*/ 6 h 13"/>
                    <a:gd name="T58" fmla="*/ 6 w 22"/>
                    <a:gd name="T59" fmla="*/ 5 h 13"/>
                    <a:gd name="T60" fmla="*/ 7 w 22"/>
                    <a:gd name="T61" fmla="*/ 4 h 13"/>
                    <a:gd name="T62" fmla="*/ 7 w 22"/>
                    <a:gd name="T63" fmla="*/ 4 h 13"/>
                    <a:gd name="T64" fmla="*/ 11 w 22"/>
                    <a:gd name="T65" fmla="*/ 3 h 13"/>
                    <a:gd name="T66" fmla="*/ 15 w 22"/>
                    <a:gd name="T67" fmla="*/ 4 h 13"/>
                    <a:gd name="T68" fmla="*/ 15 w 22"/>
                    <a:gd name="T69" fmla="*/ 4 h 13"/>
                    <a:gd name="T70" fmla="*/ 16 w 22"/>
                    <a:gd name="T71" fmla="*/ 5 h 13"/>
                    <a:gd name="T72" fmla="*/ 16 w 22"/>
                    <a:gd name="T73" fmla="*/ 7 h 13"/>
                    <a:gd name="T74" fmla="*/ 16 w 22"/>
                    <a:gd name="T75" fmla="*/ 8 h 13"/>
                    <a:gd name="T76" fmla="*/ 15 w 22"/>
                    <a:gd name="T77" fmla="*/ 9 h 13"/>
                    <a:gd name="T78" fmla="*/ 15 w 22"/>
                    <a:gd name="T79" fmla="*/ 9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2" h="13">
                      <a:moveTo>
                        <a:pt x="19" y="2"/>
                      </a:moveTo>
                      <a:lnTo>
                        <a:pt x="19" y="2"/>
                      </a:lnTo>
                      <a:lnTo>
                        <a:pt x="15" y="1"/>
                      </a:lnTo>
                      <a:lnTo>
                        <a:pt x="11" y="0"/>
                      </a:lnTo>
                      <a:lnTo>
                        <a:pt x="7" y="0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3" y="11"/>
                      </a:lnTo>
                      <a:lnTo>
                        <a:pt x="3" y="11"/>
                      </a:lnTo>
                      <a:lnTo>
                        <a:pt x="7" y="12"/>
                      </a:lnTo>
                      <a:lnTo>
                        <a:pt x="11" y="13"/>
                      </a:lnTo>
                      <a:lnTo>
                        <a:pt x="15" y="13"/>
                      </a:lnTo>
                      <a:lnTo>
                        <a:pt x="19" y="11"/>
                      </a:lnTo>
                      <a:lnTo>
                        <a:pt x="19" y="11"/>
                      </a:lnTo>
                      <a:lnTo>
                        <a:pt x="21" y="9"/>
                      </a:lnTo>
                      <a:lnTo>
                        <a:pt x="22" y="7"/>
                      </a:lnTo>
                      <a:lnTo>
                        <a:pt x="21" y="4"/>
                      </a:lnTo>
                      <a:lnTo>
                        <a:pt x="19" y="2"/>
                      </a:lnTo>
                      <a:lnTo>
                        <a:pt x="19" y="2"/>
                      </a:lnTo>
                      <a:close/>
                      <a:moveTo>
                        <a:pt x="15" y="9"/>
                      </a:moveTo>
                      <a:lnTo>
                        <a:pt x="15" y="9"/>
                      </a:lnTo>
                      <a:lnTo>
                        <a:pt x="11" y="10"/>
                      </a:lnTo>
                      <a:lnTo>
                        <a:pt x="7" y="9"/>
                      </a:lnTo>
                      <a:lnTo>
                        <a:pt x="7" y="9"/>
                      </a:lnTo>
                      <a:lnTo>
                        <a:pt x="6" y="8"/>
                      </a:lnTo>
                      <a:lnTo>
                        <a:pt x="5" y="6"/>
                      </a:lnTo>
                      <a:lnTo>
                        <a:pt x="6" y="5"/>
                      </a:lnTo>
                      <a:lnTo>
                        <a:pt x="7" y="4"/>
                      </a:lnTo>
                      <a:lnTo>
                        <a:pt x="7" y="4"/>
                      </a:lnTo>
                      <a:lnTo>
                        <a:pt x="11" y="3"/>
                      </a:lnTo>
                      <a:lnTo>
                        <a:pt x="15" y="4"/>
                      </a:lnTo>
                      <a:lnTo>
                        <a:pt x="15" y="4"/>
                      </a:lnTo>
                      <a:lnTo>
                        <a:pt x="16" y="5"/>
                      </a:lnTo>
                      <a:lnTo>
                        <a:pt x="16" y="7"/>
                      </a:lnTo>
                      <a:lnTo>
                        <a:pt x="16" y="8"/>
                      </a:lnTo>
                      <a:lnTo>
                        <a:pt x="15" y="9"/>
                      </a:lnTo>
                      <a:lnTo>
                        <a:pt x="15" y="9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29" name="Freeform 40">
                  <a:extLst>
                    <a:ext uri="{FF2B5EF4-FFF2-40B4-BE49-F238E27FC236}">
                      <a16:creationId xmlns:a16="http://schemas.microsoft.com/office/drawing/2014/main" id="{4D477194-9FF4-253A-8A9E-D62D1F13EFE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03" y="2139"/>
                  <a:ext cx="8" cy="5"/>
                </a:xfrm>
                <a:custGeom>
                  <a:avLst/>
                  <a:gdLst>
                    <a:gd name="T0" fmla="*/ 20 w 25"/>
                    <a:gd name="T1" fmla="*/ 2 h 17"/>
                    <a:gd name="T2" fmla="*/ 20 w 25"/>
                    <a:gd name="T3" fmla="*/ 2 h 17"/>
                    <a:gd name="T4" fmla="*/ 15 w 25"/>
                    <a:gd name="T5" fmla="*/ 0 h 17"/>
                    <a:gd name="T6" fmla="*/ 9 w 25"/>
                    <a:gd name="T7" fmla="*/ 0 h 17"/>
                    <a:gd name="T8" fmla="*/ 3 w 25"/>
                    <a:gd name="T9" fmla="*/ 2 h 17"/>
                    <a:gd name="T10" fmla="*/ 1 w 25"/>
                    <a:gd name="T11" fmla="*/ 4 h 17"/>
                    <a:gd name="T12" fmla="*/ 0 w 25"/>
                    <a:gd name="T13" fmla="*/ 6 h 17"/>
                    <a:gd name="T14" fmla="*/ 0 w 25"/>
                    <a:gd name="T15" fmla="*/ 6 h 17"/>
                    <a:gd name="T16" fmla="*/ 0 w 25"/>
                    <a:gd name="T17" fmla="*/ 9 h 17"/>
                    <a:gd name="T18" fmla="*/ 1 w 25"/>
                    <a:gd name="T19" fmla="*/ 11 h 17"/>
                    <a:gd name="T20" fmla="*/ 3 w 25"/>
                    <a:gd name="T21" fmla="*/ 13 h 17"/>
                    <a:gd name="T22" fmla="*/ 6 w 25"/>
                    <a:gd name="T23" fmla="*/ 16 h 17"/>
                    <a:gd name="T24" fmla="*/ 9 w 25"/>
                    <a:gd name="T25" fmla="*/ 16 h 17"/>
                    <a:gd name="T26" fmla="*/ 13 w 25"/>
                    <a:gd name="T27" fmla="*/ 17 h 17"/>
                    <a:gd name="T28" fmla="*/ 16 w 25"/>
                    <a:gd name="T29" fmla="*/ 16 h 17"/>
                    <a:gd name="T30" fmla="*/ 20 w 25"/>
                    <a:gd name="T31" fmla="*/ 15 h 17"/>
                    <a:gd name="T32" fmla="*/ 20 w 25"/>
                    <a:gd name="T33" fmla="*/ 15 h 17"/>
                    <a:gd name="T34" fmla="*/ 20 w 25"/>
                    <a:gd name="T35" fmla="*/ 15 h 17"/>
                    <a:gd name="T36" fmla="*/ 20 w 25"/>
                    <a:gd name="T37" fmla="*/ 15 h 17"/>
                    <a:gd name="T38" fmla="*/ 22 w 25"/>
                    <a:gd name="T39" fmla="*/ 12 h 17"/>
                    <a:gd name="T40" fmla="*/ 23 w 25"/>
                    <a:gd name="T41" fmla="*/ 10 h 17"/>
                    <a:gd name="T42" fmla="*/ 25 w 25"/>
                    <a:gd name="T43" fmla="*/ 8 h 17"/>
                    <a:gd name="T44" fmla="*/ 25 w 25"/>
                    <a:gd name="T45" fmla="*/ 8 h 17"/>
                    <a:gd name="T46" fmla="*/ 23 w 25"/>
                    <a:gd name="T47" fmla="*/ 5 h 17"/>
                    <a:gd name="T48" fmla="*/ 22 w 25"/>
                    <a:gd name="T49" fmla="*/ 4 h 17"/>
                    <a:gd name="T50" fmla="*/ 20 w 25"/>
                    <a:gd name="T51" fmla="*/ 2 h 17"/>
                    <a:gd name="T52" fmla="*/ 20 w 25"/>
                    <a:gd name="T53" fmla="*/ 2 h 17"/>
                    <a:gd name="T54" fmla="*/ 20 w 25"/>
                    <a:gd name="T55" fmla="*/ 11 h 17"/>
                    <a:gd name="T56" fmla="*/ 20 w 25"/>
                    <a:gd name="T57" fmla="*/ 11 h 17"/>
                    <a:gd name="T58" fmla="*/ 16 w 25"/>
                    <a:gd name="T59" fmla="*/ 13 h 17"/>
                    <a:gd name="T60" fmla="*/ 12 w 25"/>
                    <a:gd name="T61" fmla="*/ 13 h 17"/>
                    <a:gd name="T62" fmla="*/ 8 w 25"/>
                    <a:gd name="T63" fmla="*/ 12 h 17"/>
                    <a:gd name="T64" fmla="*/ 4 w 25"/>
                    <a:gd name="T65" fmla="*/ 11 h 17"/>
                    <a:gd name="T66" fmla="*/ 4 w 25"/>
                    <a:gd name="T67" fmla="*/ 11 h 17"/>
                    <a:gd name="T68" fmla="*/ 1 w 25"/>
                    <a:gd name="T69" fmla="*/ 9 h 17"/>
                    <a:gd name="T70" fmla="*/ 1 w 25"/>
                    <a:gd name="T71" fmla="*/ 6 h 17"/>
                    <a:gd name="T72" fmla="*/ 2 w 25"/>
                    <a:gd name="T73" fmla="*/ 4 h 17"/>
                    <a:gd name="T74" fmla="*/ 4 w 25"/>
                    <a:gd name="T75" fmla="*/ 2 h 17"/>
                    <a:gd name="T76" fmla="*/ 4 w 25"/>
                    <a:gd name="T77" fmla="*/ 2 h 17"/>
                    <a:gd name="T78" fmla="*/ 8 w 25"/>
                    <a:gd name="T79" fmla="*/ 0 h 17"/>
                    <a:gd name="T80" fmla="*/ 12 w 25"/>
                    <a:gd name="T81" fmla="*/ 0 h 17"/>
                    <a:gd name="T82" fmla="*/ 16 w 25"/>
                    <a:gd name="T83" fmla="*/ 1 h 17"/>
                    <a:gd name="T84" fmla="*/ 20 w 25"/>
                    <a:gd name="T85" fmla="*/ 2 h 17"/>
                    <a:gd name="T86" fmla="*/ 20 w 25"/>
                    <a:gd name="T87" fmla="*/ 2 h 17"/>
                    <a:gd name="T88" fmla="*/ 22 w 25"/>
                    <a:gd name="T89" fmla="*/ 4 h 17"/>
                    <a:gd name="T90" fmla="*/ 23 w 25"/>
                    <a:gd name="T91" fmla="*/ 7 h 17"/>
                    <a:gd name="T92" fmla="*/ 22 w 25"/>
                    <a:gd name="T93" fmla="*/ 9 h 17"/>
                    <a:gd name="T94" fmla="*/ 20 w 25"/>
                    <a:gd name="T95" fmla="*/ 11 h 17"/>
                    <a:gd name="T96" fmla="*/ 20 w 25"/>
                    <a:gd name="T97" fmla="*/ 1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5" h="17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5" y="0"/>
                      </a:lnTo>
                      <a:lnTo>
                        <a:pt x="9" y="0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1" y="11"/>
                      </a:lnTo>
                      <a:lnTo>
                        <a:pt x="3" y="13"/>
                      </a:lnTo>
                      <a:lnTo>
                        <a:pt x="6" y="16"/>
                      </a:lnTo>
                      <a:lnTo>
                        <a:pt x="9" y="16"/>
                      </a:lnTo>
                      <a:lnTo>
                        <a:pt x="13" y="17"/>
                      </a:lnTo>
                      <a:lnTo>
                        <a:pt x="16" y="16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2" y="12"/>
                      </a:lnTo>
                      <a:lnTo>
                        <a:pt x="23" y="10"/>
                      </a:lnTo>
                      <a:lnTo>
                        <a:pt x="25" y="8"/>
                      </a:lnTo>
                      <a:lnTo>
                        <a:pt x="25" y="8"/>
                      </a:lnTo>
                      <a:lnTo>
                        <a:pt x="23" y="5"/>
                      </a:lnTo>
                      <a:lnTo>
                        <a:pt x="22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20" y="11"/>
                      </a:moveTo>
                      <a:lnTo>
                        <a:pt x="20" y="11"/>
                      </a:lnTo>
                      <a:lnTo>
                        <a:pt x="16" y="13"/>
                      </a:lnTo>
                      <a:lnTo>
                        <a:pt x="12" y="13"/>
                      </a:lnTo>
                      <a:lnTo>
                        <a:pt x="8" y="12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1" y="9"/>
                      </a:lnTo>
                      <a:lnTo>
                        <a:pt x="1" y="6"/>
                      </a:lnTo>
                      <a:lnTo>
                        <a:pt x="2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6" y="1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2" y="4"/>
                      </a:lnTo>
                      <a:lnTo>
                        <a:pt x="23" y="7"/>
                      </a:lnTo>
                      <a:lnTo>
                        <a:pt x="22" y="9"/>
                      </a:lnTo>
                      <a:lnTo>
                        <a:pt x="20" y="11"/>
                      </a:lnTo>
                      <a:lnTo>
                        <a:pt x="20" y="11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30" name="Freeform 41">
                  <a:extLst>
                    <a:ext uri="{FF2B5EF4-FFF2-40B4-BE49-F238E27FC236}">
                      <a16:creationId xmlns:a16="http://schemas.microsoft.com/office/drawing/2014/main" id="{DD8BFD1B-B384-AD0B-2754-DF06223C5C9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03" y="2137"/>
                  <a:ext cx="7" cy="4"/>
                </a:xfrm>
                <a:custGeom>
                  <a:avLst/>
                  <a:gdLst>
                    <a:gd name="T0" fmla="*/ 19 w 22"/>
                    <a:gd name="T1" fmla="*/ 2 h 13"/>
                    <a:gd name="T2" fmla="*/ 19 w 22"/>
                    <a:gd name="T3" fmla="*/ 2 h 13"/>
                    <a:gd name="T4" fmla="*/ 15 w 22"/>
                    <a:gd name="T5" fmla="*/ 1 h 13"/>
                    <a:gd name="T6" fmla="*/ 11 w 22"/>
                    <a:gd name="T7" fmla="*/ 0 h 13"/>
                    <a:gd name="T8" fmla="*/ 7 w 22"/>
                    <a:gd name="T9" fmla="*/ 1 h 13"/>
                    <a:gd name="T10" fmla="*/ 3 w 22"/>
                    <a:gd name="T11" fmla="*/ 2 h 13"/>
                    <a:gd name="T12" fmla="*/ 3 w 22"/>
                    <a:gd name="T13" fmla="*/ 2 h 13"/>
                    <a:gd name="T14" fmla="*/ 1 w 22"/>
                    <a:gd name="T15" fmla="*/ 4 h 13"/>
                    <a:gd name="T16" fmla="*/ 0 w 22"/>
                    <a:gd name="T17" fmla="*/ 7 h 13"/>
                    <a:gd name="T18" fmla="*/ 0 w 22"/>
                    <a:gd name="T19" fmla="*/ 9 h 13"/>
                    <a:gd name="T20" fmla="*/ 3 w 22"/>
                    <a:gd name="T21" fmla="*/ 11 h 13"/>
                    <a:gd name="T22" fmla="*/ 3 w 22"/>
                    <a:gd name="T23" fmla="*/ 11 h 13"/>
                    <a:gd name="T24" fmla="*/ 7 w 22"/>
                    <a:gd name="T25" fmla="*/ 13 h 13"/>
                    <a:gd name="T26" fmla="*/ 11 w 22"/>
                    <a:gd name="T27" fmla="*/ 13 h 13"/>
                    <a:gd name="T28" fmla="*/ 15 w 22"/>
                    <a:gd name="T29" fmla="*/ 13 h 13"/>
                    <a:gd name="T30" fmla="*/ 19 w 22"/>
                    <a:gd name="T31" fmla="*/ 12 h 13"/>
                    <a:gd name="T32" fmla="*/ 19 w 22"/>
                    <a:gd name="T33" fmla="*/ 12 h 13"/>
                    <a:gd name="T34" fmla="*/ 21 w 22"/>
                    <a:gd name="T35" fmla="*/ 9 h 13"/>
                    <a:gd name="T36" fmla="*/ 22 w 22"/>
                    <a:gd name="T37" fmla="*/ 7 h 13"/>
                    <a:gd name="T38" fmla="*/ 21 w 22"/>
                    <a:gd name="T39" fmla="*/ 5 h 13"/>
                    <a:gd name="T40" fmla="*/ 19 w 22"/>
                    <a:gd name="T41" fmla="*/ 2 h 13"/>
                    <a:gd name="T42" fmla="*/ 19 w 22"/>
                    <a:gd name="T43" fmla="*/ 2 h 13"/>
                    <a:gd name="T44" fmla="*/ 15 w 22"/>
                    <a:gd name="T45" fmla="*/ 9 h 13"/>
                    <a:gd name="T46" fmla="*/ 15 w 22"/>
                    <a:gd name="T47" fmla="*/ 9 h 13"/>
                    <a:gd name="T48" fmla="*/ 11 w 22"/>
                    <a:gd name="T49" fmla="*/ 10 h 13"/>
                    <a:gd name="T50" fmla="*/ 7 w 22"/>
                    <a:gd name="T51" fmla="*/ 9 h 13"/>
                    <a:gd name="T52" fmla="*/ 7 w 22"/>
                    <a:gd name="T53" fmla="*/ 9 h 13"/>
                    <a:gd name="T54" fmla="*/ 6 w 22"/>
                    <a:gd name="T55" fmla="*/ 8 h 13"/>
                    <a:gd name="T56" fmla="*/ 5 w 22"/>
                    <a:gd name="T57" fmla="*/ 7 h 13"/>
                    <a:gd name="T58" fmla="*/ 6 w 22"/>
                    <a:gd name="T59" fmla="*/ 6 h 13"/>
                    <a:gd name="T60" fmla="*/ 7 w 22"/>
                    <a:gd name="T61" fmla="*/ 5 h 13"/>
                    <a:gd name="T62" fmla="*/ 7 w 22"/>
                    <a:gd name="T63" fmla="*/ 5 h 13"/>
                    <a:gd name="T64" fmla="*/ 11 w 22"/>
                    <a:gd name="T65" fmla="*/ 4 h 13"/>
                    <a:gd name="T66" fmla="*/ 15 w 22"/>
                    <a:gd name="T67" fmla="*/ 5 h 13"/>
                    <a:gd name="T68" fmla="*/ 15 w 22"/>
                    <a:gd name="T69" fmla="*/ 5 h 13"/>
                    <a:gd name="T70" fmla="*/ 16 w 22"/>
                    <a:gd name="T71" fmla="*/ 6 h 13"/>
                    <a:gd name="T72" fmla="*/ 16 w 22"/>
                    <a:gd name="T73" fmla="*/ 7 h 13"/>
                    <a:gd name="T74" fmla="*/ 16 w 22"/>
                    <a:gd name="T75" fmla="*/ 8 h 13"/>
                    <a:gd name="T76" fmla="*/ 15 w 22"/>
                    <a:gd name="T77" fmla="*/ 9 h 13"/>
                    <a:gd name="T78" fmla="*/ 15 w 22"/>
                    <a:gd name="T79" fmla="*/ 9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2" h="13">
                      <a:moveTo>
                        <a:pt x="19" y="2"/>
                      </a:moveTo>
                      <a:lnTo>
                        <a:pt x="19" y="2"/>
                      </a:lnTo>
                      <a:lnTo>
                        <a:pt x="15" y="1"/>
                      </a:lnTo>
                      <a:lnTo>
                        <a:pt x="11" y="0"/>
                      </a:lnTo>
                      <a:lnTo>
                        <a:pt x="7" y="1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7"/>
                      </a:lnTo>
                      <a:lnTo>
                        <a:pt x="0" y="9"/>
                      </a:lnTo>
                      <a:lnTo>
                        <a:pt x="3" y="11"/>
                      </a:lnTo>
                      <a:lnTo>
                        <a:pt x="3" y="11"/>
                      </a:lnTo>
                      <a:lnTo>
                        <a:pt x="7" y="13"/>
                      </a:lnTo>
                      <a:lnTo>
                        <a:pt x="11" y="13"/>
                      </a:lnTo>
                      <a:lnTo>
                        <a:pt x="15" y="13"/>
                      </a:lnTo>
                      <a:lnTo>
                        <a:pt x="19" y="12"/>
                      </a:lnTo>
                      <a:lnTo>
                        <a:pt x="19" y="12"/>
                      </a:lnTo>
                      <a:lnTo>
                        <a:pt x="21" y="9"/>
                      </a:lnTo>
                      <a:lnTo>
                        <a:pt x="22" y="7"/>
                      </a:lnTo>
                      <a:lnTo>
                        <a:pt x="21" y="5"/>
                      </a:lnTo>
                      <a:lnTo>
                        <a:pt x="19" y="2"/>
                      </a:lnTo>
                      <a:lnTo>
                        <a:pt x="19" y="2"/>
                      </a:lnTo>
                      <a:close/>
                      <a:moveTo>
                        <a:pt x="15" y="9"/>
                      </a:moveTo>
                      <a:lnTo>
                        <a:pt x="15" y="9"/>
                      </a:lnTo>
                      <a:lnTo>
                        <a:pt x="11" y="10"/>
                      </a:lnTo>
                      <a:lnTo>
                        <a:pt x="7" y="9"/>
                      </a:lnTo>
                      <a:lnTo>
                        <a:pt x="7" y="9"/>
                      </a:lnTo>
                      <a:lnTo>
                        <a:pt x="6" y="8"/>
                      </a:lnTo>
                      <a:lnTo>
                        <a:pt x="5" y="7"/>
                      </a:lnTo>
                      <a:lnTo>
                        <a:pt x="6" y="6"/>
                      </a:lnTo>
                      <a:lnTo>
                        <a:pt x="7" y="5"/>
                      </a:lnTo>
                      <a:lnTo>
                        <a:pt x="7" y="5"/>
                      </a:lnTo>
                      <a:lnTo>
                        <a:pt x="11" y="4"/>
                      </a:lnTo>
                      <a:lnTo>
                        <a:pt x="15" y="5"/>
                      </a:lnTo>
                      <a:lnTo>
                        <a:pt x="15" y="5"/>
                      </a:lnTo>
                      <a:lnTo>
                        <a:pt x="16" y="6"/>
                      </a:lnTo>
                      <a:lnTo>
                        <a:pt x="16" y="7"/>
                      </a:lnTo>
                      <a:lnTo>
                        <a:pt x="16" y="8"/>
                      </a:lnTo>
                      <a:lnTo>
                        <a:pt x="15" y="9"/>
                      </a:lnTo>
                      <a:lnTo>
                        <a:pt x="15" y="9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31" name="Freeform 42">
                  <a:extLst>
                    <a:ext uri="{FF2B5EF4-FFF2-40B4-BE49-F238E27FC236}">
                      <a16:creationId xmlns:a16="http://schemas.microsoft.com/office/drawing/2014/main" id="{36505C22-C309-08FF-9C2D-C477AC6F409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03" y="2137"/>
                  <a:ext cx="8" cy="5"/>
                </a:xfrm>
                <a:custGeom>
                  <a:avLst/>
                  <a:gdLst>
                    <a:gd name="T0" fmla="*/ 20 w 25"/>
                    <a:gd name="T1" fmla="*/ 2 h 16"/>
                    <a:gd name="T2" fmla="*/ 20 w 25"/>
                    <a:gd name="T3" fmla="*/ 2 h 16"/>
                    <a:gd name="T4" fmla="*/ 15 w 25"/>
                    <a:gd name="T5" fmla="*/ 1 h 16"/>
                    <a:gd name="T6" fmla="*/ 9 w 25"/>
                    <a:gd name="T7" fmla="*/ 1 h 16"/>
                    <a:gd name="T8" fmla="*/ 3 w 25"/>
                    <a:gd name="T9" fmla="*/ 3 h 16"/>
                    <a:gd name="T10" fmla="*/ 1 w 25"/>
                    <a:gd name="T11" fmla="*/ 4 h 16"/>
                    <a:gd name="T12" fmla="*/ 0 w 25"/>
                    <a:gd name="T13" fmla="*/ 6 h 16"/>
                    <a:gd name="T14" fmla="*/ 0 w 25"/>
                    <a:gd name="T15" fmla="*/ 6 h 16"/>
                    <a:gd name="T16" fmla="*/ 0 w 25"/>
                    <a:gd name="T17" fmla="*/ 9 h 16"/>
                    <a:gd name="T18" fmla="*/ 1 w 25"/>
                    <a:gd name="T19" fmla="*/ 12 h 16"/>
                    <a:gd name="T20" fmla="*/ 3 w 25"/>
                    <a:gd name="T21" fmla="*/ 14 h 16"/>
                    <a:gd name="T22" fmla="*/ 6 w 25"/>
                    <a:gd name="T23" fmla="*/ 15 h 16"/>
                    <a:gd name="T24" fmla="*/ 9 w 25"/>
                    <a:gd name="T25" fmla="*/ 16 h 16"/>
                    <a:gd name="T26" fmla="*/ 13 w 25"/>
                    <a:gd name="T27" fmla="*/ 16 h 16"/>
                    <a:gd name="T28" fmla="*/ 16 w 25"/>
                    <a:gd name="T29" fmla="*/ 15 h 16"/>
                    <a:gd name="T30" fmla="*/ 20 w 25"/>
                    <a:gd name="T31" fmla="*/ 14 h 16"/>
                    <a:gd name="T32" fmla="*/ 20 w 25"/>
                    <a:gd name="T33" fmla="*/ 14 h 16"/>
                    <a:gd name="T34" fmla="*/ 20 w 25"/>
                    <a:gd name="T35" fmla="*/ 14 h 16"/>
                    <a:gd name="T36" fmla="*/ 20 w 25"/>
                    <a:gd name="T37" fmla="*/ 14 h 16"/>
                    <a:gd name="T38" fmla="*/ 22 w 25"/>
                    <a:gd name="T39" fmla="*/ 12 h 16"/>
                    <a:gd name="T40" fmla="*/ 23 w 25"/>
                    <a:gd name="T41" fmla="*/ 11 h 16"/>
                    <a:gd name="T42" fmla="*/ 25 w 25"/>
                    <a:gd name="T43" fmla="*/ 8 h 16"/>
                    <a:gd name="T44" fmla="*/ 25 w 25"/>
                    <a:gd name="T45" fmla="*/ 8 h 16"/>
                    <a:gd name="T46" fmla="*/ 23 w 25"/>
                    <a:gd name="T47" fmla="*/ 6 h 16"/>
                    <a:gd name="T48" fmla="*/ 22 w 25"/>
                    <a:gd name="T49" fmla="*/ 4 h 16"/>
                    <a:gd name="T50" fmla="*/ 20 w 25"/>
                    <a:gd name="T51" fmla="*/ 2 h 16"/>
                    <a:gd name="T52" fmla="*/ 20 w 25"/>
                    <a:gd name="T53" fmla="*/ 2 h 16"/>
                    <a:gd name="T54" fmla="*/ 20 w 25"/>
                    <a:gd name="T55" fmla="*/ 12 h 16"/>
                    <a:gd name="T56" fmla="*/ 20 w 25"/>
                    <a:gd name="T57" fmla="*/ 12 h 16"/>
                    <a:gd name="T58" fmla="*/ 16 w 25"/>
                    <a:gd name="T59" fmla="*/ 13 h 16"/>
                    <a:gd name="T60" fmla="*/ 12 w 25"/>
                    <a:gd name="T61" fmla="*/ 13 h 16"/>
                    <a:gd name="T62" fmla="*/ 8 w 25"/>
                    <a:gd name="T63" fmla="*/ 13 h 16"/>
                    <a:gd name="T64" fmla="*/ 4 w 25"/>
                    <a:gd name="T65" fmla="*/ 11 h 16"/>
                    <a:gd name="T66" fmla="*/ 4 w 25"/>
                    <a:gd name="T67" fmla="*/ 11 h 16"/>
                    <a:gd name="T68" fmla="*/ 1 w 25"/>
                    <a:gd name="T69" fmla="*/ 9 h 16"/>
                    <a:gd name="T70" fmla="*/ 1 w 25"/>
                    <a:gd name="T71" fmla="*/ 7 h 16"/>
                    <a:gd name="T72" fmla="*/ 2 w 25"/>
                    <a:gd name="T73" fmla="*/ 4 h 16"/>
                    <a:gd name="T74" fmla="*/ 4 w 25"/>
                    <a:gd name="T75" fmla="*/ 2 h 16"/>
                    <a:gd name="T76" fmla="*/ 4 w 25"/>
                    <a:gd name="T77" fmla="*/ 2 h 16"/>
                    <a:gd name="T78" fmla="*/ 8 w 25"/>
                    <a:gd name="T79" fmla="*/ 1 h 16"/>
                    <a:gd name="T80" fmla="*/ 12 w 25"/>
                    <a:gd name="T81" fmla="*/ 0 h 16"/>
                    <a:gd name="T82" fmla="*/ 16 w 25"/>
                    <a:gd name="T83" fmla="*/ 1 h 16"/>
                    <a:gd name="T84" fmla="*/ 20 w 25"/>
                    <a:gd name="T85" fmla="*/ 2 h 16"/>
                    <a:gd name="T86" fmla="*/ 20 w 25"/>
                    <a:gd name="T87" fmla="*/ 2 h 16"/>
                    <a:gd name="T88" fmla="*/ 22 w 25"/>
                    <a:gd name="T89" fmla="*/ 5 h 16"/>
                    <a:gd name="T90" fmla="*/ 23 w 25"/>
                    <a:gd name="T91" fmla="*/ 7 h 16"/>
                    <a:gd name="T92" fmla="*/ 22 w 25"/>
                    <a:gd name="T93" fmla="*/ 9 h 16"/>
                    <a:gd name="T94" fmla="*/ 20 w 25"/>
                    <a:gd name="T95" fmla="*/ 12 h 16"/>
                    <a:gd name="T96" fmla="*/ 20 w 25"/>
                    <a:gd name="T97" fmla="*/ 1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5" h="16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5" y="1"/>
                      </a:lnTo>
                      <a:lnTo>
                        <a:pt x="9" y="1"/>
                      </a:lnTo>
                      <a:lnTo>
                        <a:pt x="3" y="3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1" y="12"/>
                      </a:lnTo>
                      <a:lnTo>
                        <a:pt x="3" y="14"/>
                      </a:lnTo>
                      <a:lnTo>
                        <a:pt x="6" y="15"/>
                      </a:lnTo>
                      <a:lnTo>
                        <a:pt x="9" y="16"/>
                      </a:lnTo>
                      <a:lnTo>
                        <a:pt x="13" y="16"/>
                      </a:lnTo>
                      <a:lnTo>
                        <a:pt x="16" y="15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2" y="12"/>
                      </a:lnTo>
                      <a:lnTo>
                        <a:pt x="23" y="11"/>
                      </a:lnTo>
                      <a:lnTo>
                        <a:pt x="25" y="8"/>
                      </a:lnTo>
                      <a:lnTo>
                        <a:pt x="25" y="8"/>
                      </a:lnTo>
                      <a:lnTo>
                        <a:pt x="23" y="6"/>
                      </a:lnTo>
                      <a:lnTo>
                        <a:pt x="22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20" y="12"/>
                      </a:moveTo>
                      <a:lnTo>
                        <a:pt x="20" y="12"/>
                      </a:lnTo>
                      <a:lnTo>
                        <a:pt x="16" y="13"/>
                      </a:lnTo>
                      <a:lnTo>
                        <a:pt x="12" y="13"/>
                      </a:lnTo>
                      <a:lnTo>
                        <a:pt x="8" y="13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1" y="9"/>
                      </a:lnTo>
                      <a:lnTo>
                        <a:pt x="1" y="7"/>
                      </a:lnTo>
                      <a:lnTo>
                        <a:pt x="2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8" y="1"/>
                      </a:lnTo>
                      <a:lnTo>
                        <a:pt x="12" y="0"/>
                      </a:lnTo>
                      <a:lnTo>
                        <a:pt x="16" y="1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2" y="5"/>
                      </a:lnTo>
                      <a:lnTo>
                        <a:pt x="23" y="7"/>
                      </a:lnTo>
                      <a:lnTo>
                        <a:pt x="22" y="9"/>
                      </a:lnTo>
                      <a:lnTo>
                        <a:pt x="20" y="12"/>
                      </a:lnTo>
                      <a:lnTo>
                        <a:pt x="20" y="12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32" name="Freeform 43">
                  <a:extLst>
                    <a:ext uri="{FF2B5EF4-FFF2-40B4-BE49-F238E27FC236}">
                      <a16:creationId xmlns:a16="http://schemas.microsoft.com/office/drawing/2014/main" id="{DA7D3DF5-4A43-EFF6-67CD-84C12076398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03" y="2135"/>
                  <a:ext cx="7" cy="4"/>
                </a:xfrm>
                <a:custGeom>
                  <a:avLst/>
                  <a:gdLst>
                    <a:gd name="T0" fmla="*/ 19 w 22"/>
                    <a:gd name="T1" fmla="*/ 2 h 13"/>
                    <a:gd name="T2" fmla="*/ 19 w 22"/>
                    <a:gd name="T3" fmla="*/ 2 h 13"/>
                    <a:gd name="T4" fmla="*/ 15 w 22"/>
                    <a:gd name="T5" fmla="*/ 0 h 13"/>
                    <a:gd name="T6" fmla="*/ 11 w 22"/>
                    <a:gd name="T7" fmla="*/ 0 h 13"/>
                    <a:gd name="T8" fmla="*/ 7 w 22"/>
                    <a:gd name="T9" fmla="*/ 0 h 13"/>
                    <a:gd name="T10" fmla="*/ 3 w 22"/>
                    <a:gd name="T11" fmla="*/ 2 h 13"/>
                    <a:gd name="T12" fmla="*/ 3 w 22"/>
                    <a:gd name="T13" fmla="*/ 2 h 13"/>
                    <a:gd name="T14" fmla="*/ 1 w 22"/>
                    <a:gd name="T15" fmla="*/ 4 h 13"/>
                    <a:gd name="T16" fmla="*/ 0 w 22"/>
                    <a:gd name="T17" fmla="*/ 6 h 13"/>
                    <a:gd name="T18" fmla="*/ 0 w 22"/>
                    <a:gd name="T19" fmla="*/ 9 h 13"/>
                    <a:gd name="T20" fmla="*/ 3 w 22"/>
                    <a:gd name="T21" fmla="*/ 11 h 13"/>
                    <a:gd name="T22" fmla="*/ 3 w 22"/>
                    <a:gd name="T23" fmla="*/ 11 h 13"/>
                    <a:gd name="T24" fmla="*/ 7 w 22"/>
                    <a:gd name="T25" fmla="*/ 12 h 13"/>
                    <a:gd name="T26" fmla="*/ 11 w 22"/>
                    <a:gd name="T27" fmla="*/ 13 h 13"/>
                    <a:gd name="T28" fmla="*/ 15 w 22"/>
                    <a:gd name="T29" fmla="*/ 12 h 13"/>
                    <a:gd name="T30" fmla="*/ 19 w 22"/>
                    <a:gd name="T31" fmla="*/ 11 h 13"/>
                    <a:gd name="T32" fmla="*/ 19 w 22"/>
                    <a:gd name="T33" fmla="*/ 11 h 13"/>
                    <a:gd name="T34" fmla="*/ 21 w 22"/>
                    <a:gd name="T35" fmla="*/ 9 h 13"/>
                    <a:gd name="T36" fmla="*/ 22 w 22"/>
                    <a:gd name="T37" fmla="*/ 6 h 13"/>
                    <a:gd name="T38" fmla="*/ 21 w 22"/>
                    <a:gd name="T39" fmla="*/ 4 h 13"/>
                    <a:gd name="T40" fmla="*/ 19 w 22"/>
                    <a:gd name="T41" fmla="*/ 2 h 13"/>
                    <a:gd name="T42" fmla="*/ 19 w 22"/>
                    <a:gd name="T43" fmla="*/ 2 h 13"/>
                    <a:gd name="T44" fmla="*/ 15 w 22"/>
                    <a:gd name="T45" fmla="*/ 9 h 13"/>
                    <a:gd name="T46" fmla="*/ 15 w 22"/>
                    <a:gd name="T47" fmla="*/ 9 h 13"/>
                    <a:gd name="T48" fmla="*/ 11 w 22"/>
                    <a:gd name="T49" fmla="*/ 9 h 13"/>
                    <a:gd name="T50" fmla="*/ 7 w 22"/>
                    <a:gd name="T51" fmla="*/ 9 h 13"/>
                    <a:gd name="T52" fmla="*/ 7 w 22"/>
                    <a:gd name="T53" fmla="*/ 9 h 13"/>
                    <a:gd name="T54" fmla="*/ 6 w 22"/>
                    <a:gd name="T55" fmla="*/ 7 h 13"/>
                    <a:gd name="T56" fmla="*/ 5 w 22"/>
                    <a:gd name="T57" fmla="*/ 6 h 13"/>
                    <a:gd name="T58" fmla="*/ 6 w 22"/>
                    <a:gd name="T59" fmla="*/ 5 h 13"/>
                    <a:gd name="T60" fmla="*/ 7 w 22"/>
                    <a:gd name="T61" fmla="*/ 4 h 13"/>
                    <a:gd name="T62" fmla="*/ 7 w 22"/>
                    <a:gd name="T63" fmla="*/ 4 h 13"/>
                    <a:gd name="T64" fmla="*/ 11 w 22"/>
                    <a:gd name="T65" fmla="*/ 3 h 13"/>
                    <a:gd name="T66" fmla="*/ 15 w 22"/>
                    <a:gd name="T67" fmla="*/ 4 h 13"/>
                    <a:gd name="T68" fmla="*/ 15 w 22"/>
                    <a:gd name="T69" fmla="*/ 4 h 13"/>
                    <a:gd name="T70" fmla="*/ 16 w 22"/>
                    <a:gd name="T71" fmla="*/ 5 h 13"/>
                    <a:gd name="T72" fmla="*/ 16 w 22"/>
                    <a:gd name="T73" fmla="*/ 6 h 13"/>
                    <a:gd name="T74" fmla="*/ 16 w 22"/>
                    <a:gd name="T75" fmla="*/ 8 h 13"/>
                    <a:gd name="T76" fmla="*/ 15 w 22"/>
                    <a:gd name="T77" fmla="*/ 9 h 13"/>
                    <a:gd name="T78" fmla="*/ 15 w 22"/>
                    <a:gd name="T79" fmla="*/ 9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2" h="13">
                      <a:moveTo>
                        <a:pt x="19" y="2"/>
                      </a:moveTo>
                      <a:lnTo>
                        <a:pt x="19" y="2"/>
                      </a:lnTo>
                      <a:lnTo>
                        <a:pt x="15" y="0"/>
                      </a:lnTo>
                      <a:lnTo>
                        <a:pt x="11" y="0"/>
                      </a:lnTo>
                      <a:lnTo>
                        <a:pt x="7" y="0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3" y="11"/>
                      </a:lnTo>
                      <a:lnTo>
                        <a:pt x="3" y="11"/>
                      </a:lnTo>
                      <a:lnTo>
                        <a:pt x="7" y="12"/>
                      </a:lnTo>
                      <a:lnTo>
                        <a:pt x="11" y="13"/>
                      </a:lnTo>
                      <a:lnTo>
                        <a:pt x="15" y="12"/>
                      </a:lnTo>
                      <a:lnTo>
                        <a:pt x="19" y="11"/>
                      </a:lnTo>
                      <a:lnTo>
                        <a:pt x="19" y="11"/>
                      </a:lnTo>
                      <a:lnTo>
                        <a:pt x="21" y="9"/>
                      </a:lnTo>
                      <a:lnTo>
                        <a:pt x="22" y="6"/>
                      </a:lnTo>
                      <a:lnTo>
                        <a:pt x="21" y="4"/>
                      </a:lnTo>
                      <a:lnTo>
                        <a:pt x="19" y="2"/>
                      </a:lnTo>
                      <a:lnTo>
                        <a:pt x="19" y="2"/>
                      </a:lnTo>
                      <a:close/>
                      <a:moveTo>
                        <a:pt x="15" y="9"/>
                      </a:moveTo>
                      <a:lnTo>
                        <a:pt x="15" y="9"/>
                      </a:lnTo>
                      <a:lnTo>
                        <a:pt x="11" y="9"/>
                      </a:lnTo>
                      <a:lnTo>
                        <a:pt x="7" y="9"/>
                      </a:lnTo>
                      <a:lnTo>
                        <a:pt x="7" y="9"/>
                      </a:lnTo>
                      <a:lnTo>
                        <a:pt x="6" y="7"/>
                      </a:lnTo>
                      <a:lnTo>
                        <a:pt x="5" y="6"/>
                      </a:lnTo>
                      <a:lnTo>
                        <a:pt x="6" y="5"/>
                      </a:lnTo>
                      <a:lnTo>
                        <a:pt x="7" y="4"/>
                      </a:lnTo>
                      <a:lnTo>
                        <a:pt x="7" y="4"/>
                      </a:lnTo>
                      <a:lnTo>
                        <a:pt x="11" y="3"/>
                      </a:lnTo>
                      <a:lnTo>
                        <a:pt x="15" y="4"/>
                      </a:lnTo>
                      <a:lnTo>
                        <a:pt x="15" y="4"/>
                      </a:lnTo>
                      <a:lnTo>
                        <a:pt x="16" y="5"/>
                      </a:lnTo>
                      <a:lnTo>
                        <a:pt x="16" y="6"/>
                      </a:lnTo>
                      <a:lnTo>
                        <a:pt x="16" y="8"/>
                      </a:lnTo>
                      <a:lnTo>
                        <a:pt x="15" y="9"/>
                      </a:lnTo>
                      <a:lnTo>
                        <a:pt x="15" y="9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33" name="Freeform 44">
                  <a:extLst>
                    <a:ext uri="{FF2B5EF4-FFF2-40B4-BE49-F238E27FC236}">
                      <a16:creationId xmlns:a16="http://schemas.microsoft.com/office/drawing/2014/main" id="{F19D73C8-135F-C6F5-28BF-D204E0DD86B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03" y="2135"/>
                  <a:ext cx="8" cy="5"/>
                </a:xfrm>
                <a:custGeom>
                  <a:avLst/>
                  <a:gdLst>
                    <a:gd name="T0" fmla="*/ 20 w 25"/>
                    <a:gd name="T1" fmla="*/ 2 h 15"/>
                    <a:gd name="T2" fmla="*/ 20 w 25"/>
                    <a:gd name="T3" fmla="*/ 2 h 15"/>
                    <a:gd name="T4" fmla="*/ 15 w 25"/>
                    <a:gd name="T5" fmla="*/ 0 h 15"/>
                    <a:gd name="T6" fmla="*/ 9 w 25"/>
                    <a:gd name="T7" fmla="*/ 0 h 15"/>
                    <a:gd name="T8" fmla="*/ 3 w 25"/>
                    <a:gd name="T9" fmla="*/ 2 h 15"/>
                    <a:gd name="T10" fmla="*/ 1 w 25"/>
                    <a:gd name="T11" fmla="*/ 4 h 15"/>
                    <a:gd name="T12" fmla="*/ 0 w 25"/>
                    <a:gd name="T13" fmla="*/ 6 h 15"/>
                    <a:gd name="T14" fmla="*/ 0 w 25"/>
                    <a:gd name="T15" fmla="*/ 6 h 15"/>
                    <a:gd name="T16" fmla="*/ 0 w 25"/>
                    <a:gd name="T17" fmla="*/ 9 h 15"/>
                    <a:gd name="T18" fmla="*/ 1 w 25"/>
                    <a:gd name="T19" fmla="*/ 11 h 15"/>
                    <a:gd name="T20" fmla="*/ 3 w 25"/>
                    <a:gd name="T21" fmla="*/ 13 h 15"/>
                    <a:gd name="T22" fmla="*/ 6 w 25"/>
                    <a:gd name="T23" fmla="*/ 14 h 15"/>
                    <a:gd name="T24" fmla="*/ 9 w 25"/>
                    <a:gd name="T25" fmla="*/ 15 h 15"/>
                    <a:gd name="T26" fmla="*/ 13 w 25"/>
                    <a:gd name="T27" fmla="*/ 15 h 15"/>
                    <a:gd name="T28" fmla="*/ 16 w 25"/>
                    <a:gd name="T29" fmla="*/ 15 h 15"/>
                    <a:gd name="T30" fmla="*/ 20 w 25"/>
                    <a:gd name="T31" fmla="*/ 14 h 15"/>
                    <a:gd name="T32" fmla="*/ 20 w 25"/>
                    <a:gd name="T33" fmla="*/ 14 h 15"/>
                    <a:gd name="T34" fmla="*/ 20 w 25"/>
                    <a:gd name="T35" fmla="*/ 14 h 15"/>
                    <a:gd name="T36" fmla="*/ 20 w 25"/>
                    <a:gd name="T37" fmla="*/ 14 h 15"/>
                    <a:gd name="T38" fmla="*/ 22 w 25"/>
                    <a:gd name="T39" fmla="*/ 12 h 15"/>
                    <a:gd name="T40" fmla="*/ 23 w 25"/>
                    <a:gd name="T41" fmla="*/ 10 h 15"/>
                    <a:gd name="T42" fmla="*/ 25 w 25"/>
                    <a:gd name="T43" fmla="*/ 8 h 15"/>
                    <a:gd name="T44" fmla="*/ 25 w 25"/>
                    <a:gd name="T45" fmla="*/ 8 h 15"/>
                    <a:gd name="T46" fmla="*/ 23 w 25"/>
                    <a:gd name="T47" fmla="*/ 5 h 15"/>
                    <a:gd name="T48" fmla="*/ 22 w 25"/>
                    <a:gd name="T49" fmla="*/ 4 h 15"/>
                    <a:gd name="T50" fmla="*/ 20 w 25"/>
                    <a:gd name="T51" fmla="*/ 2 h 15"/>
                    <a:gd name="T52" fmla="*/ 20 w 25"/>
                    <a:gd name="T53" fmla="*/ 2 h 15"/>
                    <a:gd name="T54" fmla="*/ 20 w 25"/>
                    <a:gd name="T55" fmla="*/ 11 h 15"/>
                    <a:gd name="T56" fmla="*/ 20 w 25"/>
                    <a:gd name="T57" fmla="*/ 11 h 15"/>
                    <a:gd name="T58" fmla="*/ 16 w 25"/>
                    <a:gd name="T59" fmla="*/ 12 h 15"/>
                    <a:gd name="T60" fmla="*/ 12 w 25"/>
                    <a:gd name="T61" fmla="*/ 13 h 15"/>
                    <a:gd name="T62" fmla="*/ 8 w 25"/>
                    <a:gd name="T63" fmla="*/ 12 h 15"/>
                    <a:gd name="T64" fmla="*/ 4 w 25"/>
                    <a:gd name="T65" fmla="*/ 11 h 15"/>
                    <a:gd name="T66" fmla="*/ 4 w 25"/>
                    <a:gd name="T67" fmla="*/ 11 h 15"/>
                    <a:gd name="T68" fmla="*/ 1 w 25"/>
                    <a:gd name="T69" fmla="*/ 9 h 15"/>
                    <a:gd name="T70" fmla="*/ 1 w 25"/>
                    <a:gd name="T71" fmla="*/ 6 h 15"/>
                    <a:gd name="T72" fmla="*/ 2 w 25"/>
                    <a:gd name="T73" fmla="*/ 4 h 15"/>
                    <a:gd name="T74" fmla="*/ 4 w 25"/>
                    <a:gd name="T75" fmla="*/ 2 h 15"/>
                    <a:gd name="T76" fmla="*/ 4 w 25"/>
                    <a:gd name="T77" fmla="*/ 2 h 15"/>
                    <a:gd name="T78" fmla="*/ 8 w 25"/>
                    <a:gd name="T79" fmla="*/ 0 h 15"/>
                    <a:gd name="T80" fmla="*/ 12 w 25"/>
                    <a:gd name="T81" fmla="*/ 0 h 15"/>
                    <a:gd name="T82" fmla="*/ 16 w 25"/>
                    <a:gd name="T83" fmla="*/ 0 h 15"/>
                    <a:gd name="T84" fmla="*/ 20 w 25"/>
                    <a:gd name="T85" fmla="*/ 2 h 15"/>
                    <a:gd name="T86" fmla="*/ 20 w 25"/>
                    <a:gd name="T87" fmla="*/ 2 h 15"/>
                    <a:gd name="T88" fmla="*/ 22 w 25"/>
                    <a:gd name="T89" fmla="*/ 4 h 15"/>
                    <a:gd name="T90" fmla="*/ 23 w 25"/>
                    <a:gd name="T91" fmla="*/ 6 h 15"/>
                    <a:gd name="T92" fmla="*/ 22 w 25"/>
                    <a:gd name="T93" fmla="*/ 9 h 15"/>
                    <a:gd name="T94" fmla="*/ 20 w 25"/>
                    <a:gd name="T95" fmla="*/ 11 h 15"/>
                    <a:gd name="T96" fmla="*/ 20 w 25"/>
                    <a:gd name="T97" fmla="*/ 1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5" h="15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5" y="0"/>
                      </a:lnTo>
                      <a:lnTo>
                        <a:pt x="9" y="0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1" y="11"/>
                      </a:lnTo>
                      <a:lnTo>
                        <a:pt x="3" y="13"/>
                      </a:lnTo>
                      <a:lnTo>
                        <a:pt x="6" y="14"/>
                      </a:lnTo>
                      <a:lnTo>
                        <a:pt x="9" y="15"/>
                      </a:lnTo>
                      <a:lnTo>
                        <a:pt x="13" y="15"/>
                      </a:lnTo>
                      <a:lnTo>
                        <a:pt x="16" y="15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2" y="12"/>
                      </a:lnTo>
                      <a:lnTo>
                        <a:pt x="23" y="10"/>
                      </a:lnTo>
                      <a:lnTo>
                        <a:pt x="25" y="8"/>
                      </a:lnTo>
                      <a:lnTo>
                        <a:pt x="25" y="8"/>
                      </a:lnTo>
                      <a:lnTo>
                        <a:pt x="23" y="5"/>
                      </a:lnTo>
                      <a:lnTo>
                        <a:pt x="22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20" y="11"/>
                      </a:moveTo>
                      <a:lnTo>
                        <a:pt x="20" y="11"/>
                      </a:lnTo>
                      <a:lnTo>
                        <a:pt x="16" y="12"/>
                      </a:lnTo>
                      <a:lnTo>
                        <a:pt x="12" y="13"/>
                      </a:lnTo>
                      <a:lnTo>
                        <a:pt x="8" y="12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1" y="9"/>
                      </a:lnTo>
                      <a:lnTo>
                        <a:pt x="1" y="6"/>
                      </a:lnTo>
                      <a:lnTo>
                        <a:pt x="2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6" y="0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2" y="4"/>
                      </a:lnTo>
                      <a:lnTo>
                        <a:pt x="23" y="6"/>
                      </a:lnTo>
                      <a:lnTo>
                        <a:pt x="22" y="9"/>
                      </a:lnTo>
                      <a:lnTo>
                        <a:pt x="20" y="11"/>
                      </a:lnTo>
                      <a:lnTo>
                        <a:pt x="20" y="11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34" name="Freeform 45">
                  <a:extLst>
                    <a:ext uri="{FF2B5EF4-FFF2-40B4-BE49-F238E27FC236}">
                      <a16:creationId xmlns:a16="http://schemas.microsoft.com/office/drawing/2014/main" id="{80F75069-E5A1-929E-1E0F-9A68D839268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03" y="2133"/>
                  <a:ext cx="7" cy="4"/>
                </a:xfrm>
                <a:custGeom>
                  <a:avLst/>
                  <a:gdLst>
                    <a:gd name="T0" fmla="*/ 19 w 22"/>
                    <a:gd name="T1" fmla="*/ 12 h 14"/>
                    <a:gd name="T2" fmla="*/ 19 w 22"/>
                    <a:gd name="T3" fmla="*/ 12 h 14"/>
                    <a:gd name="T4" fmla="*/ 15 w 22"/>
                    <a:gd name="T5" fmla="*/ 14 h 14"/>
                    <a:gd name="T6" fmla="*/ 11 w 22"/>
                    <a:gd name="T7" fmla="*/ 14 h 14"/>
                    <a:gd name="T8" fmla="*/ 7 w 22"/>
                    <a:gd name="T9" fmla="*/ 14 h 14"/>
                    <a:gd name="T10" fmla="*/ 3 w 22"/>
                    <a:gd name="T11" fmla="*/ 12 h 14"/>
                    <a:gd name="T12" fmla="*/ 3 w 22"/>
                    <a:gd name="T13" fmla="*/ 12 h 14"/>
                    <a:gd name="T14" fmla="*/ 0 w 22"/>
                    <a:gd name="T15" fmla="*/ 10 h 14"/>
                    <a:gd name="T16" fmla="*/ 0 w 22"/>
                    <a:gd name="T17" fmla="*/ 8 h 14"/>
                    <a:gd name="T18" fmla="*/ 1 w 22"/>
                    <a:gd name="T19" fmla="*/ 5 h 14"/>
                    <a:gd name="T20" fmla="*/ 3 w 22"/>
                    <a:gd name="T21" fmla="*/ 2 h 14"/>
                    <a:gd name="T22" fmla="*/ 3 w 22"/>
                    <a:gd name="T23" fmla="*/ 2 h 14"/>
                    <a:gd name="T24" fmla="*/ 7 w 22"/>
                    <a:gd name="T25" fmla="*/ 1 h 14"/>
                    <a:gd name="T26" fmla="*/ 11 w 22"/>
                    <a:gd name="T27" fmla="*/ 0 h 14"/>
                    <a:gd name="T28" fmla="*/ 15 w 22"/>
                    <a:gd name="T29" fmla="*/ 1 h 14"/>
                    <a:gd name="T30" fmla="*/ 19 w 22"/>
                    <a:gd name="T31" fmla="*/ 2 h 14"/>
                    <a:gd name="T32" fmla="*/ 19 w 22"/>
                    <a:gd name="T33" fmla="*/ 2 h 14"/>
                    <a:gd name="T34" fmla="*/ 21 w 22"/>
                    <a:gd name="T35" fmla="*/ 5 h 14"/>
                    <a:gd name="T36" fmla="*/ 22 w 22"/>
                    <a:gd name="T37" fmla="*/ 8 h 14"/>
                    <a:gd name="T38" fmla="*/ 21 w 22"/>
                    <a:gd name="T39" fmla="*/ 10 h 14"/>
                    <a:gd name="T40" fmla="*/ 19 w 22"/>
                    <a:gd name="T41" fmla="*/ 12 h 14"/>
                    <a:gd name="T42" fmla="*/ 19 w 22"/>
                    <a:gd name="T43" fmla="*/ 12 h 14"/>
                    <a:gd name="T44" fmla="*/ 15 w 22"/>
                    <a:gd name="T45" fmla="*/ 10 h 14"/>
                    <a:gd name="T46" fmla="*/ 15 w 22"/>
                    <a:gd name="T47" fmla="*/ 10 h 14"/>
                    <a:gd name="T48" fmla="*/ 16 w 22"/>
                    <a:gd name="T49" fmla="*/ 9 h 14"/>
                    <a:gd name="T50" fmla="*/ 16 w 22"/>
                    <a:gd name="T51" fmla="*/ 8 h 14"/>
                    <a:gd name="T52" fmla="*/ 16 w 22"/>
                    <a:gd name="T53" fmla="*/ 7 h 14"/>
                    <a:gd name="T54" fmla="*/ 15 w 22"/>
                    <a:gd name="T55" fmla="*/ 6 h 14"/>
                    <a:gd name="T56" fmla="*/ 15 w 22"/>
                    <a:gd name="T57" fmla="*/ 6 h 14"/>
                    <a:gd name="T58" fmla="*/ 11 w 22"/>
                    <a:gd name="T59" fmla="*/ 5 h 14"/>
                    <a:gd name="T60" fmla="*/ 7 w 22"/>
                    <a:gd name="T61" fmla="*/ 5 h 14"/>
                    <a:gd name="T62" fmla="*/ 7 w 22"/>
                    <a:gd name="T63" fmla="*/ 5 h 14"/>
                    <a:gd name="T64" fmla="*/ 6 w 22"/>
                    <a:gd name="T65" fmla="*/ 7 h 14"/>
                    <a:gd name="T66" fmla="*/ 6 w 22"/>
                    <a:gd name="T67" fmla="*/ 8 h 14"/>
                    <a:gd name="T68" fmla="*/ 6 w 22"/>
                    <a:gd name="T69" fmla="*/ 9 h 14"/>
                    <a:gd name="T70" fmla="*/ 7 w 22"/>
                    <a:gd name="T71" fmla="*/ 10 h 14"/>
                    <a:gd name="T72" fmla="*/ 7 w 22"/>
                    <a:gd name="T73" fmla="*/ 10 h 14"/>
                    <a:gd name="T74" fmla="*/ 11 w 22"/>
                    <a:gd name="T75" fmla="*/ 11 h 14"/>
                    <a:gd name="T76" fmla="*/ 15 w 22"/>
                    <a:gd name="T77" fmla="*/ 10 h 14"/>
                    <a:gd name="T78" fmla="*/ 15 w 22"/>
                    <a:gd name="T79" fmla="*/ 1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2" h="14">
                      <a:moveTo>
                        <a:pt x="19" y="12"/>
                      </a:moveTo>
                      <a:lnTo>
                        <a:pt x="19" y="12"/>
                      </a:lnTo>
                      <a:lnTo>
                        <a:pt x="15" y="14"/>
                      </a:lnTo>
                      <a:lnTo>
                        <a:pt x="11" y="14"/>
                      </a:lnTo>
                      <a:lnTo>
                        <a:pt x="7" y="14"/>
                      </a:lnTo>
                      <a:lnTo>
                        <a:pt x="3" y="12"/>
                      </a:lnTo>
                      <a:lnTo>
                        <a:pt x="3" y="12"/>
                      </a:lnTo>
                      <a:lnTo>
                        <a:pt x="0" y="10"/>
                      </a:lnTo>
                      <a:lnTo>
                        <a:pt x="0" y="8"/>
                      </a:lnTo>
                      <a:lnTo>
                        <a:pt x="1" y="5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7" y="1"/>
                      </a:lnTo>
                      <a:lnTo>
                        <a:pt x="11" y="0"/>
                      </a:lnTo>
                      <a:lnTo>
                        <a:pt x="15" y="1"/>
                      </a:lnTo>
                      <a:lnTo>
                        <a:pt x="19" y="2"/>
                      </a:lnTo>
                      <a:lnTo>
                        <a:pt x="19" y="2"/>
                      </a:lnTo>
                      <a:lnTo>
                        <a:pt x="21" y="5"/>
                      </a:lnTo>
                      <a:lnTo>
                        <a:pt x="22" y="8"/>
                      </a:lnTo>
                      <a:lnTo>
                        <a:pt x="21" y="10"/>
                      </a:lnTo>
                      <a:lnTo>
                        <a:pt x="19" y="12"/>
                      </a:lnTo>
                      <a:lnTo>
                        <a:pt x="19" y="12"/>
                      </a:lnTo>
                      <a:close/>
                      <a:moveTo>
                        <a:pt x="15" y="10"/>
                      </a:moveTo>
                      <a:lnTo>
                        <a:pt x="15" y="10"/>
                      </a:lnTo>
                      <a:lnTo>
                        <a:pt x="16" y="9"/>
                      </a:lnTo>
                      <a:lnTo>
                        <a:pt x="16" y="8"/>
                      </a:lnTo>
                      <a:lnTo>
                        <a:pt x="16" y="7"/>
                      </a:lnTo>
                      <a:lnTo>
                        <a:pt x="15" y="6"/>
                      </a:lnTo>
                      <a:lnTo>
                        <a:pt x="15" y="6"/>
                      </a:lnTo>
                      <a:lnTo>
                        <a:pt x="11" y="5"/>
                      </a:lnTo>
                      <a:lnTo>
                        <a:pt x="7" y="5"/>
                      </a:lnTo>
                      <a:lnTo>
                        <a:pt x="7" y="5"/>
                      </a:lnTo>
                      <a:lnTo>
                        <a:pt x="6" y="7"/>
                      </a:lnTo>
                      <a:lnTo>
                        <a:pt x="6" y="8"/>
                      </a:lnTo>
                      <a:lnTo>
                        <a:pt x="6" y="9"/>
                      </a:lnTo>
                      <a:lnTo>
                        <a:pt x="7" y="10"/>
                      </a:lnTo>
                      <a:lnTo>
                        <a:pt x="7" y="10"/>
                      </a:lnTo>
                      <a:lnTo>
                        <a:pt x="11" y="11"/>
                      </a:lnTo>
                      <a:lnTo>
                        <a:pt x="15" y="10"/>
                      </a:lnTo>
                      <a:lnTo>
                        <a:pt x="15" y="10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35" name="Freeform 46">
                  <a:extLst>
                    <a:ext uri="{FF2B5EF4-FFF2-40B4-BE49-F238E27FC236}">
                      <a16:creationId xmlns:a16="http://schemas.microsoft.com/office/drawing/2014/main" id="{AD4CE715-EA94-11BA-BCC3-822F2DFBF06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03" y="2133"/>
                  <a:ext cx="8" cy="5"/>
                </a:xfrm>
                <a:custGeom>
                  <a:avLst/>
                  <a:gdLst>
                    <a:gd name="T0" fmla="*/ 20 w 25"/>
                    <a:gd name="T1" fmla="*/ 2 h 17"/>
                    <a:gd name="T2" fmla="*/ 20 w 25"/>
                    <a:gd name="T3" fmla="*/ 2 h 17"/>
                    <a:gd name="T4" fmla="*/ 15 w 25"/>
                    <a:gd name="T5" fmla="*/ 0 h 17"/>
                    <a:gd name="T6" fmla="*/ 9 w 25"/>
                    <a:gd name="T7" fmla="*/ 0 h 17"/>
                    <a:gd name="T8" fmla="*/ 3 w 25"/>
                    <a:gd name="T9" fmla="*/ 2 h 17"/>
                    <a:gd name="T10" fmla="*/ 2 w 25"/>
                    <a:gd name="T11" fmla="*/ 5 h 17"/>
                    <a:gd name="T12" fmla="*/ 0 w 25"/>
                    <a:gd name="T13" fmla="*/ 7 h 17"/>
                    <a:gd name="T14" fmla="*/ 0 w 25"/>
                    <a:gd name="T15" fmla="*/ 7 h 17"/>
                    <a:gd name="T16" fmla="*/ 0 w 25"/>
                    <a:gd name="T17" fmla="*/ 10 h 17"/>
                    <a:gd name="T18" fmla="*/ 1 w 25"/>
                    <a:gd name="T19" fmla="*/ 13 h 17"/>
                    <a:gd name="T20" fmla="*/ 3 w 25"/>
                    <a:gd name="T21" fmla="*/ 14 h 17"/>
                    <a:gd name="T22" fmla="*/ 6 w 25"/>
                    <a:gd name="T23" fmla="*/ 16 h 17"/>
                    <a:gd name="T24" fmla="*/ 9 w 25"/>
                    <a:gd name="T25" fmla="*/ 17 h 17"/>
                    <a:gd name="T26" fmla="*/ 13 w 25"/>
                    <a:gd name="T27" fmla="*/ 17 h 17"/>
                    <a:gd name="T28" fmla="*/ 17 w 25"/>
                    <a:gd name="T29" fmla="*/ 16 h 17"/>
                    <a:gd name="T30" fmla="*/ 20 w 25"/>
                    <a:gd name="T31" fmla="*/ 15 h 17"/>
                    <a:gd name="T32" fmla="*/ 20 w 25"/>
                    <a:gd name="T33" fmla="*/ 15 h 17"/>
                    <a:gd name="T34" fmla="*/ 20 w 25"/>
                    <a:gd name="T35" fmla="*/ 15 h 17"/>
                    <a:gd name="T36" fmla="*/ 20 w 25"/>
                    <a:gd name="T37" fmla="*/ 15 h 17"/>
                    <a:gd name="T38" fmla="*/ 22 w 25"/>
                    <a:gd name="T39" fmla="*/ 13 h 17"/>
                    <a:gd name="T40" fmla="*/ 23 w 25"/>
                    <a:gd name="T41" fmla="*/ 11 h 17"/>
                    <a:gd name="T42" fmla="*/ 25 w 25"/>
                    <a:gd name="T43" fmla="*/ 9 h 17"/>
                    <a:gd name="T44" fmla="*/ 25 w 25"/>
                    <a:gd name="T45" fmla="*/ 9 h 17"/>
                    <a:gd name="T46" fmla="*/ 23 w 25"/>
                    <a:gd name="T47" fmla="*/ 7 h 17"/>
                    <a:gd name="T48" fmla="*/ 22 w 25"/>
                    <a:gd name="T49" fmla="*/ 5 h 17"/>
                    <a:gd name="T50" fmla="*/ 20 w 25"/>
                    <a:gd name="T51" fmla="*/ 2 h 17"/>
                    <a:gd name="T52" fmla="*/ 20 w 25"/>
                    <a:gd name="T53" fmla="*/ 2 h 17"/>
                    <a:gd name="T54" fmla="*/ 20 w 25"/>
                    <a:gd name="T55" fmla="*/ 12 h 17"/>
                    <a:gd name="T56" fmla="*/ 20 w 25"/>
                    <a:gd name="T57" fmla="*/ 12 h 17"/>
                    <a:gd name="T58" fmla="*/ 16 w 25"/>
                    <a:gd name="T59" fmla="*/ 14 h 17"/>
                    <a:gd name="T60" fmla="*/ 12 w 25"/>
                    <a:gd name="T61" fmla="*/ 14 h 17"/>
                    <a:gd name="T62" fmla="*/ 8 w 25"/>
                    <a:gd name="T63" fmla="*/ 14 h 17"/>
                    <a:gd name="T64" fmla="*/ 4 w 25"/>
                    <a:gd name="T65" fmla="*/ 12 h 17"/>
                    <a:gd name="T66" fmla="*/ 4 w 25"/>
                    <a:gd name="T67" fmla="*/ 12 h 17"/>
                    <a:gd name="T68" fmla="*/ 1 w 25"/>
                    <a:gd name="T69" fmla="*/ 10 h 17"/>
                    <a:gd name="T70" fmla="*/ 1 w 25"/>
                    <a:gd name="T71" fmla="*/ 8 h 17"/>
                    <a:gd name="T72" fmla="*/ 2 w 25"/>
                    <a:gd name="T73" fmla="*/ 5 h 17"/>
                    <a:gd name="T74" fmla="*/ 4 w 25"/>
                    <a:gd name="T75" fmla="*/ 2 h 17"/>
                    <a:gd name="T76" fmla="*/ 4 w 25"/>
                    <a:gd name="T77" fmla="*/ 2 h 17"/>
                    <a:gd name="T78" fmla="*/ 8 w 25"/>
                    <a:gd name="T79" fmla="*/ 1 h 17"/>
                    <a:gd name="T80" fmla="*/ 12 w 25"/>
                    <a:gd name="T81" fmla="*/ 0 h 17"/>
                    <a:gd name="T82" fmla="*/ 16 w 25"/>
                    <a:gd name="T83" fmla="*/ 1 h 17"/>
                    <a:gd name="T84" fmla="*/ 20 w 25"/>
                    <a:gd name="T85" fmla="*/ 2 h 17"/>
                    <a:gd name="T86" fmla="*/ 20 w 25"/>
                    <a:gd name="T87" fmla="*/ 2 h 17"/>
                    <a:gd name="T88" fmla="*/ 22 w 25"/>
                    <a:gd name="T89" fmla="*/ 5 h 17"/>
                    <a:gd name="T90" fmla="*/ 23 w 25"/>
                    <a:gd name="T91" fmla="*/ 8 h 17"/>
                    <a:gd name="T92" fmla="*/ 22 w 25"/>
                    <a:gd name="T93" fmla="*/ 10 h 17"/>
                    <a:gd name="T94" fmla="*/ 20 w 25"/>
                    <a:gd name="T95" fmla="*/ 12 h 17"/>
                    <a:gd name="T96" fmla="*/ 20 w 25"/>
                    <a:gd name="T97" fmla="*/ 1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5" h="17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5" y="0"/>
                      </a:lnTo>
                      <a:lnTo>
                        <a:pt x="9" y="0"/>
                      </a:lnTo>
                      <a:lnTo>
                        <a:pt x="3" y="2"/>
                      </a:lnTo>
                      <a:lnTo>
                        <a:pt x="2" y="5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10"/>
                      </a:lnTo>
                      <a:lnTo>
                        <a:pt x="1" y="13"/>
                      </a:lnTo>
                      <a:lnTo>
                        <a:pt x="3" y="14"/>
                      </a:lnTo>
                      <a:lnTo>
                        <a:pt x="6" y="16"/>
                      </a:lnTo>
                      <a:lnTo>
                        <a:pt x="9" y="17"/>
                      </a:lnTo>
                      <a:lnTo>
                        <a:pt x="13" y="17"/>
                      </a:lnTo>
                      <a:lnTo>
                        <a:pt x="17" y="16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2" y="13"/>
                      </a:lnTo>
                      <a:lnTo>
                        <a:pt x="23" y="11"/>
                      </a:lnTo>
                      <a:lnTo>
                        <a:pt x="25" y="9"/>
                      </a:lnTo>
                      <a:lnTo>
                        <a:pt x="25" y="9"/>
                      </a:lnTo>
                      <a:lnTo>
                        <a:pt x="23" y="7"/>
                      </a:lnTo>
                      <a:lnTo>
                        <a:pt x="22" y="5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20" y="12"/>
                      </a:moveTo>
                      <a:lnTo>
                        <a:pt x="20" y="12"/>
                      </a:lnTo>
                      <a:lnTo>
                        <a:pt x="16" y="14"/>
                      </a:lnTo>
                      <a:lnTo>
                        <a:pt x="12" y="14"/>
                      </a:lnTo>
                      <a:lnTo>
                        <a:pt x="8" y="14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1" y="10"/>
                      </a:lnTo>
                      <a:lnTo>
                        <a:pt x="1" y="8"/>
                      </a:lnTo>
                      <a:lnTo>
                        <a:pt x="2" y="5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8" y="1"/>
                      </a:lnTo>
                      <a:lnTo>
                        <a:pt x="12" y="0"/>
                      </a:lnTo>
                      <a:lnTo>
                        <a:pt x="16" y="1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2" y="5"/>
                      </a:lnTo>
                      <a:lnTo>
                        <a:pt x="23" y="8"/>
                      </a:lnTo>
                      <a:lnTo>
                        <a:pt x="22" y="10"/>
                      </a:lnTo>
                      <a:lnTo>
                        <a:pt x="20" y="12"/>
                      </a:lnTo>
                      <a:lnTo>
                        <a:pt x="20" y="12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36" name="Freeform 47">
                  <a:extLst>
                    <a:ext uri="{FF2B5EF4-FFF2-40B4-BE49-F238E27FC236}">
                      <a16:creationId xmlns:a16="http://schemas.microsoft.com/office/drawing/2014/main" id="{301A2F8E-1A98-236E-68F9-64FE3C00119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03" y="2131"/>
                  <a:ext cx="7" cy="5"/>
                </a:xfrm>
                <a:custGeom>
                  <a:avLst/>
                  <a:gdLst>
                    <a:gd name="T0" fmla="*/ 19 w 22"/>
                    <a:gd name="T1" fmla="*/ 2 h 14"/>
                    <a:gd name="T2" fmla="*/ 19 w 22"/>
                    <a:gd name="T3" fmla="*/ 2 h 14"/>
                    <a:gd name="T4" fmla="*/ 15 w 22"/>
                    <a:gd name="T5" fmla="*/ 0 h 14"/>
                    <a:gd name="T6" fmla="*/ 11 w 22"/>
                    <a:gd name="T7" fmla="*/ 0 h 14"/>
                    <a:gd name="T8" fmla="*/ 7 w 22"/>
                    <a:gd name="T9" fmla="*/ 0 h 14"/>
                    <a:gd name="T10" fmla="*/ 3 w 22"/>
                    <a:gd name="T11" fmla="*/ 2 h 14"/>
                    <a:gd name="T12" fmla="*/ 3 w 22"/>
                    <a:gd name="T13" fmla="*/ 2 h 14"/>
                    <a:gd name="T14" fmla="*/ 1 w 22"/>
                    <a:gd name="T15" fmla="*/ 4 h 14"/>
                    <a:gd name="T16" fmla="*/ 0 w 22"/>
                    <a:gd name="T17" fmla="*/ 6 h 14"/>
                    <a:gd name="T18" fmla="*/ 1 w 22"/>
                    <a:gd name="T19" fmla="*/ 10 h 14"/>
                    <a:gd name="T20" fmla="*/ 3 w 22"/>
                    <a:gd name="T21" fmla="*/ 12 h 14"/>
                    <a:gd name="T22" fmla="*/ 3 w 22"/>
                    <a:gd name="T23" fmla="*/ 12 h 14"/>
                    <a:gd name="T24" fmla="*/ 7 w 22"/>
                    <a:gd name="T25" fmla="*/ 13 h 14"/>
                    <a:gd name="T26" fmla="*/ 11 w 22"/>
                    <a:gd name="T27" fmla="*/ 14 h 14"/>
                    <a:gd name="T28" fmla="*/ 15 w 22"/>
                    <a:gd name="T29" fmla="*/ 13 h 14"/>
                    <a:gd name="T30" fmla="*/ 19 w 22"/>
                    <a:gd name="T31" fmla="*/ 12 h 14"/>
                    <a:gd name="T32" fmla="*/ 19 w 22"/>
                    <a:gd name="T33" fmla="*/ 12 h 14"/>
                    <a:gd name="T34" fmla="*/ 21 w 22"/>
                    <a:gd name="T35" fmla="*/ 10 h 14"/>
                    <a:gd name="T36" fmla="*/ 22 w 22"/>
                    <a:gd name="T37" fmla="*/ 6 h 14"/>
                    <a:gd name="T38" fmla="*/ 21 w 22"/>
                    <a:gd name="T39" fmla="*/ 4 h 14"/>
                    <a:gd name="T40" fmla="*/ 19 w 22"/>
                    <a:gd name="T41" fmla="*/ 2 h 14"/>
                    <a:gd name="T42" fmla="*/ 19 w 22"/>
                    <a:gd name="T43" fmla="*/ 2 h 14"/>
                    <a:gd name="T44" fmla="*/ 15 w 22"/>
                    <a:gd name="T45" fmla="*/ 8 h 14"/>
                    <a:gd name="T46" fmla="*/ 15 w 22"/>
                    <a:gd name="T47" fmla="*/ 8 h 14"/>
                    <a:gd name="T48" fmla="*/ 11 w 22"/>
                    <a:gd name="T49" fmla="*/ 10 h 14"/>
                    <a:gd name="T50" fmla="*/ 7 w 22"/>
                    <a:gd name="T51" fmla="*/ 8 h 14"/>
                    <a:gd name="T52" fmla="*/ 7 w 22"/>
                    <a:gd name="T53" fmla="*/ 8 h 14"/>
                    <a:gd name="T54" fmla="*/ 6 w 22"/>
                    <a:gd name="T55" fmla="*/ 7 h 14"/>
                    <a:gd name="T56" fmla="*/ 6 w 22"/>
                    <a:gd name="T57" fmla="*/ 6 h 14"/>
                    <a:gd name="T58" fmla="*/ 6 w 22"/>
                    <a:gd name="T59" fmla="*/ 5 h 14"/>
                    <a:gd name="T60" fmla="*/ 7 w 22"/>
                    <a:gd name="T61" fmla="*/ 4 h 14"/>
                    <a:gd name="T62" fmla="*/ 7 w 22"/>
                    <a:gd name="T63" fmla="*/ 4 h 14"/>
                    <a:gd name="T64" fmla="*/ 11 w 22"/>
                    <a:gd name="T65" fmla="*/ 3 h 14"/>
                    <a:gd name="T66" fmla="*/ 15 w 22"/>
                    <a:gd name="T67" fmla="*/ 4 h 14"/>
                    <a:gd name="T68" fmla="*/ 15 w 22"/>
                    <a:gd name="T69" fmla="*/ 4 h 14"/>
                    <a:gd name="T70" fmla="*/ 16 w 22"/>
                    <a:gd name="T71" fmla="*/ 5 h 14"/>
                    <a:gd name="T72" fmla="*/ 16 w 22"/>
                    <a:gd name="T73" fmla="*/ 6 h 14"/>
                    <a:gd name="T74" fmla="*/ 16 w 22"/>
                    <a:gd name="T75" fmla="*/ 7 h 14"/>
                    <a:gd name="T76" fmla="*/ 15 w 22"/>
                    <a:gd name="T77" fmla="*/ 8 h 14"/>
                    <a:gd name="T78" fmla="*/ 15 w 22"/>
                    <a:gd name="T79" fmla="*/ 8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2" h="14">
                      <a:moveTo>
                        <a:pt x="19" y="2"/>
                      </a:moveTo>
                      <a:lnTo>
                        <a:pt x="19" y="2"/>
                      </a:lnTo>
                      <a:lnTo>
                        <a:pt x="15" y="0"/>
                      </a:lnTo>
                      <a:lnTo>
                        <a:pt x="11" y="0"/>
                      </a:lnTo>
                      <a:lnTo>
                        <a:pt x="7" y="0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1" y="10"/>
                      </a:lnTo>
                      <a:lnTo>
                        <a:pt x="3" y="12"/>
                      </a:lnTo>
                      <a:lnTo>
                        <a:pt x="3" y="12"/>
                      </a:lnTo>
                      <a:lnTo>
                        <a:pt x="7" y="13"/>
                      </a:lnTo>
                      <a:lnTo>
                        <a:pt x="11" y="14"/>
                      </a:lnTo>
                      <a:lnTo>
                        <a:pt x="15" y="13"/>
                      </a:lnTo>
                      <a:lnTo>
                        <a:pt x="19" y="12"/>
                      </a:lnTo>
                      <a:lnTo>
                        <a:pt x="19" y="12"/>
                      </a:lnTo>
                      <a:lnTo>
                        <a:pt x="21" y="10"/>
                      </a:lnTo>
                      <a:lnTo>
                        <a:pt x="22" y="6"/>
                      </a:lnTo>
                      <a:lnTo>
                        <a:pt x="21" y="4"/>
                      </a:lnTo>
                      <a:lnTo>
                        <a:pt x="19" y="2"/>
                      </a:lnTo>
                      <a:lnTo>
                        <a:pt x="19" y="2"/>
                      </a:lnTo>
                      <a:close/>
                      <a:moveTo>
                        <a:pt x="15" y="8"/>
                      </a:moveTo>
                      <a:lnTo>
                        <a:pt x="15" y="8"/>
                      </a:lnTo>
                      <a:lnTo>
                        <a:pt x="11" y="10"/>
                      </a:lnTo>
                      <a:lnTo>
                        <a:pt x="7" y="8"/>
                      </a:lnTo>
                      <a:lnTo>
                        <a:pt x="7" y="8"/>
                      </a:lnTo>
                      <a:lnTo>
                        <a:pt x="6" y="7"/>
                      </a:lnTo>
                      <a:lnTo>
                        <a:pt x="6" y="6"/>
                      </a:lnTo>
                      <a:lnTo>
                        <a:pt x="6" y="5"/>
                      </a:lnTo>
                      <a:lnTo>
                        <a:pt x="7" y="4"/>
                      </a:lnTo>
                      <a:lnTo>
                        <a:pt x="7" y="4"/>
                      </a:lnTo>
                      <a:lnTo>
                        <a:pt x="11" y="3"/>
                      </a:lnTo>
                      <a:lnTo>
                        <a:pt x="15" y="4"/>
                      </a:lnTo>
                      <a:lnTo>
                        <a:pt x="15" y="4"/>
                      </a:lnTo>
                      <a:lnTo>
                        <a:pt x="16" y="5"/>
                      </a:lnTo>
                      <a:lnTo>
                        <a:pt x="16" y="6"/>
                      </a:lnTo>
                      <a:lnTo>
                        <a:pt x="16" y="7"/>
                      </a:lnTo>
                      <a:lnTo>
                        <a:pt x="15" y="8"/>
                      </a:lnTo>
                      <a:lnTo>
                        <a:pt x="15" y="8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37" name="Freeform 48">
                  <a:extLst>
                    <a:ext uri="{FF2B5EF4-FFF2-40B4-BE49-F238E27FC236}">
                      <a16:creationId xmlns:a16="http://schemas.microsoft.com/office/drawing/2014/main" id="{AD3B909E-4CF6-27E2-3EAB-EC7721D9BD9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03" y="2131"/>
                  <a:ext cx="8" cy="5"/>
                </a:xfrm>
                <a:custGeom>
                  <a:avLst/>
                  <a:gdLst>
                    <a:gd name="T0" fmla="*/ 20 w 25"/>
                    <a:gd name="T1" fmla="*/ 2 h 16"/>
                    <a:gd name="T2" fmla="*/ 20 w 25"/>
                    <a:gd name="T3" fmla="*/ 2 h 16"/>
                    <a:gd name="T4" fmla="*/ 15 w 25"/>
                    <a:gd name="T5" fmla="*/ 0 h 16"/>
                    <a:gd name="T6" fmla="*/ 9 w 25"/>
                    <a:gd name="T7" fmla="*/ 0 h 16"/>
                    <a:gd name="T8" fmla="*/ 3 w 25"/>
                    <a:gd name="T9" fmla="*/ 2 h 16"/>
                    <a:gd name="T10" fmla="*/ 2 w 25"/>
                    <a:gd name="T11" fmla="*/ 3 h 16"/>
                    <a:gd name="T12" fmla="*/ 0 w 25"/>
                    <a:gd name="T13" fmla="*/ 6 h 16"/>
                    <a:gd name="T14" fmla="*/ 0 w 25"/>
                    <a:gd name="T15" fmla="*/ 6 h 16"/>
                    <a:gd name="T16" fmla="*/ 0 w 25"/>
                    <a:gd name="T17" fmla="*/ 10 h 16"/>
                    <a:gd name="T18" fmla="*/ 1 w 25"/>
                    <a:gd name="T19" fmla="*/ 12 h 16"/>
                    <a:gd name="T20" fmla="*/ 3 w 25"/>
                    <a:gd name="T21" fmla="*/ 14 h 16"/>
                    <a:gd name="T22" fmla="*/ 6 w 25"/>
                    <a:gd name="T23" fmla="*/ 15 h 16"/>
                    <a:gd name="T24" fmla="*/ 9 w 25"/>
                    <a:gd name="T25" fmla="*/ 16 h 16"/>
                    <a:gd name="T26" fmla="*/ 13 w 25"/>
                    <a:gd name="T27" fmla="*/ 16 h 16"/>
                    <a:gd name="T28" fmla="*/ 17 w 25"/>
                    <a:gd name="T29" fmla="*/ 16 h 16"/>
                    <a:gd name="T30" fmla="*/ 20 w 25"/>
                    <a:gd name="T31" fmla="*/ 14 h 16"/>
                    <a:gd name="T32" fmla="*/ 20 w 25"/>
                    <a:gd name="T33" fmla="*/ 14 h 16"/>
                    <a:gd name="T34" fmla="*/ 20 w 25"/>
                    <a:gd name="T35" fmla="*/ 14 h 16"/>
                    <a:gd name="T36" fmla="*/ 20 w 25"/>
                    <a:gd name="T37" fmla="*/ 14 h 16"/>
                    <a:gd name="T38" fmla="*/ 22 w 25"/>
                    <a:gd name="T39" fmla="*/ 12 h 16"/>
                    <a:gd name="T40" fmla="*/ 23 w 25"/>
                    <a:gd name="T41" fmla="*/ 11 h 16"/>
                    <a:gd name="T42" fmla="*/ 25 w 25"/>
                    <a:gd name="T43" fmla="*/ 8 h 16"/>
                    <a:gd name="T44" fmla="*/ 25 w 25"/>
                    <a:gd name="T45" fmla="*/ 8 h 16"/>
                    <a:gd name="T46" fmla="*/ 23 w 25"/>
                    <a:gd name="T47" fmla="*/ 5 h 16"/>
                    <a:gd name="T48" fmla="*/ 22 w 25"/>
                    <a:gd name="T49" fmla="*/ 3 h 16"/>
                    <a:gd name="T50" fmla="*/ 20 w 25"/>
                    <a:gd name="T51" fmla="*/ 2 h 16"/>
                    <a:gd name="T52" fmla="*/ 20 w 25"/>
                    <a:gd name="T53" fmla="*/ 2 h 16"/>
                    <a:gd name="T54" fmla="*/ 20 w 25"/>
                    <a:gd name="T55" fmla="*/ 12 h 16"/>
                    <a:gd name="T56" fmla="*/ 20 w 25"/>
                    <a:gd name="T57" fmla="*/ 12 h 16"/>
                    <a:gd name="T58" fmla="*/ 16 w 25"/>
                    <a:gd name="T59" fmla="*/ 13 h 16"/>
                    <a:gd name="T60" fmla="*/ 12 w 25"/>
                    <a:gd name="T61" fmla="*/ 14 h 16"/>
                    <a:gd name="T62" fmla="*/ 8 w 25"/>
                    <a:gd name="T63" fmla="*/ 13 h 16"/>
                    <a:gd name="T64" fmla="*/ 4 w 25"/>
                    <a:gd name="T65" fmla="*/ 12 h 16"/>
                    <a:gd name="T66" fmla="*/ 4 w 25"/>
                    <a:gd name="T67" fmla="*/ 12 h 16"/>
                    <a:gd name="T68" fmla="*/ 2 w 25"/>
                    <a:gd name="T69" fmla="*/ 10 h 16"/>
                    <a:gd name="T70" fmla="*/ 1 w 25"/>
                    <a:gd name="T71" fmla="*/ 6 h 16"/>
                    <a:gd name="T72" fmla="*/ 2 w 25"/>
                    <a:gd name="T73" fmla="*/ 4 h 16"/>
                    <a:gd name="T74" fmla="*/ 4 w 25"/>
                    <a:gd name="T75" fmla="*/ 2 h 16"/>
                    <a:gd name="T76" fmla="*/ 4 w 25"/>
                    <a:gd name="T77" fmla="*/ 2 h 16"/>
                    <a:gd name="T78" fmla="*/ 8 w 25"/>
                    <a:gd name="T79" fmla="*/ 0 h 16"/>
                    <a:gd name="T80" fmla="*/ 12 w 25"/>
                    <a:gd name="T81" fmla="*/ 0 h 16"/>
                    <a:gd name="T82" fmla="*/ 16 w 25"/>
                    <a:gd name="T83" fmla="*/ 0 h 16"/>
                    <a:gd name="T84" fmla="*/ 20 w 25"/>
                    <a:gd name="T85" fmla="*/ 2 h 16"/>
                    <a:gd name="T86" fmla="*/ 20 w 25"/>
                    <a:gd name="T87" fmla="*/ 2 h 16"/>
                    <a:gd name="T88" fmla="*/ 22 w 25"/>
                    <a:gd name="T89" fmla="*/ 4 h 16"/>
                    <a:gd name="T90" fmla="*/ 23 w 25"/>
                    <a:gd name="T91" fmla="*/ 6 h 16"/>
                    <a:gd name="T92" fmla="*/ 22 w 25"/>
                    <a:gd name="T93" fmla="*/ 10 h 16"/>
                    <a:gd name="T94" fmla="*/ 20 w 25"/>
                    <a:gd name="T95" fmla="*/ 12 h 16"/>
                    <a:gd name="T96" fmla="*/ 20 w 25"/>
                    <a:gd name="T97" fmla="*/ 1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5" h="16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5" y="0"/>
                      </a:lnTo>
                      <a:lnTo>
                        <a:pt x="9" y="0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10"/>
                      </a:lnTo>
                      <a:lnTo>
                        <a:pt x="1" y="12"/>
                      </a:lnTo>
                      <a:lnTo>
                        <a:pt x="3" y="14"/>
                      </a:lnTo>
                      <a:lnTo>
                        <a:pt x="6" y="15"/>
                      </a:lnTo>
                      <a:lnTo>
                        <a:pt x="9" y="16"/>
                      </a:lnTo>
                      <a:lnTo>
                        <a:pt x="13" y="16"/>
                      </a:lnTo>
                      <a:lnTo>
                        <a:pt x="17" y="16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2" y="12"/>
                      </a:lnTo>
                      <a:lnTo>
                        <a:pt x="23" y="11"/>
                      </a:lnTo>
                      <a:lnTo>
                        <a:pt x="25" y="8"/>
                      </a:lnTo>
                      <a:lnTo>
                        <a:pt x="25" y="8"/>
                      </a:lnTo>
                      <a:lnTo>
                        <a:pt x="23" y="5"/>
                      </a:lnTo>
                      <a:lnTo>
                        <a:pt x="22" y="3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20" y="12"/>
                      </a:moveTo>
                      <a:lnTo>
                        <a:pt x="20" y="12"/>
                      </a:lnTo>
                      <a:lnTo>
                        <a:pt x="16" y="13"/>
                      </a:lnTo>
                      <a:lnTo>
                        <a:pt x="12" y="14"/>
                      </a:lnTo>
                      <a:lnTo>
                        <a:pt x="8" y="13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2" y="10"/>
                      </a:lnTo>
                      <a:lnTo>
                        <a:pt x="1" y="6"/>
                      </a:lnTo>
                      <a:lnTo>
                        <a:pt x="2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6" y="0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2" y="4"/>
                      </a:lnTo>
                      <a:lnTo>
                        <a:pt x="23" y="6"/>
                      </a:lnTo>
                      <a:lnTo>
                        <a:pt x="22" y="10"/>
                      </a:lnTo>
                      <a:lnTo>
                        <a:pt x="20" y="12"/>
                      </a:lnTo>
                      <a:lnTo>
                        <a:pt x="20" y="12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38" name="Freeform 49">
                  <a:extLst>
                    <a:ext uri="{FF2B5EF4-FFF2-40B4-BE49-F238E27FC236}">
                      <a16:creationId xmlns:a16="http://schemas.microsoft.com/office/drawing/2014/main" id="{DF55FA64-73C2-C1D7-31C3-DD77A1EAE24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03" y="2129"/>
                  <a:ext cx="7" cy="4"/>
                </a:xfrm>
                <a:custGeom>
                  <a:avLst/>
                  <a:gdLst>
                    <a:gd name="T0" fmla="*/ 19 w 22"/>
                    <a:gd name="T1" fmla="*/ 2 h 13"/>
                    <a:gd name="T2" fmla="*/ 19 w 22"/>
                    <a:gd name="T3" fmla="*/ 2 h 13"/>
                    <a:gd name="T4" fmla="*/ 15 w 22"/>
                    <a:gd name="T5" fmla="*/ 1 h 13"/>
                    <a:gd name="T6" fmla="*/ 11 w 22"/>
                    <a:gd name="T7" fmla="*/ 0 h 13"/>
                    <a:gd name="T8" fmla="*/ 7 w 22"/>
                    <a:gd name="T9" fmla="*/ 1 h 13"/>
                    <a:gd name="T10" fmla="*/ 3 w 22"/>
                    <a:gd name="T11" fmla="*/ 2 h 13"/>
                    <a:gd name="T12" fmla="*/ 3 w 22"/>
                    <a:gd name="T13" fmla="*/ 2 h 13"/>
                    <a:gd name="T14" fmla="*/ 1 w 22"/>
                    <a:gd name="T15" fmla="*/ 4 h 13"/>
                    <a:gd name="T16" fmla="*/ 0 w 22"/>
                    <a:gd name="T17" fmla="*/ 6 h 13"/>
                    <a:gd name="T18" fmla="*/ 1 w 22"/>
                    <a:gd name="T19" fmla="*/ 9 h 13"/>
                    <a:gd name="T20" fmla="*/ 3 w 22"/>
                    <a:gd name="T21" fmla="*/ 11 h 13"/>
                    <a:gd name="T22" fmla="*/ 3 w 22"/>
                    <a:gd name="T23" fmla="*/ 11 h 13"/>
                    <a:gd name="T24" fmla="*/ 7 w 22"/>
                    <a:gd name="T25" fmla="*/ 13 h 13"/>
                    <a:gd name="T26" fmla="*/ 11 w 22"/>
                    <a:gd name="T27" fmla="*/ 13 h 13"/>
                    <a:gd name="T28" fmla="*/ 15 w 22"/>
                    <a:gd name="T29" fmla="*/ 13 h 13"/>
                    <a:gd name="T30" fmla="*/ 19 w 22"/>
                    <a:gd name="T31" fmla="*/ 11 h 13"/>
                    <a:gd name="T32" fmla="*/ 19 w 22"/>
                    <a:gd name="T33" fmla="*/ 11 h 13"/>
                    <a:gd name="T34" fmla="*/ 21 w 22"/>
                    <a:gd name="T35" fmla="*/ 9 h 13"/>
                    <a:gd name="T36" fmla="*/ 22 w 22"/>
                    <a:gd name="T37" fmla="*/ 7 h 13"/>
                    <a:gd name="T38" fmla="*/ 21 w 22"/>
                    <a:gd name="T39" fmla="*/ 4 h 13"/>
                    <a:gd name="T40" fmla="*/ 19 w 22"/>
                    <a:gd name="T41" fmla="*/ 2 h 13"/>
                    <a:gd name="T42" fmla="*/ 19 w 22"/>
                    <a:gd name="T43" fmla="*/ 2 h 13"/>
                    <a:gd name="T44" fmla="*/ 15 w 22"/>
                    <a:gd name="T45" fmla="*/ 9 h 13"/>
                    <a:gd name="T46" fmla="*/ 15 w 22"/>
                    <a:gd name="T47" fmla="*/ 9 h 13"/>
                    <a:gd name="T48" fmla="*/ 11 w 22"/>
                    <a:gd name="T49" fmla="*/ 10 h 13"/>
                    <a:gd name="T50" fmla="*/ 7 w 22"/>
                    <a:gd name="T51" fmla="*/ 9 h 13"/>
                    <a:gd name="T52" fmla="*/ 7 w 22"/>
                    <a:gd name="T53" fmla="*/ 9 h 13"/>
                    <a:gd name="T54" fmla="*/ 6 w 22"/>
                    <a:gd name="T55" fmla="*/ 8 h 13"/>
                    <a:gd name="T56" fmla="*/ 6 w 22"/>
                    <a:gd name="T57" fmla="*/ 7 h 13"/>
                    <a:gd name="T58" fmla="*/ 6 w 22"/>
                    <a:gd name="T59" fmla="*/ 5 h 13"/>
                    <a:gd name="T60" fmla="*/ 7 w 22"/>
                    <a:gd name="T61" fmla="*/ 4 h 13"/>
                    <a:gd name="T62" fmla="*/ 7 w 22"/>
                    <a:gd name="T63" fmla="*/ 4 h 13"/>
                    <a:gd name="T64" fmla="*/ 11 w 22"/>
                    <a:gd name="T65" fmla="*/ 3 h 13"/>
                    <a:gd name="T66" fmla="*/ 15 w 22"/>
                    <a:gd name="T67" fmla="*/ 4 h 13"/>
                    <a:gd name="T68" fmla="*/ 15 w 22"/>
                    <a:gd name="T69" fmla="*/ 4 h 13"/>
                    <a:gd name="T70" fmla="*/ 16 w 22"/>
                    <a:gd name="T71" fmla="*/ 5 h 13"/>
                    <a:gd name="T72" fmla="*/ 16 w 22"/>
                    <a:gd name="T73" fmla="*/ 7 h 13"/>
                    <a:gd name="T74" fmla="*/ 16 w 22"/>
                    <a:gd name="T75" fmla="*/ 8 h 13"/>
                    <a:gd name="T76" fmla="*/ 15 w 22"/>
                    <a:gd name="T77" fmla="*/ 9 h 13"/>
                    <a:gd name="T78" fmla="*/ 15 w 22"/>
                    <a:gd name="T79" fmla="*/ 9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2" h="13">
                      <a:moveTo>
                        <a:pt x="19" y="2"/>
                      </a:moveTo>
                      <a:lnTo>
                        <a:pt x="19" y="2"/>
                      </a:lnTo>
                      <a:lnTo>
                        <a:pt x="15" y="1"/>
                      </a:lnTo>
                      <a:lnTo>
                        <a:pt x="11" y="0"/>
                      </a:lnTo>
                      <a:lnTo>
                        <a:pt x="7" y="1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1" y="9"/>
                      </a:lnTo>
                      <a:lnTo>
                        <a:pt x="3" y="11"/>
                      </a:lnTo>
                      <a:lnTo>
                        <a:pt x="3" y="11"/>
                      </a:lnTo>
                      <a:lnTo>
                        <a:pt x="7" y="13"/>
                      </a:lnTo>
                      <a:lnTo>
                        <a:pt x="11" y="13"/>
                      </a:lnTo>
                      <a:lnTo>
                        <a:pt x="15" y="13"/>
                      </a:lnTo>
                      <a:lnTo>
                        <a:pt x="19" y="11"/>
                      </a:lnTo>
                      <a:lnTo>
                        <a:pt x="19" y="11"/>
                      </a:lnTo>
                      <a:lnTo>
                        <a:pt x="21" y="9"/>
                      </a:lnTo>
                      <a:lnTo>
                        <a:pt x="22" y="7"/>
                      </a:lnTo>
                      <a:lnTo>
                        <a:pt x="21" y="4"/>
                      </a:lnTo>
                      <a:lnTo>
                        <a:pt x="19" y="2"/>
                      </a:lnTo>
                      <a:lnTo>
                        <a:pt x="19" y="2"/>
                      </a:lnTo>
                      <a:close/>
                      <a:moveTo>
                        <a:pt x="15" y="9"/>
                      </a:moveTo>
                      <a:lnTo>
                        <a:pt x="15" y="9"/>
                      </a:lnTo>
                      <a:lnTo>
                        <a:pt x="11" y="10"/>
                      </a:lnTo>
                      <a:lnTo>
                        <a:pt x="7" y="9"/>
                      </a:lnTo>
                      <a:lnTo>
                        <a:pt x="7" y="9"/>
                      </a:lnTo>
                      <a:lnTo>
                        <a:pt x="6" y="8"/>
                      </a:lnTo>
                      <a:lnTo>
                        <a:pt x="6" y="7"/>
                      </a:lnTo>
                      <a:lnTo>
                        <a:pt x="6" y="5"/>
                      </a:lnTo>
                      <a:lnTo>
                        <a:pt x="7" y="4"/>
                      </a:lnTo>
                      <a:lnTo>
                        <a:pt x="7" y="4"/>
                      </a:lnTo>
                      <a:lnTo>
                        <a:pt x="11" y="3"/>
                      </a:lnTo>
                      <a:lnTo>
                        <a:pt x="15" y="4"/>
                      </a:lnTo>
                      <a:lnTo>
                        <a:pt x="15" y="4"/>
                      </a:lnTo>
                      <a:lnTo>
                        <a:pt x="16" y="5"/>
                      </a:lnTo>
                      <a:lnTo>
                        <a:pt x="16" y="7"/>
                      </a:lnTo>
                      <a:lnTo>
                        <a:pt x="16" y="8"/>
                      </a:lnTo>
                      <a:lnTo>
                        <a:pt x="15" y="9"/>
                      </a:lnTo>
                      <a:lnTo>
                        <a:pt x="15" y="9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39" name="Freeform 50">
                  <a:extLst>
                    <a:ext uri="{FF2B5EF4-FFF2-40B4-BE49-F238E27FC236}">
                      <a16:creationId xmlns:a16="http://schemas.microsoft.com/office/drawing/2014/main" id="{5FF14BE5-7374-C7C2-18A0-53A8A4A4037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03" y="2129"/>
                  <a:ext cx="8" cy="6"/>
                </a:xfrm>
                <a:custGeom>
                  <a:avLst/>
                  <a:gdLst>
                    <a:gd name="T0" fmla="*/ 20 w 25"/>
                    <a:gd name="T1" fmla="*/ 2 h 17"/>
                    <a:gd name="T2" fmla="*/ 20 w 25"/>
                    <a:gd name="T3" fmla="*/ 2 h 17"/>
                    <a:gd name="T4" fmla="*/ 15 w 25"/>
                    <a:gd name="T5" fmla="*/ 0 h 17"/>
                    <a:gd name="T6" fmla="*/ 9 w 25"/>
                    <a:gd name="T7" fmla="*/ 0 h 17"/>
                    <a:gd name="T8" fmla="*/ 3 w 25"/>
                    <a:gd name="T9" fmla="*/ 2 h 17"/>
                    <a:gd name="T10" fmla="*/ 2 w 25"/>
                    <a:gd name="T11" fmla="*/ 4 h 17"/>
                    <a:gd name="T12" fmla="*/ 0 w 25"/>
                    <a:gd name="T13" fmla="*/ 6 h 17"/>
                    <a:gd name="T14" fmla="*/ 0 w 25"/>
                    <a:gd name="T15" fmla="*/ 6 h 17"/>
                    <a:gd name="T16" fmla="*/ 0 w 25"/>
                    <a:gd name="T17" fmla="*/ 9 h 17"/>
                    <a:gd name="T18" fmla="*/ 1 w 25"/>
                    <a:gd name="T19" fmla="*/ 11 h 17"/>
                    <a:gd name="T20" fmla="*/ 3 w 25"/>
                    <a:gd name="T21" fmla="*/ 13 h 17"/>
                    <a:gd name="T22" fmla="*/ 6 w 25"/>
                    <a:gd name="T23" fmla="*/ 16 h 17"/>
                    <a:gd name="T24" fmla="*/ 9 w 25"/>
                    <a:gd name="T25" fmla="*/ 16 h 17"/>
                    <a:gd name="T26" fmla="*/ 13 w 25"/>
                    <a:gd name="T27" fmla="*/ 17 h 17"/>
                    <a:gd name="T28" fmla="*/ 17 w 25"/>
                    <a:gd name="T29" fmla="*/ 16 h 17"/>
                    <a:gd name="T30" fmla="*/ 20 w 25"/>
                    <a:gd name="T31" fmla="*/ 14 h 17"/>
                    <a:gd name="T32" fmla="*/ 20 w 25"/>
                    <a:gd name="T33" fmla="*/ 14 h 17"/>
                    <a:gd name="T34" fmla="*/ 20 w 25"/>
                    <a:gd name="T35" fmla="*/ 14 h 17"/>
                    <a:gd name="T36" fmla="*/ 22 w 25"/>
                    <a:gd name="T37" fmla="*/ 12 h 17"/>
                    <a:gd name="T38" fmla="*/ 23 w 25"/>
                    <a:gd name="T39" fmla="*/ 10 h 17"/>
                    <a:gd name="T40" fmla="*/ 25 w 25"/>
                    <a:gd name="T41" fmla="*/ 8 h 17"/>
                    <a:gd name="T42" fmla="*/ 25 w 25"/>
                    <a:gd name="T43" fmla="*/ 8 h 17"/>
                    <a:gd name="T44" fmla="*/ 23 w 25"/>
                    <a:gd name="T45" fmla="*/ 6 h 17"/>
                    <a:gd name="T46" fmla="*/ 22 w 25"/>
                    <a:gd name="T47" fmla="*/ 4 h 17"/>
                    <a:gd name="T48" fmla="*/ 20 w 25"/>
                    <a:gd name="T49" fmla="*/ 2 h 17"/>
                    <a:gd name="T50" fmla="*/ 20 w 25"/>
                    <a:gd name="T51" fmla="*/ 2 h 17"/>
                    <a:gd name="T52" fmla="*/ 20 w 25"/>
                    <a:gd name="T53" fmla="*/ 11 h 17"/>
                    <a:gd name="T54" fmla="*/ 20 w 25"/>
                    <a:gd name="T55" fmla="*/ 11 h 17"/>
                    <a:gd name="T56" fmla="*/ 16 w 25"/>
                    <a:gd name="T57" fmla="*/ 13 h 17"/>
                    <a:gd name="T58" fmla="*/ 12 w 25"/>
                    <a:gd name="T59" fmla="*/ 13 h 17"/>
                    <a:gd name="T60" fmla="*/ 8 w 25"/>
                    <a:gd name="T61" fmla="*/ 13 h 17"/>
                    <a:gd name="T62" fmla="*/ 4 w 25"/>
                    <a:gd name="T63" fmla="*/ 11 h 17"/>
                    <a:gd name="T64" fmla="*/ 4 w 25"/>
                    <a:gd name="T65" fmla="*/ 11 h 17"/>
                    <a:gd name="T66" fmla="*/ 2 w 25"/>
                    <a:gd name="T67" fmla="*/ 9 h 17"/>
                    <a:gd name="T68" fmla="*/ 1 w 25"/>
                    <a:gd name="T69" fmla="*/ 6 h 17"/>
                    <a:gd name="T70" fmla="*/ 2 w 25"/>
                    <a:gd name="T71" fmla="*/ 4 h 17"/>
                    <a:gd name="T72" fmla="*/ 4 w 25"/>
                    <a:gd name="T73" fmla="*/ 2 h 17"/>
                    <a:gd name="T74" fmla="*/ 4 w 25"/>
                    <a:gd name="T75" fmla="*/ 2 h 17"/>
                    <a:gd name="T76" fmla="*/ 8 w 25"/>
                    <a:gd name="T77" fmla="*/ 1 h 17"/>
                    <a:gd name="T78" fmla="*/ 12 w 25"/>
                    <a:gd name="T79" fmla="*/ 0 h 17"/>
                    <a:gd name="T80" fmla="*/ 16 w 25"/>
                    <a:gd name="T81" fmla="*/ 1 h 17"/>
                    <a:gd name="T82" fmla="*/ 20 w 25"/>
                    <a:gd name="T83" fmla="*/ 2 h 17"/>
                    <a:gd name="T84" fmla="*/ 20 w 25"/>
                    <a:gd name="T85" fmla="*/ 2 h 17"/>
                    <a:gd name="T86" fmla="*/ 22 w 25"/>
                    <a:gd name="T87" fmla="*/ 4 h 17"/>
                    <a:gd name="T88" fmla="*/ 23 w 25"/>
                    <a:gd name="T89" fmla="*/ 7 h 17"/>
                    <a:gd name="T90" fmla="*/ 22 w 25"/>
                    <a:gd name="T91" fmla="*/ 9 h 17"/>
                    <a:gd name="T92" fmla="*/ 20 w 25"/>
                    <a:gd name="T93" fmla="*/ 11 h 17"/>
                    <a:gd name="T94" fmla="*/ 20 w 25"/>
                    <a:gd name="T95" fmla="*/ 1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5" h="17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5" y="0"/>
                      </a:lnTo>
                      <a:lnTo>
                        <a:pt x="9" y="0"/>
                      </a:lnTo>
                      <a:lnTo>
                        <a:pt x="3" y="2"/>
                      </a:lnTo>
                      <a:lnTo>
                        <a:pt x="2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1" y="11"/>
                      </a:lnTo>
                      <a:lnTo>
                        <a:pt x="3" y="13"/>
                      </a:lnTo>
                      <a:lnTo>
                        <a:pt x="6" y="16"/>
                      </a:lnTo>
                      <a:lnTo>
                        <a:pt x="9" y="16"/>
                      </a:lnTo>
                      <a:lnTo>
                        <a:pt x="13" y="17"/>
                      </a:lnTo>
                      <a:lnTo>
                        <a:pt x="17" y="16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2" y="12"/>
                      </a:lnTo>
                      <a:lnTo>
                        <a:pt x="23" y="10"/>
                      </a:lnTo>
                      <a:lnTo>
                        <a:pt x="25" y="8"/>
                      </a:lnTo>
                      <a:lnTo>
                        <a:pt x="25" y="8"/>
                      </a:lnTo>
                      <a:lnTo>
                        <a:pt x="23" y="6"/>
                      </a:lnTo>
                      <a:lnTo>
                        <a:pt x="22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20" y="11"/>
                      </a:moveTo>
                      <a:lnTo>
                        <a:pt x="20" y="11"/>
                      </a:lnTo>
                      <a:lnTo>
                        <a:pt x="16" y="13"/>
                      </a:lnTo>
                      <a:lnTo>
                        <a:pt x="12" y="13"/>
                      </a:lnTo>
                      <a:lnTo>
                        <a:pt x="8" y="13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2" y="9"/>
                      </a:lnTo>
                      <a:lnTo>
                        <a:pt x="1" y="6"/>
                      </a:lnTo>
                      <a:lnTo>
                        <a:pt x="2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8" y="1"/>
                      </a:lnTo>
                      <a:lnTo>
                        <a:pt x="12" y="0"/>
                      </a:lnTo>
                      <a:lnTo>
                        <a:pt x="16" y="1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2" y="4"/>
                      </a:lnTo>
                      <a:lnTo>
                        <a:pt x="23" y="7"/>
                      </a:lnTo>
                      <a:lnTo>
                        <a:pt x="22" y="9"/>
                      </a:lnTo>
                      <a:lnTo>
                        <a:pt x="20" y="11"/>
                      </a:lnTo>
                      <a:lnTo>
                        <a:pt x="20" y="11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40" name="Freeform 51">
                  <a:extLst>
                    <a:ext uri="{FF2B5EF4-FFF2-40B4-BE49-F238E27FC236}">
                      <a16:creationId xmlns:a16="http://schemas.microsoft.com/office/drawing/2014/main" id="{1C2F6BE8-1C59-4941-155A-C83499CA186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03" y="2127"/>
                  <a:ext cx="7" cy="5"/>
                </a:xfrm>
                <a:custGeom>
                  <a:avLst/>
                  <a:gdLst>
                    <a:gd name="T0" fmla="*/ 19 w 22"/>
                    <a:gd name="T1" fmla="*/ 2 h 13"/>
                    <a:gd name="T2" fmla="*/ 19 w 22"/>
                    <a:gd name="T3" fmla="*/ 2 h 13"/>
                    <a:gd name="T4" fmla="*/ 15 w 22"/>
                    <a:gd name="T5" fmla="*/ 0 h 13"/>
                    <a:gd name="T6" fmla="*/ 11 w 22"/>
                    <a:gd name="T7" fmla="*/ 0 h 13"/>
                    <a:gd name="T8" fmla="*/ 7 w 22"/>
                    <a:gd name="T9" fmla="*/ 0 h 13"/>
                    <a:gd name="T10" fmla="*/ 3 w 22"/>
                    <a:gd name="T11" fmla="*/ 1 h 13"/>
                    <a:gd name="T12" fmla="*/ 3 w 22"/>
                    <a:gd name="T13" fmla="*/ 1 h 13"/>
                    <a:gd name="T14" fmla="*/ 1 w 22"/>
                    <a:gd name="T15" fmla="*/ 3 h 13"/>
                    <a:gd name="T16" fmla="*/ 0 w 22"/>
                    <a:gd name="T17" fmla="*/ 6 h 13"/>
                    <a:gd name="T18" fmla="*/ 1 w 22"/>
                    <a:gd name="T19" fmla="*/ 8 h 13"/>
                    <a:gd name="T20" fmla="*/ 3 w 22"/>
                    <a:gd name="T21" fmla="*/ 11 h 13"/>
                    <a:gd name="T22" fmla="*/ 3 w 22"/>
                    <a:gd name="T23" fmla="*/ 11 h 13"/>
                    <a:gd name="T24" fmla="*/ 7 w 22"/>
                    <a:gd name="T25" fmla="*/ 12 h 13"/>
                    <a:gd name="T26" fmla="*/ 11 w 22"/>
                    <a:gd name="T27" fmla="*/ 13 h 13"/>
                    <a:gd name="T28" fmla="*/ 15 w 22"/>
                    <a:gd name="T29" fmla="*/ 12 h 13"/>
                    <a:gd name="T30" fmla="*/ 19 w 22"/>
                    <a:gd name="T31" fmla="*/ 11 h 13"/>
                    <a:gd name="T32" fmla="*/ 19 w 22"/>
                    <a:gd name="T33" fmla="*/ 11 h 13"/>
                    <a:gd name="T34" fmla="*/ 21 w 22"/>
                    <a:gd name="T35" fmla="*/ 9 h 13"/>
                    <a:gd name="T36" fmla="*/ 22 w 22"/>
                    <a:gd name="T37" fmla="*/ 6 h 13"/>
                    <a:gd name="T38" fmla="*/ 21 w 22"/>
                    <a:gd name="T39" fmla="*/ 4 h 13"/>
                    <a:gd name="T40" fmla="*/ 19 w 22"/>
                    <a:gd name="T41" fmla="*/ 2 h 13"/>
                    <a:gd name="T42" fmla="*/ 19 w 22"/>
                    <a:gd name="T43" fmla="*/ 2 h 13"/>
                    <a:gd name="T44" fmla="*/ 15 w 22"/>
                    <a:gd name="T45" fmla="*/ 8 h 13"/>
                    <a:gd name="T46" fmla="*/ 15 w 22"/>
                    <a:gd name="T47" fmla="*/ 8 h 13"/>
                    <a:gd name="T48" fmla="*/ 11 w 22"/>
                    <a:gd name="T49" fmla="*/ 9 h 13"/>
                    <a:gd name="T50" fmla="*/ 7 w 22"/>
                    <a:gd name="T51" fmla="*/ 8 h 13"/>
                    <a:gd name="T52" fmla="*/ 7 w 22"/>
                    <a:gd name="T53" fmla="*/ 8 h 13"/>
                    <a:gd name="T54" fmla="*/ 6 w 22"/>
                    <a:gd name="T55" fmla="*/ 7 h 13"/>
                    <a:gd name="T56" fmla="*/ 6 w 22"/>
                    <a:gd name="T57" fmla="*/ 6 h 13"/>
                    <a:gd name="T58" fmla="*/ 6 w 22"/>
                    <a:gd name="T59" fmla="*/ 5 h 13"/>
                    <a:gd name="T60" fmla="*/ 7 w 22"/>
                    <a:gd name="T61" fmla="*/ 4 h 13"/>
                    <a:gd name="T62" fmla="*/ 7 w 22"/>
                    <a:gd name="T63" fmla="*/ 4 h 13"/>
                    <a:gd name="T64" fmla="*/ 11 w 22"/>
                    <a:gd name="T65" fmla="*/ 3 h 13"/>
                    <a:gd name="T66" fmla="*/ 15 w 22"/>
                    <a:gd name="T67" fmla="*/ 4 h 13"/>
                    <a:gd name="T68" fmla="*/ 15 w 22"/>
                    <a:gd name="T69" fmla="*/ 4 h 13"/>
                    <a:gd name="T70" fmla="*/ 16 w 22"/>
                    <a:gd name="T71" fmla="*/ 5 h 13"/>
                    <a:gd name="T72" fmla="*/ 16 w 22"/>
                    <a:gd name="T73" fmla="*/ 6 h 13"/>
                    <a:gd name="T74" fmla="*/ 16 w 22"/>
                    <a:gd name="T75" fmla="*/ 7 h 13"/>
                    <a:gd name="T76" fmla="*/ 15 w 22"/>
                    <a:gd name="T77" fmla="*/ 8 h 13"/>
                    <a:gd name="T78" fmla="*/ 15 w 22"/>
                    <a:gd name="T79" fmla="*/ 8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2" h="13">
                      <a:moveTo>
                        <a:pt x="19" y="2"/>
                      </a:moveTo>
                      <a:lnTo>
                        <a:pt x="19" y="2"/>
                      </a:lnTo>
                      <a:lnTo>
                        <a:pt x="15" y="0"/>
                      </a:lnTo>
                      <a:lnTo>
                        <a:pt x="11" y="0"/>
                      </a:lnTo>
                      <a:lnTo>
                        <a:pt x="7" y="0"/>
                      </a:lnTo>
                      <a:lnTo>
                        <a:pt x="3" y="1"/>
                      </a:lnTo>
                      <a:lnTo>
                        <a:pt x="3" y="1"/>
                      </a:lnTo>
                      <a:lnTo>
                        <a:pt x="1" y="3"/>
                      </a:lnTo>
                      <a:lnTo>
                        <a:pt x="0" y="6"/>
                      </a:lnTo>
                      <a:lnTo>
                        <a:pt x="1" y="8"/>
                      </a:lnTo>
                      <a:lnTo>
                        <a:pt x="3" y="11"/>
                      </a:lnTo>
                      <a:lnTo>
                        <a:pt x="3" y="11"/>
                      </a:lnTo>
                      <a:lnTo>
                        <a:pt x="7" y="12"/>
                      </a:lnTo>
                      <a:lnTo>
                        <a:pt x="11" y="13"/>
                      </a:lnTo>
                      <a:lnTo>
                        <a:pt x="15" y="12"/>
                      </a:lnTo>
                      <a:lnTo>
                        <a:pt x="19" y="11"/>
                      </a:lnTo>
                      <a:lnTo>
                        <a:pt x="19" y="11"/>
                      </a:lnTo>
                      <a:lnTo>
                        <a:pt x="21" y="9"/>
                      </a:lnTo>
                      <a:lnTo>
                        <a:pt x="22" y="6"/>
                      </a:lnTo>
                      <a:lnTo>
                        <a:pt x="21" y="4"/>
                      </a:lnTo>
                      <a:lnTo>
                        <a:pt x="19" y="2"/>
                      </a:lnTo>
                      <a:lnTo>
                        <a:pt x="19" y="2"/>
                      </a:lnTo>
                      <a:close/>
                      <a:moveTo>
                        <a:pt x="15" y="8"/>
                      </a:moveTo>
                      <a:lnTo>
                        <a:pt x="15" y="8"/>
                      </a:lnTo>
                      <a:lnTo>
                        <a:pt x="11" y="9"/>
                      </a:lnTo>
                      <a:lnTo>
                        <a:pt x="7" y="8"/>
                      </a:lnTo>
                      <a:lnTo>
                        <a:pt x="7" y="8"/>
                      </a:lnTo>
                      <a:lnTo>
                        <a:pt x="6" y="7"/>
                      </a:lnTo>
                      <a:lnTo>
                        <a:pt x="6" y="6"/>
                      </a:lnTo>
                      <a:lnTo>
                        <a:pt x="6" y="5"/>
                      </a:lnTo>
                      <a:lnTo>
                        <a:pt x="7" y="4"/>
                      </a:lnTo>
                      <a:lnTo>
                        <a:pt x="7" y="4"/>
                      </a:lnTo>
                      <a:lnTo>
                        <a:pt x="11" y="3"/>
                      </a:lnTo>
                      <a:lnTo>
                        <a:pt x="15" y="4"/>
                      </a:lnTo>
                      <a:lnTo>
                        <a:pt x="15" y="4"/>
                      </a:lnTo>
                      <a:lnTo>
                        <a:pt x="16" y="5"/>
                      </a:lnTo>
                      <a:lnTo>
                        <a:pt x="16" y="6"/>
                      </a:lnTo>
                      <a:lnTo>
                        <a:pt x="16" y="7"/>
                      </a:lnTo>
                      <a:lnTo>
                        <a:pt x="15" y="8"/>
                      </a:lnTo>
                      <a:lnTo>
                        <a:pt x="15" y="8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41" name="Freeform 52">
                  <a:extLst>
                    <a:ext uri="{FF2B5EF4-FFF2-40B4-BE49-F238E27FC236}">
                      <a16:creationId xmlns:a16="http://schemas.microsoft.com/office/drawing/2014/main" id="{5F5A5C9C-8BB7-1DFE-29AB-09AE8E1DD58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03" y="2127"/>
                  <a:ext cx="8" cy="5"/>
                </a:xfrm>
                <a:custGeom>
                  <a:avLst/>
                  <a:gdLst>
                    <a:gd name="T0" fmla="*/ 20 w 25"/>
                    <a:gd name="T1" fmla="*/ 2 h 15"/>
                    <a:gd name="T2" fmla="*/ 20 w 25"/>
                    <a:gd name="T3" fmla="*/ 2 h 15"/>
                    <a:gd name="T4" fmla="*/ 15 w 25"/>
                    <a:gd name="T5" fmla="*/ 0 h 15"/>
                    <a:gd name="T6" fmla="*/ 9 w 25"/>
                    <a:gd name="T7" fmla="*/ 0 h 15"/>
                    <a:gd name="T8" fmla="*/ 3 w 25"/>
                    <a:gd name="T9" fmla="*/ 2 h 15"/>
                    <a:gd name="T10" fmla="*/ 2 w 25"/>
                    <a:gd name="T11" fmla="*/ 3 h 15"/>
                    <a:gd name="T12" fmla="*/ 0 w 25"/>
                    <a:gd name="T13" fmla="*/ 5 h 15"/>
                    <a:gd name="T14" fmla="*/ 0 w 25"/>
                    <a:gd name="T15" fmla="*/ 5 h 15"/>
                    <a:gd name="T16" fmla="*/ 0 w 25"/>
                    <a:gd name="T17" fmla="*/ 8 h 15"/>
                    <a:gd name="T18" fmla="*/ 1 w 25"/>
                    <a:gd name="T19" fmla="*/ 11 h 15"/>
                    <a:gd name="T20" fmla="*/ 3 w 25"/>
                    <a:gd name="T21" fmla="*/ 13 h 15"/>
                    <a:gd name="T22" fmla="*/ 6 w 25"/>
                    <a:gd name="T23" fmla="*/ 14 h 15"/>
                    <a:gd name="T24" fmla="*/ 9 w 25"/>
                    <a:gd name="T25" fmla="*/ 15 h 15"/>
                    <a:gd name="T26" fmla="*/ 13 w 25"/>
                    <a:gd name="T27" fmla="*/ 15 h 15"/>
                    <a:gd name="T28" fmla="*/ 17 w 25"/>
                    <a:gd name="T29" fmla="*/ 15 h 15"/>
                    <a:gd name="T30" fmla="*/ 20 w 25"/>
                    <a:gd name="T31" fmla="*/ 13 h 15"/>
                    <a:gd name="T32" fmla="*/ 20 w 25"/>
                    <a:gd name="T33" fmla="*/ 13 h 15"/>
                    <a:gd name="T34" fmla="*/ 20 w 25"/>
                    <a:gd name="T35" fmla="*/ 13 h 15"/>
                    <a:gd name="T36" fmla="*/ 20 w 25"/>
                    <a:gd name="T37" fmla="*/ 13 h 15"/>
                    <a:gd name="T38" fmla="*/ 22 w 25"/>
                    <a:gd name="T39" fmla="*/ 11 h 15"/>
                    <a:gd name="T40" fmla="*/ 23 w 25"/>
                    <a:gd name="T41" fmla="*/ 10 h 15"/>
                    <a:gd name="T42" fmla="*/ 25 w 25"/>
                    <a:gd name="T43" fmla="*/ 7 h 15"/>
                    <a:gd name="T44" fmla="*/ 25 w 25"/>
                    <a:gd name="T45" fmla="*/ 7 h 15"/>
                    <a:gd name="T46" fmla="*/ 23 w 25"/>
                    <a:gd name="T47" fmla="*/ 5 h 15"/>
                    <a:gd name="T48" fmla="*/ 22 w 25"/>
                    <a:gd name="T49" fmla="*/ 3 h 15"/>
                    <a:gd name="T50" fmla="*/ 20 w 25"/>
                    <a:gd name="T51" fmla="*/ 2 h 15"/>
                    <a:gd name="T52" fmla="*/ 20 w 25"/>
                    <a:gd name="T53" fmla="*/ 2 h 15"/>
                    <a:gd name="T54" fmla="*/ 20 w 25"/>
                    <a:gd name="T55" fmla="*/ 11 h 15"/>
                    <a:gd name="T56" fmla="*/ 20 w 25"/>
                    <a:gd name="T57" fmla="*/ 11 h 15"/>
                    <a:gd name="T58" fmla="*/ 16 w 25"/>
                    <a:gd name="T59" fmla="*/ 12 h 15"/>
                    <a:gd name="T60" fmla="*/ 12 w 25"/>
                    <a:gd name="T61" fmla="*/ 13 h 15"/>
                    <a:gd name="T62" fmla="*/ 8 w 25"/>
                    <a:gd name="T63" fmla="*/ 12 h 15"/>
                    <a:gd name="T64" fmla="*/ 4 w 25"/>
                    <a:gd name="T65" fmla="*/ 11 h 15"/>
                    <a:gd name="T66" fmla="*/ 4 w 25"/>
                    <a:gd name="T67" fmla="*/ 11 h 15"/>
                    <a:gd name="T68" fmla="*/ 2 w 25"/>
                    <a:gd name="T69" fmla="*/ 8 h 15"/>
                    <a:gd name="T70" fmla="*/ 1 w 25"/>
                    <a:gd name="T71" fmla="*/ 6 h 15"/>
                    <a:gd name="T72" fmla="*/ 2 w 25"/>
                    <a:gd name="T73" fmla="*/ 3 h 15"/>
                    <a:gd name="T74" fmla="*/ 4 w 25"/>
                    <a:gd name="T75" fmla="*/ 1 h 15"/>
                    <a:gd name="T76" fmla="*/ 4 w 25"/>
                    <a:gd name="T77" fmla="*/ 1 h 15"/>
                    <a:gd name="T78" fmla="*/ 8 w 25"/>
                    <a:gd name="T79" fmla="*/ 0 h 15"/>
                    <a:gd name="T80" fmla="*/ 12 w 25"/>
                    <a:gd name="T81" fmla="*/ 0 h 15"/>
                    <a:gd name="T82" fmla="*/ 16 w 25"/>
                    <a:gd name="T83" fmla="*/ 0 h 15"/>
                    <a:gd name="T84" fmla="*/ 20 w 25"/>
                    <a:gd name="T85" fmla="*/ 2 h 15"/>
                    <a:gd name="T86" fmla="*/ 20 w 25"/>
                    <a:gd name="T87" fmla="*/ 2 h 15"/>
                    <a:gd name="T88" fmla="*/ 22 w 25"/>
                    <a:gd name="T89" fmla="*/ 4 h 15"/>
                    <a:gd name="T90" fmla="*/ 23 w 25"/>
                    <a:gd name="T91" fmla="*/ 6 h 15"/>
                    <a:gd name="T92" fmla="*/ 22 w 25"/>
                    <a:gd name="T93" fmla="*/ 9 h 15"/>
                    <a:gd name="T94" fmla="*/ 20 w 25"/>
                    <a:gd name="T95" fmla="*/ 11 h 15"/>
                    <a:gd name="T96" fmla="*/ 20 w 25"/>
                    <a:gd name="T97" fmla="*/ 1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5" h="15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5" y="0"/>
                      </a:lnTo>
                      <a:lnTo>
                        <a:pt x="9" y="0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8"/>
                      </a:lnTo>
                      <a:lnTo>
                        <a:pt x="1" y="11"/>
                      </a:lnTo>
                      <a:lnTo>
                        <a:pt x="3" y="13"/>
                      </a:lnTo>
                      <a:lnTo>
                        <a:pt x="6" y="14"/>
                      </a:lnTo>
                      <a:lnTo>
                        <a:pt x="9" y="15"/>
                      </a:lnTo>
                      <a:lnTo>
                        <a:pt x="13" y="15"/>
                      </a:lnTo>
                      <a:lnTo>
                        <a:pt x="17" y="15"/>
                      </a:lnTo>
                      <a:lnTo>
                        <a:pt x="20" y="13"/>
                      </a:lnTo>
                      <a:lnTo>
                        <a:pt x="20" y="13"/>
                      </a:lnTo>
                      <a:lnTo>
                        <a:pt x="20" y="13"/>
                      </a:lnTo>
                      <a:lnTo>
                        <a:pt x="20" y="13"/>
                      </a:lnTo>
                      <a:lnTo>
                        <a:pt x="22" y="11"/>
                      </a:lnTo>
                      <a:lnTo>
                        <a:pt x="23" y="10"/>
                      </a:lnTo>
                      <a:lnTo>
                        <a:pt x="25" y="7"/>
                      </a:lnTo>
                      <a:lnTo>
                        <a:pt x="25" y="7"/>
                      </a:lnTo>
                      <a:lnTo>
                        <a:pt x="23" y="5"/>
                      </a:lnTo>
                      <a:lnTo>
                        <a:pt x="22" y="3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20" y="11"/>
                      </a:moveTo>
                      <a:lnTo>
                        <a:pt x="20" y="11"/>
                      </a:lnTo>
                      <a:lnTo>
                        <a:pt x="16" y="12"/>
                      </a:lnTo>
                      <a:lnTo>
                        <a:pt x="12" y="13"/>
                      </a:lnTo>
                      <a:lnTo>
                        <a:pt x="8" y="12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2" y="8"/>
                      </a:lnTo>
                      <a:lnTo>
                        <a:pt x="1" y="6"/>
                      </a:lnTo>
                      <a:lnTo>
                        <a:pt x="2" y="3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6" y="0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2" y="4"/>
                      </a:lnTo>
                      <a:lnTo>
                        <a:pt x="23" y="6"/>
                      </a:lnTo>
                      <a:lnTo>
                        <a:pt x="22" y="9"/>
                      </a:lnTo>
                      <a:lnTo>
                        <a:pt x="20" y="11"/>
                      </a:lnTo>
                      <a:lnTo>
                        <a:pt x="20" y="11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42" name="Freeform 53">
                  <a:extLst>
                    <a:ext uri="{FF2B5EF4-FFF2-40B4-BE49-F238E27FC236}">
                      <a16:creationId xmlns:a16="http://schemas.microsoft.com/office/drawing/2014/main" id="{2190A582-83BA-44FF-7D1F-E8FB34882F1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03" y="2125"/>
                  <a:ext cx="7" cy="5"/>
                </a:xfrm>
                <a:custGeom>
                  <a:avLst/>
                  <a:gdLst>
                    <a:gd name="T0" fmla="*/ 19 w 22"/>
                    <a:gd name="T1" fmla="*/ 2 h 13"/>
                    <a:gd name="T2" fmla="*/ 19 w 22"/>
                    <a:gd name="T3" fmla="*/ 2 h 13"/>
                    <a:gd name="T4" fmla="*/ 15 w 22"/>
                    <a:gd name="T5" fmla="*/ 0 h 13"/>
                    <a:gd name="T6" fmla="*/ 11 w 22"/>
                    <a:gd name="T7" fmla="*/ 0 h 13"/>
                    <a:gd name="T8" fmla="*/ 7 w 22"/>
                    <a:gd name="T9" fmla="*/ 0 h 13"/>
                    <a:gd name="T10" fmla="*/ 3 w 22"/>
                    <a:gd name="T11" fmla="*/ 2 h 13"/>
                    <a:gd name="T12" fmla="*/ 3 w 22"/>
                    <a:gd name="T13" fmla="*/ 2 h 13"/>
                    <a:gd name="T14" fmla="*/ 1 w 22"/>
                    <a:gd name="T15" fmla="*/ 4 h 13"/>
                    <a:gd name="T16" fmla="*/ 0 w 22"/>
                    <a:gd name="T17" fmla="*/ 6 h 13"/>
                    <a:gd name="T18" fmla="*/ 1 w 22"/>
                    <a:gd name="T19" fmla="*/ 9 h 13"/>
                    <a:gd name="T20" fmla="*/ 3 w 22"/>
                    <a:gd name="T21" fmla="*/ 11 h 13"/>
                    <a:gd name="T22" fmla="*/ 3 w 22"/>
                    <a:gd name="T23" fmla="*/ 11 h 13"/>
                    <a:gd name="T24" fmla="*/ 7 w 22"/>
                    <a:gd name="T25" fmla="*/ 12 h 13"/>
                    <a:gd name="T26" fmla="*/ 11 w 22"/>
                    <a:gd name="T27" fmla="*/ 13 h 13"/>
                    <a:gd name="T28" fmla="*/ 15 w 22"/>
                    <a:gd name="T29" fmla="*/ 12 h 13"/>
                    <a:gd name="T30" fmla="*/ 19 w 22"/>
                    <a:gd name="T31" fmla="*/ 11 h 13"/>
                    <a:gd name="T32" fmla="*/ 19 w 22"/>
                    <a:gd name="T33" fmla="*/ 11 h 13"/>
                    <a:gd name="T34" fmla="*/ 21 w 22"/>
                    <a:gd name="T35" fmla="*/ 9 h 13"/>
                    <a:gd name="T36" fmla="*/ 22 w 22"/>
                    <a:gd name="T37" fmla="*/ 7 h 13"/>
                    <a:gd name="T38" fmla="*/ 21 w 22"/>
                    <a:gd name="T39" fmla="*/ 4 h 13"/>
                    <a:gd name="T40" fmla="*/ 19 w 22"/>
                    <a:gd name="T41" fmla="*/ 2 h 13"/>
                    <a:gd name="T42" fmla="*/ 19 w 22"/>
                    <a:gd name="T43" fmla="*/ 2 h 13"/>
                    <a:gd name="T44" fmla="*/ 15 w 22"/>
                    <a:gd name="T45" fmla="*/ 9 h 13"/>
                    <a:gd name="T46" fmla="*/ 15 w 22"/>
                    <a:gd name="T47" fmla="*/ 9 h 13"/>
                    <a:gd name="T48" fmla="*/ 11 w 22"/>
                    <a:gd name="T49" fmla="*/ 10 h 13"/>
                    <a:gd name="T50" fmla="*/ 7 w 22"/>
                    <a:gd name="T51" fmla="*/ 9 h 13"/>
                    <a:gd name="T52" fmla="*/ 7 w 22"/>
                    <a:gd name="T53" fmla="*/ 9 h 13"/>
                    <a:gd name="T54" fmla="*/ 6 w 22"/>
                    <a:gd name="T55" fmla="*/ 8 h 13"/>
                    <a:gd name="T56" fmla="*/ 6 w 22"/>
                    <a:gd name="T57" fmla="*/ 6 h 13"/>
                    <a:gd name="T58" fmla="*/ 6 w 22"/>
                    <a:gd name="T59" fmla="*/ 5 h 13"/>
                    <a:gd name="T60" fmla="*/ 7 w 22"/>
                    <a:gd name="T61" fmla="*/ 4 h 13"/>
                    <a:gd name="T62" fmla="*/ 7 w 22"/>
                    <a:gd name="T63" fmla="*/ 4 h 13"/>
                    <a:gd name="T64" fmla="*/ 11 w 22"/>
                    <a:gd name="T65" fmla="*/ 3 h 13"/>
                    <a:gd name="T66" fmla="*/ 15 w 22"/>
                    <a:gd name="T67" fmla="*/ 4 h 13"/>
                    <a:gd name="T68" fmla="*/ 15 w 22"/>
                    <a:gd name="T69" fmla="*/ 4 h 13"/>
                    <a:gd name="T70" fmla="*/ 16 w 22"/>
                    <a:gd name="T71" fmla="*/ 5 h 13"/>
                    <a:gd name="T72" fmla="*/ 16 w 22"/>
                    <a:gd name="T73" fmla="*/ 6 h 13"/>
                    <a:gd name="T74" fmla="*/ 16 w 22"/>
                    <a:gd name="T75" fmla="*/ 8 h 13"/>
                    <a:gd name="T76" fmla="*/ 15 w 22"/>
                    <a:gd name="T77" fmla="*/ 9 h 13"/>
                    <a:gd name="T78" fmla="*/ 15 w 22"/>
                    <a:gd name="T79" fmla="*/ 9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2" h="13">
                      <a:moveTo>
                        <a:pt x="19" y="2"/>
                      </a:moveTo>
                      <a:lnTo>
                        <a:pt x="19" y="2"/>
                      </a:lnTo>
                      <a:lnTo>
                        <a:pt x="15" y="0"/>
                      </a:lnTo>
                      <a:lnTo>
                        <a:pt x="11" y="0"/>
                      </a:lnTo>
                      <a:lnTo>
                        <a:pt x="7" y="0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1" y="9"/>
                      </a:lnTo>
                      <a:lnTo>
                        <a:pt x="3" y="11"/>
                      </a:lnTo>
                      <a:lnTo>
                        <a:pt x="3" y="11"/>
                      </a:lnTo>
                      <a:lnTo>
                        <a:pt x="7" y="12"/>
                      </a:lnTo>
                      <a:lnTo>
                        <a:pt x="11" y="13"/>
                      </a:lnTo>
                      <a:lnTo>
                        <a:pt x="15" y="12"/>
                      </a:lnTo>
                      <a:lnTo>
                        <a:pt x="19" y="11"/>
                      </a:lnTo>
                      <a:lnTo>
                        <a:pt x="19" y="11"/>
                      </a:lnTo>
                      <a:lnTo>
                        <a:pt x="21" y="9"/>
                      </a:lnTo>
                      <a:lnTo>
                        <a:pt x="22" y="7"/>
                      </a:lnTo>
                      <a:lnTo>
                        <a:pt x="21" y="4"/>
                      </a:lnTo>
                      <a:lnTo>
                        <a:pt x="19" y="2"/>
                      </a:lnTo>
                      <a:lnTo>
                        <a:pt x="19" y="2"/>
                      </a:lnTo>
                      <a:close/>
                      <a:moveTo>
                        <a:pt x="15" y="9"/>
                      </a:moveTo>
                      <a:lnTo>
                        <a:pt x="15" y="9"/>
                      </a:lnTo>
                      <a:lnTo>
                        <a:pt x="11" y="10"/>
                      </a:lnTo>
                      <a:lnTo>
                        <a:pt x="7" y="9"/>
                      </a:lnTo>
                      <a:lnTo>
                        <a:pt x="7" y="9"/>
                      </a:lnTo>
                      <a:lnTo>
                        <a:pt x="6" y="8"/>
                      </a:lnTo>
                      <a:lnTo>
                        <a:pt x="6" y="6"/>
                      </a:lnTo>
                      <a:lnTo>
                        <a:pt x="6" y="5"/>
                      </a:lnTo>
                      <a:lnTo>
                        <a:pt x="7" y="4"/>
                      </a:lnTo>
                      <a:lnTo>
                        <a:pt x="7" y="4"/>
                      </a:lnTo>
                      <a:lnTo>
                        <a:pt x="11" y="3"/>
                      </a:lnTo>
                      <a:lnTo>
                        <a:pt x="15" y="4"/>
                      </a:lnTo>
                      <a:lnTo>
                        <a:pt x="15" y="4"/>
                      </a:lnTo>
                      <a:lnTo>
                        <a:pt x="16" y="5"/>
                      </a:lnTo>
                      <a:lnTo>
                        <a:pt x="16" y="6"/>
                      </a:lnTo>
                      <a:lnTo>
                        <a:pt x="16" y="8"/>
                      </a:lnTo>
                      <a:lnTo>
                        <a:pt x="15" y="9"/>
                      </a:lnTo>
                      <a:lnTo>
                        <a:pt x="15" y="9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43" name="Freeform 54">
                  <a:extLst>
                    <a:ext uri="{FF2B5EF4-FFF2-40B4-BE49-F238E27FC236}">
                      <a16:creationId xmlns:a16="http://schemas.microsoft.com/office/drawing/2014/main" id="{16296C67-4135-3B9E-FDDD-83372C44CD0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03" y="2125"/>
                  <a:ext cx="8" cy="5"/>
                </a:xfrm>
                <a:custGeom>
                  <a:avLst/>
                  <a:gdLst>
                    <a:gd name="T0" fmla="*/ 20 w 25"/>
                    <a:gd name="T1" fmla="*/ 2 h 15"/>
                    <a:gd name="T2" fmla="*/ 20 w 25"/>
                    <a:gd name="T3" fmla="*/ 2 h 15"/>
                    <a:gd name="T4" fmla="*/ 15 w 25"/>
                    <a:gd name="T5" fmla="*/ 0 h 15"/>
                    <a:gd name="T6" fmla="*/ 9 w 25"/>
                    <a:gd name="T7" fmla="*/ 0 h 15"/>
                    <a:gd name="T8" fmla="*/ 3 w 25"/>
                    <a:gd name="T9" fmla="*/ 2 h 15"/>
                    <a:gd name="T10" fmla="*/ 2 w 25"/>
                    <a:gd name="T11" fmla="*/ 4 h 15"/>
                    <a:gd name="T12" fmla="*/ 0 w 25"/>
                    <a:gd name="T13" fmla="*/ 6 h 15"/>
                    <a:gd name="T14" fmla="*/ 0 w 25"/>
                    <a:gd name="T15" fmla="*/ 6 h 15"/>
                    <a:gd name="T16" fmla="*/ 0 w 25"/>
                    <a:gd name="T17" fmla="*/ 9 h 15"/>
                    <a:gd name="T18" fmla="*/ 1 w 25"/>
                    <a:gd name="T19" fmla="*/ 11 h 15"/>
                    <a:gd name="T20" fmla="*/ 3 w 25"/>
                    <a:gd name="T21" fmla="*/ 13 h 15"/>
                    <a:gd name="T22" fmla="*/ 6 w 25"/>
                    <a:gd name="T23" fmla="*/ 15 h 15"/>
                    <a:gd name="T24" fmla="*/ 9 w 25"/>
                    <a:gd name="T25" fmla="*/ 15 h 15"/>
                    <a:gd name="T26" fmla="*/ 13 w 25"/>
                    <a:gd name="T27" fmla="*/ 15 h 15"/>
                    <a:gd name="T28" fmla="*/ 17 w 25"/>
                    <a:gd name="T29" fmla="*/ 15 h 15"/>
                    <a:gd name="T30" fmla="*/ 20 w 25"/>
                    <a:gd name="T31" fmla="*/ 14 h 15"/>
                    <a:gd name="T32" fmla="*/ 20 w 25"/>
                    <a:gd name="T33" fmla="*/ 14 h 15"/>
                    <a:gd name="T34" fmla="*/ 20 w 25"/>
                    <a:gd name="T35" fmla="*/ 14 h 15"/>
                    <a:gd name="T36" fmla="*/ 20 w 25"/>
                    <a:gd name="T37" fmla="*/ 14 h 15"/>
                    <a:gd name="T38" fmla="*/ 22 w 25"/>
                    <a:gd name="T39" fmla="*/ 12 h 15"/>
                    <a:gd name="T40" fmla="*/ 23 w 25"/>
                    <a:gd name="T41" fmla="*/ 10 h 15"/>
                    <a:gd name="T42" fmla="*/ 25 w 25"/>
                    <a:gd name="T43" fmla="*/ 8 h 15"/>
                    <a:gd name="T44" fmla="*/ 25 w 25"/>
                    <a:gd name="T45" fmla="*/ 8 h 15"/>
                    <a:gd name="T46" fmla="*/ 23 w 25"/>
                    <a:gd name="T47" fmla="*/ 5 h 15"/>
                    <a:gd name="T48" fmla="*/ 22 w 25"/>
                    <a:gd name="T49" fmla="*/ 4 h 15"/>
                    <a:gd name="T50" fmla="*/ 20 w 25"/>
                    <a:gd name="T51" fmla="*/ 2 h 15"/>
                    <a:gd name="T52" fmla="*/ 20 w 25"/>
                    <a:gd name="T53" fmla="*/ 2 h 15"/>
                    <a:gd name="T54" fmla="*/ 20 w 25"/>
                    <a:gd name="T55" fmla="*/ 11 h 15"/>
                    <a:gd name="T56" fmla="*/ 20 w 25"/>
                    <a:gd name="T57" fmla="*/ 11 h 15"/>
                    <a:gd name="T58" fmla="*/ 16 w 25"/>
                    <a:gd name="T59" fmla="*/ 12 h 15"/>
                    <a:gd name="T60" fmla="*/ 12 w 25"/>
                    <a:gd name="T61" fmla="*/ 13 h 15"/>
                    <a:gd name="T62" fmla="*/ 8 w 25"/>
                    <a:gd name="T63" fmla="*/ 12 h 15"/>
                    <a:gd name="T64" fmla="*/ 4 w 25"/>
                    <a:gd name="T65" fmla="*/ 11 h 15"/>
                    <a:gd name="T66" fmla="*/ 4 w 25"/>
                    <a:gd name="T67" fmla="*/ 11 h 15"/>
                    <a:gd name="T68" fmla="*/ 2 w 25"/>
                    <a:gd name="T69" fmla="*/ 9 h 15"/>
                    <a:gd name="T70" fmla="*/ 1 w 25"/>
                    <a:gd name="T71" fmla="*/ 6 h 15"/>
                    <a:gd name="T72" fmla="*/ 2 w 25"/>
                    <a:gd name="T73" fmla="*/ 4 h 15"/>
                    <a:gd name="T74" fmla="*/ 4 w 25"/>
                    <a:gd name="T75" fmla="*/ 2 h 15"/>
                    <a:gd name="T76" fmla="*/ 4 w 25"/>
                    <a:gd name="T77" fmla="*/ 2 h 15"/>
                    <a:gd name="T78" fmla="*/ 8 w 25"/>
                    <a:gd name="T79" fmla="*/ 0 h 15"/>
                    <a:gd name="T80" fmla="*/ 12 w 25"/>
                    <a:gd name="T81" fmla="*/ 0 h 15"/>
                    <a:gd name="T82" fmla="*/ 16 w 25"/>
                    <a:gd name="T83" fmla="*/ 0 h 15"/>
                    <a:gd name="T84" fmla="*/ 20 w 25"/>
                    <a:gd name="T85" fmla="*/ 2 h 15"/>
                    <a:gd name="T86" fmla="*/ 20 w 25"/>
                    <a:gd name="T87" fmla="*/ 2 h 15"/>
                    <a:gd name="T88" fmla="*/ 22 w 25"/>
                    <a:gd name="T89" fmla="*/ 4 h 15"/>
                    <a:gd name="T90" fmla="*/ 23 w 25"/>
                    <a:gd name="T91" fmla="*/ 7 h 15"/>
                    <a:gd name="T92" fmla="*/ 22 w 25"/>
                    <a:gd name="T93" fmla="*/ 9 h 15"/>
                    <a:gd name="T94" fmla="*/ 20 w 25"/>
                    <a:gd name="T95" fmla="*/ 11 h 15"/>
                    <a:gd name="T96" fmla="*/ 20 w 25"/>
                    <a:gd name="T97" fmla="*/ 1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5" h="15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5" y="0"/>
                      </a:lnTo>
                      <a:lnTo>
                        <a:pt x="9" y="0"/>
                      </a:lnTo>
                      <a:lnTo>
                        <a:pt x="3" y="2"/>
                      </a:lnTo>
                      <a:lnTo>
                        <a:pt x="2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1" y="11"/>
                      </a:lnTo>
                      <a:lnTo>
                        <a:pt x="3" y="13"/>
                      </a:lnTo>
                      <a:lnTo>
                        <a:pt x="6" y="15"/>
                      </a:lnTo>
                      <a:lnTo>
                        <a:pt x="9" y="15"/>
                      </a:lnTo>
                      <a:lnTo>
                        <a:pt x="13" y="15"/>
                      </a:lnTo>
                      <a:lnTo>
                        <a:pt x="17" y="15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2" y="12"/>
                      </a:lnTo>
                      <a:lnTo>
                        <a:pt x="23" y="10"/>
                      </a:lnTo>
                      <a:lnTo>
                        <a:pt x="25" y="8"/>
                      </a:lnTo>
                      <a:lnTo>
                        <a:pt x="25" y="8"/>
                      </a:lnTo>
                      <a:lnTo>
                        <a:pt x="23" y="5"/>
                      </a:lnTo>
                      <a:lnTo>
                        <a:pt x="22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20" y="11"/>
                      </a:moveTo>
                      <a:lnTo>
                        <a:pt x="20" y="11"/>
                      </a:lnTo>
                      <a:lnTo>
                        <a:pt x="16" y="12"/>
                      </a:lnTo>
                      <a:lnTo>
                        <a:pt x="12" y="13"/>
                      </a:lnTo>
                      <a:lnTo>
                        <a:pt x="8" y="12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2" y="9"/>
                      </a:lnTo>
                      <a:lnTo>
                        <a:pt x="1" y="6"/>
                      </a:lnTo>
                      <a:lnTo>
                        <a:pt x="2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6" y="0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2" y="4"/>
                      </a:lnTo>
                      <a:lnTo>
                        <a:pt x="23" y="7"/>
                      </a:lnTo>
                      <a:lnTo>
                        <a:pt x="22" y="9"/>
                      </a:lnTo>
                      <a:lnTo>
                        <a:pt x="20" y="11"/>
                      </a:lnTo>
                      <a:lnTo>
                        <a:pt x="20" y="11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44" name="Freeform 55">
                  <a:extLst>
                    <a:ext uri="{FF2B5EF4-FFF2-40B4-BE49-F238E27FC236}">
                      <a16:creationId xmlns:a16="http://schemas.microsoft.com/office/drawing/2014/main" id="{9B4147A6-E9DC-F6D5-5010-6769354040E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03" y="2123"/>
                  <a:ext cx="7" cy="5"/>
                </a:xfrm>
                <a:custGeom>
                  <a:avLst/>
                  <a:gdLst>
                    <a:gd name="T0" fmla="*/ 19 w 22"/>
                    <a:gd name="T1" fmla="*/ 2 h 14"/>
                    <a:gd name="T2" fmla="*/ 19 w 22"/>
                    <a:gd name="T3" fmla="*/ 2 h 14"/>
                    <a:gd name="T4" fmla="*/ 15 w 22"/>
                    <a:gd name="T5" fmla="*/ 1 h 14"/>
                    <a:gd name="T6" fmla="*/ 11 w 22"/>
                    <a:gd name="T7" fmla="*/ 0 h 14"/>
                    <a:gd name="T8" fmla="*/ 7 w 22"/>
                    <a:gd name="T9" fmla="*/ 1 h 14"/>
                    <a:gd name="T10" fmla="*/ 3 w 22"/>
                    <a:gd name="T11" fmla="*/ 2 h 14"/>
                    <a:gd name="T12" fmla="*/ 3 w 22"/>
                    <a:gd name="T13" fmla="*/ 2 h 14"/>
                    <a:gd name="T14" fmla="*/ 1 w 22"/>
                    <a:gd name="T15" fmla="*/ 4 h 14"/>
                    <a:gd name="T16" fmla="*/ 0 w 22"/>
                    <a:gd name="T17" fmla="*/ 8 h 14"/>
                    <a:gd name="T18" fmla="*/ 1 w 22"/>
                    <a:gd name="T19" fmla="*/ 10 h 14"/>
                    <a:gd name="T20" fmla="*/ 3 w 22"/>
                    <a:gd name="T21" fmla="*/ 12 h 14"/>
                    <a:gd name="T22" fmla="*/ 3 w 22"/>
                    <a:gd name="T23" fmla="*/ 12 h 14"/>
                    <a:gd name="T24" fmla="*/ 7 w 22"/>
                    <a:gd name="T25" fmla="*/ 14 h 14"/>
                    <a:gd name="T26" fmla="*/ 11 w 22"/>
                    <a:gd name="T27" fmla="*/ 14 h 14"/>
                    <a:gd name="T28" fmla="*/ 15 w 22"/>
                    <a:gd name="T29" fmla="*/ 14 h 14"/>
                    <a:gd name="T30" fmla="*/ 19 w 22"/>
                    <a:gd name="T31" fmla="*/ 13 h 14"/>
                    <a:gd name="T32" fmla="*/ 19 w 22"/>
                    <a:gd name="T33" fmla="*/ 13 h 14"/>
                    <a:gd name="T34" fmla="*/ 21 w 22"/>
                    <a:gd name="T35" fmla="*/ 10 h 14"/>
                    <a:gd name="T36" fmla="*/ 22 w 22"/>
                    <a:gd name="T37" fmla="*/ 8 h 14"/>
                    <a:gd name="T38" fmla="*/ 21 w 22"/>
                    <a:gd name="T39" fmla="*/ 5 h 14"/>
                    <a:gd name="T40" fmla="*/ 19 w 22"/>
                    <a:gd name="T41" fmla="*/ 2 h 14"/>
                    <a:gd name="T42" fmla="*/ 19 w 22"/>
                    <a:gd name="T43" fmla="*/ 2 h 14"/>
                    <a:gd name="T44" fmla="*/ 15 w 22"/>
                    <a:gd name="T45" fmla="*/ 10 h 14"/>
                    <a:gd name="T46" fmla="*/ 15 w 22"/>
                    <a:gd name="T47" fmla="*/ 10 h 14"/>
                    <a:gd name="T48" fmla="*/ 11 w 22"/>
                    <a:gd name="T49" fmla="*/ 11 h 14"/>
                    <a:gd name="T50" fmla="*/ 7 w 22"/>
                    <a:gd name="T51" fmla="*/ 10 h 14"/>
                    <a:gd name="T52" fmla="*/ 7 w 22"/>
                    <a:gd name="T53" fmla="*/ 10 h 14"/>
                    <a:gd name="T54" fmla="*/ 6 w 22"/>
                    <a:gd name="T55" fmla="*/ 9 h 14"/>
                    <a:gd name="T56" fmla="*/ 6 w 22"/>
                    <a:gd name="T57" fmla="*/ 8 h 14"/>
                    <a:gd name="T58" fmla="*/ 6 w 22"/>
                    <a:gd name="T59" fmla="*/ 7 h 14"/>
                    <a:gd name="T60" fmla="*/ 7 w 22"/>
                    <a:gd name="T61" fmla="*/ 5 h 14"/>
                    <a:gd name="T62" fmla="*/ 7 w 22"/>
                    <a:gd name="T63" fmla="*/ 5 h 14"/>
                    <a:gd name="T64" fmla="*/ 11 w 22"/>
                    <a:gd name="T65" fmla="*/ 4 h 14"/>
                    <a:gd name="T66" fmla="*/ 15 w 22"/>
                    <a:gd name="T67" fmla="*/ 5 h 14"/>
                    <a:gd name="T68" fmla="*/ 15 w 22"/>
                    <a:gd name="T69" fmla="*/ 5 h 14"/>
                    <a:gd name="T70" fmla="*/ 16 w 22"/>
                    <a:gd name="T71" fmla="*/ 7 h 14"/>
                    <a:gd name="T72" fmla="*/ 16 w 22"/>
                    <a:gd name="T73" fmla="*/ 8 h 14"/>
                    <a:gd name="T74" fmla="*/ 16 w 22"/>
                    <a:gd name="T75" fmla="*/ 9 h 14"/>
                    <a:gd name="T76" fmla="*/ 15 w 22"/>
                    <a:gd name="T77" fmla="*/ 10 h 14"/>
                    <a:gd name="T78" fmla="*/ 15 w 22"/>
                    <a:gd name="T79" fmla="*/ 1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2" h="14">
                      <a:moveTo>
                        <a:pt x="19" y="2"/>
                      </a:moveTo>
                      <a:lnTo>
                        <a:pt x="19" y="2"/>
                      </a:lnTo>
                      <a:lnTo>
                        <a:pt x="15" y="1"/>
                      </a:lnTo>
                      <a:lnTo>
                        <a:pt x="11" y="0"/>
                      </a:lnTo>
                      <a:lnTo>
                        <a:pt x="7" y="1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8"/>
                      </a:lnTo>
                      <a:lnTo>
                        <a:pt x="1" y="10"/>
                      </a:lnTo>
                      <a:lnTo>
                        <a:pt x="3" y="12"/>
                      </a:lnTo>
                      <a:lnTo>
                        <a:pt x="3" y="12"/>
                      </a:lnTo>
                      <a:lnTo>
                        <a:pt x="7" y="14"/>
                      </a:lnTo>
                      <a:lnTo>
                        <a:pt x="11" y="14"/>
                      </a:lnTo>
                      <a:lnTo>
                        <a:pt x="15" y="14"/>
                      </a:lnTo>
                      <a:lnTo>
                        <a:pt x="19" y="13"/>
                      </a:lnTo>
                      <a:lnTo>
                        <a:pt x="19" y="13"/>
                      </a:lnTo>
                      <a:lnTo>
                        <a:pt x="21" y="10"/>
                      </a:lnTo>
                      <a:lnTo>
                        <a:pt x="22" y="8"/>
                      </a:lnTo>
                      <a:lnTo>
                        <a:pt x="21" y="5"/>
                      </a:lnTo>
                      <a:lnTo>
                        <a:pt x="19" y="2"/>
                      </a:lnTo>
                      <a:lnTo>
                        <a:pt x="19" y="2"/>
                      </a:lnTo>
                      <a:close/>
                      <a:moveTo>
                        <a:pt x="15" y="10"/>
                      </a:moveTo>
                      <a:lnTo>
                        <a:pt x="15" y="10"/>
                      </a:lnTo>
                      <a:lnTo>
                        <a:pt x="11" y="11"/>
                      </a:lnTo>
                      <a:lnTo>
                        <a:pt x="7" y="10"/>
                      </a:lnTo>
                      <a:lnTo>
                        <a:pt x="7" y="10"/>
                      </a:lnTo>
                      <a:lnTo>
                        <a:pt x="6" y="9"/>
                      </a:lnTo>
                      <a:lnTo>
                        <a:pt x="6" y="8"/>
                      </a:lnTo>
                      <a:lnTo>
                        <a:pt x="6" y="7"/>
                      </a:lnTo>
                      <a:lnTo>
                        <a:pt x="7" y="5"/>
                      </a:lnTo>
                      <a:lnTo>
                        <a:pt x="7" y="5"/>
                      </a:lnTo>
                      <a:lnTo>
                        <a:pt x="11" y="4"/>
                      </a:lnTo>
                      <a:lnTo>
                        <a:pt x="15" y="5"/>
                      </a:lnTo>
                      <a:lnTo>
                        <a:pt x="15" y="5"/>
                      </a:lnTo>
                      <a:lnTo>
                        <a:pt x="16" y="7"/>
                      </a:lnTo>
                      <a:lnTo>
                        <a:pt x="16" y="8"/>
                      </a:lnTo>
                      <a:lnTo>
                        <a:pt x="16" y="9"/>
                      </a:lnTo>
                      <a:lnTo>
                        <a:pt x="15" y="10"/>
                      </a:lnTo>
                      <a:lnTo>
                        <a:pt x="15" y="10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45" name="Freeform 56">
                  <a:extLst>
                    <a:ext uri="{FF2B5EF4-FFF2-40B4-BE49-F238E27FC236}">
                      <a16:creationId xmlns:a16="http://schemas.microsoft.com/office/drawing/2014/main" id="{CBD764FC-4135-49BC-F292-FBEEAA5C14C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03" y="2123"/>
                  <a:ext cx="8" cy="6"/>
                </a:xfrm>
                <a:custGeom>
                  <a:avLst/>
                  <a:gdLst>
                    <a:gd name="T0" fmla="*/ 20 w 25"/>
                    <a:gd name="T1" fmla="*/ 2 h 17"/>
                    <a:gd name="T2" fmla="*/ 20 w 25"/>
                    <a:gd name="T3" fmla="*/ 2 h 17"/>
                    <a:gd name="T4" fmla="*/ 15 w 25"/>
                    <a:gd name="T5" fmla="*/ 0 h 17"/>
                    <a:gd name="T6" fmla="*/ 9 w 25"/>
                    <a:gd name="T7" fmla="*/ 1 h 17"/>
                    <a:gd name="T8" fmla="*/ 3 w 25"/>
                    <a:gd name="T9" fmla="*/ 3 h 17"/>
                    <a:gd name="T10" fmla="*/ 2 w 25"/>
                    <a:gd name="T11" fmla="*/ 4 h 17"/>
                    <a:gd name="T12" fmla="*/ 0 w 25"/>
                    <a:gd name="T13" fmla="*/ 7 h 17"/>
                    <a:gd name="T14" fmla="*/ 0 w 25"/>
                    <a:gd name="T15" fmla="*/ 7 h 17"/>
                    <a:gd name="T16" fmla="*/ 0 w 25"/>
                    <a:gd name="T17" fmla="*/ 10 h 17"/>
                    <a:gd name="T18" fmla="*/ 1 w 25"/>
                    <a:gd name="T19" fmla="*/ 13 h 17"/>
                    <a:gd name="T20" fmla="*/ 3 w 25"/>
                    <a:gd name="T21" fmla="*/ 15 h 17"/>
                    <a:gd name="T22" fmla="*/ 6 w 25"/>
                    <a:gd name="T23" fmla="*/ 16 h 17"/>
                    <a:gd name="T24" fmla="*/ 9 w 25"/>
                    <a:gd name="T25" fmla="*/ 17 h 17"/>
                    <a:gd name="T26" fmla="*/ 13 w 25"/>
                    <a:gd name="T27" fmla="*/ 17 h 17"/>
                    <a:gd name="T28" fmla="*/ 17 w 25"/>
                    <a:gd name="T29" fmla="*/ 16 h 17"/>
                    <a:gd name="T30" fmla="*/ 20 w 25"/>
                    <a:gd name="T31" fmla="*/ 15 h 17"/>
                    <a:gd name="T32" fmla="*/ 20 w 25"/>
                    <a:gd name="T33" fmla="*/ 15 h 17"/>
                    <a:gd name="T34" fmla="*/ 20 w 25"/>
                    <a:gd name="T35" fmla="*/ 15 h 17"/>
                    <a:gd name="T36" fmla="*/ 20 w 25"/>
                    <a:gd name="T37" fmla="*/ 15 h 17"/>
                    <a:gd name="T38" fmla="*/ 22 w 25"/>
                    <a:gd name="T39" fmla="*/ 13 h 17"/>
                    <a:gd name="T40" fmla="*/ 23 w 25"/>
                    <a:gd name="T41" fmla="*/ 12 h 17"/>
                    <a:gd name="T42" fmla="*/ 25 w 25"/>
                    <a:gd name="T43" fmla="*/ 9 h 17"/>
                    <a:gd name="T44" fmla="*/ 25 w 25"/>
                    <a:gd name="T45" fmla="*/ 9 h 17"/>
                    <a:gd name="T46" fmla="*/ 23 w 25"/>
                    <a:gd name="T47" fmla="*/ 7 h 17"/>
                    <a:gd name="T48" fmla="*/ 22 w 25"/>
                    <a:gd name="T49" fmla="*/ 4 h 17"/>
                    <a:gd name="T50" fmla="*/ 20 w 25"/>
                    <a:gd name="T51" fmla="*/ 2 h 17"/>
                    <a:gd name="T52" fmla="*/ 20 w 25"/>
                    <a:gd name="T53" fmla="*/ 2 h 17"/>
                    <a:gd name="T54" fmla="*/ 20 w 25"/>
                    <a:gd name="T55" fmla="*/ 13 h 17"/>
                    <a:gd name="T56" fmla="*/ 20 w 25"/>
                    <a:gd name="T57" fmla="*/ 13 h 17"/>
                    <a:gd name="T58" fmla="*/ 20 w 25"/>
                    <a:gd name="T59" fmla="*/ 13 h 17"/>
                    <a:gd name="T60" fmla="*/ 16 w 25"/>
                    <a:gd name="T61" fmla="*/ 14 h 17"/>
                    <a:gd name="T62" fmla="*/ 12 w 25"/>
                    <a:gd name="T63" fmla="*/ 14 h 17"/>
                    <a:gd name="T64" fmla="*/ 8 w 25"/>
                    <a:gd name="T65" fmla="*/ 14 h 17"/>
                    <a:gd name="T66" fmla="*/ 4 w 25"/>
                    <a:gd name="T67" fmla="*/ 12 h 17"/>
                    <a:gd name="T68" fmla="*/ 4 w 25"/>
                    <a:gd name="T69" fmla="*/ 12 h 17"/>
                    <a:gd name="T70" fmla="*/ 2 w 25"/>
                    <a:gd name="T71" fmla="*/ 10 h 17"/>
                    <a:gd name="T72" fmla="*/ 1 w 25"/>
                    <a:gd name="T73" fmla="*/ 8 h 17"/>
                    <a:gd name="T74" fmla="*/ 2 w 25"/>
                    <a:gd name="T75" fmla="*/ 4 h 17"/>
                    <a:gd name="T76" fmla="*/ 4 w 25"/>
                    <a:gd name="T77" fmla="*/ 2 h 17"/>
                    <a:gd name="T78" fmla="*/ 4 w 25"/>
                    <a:gd name="T79" fmla="*/ 2 h 17"/>
                    <a:gd name="T80" fmla="*/ 8 w 25"/>
                    <a:gd name="T81" fmla="*/ 1 h 17"/>
                    <a:gd name="T82" fmla="*/ 12 w 25"/>
                    <a:gd name="T83" fmla="*/ 0 h 17"/>
                    <a:gd name="T84" fmla="*/ 16 w 25"/>
                    <a:gd name="T85" fmla="*/ 1 h 17"/>
                    <a:gd name="T86" fmla="*/ 20 w 25"/>
                    <a:gd name="T87" fmla="*/ 2 h 17"/>
                    <a:gd name="T88" fmla="*/ 20 w 25"/>
                    <a:gd name="T89" fmla="*/ 2 h 17"/>
                    <a:gd name="T90" fmla="*/ 22 w 25"/>
                    <a:gd name="T91" fmla="*/ 5 h 17"/>
                    <a:gd name="T92" fmla="*/ 23 w 25"/>
                    <a:gd name="T93" fmla="*/ 8 h 17"/>
                    <a:gd name="T94" fmla="*/ 22 w 25"/>
                    <a:gd name="T95" fmla="*/ 10 h 17"/>
                    <a:gd name="T96" fmla="*/ 20 w 25"/>
                    <a:gd name="T97" fmla="*/ 13 h 17"/>
                    <a:gd name="T98" fmla="*/ 20 w 25"/>
                    <a:gd name="T99" fmla="*/ 13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5" h="17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5" y="0"/>
                      </a:lnTo>
                      <a:lnTo>
                        <a:pt x="9" y="1"/>
                      </a:lnTo>
                      <a:lnTo>
                        <a:pt x="3" y="3"/>
                      </a:lnTo>
                      <a:lnTo>
                        <a:pt x="2" y="4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10"/>
                      </a:lnTo>
                      <a:lnTo>
                        <a:pt x="1" y="13"/>
                      </a:lnTo>
                      <a:lnTo>
                        <a:pt x="3" y="15"/>
                      </a:lnTo>
                      <a:lnTo>
                        <a:pt x="6" y="16"/>
                      </a:lnTo>
                      <a:lnTo>
                        <a:pt x="9" y="17"/>
                      </a:lnTo>
                      <a:lnTo>
                        <a:pt x="13" y="17"/>
                      </a:lnTo>
                      <a:lnTo>
                        <a:pt x="17" y="16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2" y="13"/>
                      </a:lnTo>
                      <a:lnTo>
                        <a:pt x="23" y="12"/>
                      </a:lnTo>
                      <a:lnTo>
                        <a:pt x="25" y="9"/>
                      </a:lnTo>
                      <a:lnTo>
                        <a:pt x="25" y="9"/>
                      </a:lnTo>
                      <a:lnTo>
                        <a:pt x="23" y="7"/>
                      </a:lnTo>
                      <a:lnTo>
                        <a:pt x="22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20" y="13"/>
                      </a:moveTo>
                      <a:lnTo>
                        <a:pt x="20" y="13"/>
                      </a:lnTo>
                      <a:lnTo>
                        <a:pt x="20" y="13"/>
                      </a:lnTo>
                      <a:lnTo>
                        <a:pt x="16" y="14"/>
                      </a:lnTo>
                      <a:lnTo>
                        <a:pt x="12" y="14"/>
                      </a:lnTo>
                      <a:lnTo>
                        <a:pt x="8" y="14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2" y="10"/>
                      </a:lnTo>
                      <a:lnTo>
                        <a:pt x="1" y="8"/>
                      </a:lnTo>
                      <a:lnTo>
                        <a:pt x="2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8" y="1"/>
                      </a:lnTo>
                      <a:lnTo>
                        <a:pt x="12" y="0"/>
                      </a:lnTo>
                      <a:lnTo>
                        <a:pt x="16" y="1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2" y="5"/>
                      </a:lnTo>
                      <a:lnTo>
                        <a:pt x="23" y="8"/>
                      </a:lnTo>
                      <a:lnTo>
                        <a:pt x="22" y="10"/>
                      </a:lnTo>
                      <a:lnTo>
                        <a:pt x="20" y="13"/>
                      </a:lnTo>
                      <a:lnTo>
                        <a:pt x="20" y="13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46" name="Freeform 57">
                  <a:extLst>
                    <a:ext uri="{FF2B5EF4-FFF2-40B4-BE49-F238E27FC236}">
                      <a16:creationId xmlns:a16="http://schemas.microsoft.com/office/drawing/2014/main" id="{2DFF03E7-73A7-709B-5270-A7BD833E63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5" y="2122"/>
                  <a:ext cx="4" cy="2"/>
                </a:xfrm>
                <a:custGeom>
                  <a:avLst/>
                  <a:gdLst>
                    <a:gd name="T0" fmla="*/ 9 w 11"/>
                    <a:gd name="T1" fmla="*/ 1 h 6"/>
                    <a:gd name="T2" fmla="*/ 9 w 11"/>
                    <a:gd name="T3" fmla="*/ 1 h 6"/>
                    <a:gd name="T4" fmla="*/ 5 w 11"/>
                    <a:gd name="T5" fmla="*/ 0 h 6"/>
                    <a:gd name="T6" fmla="*/ 1 w 11"/>
                    <a:gd name="T7" fmla="*/ 1 h 6"/>
                    <a:gd name="T8" fmla="*/ 1 w 11"/>
                    <a:gd name="T9" fmla="*/ 1 h 6"/>
                    <a:gd name="T10" fmla="*/ 0 w 11"/>
                    <a:gd name="T11" fmla="*/ 2 h 6"/>
                    <a:gd name="T12" fmla="*/ 0 w 11"/>
                    <a:gd name="T13" fmla="*/ 3 h 6"/>
                    <a:gd name="T14" fmla="*/ 0 w 11"/>
                    <a:gd name="T15" fmla="*/ 4 h 6"/>
                    <a:gd name="T16" fmla="*/ 1 w 11"/>
                    <a:gd name="T17" fmla="*/ 5 h 6"/>
                    <a:gd name="T18" fmla="*/ 1 w 11"/>
                    <a:gd name="T19" fmla="*/ 5 h 6"/>
                    <a:gd name="T20" fmla="*/ 5 w 11"/>
                    <a:gd name="T21" fmla="*/ 6 h 6"/>
                    <a:gd name="T22" fmla="*/ 9 w 11"/>
                    <a:gd name="T23" fmla="*/ 5 h 6"/>
                    <a:gd name="T24" fmla="*/ 9 w 11"/>
                    <a:gd name="T25" fmla="*/ 5 h 6"/>
                    <a:gd name="T26" fmla="*/ 10 w 11"/>
                    <a:gd name="T27" fmla="*/ 4 h 6"/>
                    <a:gd name="T28" fmla="*/ 11 w 11"/>
                    <a:gd name="T29" fmla="*/ 3 h 6"/>
                    <a:gd name="T30" fmla="*/ 10 w 11"/>
                    <a:gd name="T31" fmla="*/ 2 h 6"/>
                    <a:gd name="T32" fmla="*/ 9 w 11"/>
                    <a:gd name="T33" fmla="*/ 1 h 6"/>
                    <a:gd name="T34" fmla="*/ 9 w 11"/>
                    <a:gd name="T35" fmla="*/ 1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" h="6">
                      <a:moveTo>
                        <a:pt x="9" y="1"/>
                      </a:moveTo>
                      <a:lnTo>
                        <a:pt x="9" y="1"/>
                      </a:lnTo>
                      <a:lnTo>
                        <a:pt x="5" y="0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1" y="5"/>
                      </a:lnTo>
                      <a:lnTo>
                        <a:pt x="1" y="5"/>
                      </a:lnTo>
                      <a:lnTo>
                        <a:pt x="5" y="6"/>
                      </a:lnTo>
                      <a:lnTo>
                        <a:pt x="9" y="5"/>
                      </a:lnTo>
                      <a:lnTo>
                        <a:pt x="9" y="5"/>
                      </a:lnTo>
                      <a:lnTo>
                        <a:pt x="10" y="4"/>
                      </a:lnTo>
                      <a:lnTo>
                        <a:pt x="11" y="3"/>
                      </a:lnTo>
                      <a:lnTo>
                        <a:pt x="10" y="2"/>
                      </a:lnTo>
                      <a:lnTo>
                        <a:pt x="9" y="1"/>
                      </a:lnTo>
                      <a:lnTo>
                        <a:pt x="9" y="1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47" name="Freeform 58">
                  <a:extLst>
                    <a:ext uri="{FF2B5EF4-FFF2-40B4-BE49-F238E27FC236}">
                      <a16:creationId xmlns:a16="http://schemas.microsoft.com/office/drawing/2014/main" id="{26B69612-3422-7CAF-6F96-5361CC885E5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03" y="2121"/>
                  <a:ext cx="7" cy="5"/>
                </a:xfrm>
                <a:custGeom>
                  <a:avLst/>
                  <a:gdLst>
                    <a:gd name="T0" fmla="*/ 19 w 22"/>
                    <a:gd name="T1" fmla="*/ 2 h 14"/>
                    <a:gd name="T2" fmla="*/ 19 w 22"/>
                    <a:gd name="T3" fmla="*/ 2 h 14"/>
                    <a:gd name="T4" fmla="*/ 15 w 22"/>
                    <a:gd name="T5" fmla="*/ 0 h 14"/>
                    <a:gd name="T6" fmla="*/ 11 w 22"/>
                    <a:gd name="T7" fmla="*/ 0 h 14"/>
                    <a:gd name="T8" fmla="*/ 7 w 22"/>
                    <a:gd name="T9" fmla="*/ 0 h 14"/>
                    <a:gd name="T10" fmla="*/ 3 w 22"/>
                    <a:gd name="T11" fmla="*/ 1 h 14"/>
                    <a:gd name="T12" fmla="*/ 3 w 22"/>
                    <a:gd name="T13" fmla="*/ 1 h 14"/>
                    <a:gd name="T14" fmla="*/ 1 w 22"/>
                    <a:gd name="T15" fmla="*/ 4 h 14"/>
                    <a:gd name="T16" fmla="*/ 0 w 22"/>
                    <a:gd name="T17" fmla="*/ 6 h 14"/>
                    <a:gd name="T18" fmla="*/ 0 w 22"/>
                    <a:gd name="T19" fmla="*/ 9 h 14"/>
                    <a:gd name="T20" fmla="*/ 3 w 22"/>
                    <a:gd name="T21" fmla="*/ 12 h 14"/>
                    <a:gd name="T22" fmla="*/ 3 w 22"/>
                    <a:gd name="T23" fmla="*/ 12 h 14"/>
                    <a:gd name="T24" fmla="*/ 8 w 22"/>
                    <a:gd name="T25" fmla="*/ 14 h 14"/>
                    <a:gd name="T26" fmla="*/ 14 w 22"/>
                    <a:gd name="T27" fmla="*/ 14 h 14"/>
                    <a:gd name="T28" fmla="*/ 14 w 22"/>
                    <a:gd name="T29" fmla="*/ 14 h 14"/>
                    <a:gd name="T30" fmla="*/ 17 w 22"/>
                    <a:gd name="T31" fmla="*/ 13 h 14"/>
                    <a:gd name="T32" fmla="*/ 17 w 22"/>
                    <a:gd name="T33" fmla="*/ 13 h 14"/>
                    <a:gd name="T34" fmla="*/ 19 w 22"/>
                    <a:gd name="T35" fmla="*/ 12 h 14"/>
                    <a:gd name="T36" fmla="*/ 19 w 22"/>
                    <a:gd name="T37" fmla="*/ 12 h 14"/>
                    <a:gd name="T38" fmla="*/ 22 w 22"/>
                    <a:gd name="T39" fmla="*/ 9 h 14"/>
                    <a:gd name="T40" fmla="*/ 22 w 22"/>
                    <a:gd name="T41" fmla="*/ 6 h 14"/>
                    <a:gd name="T42" fmla="*/ 22 w 22"/>
                    <a:gd name="T43" fmla="*/ 4 h 14"/>
                    <a:gd name="T44" fmla="*/ 19 w 22"/>
                    <a:gd name="T45" fmla="*/ 2 h 14"/>
                    <a:gd name="T46" fmla="*/ 19 w 22"/>
                    <a:gd name="T47" fmla="*/ 2 h 14"/>
                    <a:gd name="T48" fmla="*/ 15 w 22"/>
                    <a:gd name="T49" fmla="*/ 6 h 14"/>
                    <a:gd name="T50" fmla="*/ 15 w 22"/>
                    <a:gd name="T51" fmla="*/ 6 h 14"/>
                    <a:gd name="T52" fmla="*/ 15 w 22"/>
                    <a:gd name="T53" fmla="*/ 6 h 14"/>
                    <a:gd name="T54" fmla="*/ 14 w 22"/>
                    <a:gd name="T55" fmla="*/ 7 h 14"/>
                    <a:gd name="T56" fmla="*/ 14 w 22"/>
                    <a:gd name="T57" fmla="*/ 7 h 14"/>
                    <a:gd name="T58" fmla="*/ 12 w 22"/>
                    <a:gd name="T59" fmla="*/ 7 h 14"/>
                    <a:gd name="T60" fmla="*/ 12 w 22"/>
                    <a:gd name="T61" fmla="*/ 7 h 14"/>
                    <a:gd name="T62" fmla="*/ 10 w 22"/>
                    <a:gd name="T63" fmla="*/ 7 h 14"/>
                    <a:gd name="T64" fmla="*/ 7 w 22"/>
                    <a:gd name="T65" fmla="*/ 6 h 14"/>
                    <a:gd name="T66" fmla="*/ 7 w 22"/>
                    <a:gd name="T67" fmla="*/ 6 h 14"/>
                    <a:gd name="T68" fmla="*/ 6 w 22"/>
                    <a:gd name="T69" fmla="*/ 5 h 14"/>
                    <a:gd name="T70" fmla="*/ 6 w 22"/>
                    <a:gd name="T71" fmla="*/ 4 h 14"/>
                    <a:gd name="T72" fmla="*/ 6 w 22"/>
                    <a:gd name="T73" fmla="*/ 3 h 14"/>
                    <a:gd name="T74" fmla="*/ 7 w 22"/>
                    <a:gd name="T75" fmla="*/ 2 h 14"/>
                    <a:gd name="T76" fmla="*/ 7 w 22"/>
                    <a:gd name="T77" fmla="*/ 2 h 14"/>
                    <a:gd name="T78" fmla="*/ 11 w 22"/>
                    <a:gd name="T79" fmla="*/ 1 h 14"/>
                    <a:gd name="T80" fmla="*/ 15 w 22"/>
                    <a:gd name="T81" fmla="*/ 2 h 14"/>
                    <a:gd name="T82" fmla="*/ 15 w 22"/>
                    <a:gd name="T83" fmla="*/ 2 h 14"/>
                    <a:gd name="T84" fmla="*/ 16 w 22"/>
                    <a:gd name="T85" fmla="*/ 3 h 14"/>
                    <a:gd name="T86" fmla="*/ 17 w 22"/>
                    <a:gd name="T87" fmla="*/ 4 h 14"/>
                    <a:gd name="T88" fmla="*/ 16 w 22"/>
                    <a:gd name="T89" fmla="*/ 5 h 14"/>
                    <a:gd name="T90" fmla="*/ 15 w 22"/>
                    <a:gd name="T91" fmla="*/ 6 h 14"/>
                    <a:gd name="T92" fmla="*/ 15 w 22"/>
                    <a:gd name="T93" fmla="*/ 6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22" h="14">
                      <a:moveTo>
                        <a:pt x="19" y="2"/>
                      </a:moveTo>
                      <a:lnTo>
                        <a:pt x="19" y="2"/>
                      </a:lnTo>
                      <a:lnTo>
                        <a:pt x="15" y="0"/>
                      </a:lnTo>
                      <a:lnTo>
                        <a:pt x="11" y="0"/>
                      </a:lnTo>
                      <a:lnTo>
                        <a:pt x="7" y="0"/>
                      </a:lnTo>
                      <a:lnTo>
                        <a:pt x="3" y="1"/>
                      </a:lnTo>
                      <a:lnTo>
                        <a:pt x="3" y="1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3" y="12"/>
                      </a:lnTo>
                      <a:lnTo>
                        <a:pt x="3" y="12"/>
                      </a:lnTo>
                      <a:lnTo>
                        <a:pt x="8" y="14"/>
                      </a:lnTo>
                      <a:lnTo>
                        <a:pt x="14" y="14"/>
                      </a:lnTo>
                      <a:lnTo>
                        <a:pt x="14" y="14"/>
                      </a:lnTo>
                      <a:lnTo>
                        <a:pt x="17" y="13"/>
                      </a:lnTo>
                      <a:lnTo>
                        <a:pt x="17" y="13"/>
                      </a:lnTo>
                      <a:lnTo>
                        <a:pt x="19" y="12"/>
                      </a:lnTo>
                      <a:lnTo>
                        <a:pt x="19" y="12"/>
                      </a:lnTo>
                      <a:lnTo>
                        <a:pt x="22" y="9"/>
                      </a:lnTo>
                      <a:lnTo>
                        <a:pt x="22" y="6"/>
                      </a:lnTo>
                      <a:lnTo>
                        <a:pt x="22" y="4"/>
                      </a:lnTo>
                      <a:lnTo>
                        <a:pt x="19" y="2"/>
                      </a:lnTo>
                      <a:lnTo>
                        <a:pt x="19" y="2"/>
                      </a:lnTo>
                      <a:close/>
                      <a:moveTo>
                        <a:pt x="15" y="6"/>
                      </a:moveTo>
                      <a:lnTo>
                        <a:pt x="15" y="6"/>
                      </a:lnTo>
                      <a:lnTo>
                        <a:pt x="15" y="6"/>
                      </a:lnTo>
                      <a:lnTo>
                        <a:pt x="14" y="7"/>
                      </a:lnTo>
                      <a:lnTo>
                        <a:pt x="14" y="7"/>
                      </a:lnTo>
                      <a:lnTo>
                        <a:pt x="12" y="7"/>
                      </a:lnTo>
                      <a:lnTo>
                        <a:pt x="12" y="7"/>
                      </a:lnTo>
                      <a:lnTo>
                        <a:pt x="10" y="7"/>
                      </a:lnTo>
                      <a:lnTo>
                        <a:pt x="7" y="6"/>
                      </a:lnTo>
                      <a:lnTo>
                        <a:pt x="7" y="6"/>
                      </a:lnTo>
                      <a:lnTo>
                        <a:pt x="6" y="5"/>
                      </a:lnTo>
                      <a:lnTo>
                        <a:pt x="6" y="4"/>
                      </a:lnTo>
                      <a:lnTo>
                        <a:pt x="6" y="3"/>
                      </a:lnTo>
                      <a:lnTo>
                        <a:pt x="7" y="2"/>
                      </a:lnTo>
                      <a:lnTo>
                        <a:pt x="7" y="2"/>
                      </a:lnTo>
                      <a:lnTo>
                        <a:pt x="11" y="1"/>
                      </a:lnTo>
                      <a:lnTo>
                        <a:pt x="15" y="2"/>
                      </a:lnTo>
                      <a:lnTo>
                        <a:pt x="15" y="2"/>
                      </a:lnTo>
                      <a:lnTo>
                        <a:pt x="16" y="3"/>
                      </a:lnTo>
                      <a:lnTo>
                        <a:pt x="17" y="4"/>
                      </a:lnTo>
                      <a:lnTo>
                        <a:pt x="16" y="5"/>
                      </a:lnTo>
                      <a:lnTo>
                        <a:pt x="15" y="6"/>
                      </a:lnTo>
                      <a:lnTo>
                        <a:pt x="15" y="6"/>
                      </a:lnTo>
                      <a:close/>
                    </a:path>
                  </a:pathLst>
                </a:custGeom>
                <a:solidFill>
                  <a:srgbClr val="F9F4E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48" name="Freeform 59">
                  <a:extLst>
                    <a:ext uri="{FF2B5EF4-FFF2-40B4-BE49-F238E27FC236}">
                      <a16:creationId xmlns:a16="http://schemas.microsoft.com/office/drawing/2014/main" id="{EECEB53C-E637-7A35-8E47-D341CE0935E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03" y="2121"/>
                  <a:ext cx="8" cy="6"/>
                </a:xfrm>
                <a:custGeom>
                  <a:avLst/>
                  <a:gdLst>
                    <a:gd name="T0" fmla="*/ 20 w 25"/>
                    <a:gd name="T1" fmla="*/ 2 h 17"/>
                    <a:gd name="T2" fmla="*/ 20 w 25"/>
                    <a:gd name="T3" fmla="*/ 2 h 17"/>
                    <a:gd name="T4" fmla="*/ 20 w 25"/>
                    <a:gd name="T5" fmla="*/ 2 h 17"/>
                    <a:gd name="T6" fmla="*/ 15 w 25"/>
                    <a:gd name="T7" fmla="*/ 0 h 17"/>
                    <a:gd name="T8" fmla="*/ 9 w 25"/>
                    <a:gd name="T9" fmla="*/ 0 h 17"/>
                    <a:gd name="T10" fmla="*/ 4 w 25"/>
                    <a:gd name="T11" fmla="*/ 2 h 17"/>
                    <a:gd name="T12" fmla="*/ 2 w 25"/>
                    <a:gd name="T13" fmla="*/ 3 h 17"/>
                    <a:gd name="T14" fmla="*/ 1 w 25"/>
                    <a:gd name="T15" fmla="*/ 6 h 17"/>
                    <a:gd name="T16" fmla="*/ 1 w 25"/>
                    <a:gd name="T17" fmla="*/ 6 h 17"/>
                    <a:gd name="T18" fmla="*/ 0 w 25"/>
                    <a:gd name="T19" fmla="*/ 7 h 17"/>
                    <a:gd name="T20" fmla="*/ 0 w 25"/>
                    <a:gd name="T21" fmla="*/ 9 h 17"/>
                    <a:gd name="T22" fmla="*/ 2 w 25"/>
                    <a:gd name="T23" fmla="*/ 13 h 17"/>
                    <a:gd name="T24" fmla="*/ 5 w 25"/>
                    <a:gd name="T25" fmla="*/ 15 h 17"/>
                    <a:gd name="T26" fmla="*/ 5 w 25"/>
                    <a:gd name="T27" fmla="*/ 15 h 17"/>
                    <a:gd name="T28" fmla="*/ 8 w 25"/>
                    <a:gd name="T29" fmla="*/ 16 h 17"/>
                    <a:gd name="T30" fmla="*/ 12 w 25"/>
                    <a:gd name="T31" fmla="*/ 17 h 17"/>
                    <a:gd name="T32" fmla="*/ 16 w 25"/>
                    <a:gd name="T33" fmla="*/ 16 h 17"/>
                    <a:gd name="T34" fmla="*/ 20 w 25"/>
                    <a:gd name="T35" fmla="*/ 15 h 17"/>
                    <a:gd name="T36" fmla="*/ 20 w 25"/>
                    <a:gd name="T37" fmla="*/ 15 h 17"/>
                    <a:gd name="T38" fmla="*/ 20 w 25"/>
                    <a:gd name="T39" fmla="*/ 15 h 17"/>
                    <a:gd name="T40" fmla="*/ 20 w 25"/>
                    <a:gd name="T41" fmla="*/ 15 h 17"/>
                    <a:gd name="T42" fmla="*/ 22 w 25"/>
                    <a:gd name="T43" fmla="*/ 13 h 17"/>
                    <a:gd name="T44" fmla="*/ 23 w 25"/>
                    <a:gd name="T45" fmla="*/ 10 h 17"/>
                    <a:gd name="T46" fmla="*/ 25 w 25"/>
                    <a:gd name="T47" fmla="*/ 8 h 17"/>
                    <a:gd name="T48" fmla="*/ 25 w 25"/>
                    <a:gd name="T49" fmla="*/ 8 h 17"/>
                    <a:gd name="T50" fmla="*/ 25 w 25"/>
                    <a:gd name="T51" fmla="*/ 6 h 17"/>
                    <a:gd name="T52" fmla="*/ 23 w 25"/>
                    <a:gd name="T53" fmla="*/ 4 h 17"/>
                    <a:gd name="T54" fmla="*/ 20 w 25"/>
                    <a:gd name="T55" fmla="*/ 2 h 17"/>
                    <a:gd name="T56" fmla="*/ 20 w 25"/>
                    <a:gd name="T57" fmla="*/ 2 h 17"/>
                    <a:gd name="T58" fmla="*/ 20 w 25"/>
                    <a:gd name="T59" fmla="*/ 12 h 17"/>
                    <a:gd name="T60" fmla="*/ 20 w 25"/>
                    <a:gd name="T61" fmla="*/ 12 h 17"/>
                    <a:gd name="T62" fmla="*/ 16 w 25"/>
                    <a:gd name="T63" fmla="*/ 13 h 17"/>
                    <a:gd name="T64" fmla="*/ 12 w 25"/>
                    <a:gd name="T65" fmla="*/ 14 h 17"/>
                    <a:gd name="T66" fmla="*/ 8 w 25"/>
                    <a:gd name="T67" fmla="*/ 13 h 17"/>
                    <a:gd name="T68" fmla="*/ 4 w 25"/>
                    <a:gd name="T69" fmla="*/ 12 h 17"/>
                    <a:gd name="T70" fmla="*/ 4 w 25"/>
                    <a:gd name="T71" fmla="*/ 12 h 17"/>
                    <a:gd name="T72" fmla="*/ 1 w 25"/>
                    <a:gd name="T73" fmla="*/ 9 h 17"/>
                    <a:gd name="T74" fmla="*/ 1 w 25"/>
                    <a:gd name="T75" fmla="*/ 6 h 17"/>
                    <a:gd name="T76" fmla="*/ 2 w 25"/>
                    <a:gd name="T77" fmla="*/ 4 h 17"/>
                    <a:gd name="T78" fmla="*/ 4 w 25"/>
                    <a:gd name="T79" fmla="*/ 1 h 17"/>
                    <a:gd name="T80" fmla="*/ 4 w 25"/>
                    <a:gd name="T81" fmla="*/ 1 h 17"/>
                    <a:gd name="T82" fmla="*/ 8 w 25"/>
                    <a:gd name="T83" fmla="*/ 0 h 17"/>
                    <a:gd name="T84" fmla="*/ 12 w 25"/>
                    <a:gd name="T85" fmla="*/ 0 h 17"/>
                    <a:gd name="T86" fmla="*/ 16 w 25"/>
                    <a:gd name="T87" fmla="*/ 0 h 17"/>
                    <a:gd name="T88" fmla="*/ 20 w 25"/>
                    <a:gd name="T89" fmla="*/ 2 h 17"/>
                    <a:gd name="T90" fmla="*/ 20 w 25"/>
                    <a:gd name="T91" fmla="*/ 2 h 17"/>
                    <a:gd name="T92" fmla="*/ 23 w 25"/>
                    <a:gd name="T93" fmla="*/ 4 h 17"/>
                    <a:gd name="T94" fmla="*/ 23 w 25"/>
                    <a:gd name="T95" fmla="*/ 6 h 17"/>
                    <a:gd name="T96" fmla="*/ 23 w 25"/>
                    <a:gd name="T97" fmla="*/ 9 h 17"/>
                    <a:gd name="T98" fmla="*/ 20 w 25"/>
                    <a:gd name="T99" fmla="*/ 12 h 17"/>
                    <a:gd name="T100" fmla="*/ 20 w 25"/>
                    <a:gd name="T101" fmla="*/ 1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25" h="17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15" y="0"/>
                      </a:lnTo>
                      <a:lnTo>
                        <a:pt x="9" y="0"/>
                      </a:lnTo>
                      <a:lnTo>
                        <a:pt x="4" y="2"/>
                      </a:lnTo>
                      <a:lnTo>
                        <a:pt x="2" y="3"/>
                      </a:lnTo>
                      <a:lnTo>
                        <a:pt x="1" y="6"/>
                      </a:lnTo>
                      <a:lnTo>
                        <a:pt x="1" y="6"/>
                      </a:lnTo>
                      <a:lnTo>
                        <a:pt x="0" y="7"/>
                      </a:lnTo>
                      <a:lnTo>
                        <a:pt x="0" y="9"/>
                      </a:lnTo>
                      <a:lnTo>
                        <a:pt x="2" y="13"/>
                      </a:lnTo>
                      <a:lnTo>
                        <a:pt x="5" y="15"/>
                      </a:lnTo>
                      <a:lnTo>
                        <a:pt x="5" y="15"/>
                      </a:lnTo>
                      <a:lnTo>
                        <a:pt x="8" y="16"/>
                      </a:lnTo>
                      <a:lnTo>
                        <a:pt x="12" y="17"/>
                      </a:lnTo>
                      <a:lnTo>
                        <a:pt x="16" y="16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2" y="13"/>
                      </a:lnTo>
                      <a:lnTo>
                        <a:pt x="23" y="10"/>
                      </a:lnTo>
                      <a:lnTo>
                        <a:pt x="25" y="8"/>
                      </a:lnTo>
                      <a:lnTo>
                        <a:pt x="25" y="8"/>
                      </a:lnTo>
                      <a:lnTo>
                        <a:pt x="25" y="6"/>
                      </a:lnTo>
                      <a:lnTo>
                        <a:pt x="23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20" y="12"/>
                      </a:moveTo>
                      <a:lnTo>
                        <a:pt x="20" y="12"/>
                      </a:lnTo>
                      <a:lnTo>
                        <a:pt x="16" y="13"/>
                      </a:lnTo>
                      <a:lnTo>
                        <a:pt x="12" y="14"/>
                      </a:lnTo>
                      <a:lnTo>
                        <a:pt x="8" y="13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1" y="9"/>
                      </a:lnTo>
                      <a:lnTo>
                        <a:pt x="1" y="6"/>
                      </a:lnTo>
                      <a:lnTo>
                        <a:pt x="2" y="4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6" y="0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3" y="4"/>
                      </a:lnTo>
                      <a:lnTo>
                        <a:pt x="23" y="6"/>
                      </a:lnTo>
                      <a:lnTo>
                        <a:pt x="23" y="9"/>
                      </a:lnTo>
                      <a:lnTo>
                        <a:pt x="20" y="12"/>
                      </a:lnTo>
                      <a:lnTo>
                        <a:pt x="20" y="12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49" name="Freeform 60">
                  <a:extLst>
                    <a:ext uri="{FF2B5EF4-FFF2-40B4-BE49-F238E27FC236}">
                      <a16:creationId xmlns:a16="http://schemas.microsoft.com/office/drawing/2014/main" id="{94D6F88D-E564-AD8E-5C50-6845DD02D4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7" y="2124"/>
                  <a:ext cx="2" cy="2"/>
                </a:xfrm>
                <a:custGeom>
                  <a:avLst/>
                  <a:gdLst>
                    <a:gd name="T0" fmla="*/ 2 w 5"/>
                    <a:gd name="T1" fmla="*/ 0 h 7"/>
                    <a:gd name="T2" fmla="*/ 2 w 5"/>
                    <a:gd name="T3" fmla="*/ 0 h 7"/>
                    <a:gd name="T4" fmla="*/ 0 w 5"/>
                    <a:gd name="T5" fmla="*/ 0 h 7"/>
                    <a:gd name="T6" fmla="*/ 2 w 5"/>
                    <a:gd name="T7" fmla="*/ 7 h 7"/>
                    <a:gd name="T8" fmla="*/ 2 w 5"/>
                    <a:gd name="T9" fmla="*/ 7 h 7"/>
                    <a:gd name="T10" fmla="*/ 5 w 5"/>
                    <a:gd name="T11" fmla="*/ 6 h 7"/>
                    <a:gd name="T12" fmla="*/ 2 w 5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" h="7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7"/>
                      </a:lnTo>
                      <a:lnTo>
                        <a:pt x="2" y="7"/>
                      </a:lnTo>
                      <a:lnTo>
                        <a:pt x="5" y="6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50" name="Freeform 61">
                  <a:extLst>
                    <a:ext uri="{FF2B5EF4-FFF2-40B4-BE49-F238E27FC236}">
                      <a16:creationId xmlns:a16="http://schemas.microsoft.com/office/drawing/2014/main" id="{C06C5F81-0322-39F8-3A3C-BEC7CF23218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01" y="2102"/>
                  <a:ext cx="8" cy="5"/>
                </a:xfrm>
                <a:custGeom>
                  <a:avLst/>
                  <a:gdLst>
                    <a:gd name="T0" fmla="*/ 20 w 23"/>
                    <a:gd name="T1" fmla="*/ 2 h 14"/>
                    <a:gd name="T2" fmla="*/ 20 w 23"/>
                    <a:gd name="T3" fmla="*/ 2 h 14"/>
                    <a:gd name="T4" fmla="*/ 17 w 23"/>
                    <a:gd name="T5" fmla="*/ 1 h 14"/>
                    <a:gd name="T6" fmla="*/ 12 w 23"/>
                    <a:gd name="T7" fmla="*/ 0 h 14"/>
                    <a:gd name="T8" fmla="*/ 7 w 23"/>
                    <a:gd name="T9" fmla="*/ 0 h 14"/>
                    <a:gd name="T10" fmla="*/ 3 w 23"/>
                    <a:gd name="T11" fmla="*/ 2 h 14"/>
                    <a:gd name="T12" fmla="*/ 3 w 23"/>
                    <a:gd name="T13" fmla="*/ 2 h 14"/>
                    <a:gd name="T14" fmla="*/ 1 w 23"/>
                    <a:gd name="T15" fmla="*/ 4 h 14"/>
                    <a:gd name="T16" fmla="*/ 0 w 23"/>
                    <a:gd name="T17" fmla="*/ 6 h 14"/>
                    <a:gd name="T18" fmla="*/ 1 w 23"/>
                    <a:gd name="T19" fmla="*/ 9 h 14"/>
                    <a:gd name="T20" fmla="*/ 3 w 23"/>
                    <a:gd name="T21" fmla="*/ 11 h 14"/>
                    <a:gd name="T22" fmla="*/ 3 w 23"/>
                    <a:gd name="T23" fmla="*/ 11 h 14"/>
                    <a:gd name="T24" fmla="*/ 7 w 23"/>
                    <a:gd name="T25" fmla="*/ 14 h 14"/>
                    <a:gd name="T26" fmla="*/ 12 w 23"/>
                    <a:gd name="T27" fmla="*/ 14 h 14"/>
                    <a:gd name="T28" fmla="*/ 16 w 23"/>
                    <a:gd name="T29" fmla="*/ 14 h 14"/>
                    <a:gd name="T30" fmla="*/ 20 w 23"/>
                    <a:gd name="T31" fmla="*/ 11 h 14"/>
                    <a:gd name="T32" fmla="*/ 20 w 23"/>
                    <a:gd name="T33" fmla="*/ 11 h 14"/>
                    <a:gd name="T34" fmla="*/ 23 w 23"/>
                    <a:gd name="T35" fmla="*/ 9 h 14"/>
                    <a:gd name="T36" fmla="*/ 23 w 23"/>
                    <a:gd name="T37" fmla="*/ 7 h 14"/>
                    <a:gd name="T38" fmla="*/ 23 w 23"/>
                    <a:gd name="T39" fmla="*/ 4 h 14"/>
                    <a:gd name="T40" fmla="*/ 20 w 23"/>
                    <a:gd name="T41" fmla="*/ 2 h 14"/>
                    <a:gd name="T42" fmla="*/ 20 w 23"/>
                    <a:gd name="T43" fmla="*/ 2 h 14"/>
                    <a:gd name="T44" fmla="*/ 16 w 23"/>
                    <a:gd name="T45" fmla="*/ 9 h 14"/>
                    <a:gd name="T46" fmla="*/ 16 w 23"/>
                    <a:gd name="T47" fmla="*/ 9 h 14"/>
                    <a:gd name="T48" fmla="*/ 12 w 23"/>
                    <a:gd name="T49" fmla="*/ 10 h 14"/>
                    <a:gd name="T50" fmla="*/ 7 w 23"/>
                    <a:gd name="T51" fmla="*/ 9 h 14"/>
                    <a:gd name="T52" fmla="*/ 7 w 23"/>
                    <a:gd name="T53" fmla="*/ 9 h 14"/>
                    <a:gd name="T54" fmla="*/ 6 w 23"/>
                    <a:gd name="T55" fmla="*/ 8 h 14"/>
                    <a:gd name="T56" fmla="*/ 6 w 23"/>
                    <a:gd name="T57" fmla="*/ 6 h 14"/>
                    <a:gd name="T58" fmla="*/ 6 w 23"/>
                    <a:gd name="T59" fmla="*/ 5 h 14"/>
                    <a:gd name="T60" fmla="*/ 7 w 23"/>
                    <a:gd name="T61" fmla="*/ 4 h 14"/>
                    <a:gd name="T62" fmla="*/ 7 w 23"/>
                    <a:gd name="T63" fmla="*/ 4 h 14"/>
                    <a:gd name="T64" fmla="*/ 12 w 23"/>
                    <a:gd name="T65" fmla="*/ 3 h 14"/>
                    <a:gd name="T66" fmla="*/ 16 w 23"/>
                    <a:gd name="T67" fmla="*/ 4 h 14"/>
                    <a:gd name="T68" fmla="*/ 16 w 23"/>
                    <a:gd name="T69" fmla="*/ 4 h 14"/>
                    <a:gd name="T70" fmla="*/ 17 w 23"/>
                    <a:gd name="T71" fmla="*/ 5 h 14"/>
                    <a:gd name="T72" fmla="*/ 18 w 23"/>
                    <a:gd name="T73" fmla="*/ 7 h 14"/>
                    <a:gd name="T74" fmla="*/ 17 w 23"/>
                    <a:gd name="T75" fmla="*/ 8 h 14"/>
                    <a:gd name="T76" fmla="*/ 16 w 23"/>
                    <a:gd name="T77" fmla="*/ 9 h 14"/>
                    <a:gd name="T78" fmla="*/ 16 w 23"/>
                    <a:gd name="T79" fmla="*/ 9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3" h="14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7" y="1"/>
                      </a:lnTo>
                      <a:lnTo>
                        <a:pt x="12" y="0"/>
                      </a:lnTo>
                      <a:lnTo>
                        <a:pt x="7" y="0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1" y="9"/>
                      </a:lnTo>
                      <a:lnTo>
                        <a:pt x="3" y="11"/>
                      </a:lnTo>
                      <a:lnTo>
                        <a:pt x="3" y="11"/>
                      </a:lnTo>
                      <a:lnTo>
                        <a:pt x="7" y="14"/>
                      </a:lnTo>
                      <a:lnTo>
                        <a:pt x="12" y="14"/>
                      </a:lnTo>
                      <a:lnTo>
                        <a:pt x="16" y="14"/>
                      </a:lnTo>
                      <a:lnTo>
                        <a:pt x="20" y="11"/>
                      </a:lnTo>
                      <a:lnTo>
                        <a:pt x="20" y="11"/>
                      </a:lnTo>
                      <a:lnTo>
                        <a:pt x="23" y="9"/>
                      </a:lnTo>
                      <a:lnTo>
                        <a:pt x="23" y="7"/>
                      </a:lnTo>
                      <a:lnTo>
                        <a:pt x="23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6" y="9"/>
                      </a:moveTo>
                      <a:lnTo>
                        <a:pt x="16" y="9"/>
                      </a:lnTo>
                      <a:lnTo>
                        <a:pt x="12" y="10"/>
                      </a:lnTo>
                      <a:lnTo>
                        <a:pt x="7" y="9"/>
                      </a:lnTo>
                      <a:lnTo>
                        <a:pt x="7" y="9"/>
                      </a:lnTo>
                      <a:lnTo>
                        <a:pt x="6" y="8"/>
                      </a:lnTo>
                      <a:lnTo>
                        <a:pt x="6" y="6"/>
                      </a:lnTo>
                      <a:lnTo>
                        <a:pt x="6" y="5"/>
                      </a:lnTo>
                      <a:lnTo>
                        <a:pt x="7" y="4"/>
                      </a:lnTo>
                      <a:lnTo>
                        <a:pt x="7" y="4"/>
                      </a:lnTo>
                      <a:lnTo>
                        <a:pt x="12" y="3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7" y="5"/>
                      </a:lnTo>
                      <a:lnTo>
                        <a:pt x="18" y="7"/>
                      </a:lnTo>
                      <a:lnTo>
                        <a:pt x="17" y="8"/>
                      </a:lnTo>
                      <a:lnTo>
                        <a:pt x="16" y="9"/>
                      </a:lnTo>
                      <a:lnTo>
                        <a:pt x="16" y="9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51" name="Freeform 62">
                  <a:extLst>
                    <a:ext uri="{FF2B5EF4-FFF2-40B4-BE49-F238E27FC236}">
                      <a16:creationId xmlns:a16="http://schemas.microsoft.com/office/drawing/2014/main" id="{242723FA-D725-D6F0-8009-856822091A3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01" y="2102"/>
                  <a:ext cx="8" cy="6"/>
                </a:xfrm>
                <a:custGeom>
                  <a:avLst/>
                  <a:gdLst>
                    <a:gd name="T0" fmla="*/ 21 w 25"/>
                    <a:gd name="T1" fmla="*/ 2 h 17"/>
                    <a:gd name="T2" fmla="*/ 21 w 25"/>
                    <a:gd name="T3" fmla="*/ 2 h 17"/>
                    <a:gd name="T4" fmla="*/ 21 w 25"/>
                    <a:gd name="T5" fmla="*/ 2 h 17"/>
                    <a:gd name="T6" fmla="*/ 16 w 25"/>
                    <a:gd name="T7" fmla="*/ 0 h 17"/>
                    <a:gd name="T8" fmla="*/ 9 w 25"/>
                    <a:gd name="T9" fmla="*/ 0 h 17"/>
                    <a:gd name="T10" fmla="*/ 4 w 25"/>
                    <a:gd name="T11" fmla="*/ 2 h 17"/>
                    <a:gd name="T12" fmla="*/ 2 w 25"/>
                    <a:gd name="T13" fmla="*/ 4 h 17"/>
                    <a:gd name="T14" fmla="*/ 1 w 25"/>
                    <a:gd name="T15" fmla="*/ 6 h 17"/>
                    <a:gd name="T16" fmla="*/ 1 w 25"/>
                    <a:gd name="T17" fmla="*/ 6 h 17"/>
                    <a:gd name="T18" fmla="*/ 0 w 25"/>
                    <a:gd name="T19" fmla="*/ 9 h 17"/>
                    <a:gd name="T20" fmla="*/ 1 w 25"/>
                    <a:gd name="T21" fmla="*/ 11 h 17"/>
                    <a:gd name="T22" fmla="*/ 3 w 25"/>
                    <a:gd name="T23" fmla="*/ 14 h 17"/>
                    <a:gd name="T24" fmla="*/ 6 w 25"/>
                    <a:gd name="T25" fmla="*/ 16 h 17"/>
                    <a:gd name="T26" fmla="*/ 10 w 25"/>
                    <a:gd name="T27" fmla="*/ 16 h 17"/>
                    <a:gd name="T28" fmla="*/ 14 w 25"/>
                    <a:gd name="T29" fmla="*/ 17 h 17"/>
                    <a:gd name="T30" fmla="*/ 18 w 25"/>
                    <a:gd name="T31" fmla="*/ 16 h 17"/>
                    <a:gd name="T32" fmla="*/ 21 w 25"/>
                    <a:gd name="T33" fmla="*/ 15 h 17"/>
                    <a:gd name="T34" fmla="*/ 21 w 25"/>
                    <a:gd name="T35" fmla="*/ 15 h 17"/>
                    <a:gd name="T36" fmla="*/ 21 w 25"/>
                    <a:gd name="T37" fmla="*/ 15 h 17"/>
                    <a:gd name="T38" fmla="*/ 24 w 25"/>
                    <a:gd name="T39" fmla="*/ 12 h 17"/>
                    <a:gd name="T40" fmla="*/ 25 w 25"/>
                    <a:gd name="T41" fmla="*/ 10 h 17"/>
                    <a:gd name="T42" fmla="*/ 25 w 25"/>
                    <a:gd name="T43" fmla="*/ 8 h 17"/>
                    <a:gd name="T44" fmla="*/ 25 w 25"/>
                    <a:gd name="T45" fmla="*/ 8 h 17"/>
                    <a:gd name="T46" fmla="*/ 25 w 25"/>
                    <a:gd name="T47" fmla="*/ 6 h 17"/>
                    <a:gd name="T48" fmla="*/ 24 w 25"/>
                    <a:gd name="T49" fmla="*/ 4 h 17"/>
                    <a:gd name="T50" fmla="*/ 21 w 25"/>
                    <a:gd name="T51" fmla="*/ 2 h 17"/>
                    <a:gd name="T52" fmla="*/ 21 w 25"/>
                    <a:gd name="T53" fmla="*/ 2 h 17"/>
                    <a:gd name="T54" fmla="*/ 21 w 25"/>
                    <a:gd name="T55" fmla="*/ 11 h 17"/>
                    <a:gd name="T56" fmla="*/ 21 w 25"/>
                    <a:gd name="T57" fmla="*/ 11 h 17"/>
                    <a:gd name="T58" fmla="*/ 17 w 25"/>
                    <a:gd name="T59" fmla="*/ 14 h 17"/>
                    <a:gd name="T60" fmla="*/ 13 w 25"/>
                    <a:gd name="T61" fmla="*/ 14 h 17"/>
                    <a:gd name="T62" fmla="*/ 8 w 25"/>
                    <a:gd name="T63" fmla="*/ 14 h 17"/>
                    <a:gd name="T64" fmla="*/ 4 w 25"/>
                    <a:gd name="T65" fmla="*/ 11 h 17"/>
                    <a:gd name="T66" fmla="*/ 4 w 25"/>
                    <a:gd name="T67" fmla="*/ 11 h 17"/>
                    <a:gd name="T68" fmla="*/ 2 w 25"/>
                    <a:gd name="T69" fmla="*/ 9 h 17"/>
                    <a:gd name="T70" fmla="*/ 1 w 25"/>
                    <a:gd name="T71" fmla="*/ 6 h 17"/>
                    <a:gd name="T72" fmla="*/ 2 w 25"/>
                    <a:gd name="T73" fmla="*/ 4 h 17"/>
                    <a:gd name="T74" fmla="*/ 4 w 25"/>
                    <a:gd name="T75" fmla="*/ 2 h 17"/>
                    <a:gd name="T76" fmla="*/ 4 w 25"/>
                    <a:gd name="T77" fmla="*/ 2 h 17"/>
                    <a:gd name="T78" fmla="*/ 8 w 25"/>
                    <a:gd name="T79" fmla="*/ 0 h 17"/>
                    <a:gd name="T80" fmla="*/ 13 w 25"/>
                    <a:gd name="T81" fmla="*/ 0 h 17"/>
                    <a:gd name="T82" fmla="*/ 18 w 25"/>
                    <a:gd name="T83" fmla="*/ 1 h 17"/>
                    <a:gd name="T84" fmla="*/ 21 w 25"/>
                    <a:gd name="T85" fmla="*/ 2 h 17"/>
                    <a:gd name="T86" fmla="*/ 21 w 25"/>
                    <a:gd name="T87" fmla="*/ 2 h 17"/>
                    <a:gd name="T88" fmla="*/ 24 w 25"/>
                    <a:gd name="T89" fmla="*/ 4 h 17"/>
                    <a:gd name="T90" fmla="*/ 24 w 25"/>
                    <a:gd name="T91" fmla="*/ 7 h 17"/>
                    <a:gd name="T92" fmla="*/ 24 w 25"/>
                    <a:gd name="T93" fmla="*/ 9 h 17"/>
                    <a:gd name="T94" fmla="*/ 21 w 25"/>
                    <a:gd name="T95" fmla="*/ 11 h 17"/>
                    <a:gd name="T96" fmla="*/ 21 w 25"/>
                    <a:gd name="T97" fmla="*/ 1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5" h="17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16" y="0"/>
                      </a:lnTo>
                      <a:lnTo>
                        <a:pt x="9" y="0"/>
                      </a:lnTo>
                      <a:lnTo>
                        <a:pt x="4" y="2"/>
                      </a:lnTo>
                      <a:lnTo>
                        <a:pt x="2" y="4"/>
                      </a:lnTo>
                      <a:lnTo>
                        <a:pt x="1" y="6"/>
                      </a:lnTo>
                      <a:lnTo>
                        <a:pt x="1" y="6"/>
                      </a:lnTo>
                      <a:lnTo>
                        <a:pt x="0" y="9"/>
                      </a:lnTo>
                      <a:lnTo>
                        <a:pt x="1" y="11"/>
                      </a:lnTo>
                      <a:lnTo>
                        <a:pt x="3" y="14"/>
                      </a:lnTo>
                      <a:lnTo>
                        <a:pt x="6" y="16"/>
                      </a:lnTo>
                      <a:lnTo>
                        <a:pt x="10" y="16"/>
                      </a:lnTo>
                      <a:lnTo>
                        <a:pt x="14" y="17"/>
                      </a:lnTo>
                      <a:lnTo>
                        <a:pt x="18" y="16"/>
                      </a:lnTo>
                      <a:lnTo>
                        <a:pt x="21" y="15"/>
                      </a:lnTo>
                      <a:lnTo>
                        <a:pt x="21" y="15"/>
                      </a:lnTo>
                      <a:lnTo>
                        <a:pt x="21" y="15"/>
                      </a:lnTo>
                      <a:lnTo>
                        <a:pt x="24" y="12"/>
                      </a:lnTo>
                      <a:lnTo>
                        <a:pt x="25" y="10"/>
                      </a:lnTo>
                      <a:lnTo>
                        <a:pt x="25" y="8"/>
                      </a:lnTo>
                      <a:lnTo>
                        <a:pt x="25" y="8"/>
                      </a:lnTo>
                      <a:lnTo>
                        <a:pt x="25" y="6"/>
                      </a:lnTo>
                      <a:lnTo>
                        <a:pt x="24" y="4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21" y="11"/>
                      </a:moveTo>
                      <a:lnTo>
                        <a:pt x="21" y="11"/>
                      </a:lnTo>
                      <a:lnTo>
                        <a:pt x="17" y="14"/>
                      </a:lnTo>
                      <a:lnTo>
                        <a:pt x="13" y="14"/>
                      </a:lnTo>
                      <a:lnTo>
                        <a:pt x="8" y="14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2" y="9"/>
                      </a:lnTo>
                      <a:lnTo>
                        <a:pt x="1" y="6"/>
                      </a:lnTo>
                      <a:lnTo>
                        <a:pt x="2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8" y="0"/>
                      </a:lnTo>
                      <a:lnTo>
                        <a:pt x="13" y="0"/>
                      </a:lnTo>
                      <a:lnTo>
                        <a:pt x="18" y="1"/>
                      </a:ln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24" y="4"/>
                      </a:lnTo>
                      <a:lnTo>
                        <a:pt x="24" y="7"/>
                      </a:lnTo>
                      <a:lnTo>
                        <a:pt x="24" y="9"/>
                      </a:lnTo>
                      <a:lnTo>
                        <a:pt x="21" y="11"/>
                      </a:lnTo>
                      <a:lnTo>
                        <a:pt x="21" y="11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52" name="Freeform 63">
                  <a:extLst>
                    <a:ext uri="{FF2B5EF4-FFF2-40B4-BE49-F238E27FC236}">
                      <a16:creationId xmlns:a16="http://schemas.microsoft.com/office/drawing/2014/main" id="{E8704E4D-06CA-CA58-C5E7-3F2A5E614E3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01" y="2100"/>
                  <a:ext cx="8" cy="4"/>
                </a:xfrm>
                <a:custGeom>
                  <a:avLst/>
                  <a:gdLst>
                    <a:gd name="T0" fmla="*/ 20 w 23"/>
                    <a:gd name="T1" fmla="*/ 2 h 13"/>
                    <a:gd name="T2" fmla="*/ 20 w 23"/>
                    <a:gd name="T3" fmla="*/ 2 h 13"/>
                    <a:gd name="T4" fmla="*/ 17 w 23"/>
                    <a:gd name="T5" fmla="*/ 1 h 13"/>
                    <a:gd name="T6" fmla="*/ 12 w 23"/>
                    <a:gd name="T7" fmla="*/ 0 h 13"/>
                    <a:gd name="T8" fmla="*/ 7 w 23"/>
                    <a:gd name="T9" fmla="*/ 1 h 13"/>
                    <a:gd name="T10" fmla="*/ 3 w 23"/>
                    <a:gd name="T11" fmla="*/ 2 h 13"/>
                    <a:gd name="T12" fmla="*/ 3 w 23"/>
                    <a:gd name="T13" fmla="*/ 2 h 13"/>
                    <a:gd name="T14" fmla="*/ 1 w 23"/>
                    <a:gd name="T15" fmla="*/ 4 h 13"/>
                    <a:gd name="T16" fmla="*/ 0 w 23"/>
                    <a:gd name="T17" fmla="*/ 7 h 13"/>
                    <a:gd name="T18" fmla="*/ 1 w 23"/>
                    <a:gd name="T19" fmla="*/ 9 h 13"/>
                    <a:gd name="T20" fmla="*/ 3 w 23"/>
                    <a:gd name="T21" fmla="*/ 11 h 13"/>
                    <a:gd name="T22" fmla="*/ 3 w 23"/>
                    <a:gd name="T23" fmla="*/ 11 h 13"/>
                    <a:gd name="T24" fmla="*/ 7 w 23"/>
                    <a:gd name="T25" fmla="*/ 13 h 13"/>
                    <a:gd name="T26" fmla="*/ 12 w 23"/>
                    <a:gd name="T27" fmla="*/ 13 h 13"/>
                    <a:gd name="T28" fmla="*/ 16 w 23"/>
                    <a:gd name="T29" fmla="*/ 13 h 13"/>
                    <a:gd name="T30" fmla="*/ 20 w 23"/>
                    <a:gd name="T31" fmla="*/ 12 h 13"/>
                    <a:gd name="T32" fmla="*/ 20 w 23"/>
                    <a:gd name="T33" fmla="*/ 12 h 13"/>
                    <a:gd name="T34" fmla="*/ 23 w 23"/>
                    <a:gd name="T35" fmla="*/ 9 h 13"/>
                    <a:gd name="T36" fmla="*/ 23 w 23"/>
                    <a:gd name="T37" fmla="*/ 7 h 13"/>
                    <a:gd name="T38" fmla="*/ 23 w 23"/>
                    <a:gd name="T39" fmla="*/ 5 h 13"/>
                    <a:gd name="T40" fmla="*/ 20 w 23"/>
                    <a:gd name="T41" fmla="*/ 2 h 13"/>
                    <a:gd name="T42" fmla="*/ 20 w 23"/>
                    <a:gd name="T43" fmla="*/ 2 h 13"/>
                    <a:gd name="T44" fmla="*/ 16 w 23"/>
                    <a:gd name="T45" fmla="*/ 9 h 13"/>
                    <a:gd name="T46" fmla="*/ 16 w 23"/>
                    <a:gd name="T47" fmla="*/ 9 h 13"/>
                    <a:gd name="T48" fmla="*/ 12 w 23"/>
                    <a:gd name="T49" fmla="*/ 10 h 13"/>
                    <a:gd name="T50" fmla="*/ 7 w 23"/>
                    <a:gd name="T51" fmla="*/ 9 h 13"/>
                    <a:gd name="T52" fmla="*/ 7 w 23"/>
                    <a:gd name="T53" fmla="*/ 9 h 13"/>
                    <a:gd name="T54" fmla="*/ 6 w 23"/>
                    <a:gd name="T55" fmla="*/ 8 h 13"/>
                    <a:gd name="T56" fmla="*/ 6 w 23"/>
                    <a:gd name="T57" fmla="*/ 7 h 13"/>
                    <a:gd name="T58" fmla="*/ 6 w 23"/>
                    <a:gd name="T59" fmla="*/ 6 h 13"/>
                    <a:gd name="T60" fmla="*/ 7 w 23"/>
                    <a:gd name="T61" fmla="*/ 5 h 13"/>
                    <a:gd name="T62" fmla="*/ 7 w 23"/>
                    <a:gd name="T63" fmla="*/ 5 h 13"/>
                    <a:gd name="T64" fmla="*/ 12 w 23"/>
                    <a:gd name="T65" fmla="*/ 4 h 13"/>
                    <a:gd name="T66" fmla="*/ 16 w 23"/>
                    <a:gd name="T67" fmla="*/ 5 h 13"/>
                    <a:gd name="T68" fmla="*/ 16 w 23"/>
                    <a:gd name="T69" fmla="*/ 5 h 13"/>
                    <a:gd name="T70" fmla="*/ 17 w 23"/>
                    <a:gd name="T71" fmla="*/ 6 h 13"/>
                    <a:gd name="T72" fmla="*/ 18 w 23"/>
                    <a:gd name="T73" fmla="*/ 7 h 13"/>
                    <a:gd name="T74" fmla="*/ 17 w 23"/>
                    <a:gd name="T75" fmla="*/ 8 h 13"/>
                    <a:gd name="T76" fmla="*/ 16 w 23"/>
                    <a:gd name="T77" fmla="*/ 9 h 13"/>
                    <a:gd name="T78" fmla="*/ 16 w 23"/>
                    <a:gd name="T79" fmla="*/ 9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3" h="13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7" y="1"/>
                      </a:lnTo>
                      <a:lnTo>
                        <a:pt x="12" y="0"/>
                      </a:lnTo>
                      <a:lnTo>
                        <a:pt x="7" y="1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7"/>
                      </a:lnTo>
                      <a:lnTo>
                        <a:pt x="1" y="9"/>
                      </a:lnTo>
                      <a:lnTo>
                        <a:pt x="3" y="11"/>
                      </a:lnTo>
                      <a:lnTo>
                        <a:pt x="3" y="11"/>
                      </a:lnTo>
                      <a:lnTo>
                        <a:pt x="7" y="13"/>
                      </a:lnTo>
                      <a:lnTo>
                        <a:pt x="12" y="13"/>
                      </a:lnTo>
                      <a:lnTo>
                        <a:pt x="16" y="13"/>
                      </a:lnTo>
                      <a:lnTo>
                        <a:pt x="20" y="12"/>
                      </a:lnTo>
                      <a:lnTo>
                        <a:pt x="20" y="12"/>
                      </a:lnTo>
                      <a:lnTo>
                        <a:pt x="23" y="9"/>
                      </a:lnTo>
                      <a:lnTo>
                        <a:pt x="23" y="7"/>
                      </a:lnTo>
                      <a:lnTo>
                        <a:pt x="23" y="5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6" y="9"/>
                      </a:moveTo>
                      <a:lnTo>
                        <a:pt x="16" y="9"/>
                      </a:lnTo>
                      <a:lnTo>
                        <a:pt x="12" y="10"/>
                      </a:lnTo>
                      <a:lnTo>
                        <a:pt x="7" y="9"/>
                      </a:lnTo>
                      <a:lnTo>
                        <a:pt x="7" y="9"/>
                      </a:lnTo>
                      <a:lnTo>
                        <a:pt x="6" y="8"/>
                      </a:lnTo>
                      <a:lnTo>
                        <a:pt x="6" y="7"/>
                      </a:lnTo>
                      <a:lnTo>
                        <a:pt x="6" y="6"/>
                      </a:lnTo>
                      <a:lnTo>
                        <a:pt x="7" y="5"/>
                      </a:lnTo>
                      <a:lnTo>
                        <a:pt x="7" y="5"/>
                      </a:lnTo>
                      <a:lnTo>
                        <a:pt x="12" y="4"/>
                      </a:lnTo>
                      <a:lnTo>
                        <a:pt x="16" y="5"/>
                      </a:lnTo>
                      <a:lnTo>
                        <a:pt x="16" y="5"/>
                      </a:lnTo>
                      <a:lnTo>
                        <a:pt x="17" y="6"/>
                      </a:lnTo>
                      <a:lnTo>
                        <a:pt x="18" y="7"/>
                      </a:lnTo>
                      <a:lnTo>
                        <a:pt x="17" y="8"/>
                      </a:lnTo>
                      <a:lnTo>
                        <a:pt x="16" y="9"/>
                      </a:lnTo>
                      <a:lnTo>
                        <a:pt x="16" y="9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53" name="Freeform 64">
                  <a:extLst>
                    <a:ext uri="{FF2B5EF4-FFF2-40B4-BE49-F238E27FC236}">
                      <a16:creationId xmlns:a16="http://schemas.microsoft.com/office/drawing/2014/main" id="{9D3E43B1-A66F-7CB7-29B4-CEAB7C39B92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01" y="2100"/>
                  <a:ext cx="8" cy="5"/>
                </a:xfrm>
                <a:custGeom>
                  <a:avLst/>
                  <a:gdLst>
                    <a:gd name="T0" fmla="*/ 21 w 25"/>
                    <a:gd name="T1" fmla="*/ 2 h 16"/>
                    <a:gd name="T2" fmla="*/ 21 w 25"/>
                    <a:gd name="T3" fmla="*/ 2 h 16"/>
                    <a:gd name="T4" fmla="*/ 21 w 25"/>
                    <a:gd name="T5" fmla="*/ 2 h 16"/>
                    <a:gd name="T6" fmla="*/ 16 w 25"/>
                    <a:gd name="T7" fmla="*/ 1 h 16"/>
                    <a:gd name="T8" fmla="*/ 9 w 25"/>
                    <a:gd name="T9" fmla="*/ 1 h 16"/>
                    <a:gd name="T10" fmla="*/ 4 w 25"/>
                    <a:gd name="T11" fmla="*/ 3 h 16"/>
                    <a:gd name="T12" fmla="*/ 2 w 25"/>
                    <a:gd name="T13" fmla="*/ 4 h 16"/>
                    <a:gd name="T14" fmla="*/ 1 w 25"/>
                    <a:gd name="T15" fmla="*/ 6 h 16"/>
                    <a:gd name="T16" fmla="*/ 1 w 25"/>
                    <a:gd name="T17" fmla="*/ 6 h 16"/>
                    <a:gd name="T18" fmla="*/ 0 w 25"/>
                    <a:gd name="T19" fmla="*/ 9 h 16"/>
                    <a:gd name="T20" fmla="*/ 1 w 25"/>
                    <a:gd name="T21" fmla="*/ 12 h 16"/>
                    <a:gd name="T22" fmla="*/ 3 w 25"/>
                    <a:gd name="T23" fmla="*/ 14 h 16"/>
                    <a:gd name="T24" fmla="*/ 6 w 25"/>
                    <a:gd name="T25" fmla="*/ 15 h 16"/>
                    <a:gd name="T26" fmla="*/ 10 w 25"/>
                    <a:gd name="T27" fmla="*/ 16 h 16"/>
                    <a:gd name="T28" fmla="*/ 14 w 25"/>
                    <a:gd name="T29" fmla="*/ 16 h 16"/>
                    <a:gd name="T30" fmla="*/ 18 w 25"/>
                    <a:gd name="T31" fmla="*/ 15 h 16"/>
                    <a:gd name="T32" fmla="*/ 21 w 25"/>
                    <a:gd name="T33" fmla="*/ 14 h 16"/>
                    <a:gd name="T34" fmla="*/ 21 w 25"/>
                    <a:gd name="T35" fmla="*/ 14 h 16"/>
                    <a:gd name="T36" fmla="*/ 21 w 25"/>
                    <a:gd name="T37" fmla="*/ 14 h 16"/>
                    <a:gd name="T38" fmla="*/ 21 w 25"/>
                    <a:gd name="T39" fmla="*/ 14 h 16"/>
                    <a:gd name="T40" fmla="*/ 21 w 25"/>
                    <a:gd name="T41" fmla="*/ 14 h 16"/>
                    <a:gd name="T42" fmla="*/ 24 w 25"/>
                    <a:gd name="T43" fmla="*/ 12 h 16"/>
                    <a:gd name="T44" fmla="*/ 25 w 25"/>
                    <a:gd name="T45" fmla="*/ 11 h 16"/>
                    <a:gd name="T46" fmla="*/ 25 w 25"/>
                    <a:gd name="T47" fmla="*/ 8 h 16"/>
                    <a:gd name="T48" fmla="*/ 25 w 25"/>
                    <a:gd name="T49" fmla="*/ 8 h 16"/>
                    <a:gd name="T50" fmla="*/ 25 w 25"/>
                    <a:gd name="T51" fmla="*/ 6 h 16"/>
                    <a:gd name="T52" fmla="*/ 24 w 25"/>
                    <a:gd name="T53" fmla="*/ 4 h 16"/>
                    <a:gd name="T54" fmla="*/ 21 w 25"/>
                    <a:gd name="T55" fmla="*/ 2 h 16"/>
                    <a:gd name="T56" fmla="*/ 21 w 25"/>
                    <a:gd name="T57" fmla="*/ 2 h 16"/>
                    <a:gd name="T58" fmla="*/ 21 w 25"/>
                    <a:gd name="T59" fmla="*/ 12 h 16"/>
                    <a:gd name="T60" fmla="*/ 21 w 25"/>
                    <a:gd name="T61" fmla="*/ 12 h 16"/>
                    <a:gd name="T62" fmla="*/ 17 w 25"/>
                    <a:gd name="T63" fmla="*/ 13 h 16"/>
                    <a:gd name="T64" fmla="*/ 13 w 25"/>
                    <a:gd name="T65" fmla="*/ 13 h 16"/>
                    <a:gd name="T66" fmla="*/ 8 w 25"/>
                    <a:gd name="T67" fmla="*/ 13 h 16"/>
                    <a:gd name="T68" fmla="*/ 4 w 25"/>
                    <a:gd name="T69" fmla="*/ 11 h 16"/>
                    <a:gd name="T70" fmla="*/ 4 w 25"/>
                    <a:gd name="T71" fmla="*/ 11 h 16"/>
                    <a:gd name="T72" fmla="*/ 2 w 25"/>
                    <a:gd name="T73" fmla="*/ 9 h 16"/>
                    <a:gd name="T74" fmla="*/ 1 w 25"/>
                    <a:gd name="T75" fmla="*/ 7 h 16"/>
                    <a:gd name="T76" fmla="*/ 2 w 25"/>
                    <a:gd name="T77" fmla="*/ 4 h 16"/>
                    <a:gd name="T78" fmla="*/ 4 w 25"/>
                    <a:gd name="T79" fmla="*/ 2 h 16"/>
                    <a:gd name="T80" fmla="*/ 4 w 25"/>
                    <a:gd name="T81" fmla="*/ 2 h 16"/>
                    <a:gd name="T82" fmla="*/ 8 w 25"/>
                    <a:gd name="T83" fmla="*/ 1 h 16"/>
                    <a:gd name="T84" fmla="*/ 13 w 25"/>
                    <a:gd name="T85" fmla="*/ 0 h 16"/>
                    <a:gd name="T86" fmla="*/ 18 w 25"/>
                    <a:gd name="T87" fmla="*/ 1 h 16"/>
                    <a:gd name="T88" fmla="*/ 21 w 25"/>
                    <a:gd name="T89" fmla="*/ 2 h 16"/>
                    <a:gd name="T90" fmla="*/ 21 w 25"/>
                    <a:gd name="T91" fmla="*/ 2 h 16"/>
                    <a:gd name="T92" fmla="*/ 24 w 25"/>
                    <a:gd name="T93" fmla="*/ 5 h 16"/>
                    <a:gd name="T94" fmla="*/ 24 w 25"/>
                    <a:gd name="T95" fmla="*/ 7 h 16"/>
                    <a:gd name="T96" fmla="*/ 24 w 25"/>
                    <a:gd name="T97" fmla="*/ 9 h 16"/>
                    <a:gd name="T98" fmla="*/ 21 w 25"/>
                    <a:gd name="T99" fmla="*/ 12 h 16"/>
                    <a:gd name="T100" fmla="*/ 21 w 25"/>
                    <a:gd name="T101" fmla="*/ 1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25" h="16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16" y="1"/>
                      </a:lnTo>
                      <a:lnTo>
                        <a:pt x="9" y="1"/>
                      </a:lnTo>
                      <a:lnTo>
                        <a:pt x="4" y="3"/>
                      </a:lnTo>
                      <a:lnTo>
                        <a:pt x="2" y="4"/>
                      </a:lnTo>
                      <a:lnTo>
                        <a:pt x="1" y="6"/>
                      </a:lnTo>
                      <a:lnTo>
                        <a:pt x="1" y="6"/>
                      </a:lnTo>
                      <a:lnTo>
                        <a:pt x="0" y="9"/>
                      </a:lnTo>
                      <a:lnTo>
                        <a:pt x="1" y="12"/>
                      </a:lnTo>
                      <a:lnTo>
                        <a:pt x="3" y="14"/>
                      </a:lnTo>
                      <a:lnTo>
                        <a:pt x="6" y="15"/>
                      </a:lnTo>
                      <a:lnTo>
                        <a:pt x="10" y="16"/>
                      </a:lnTo>
                      <a:lnTo>
                        <a:pt x="14" y="16"/>
                      </a:lnTo>
                      <a:lnTo>
                        <a:pt x="18" y="15"/>
                      </a:lnTo>
                      <a:lnTo>
                        <a:pt x="21" y="14"/>
                      </a:lnTo>
                      <a:lnTo>
                        <a:pt x="21" y="14"/>
                      </a:lnTo>
                      <a:lnTo>
                        <a:pt x="21" y="14"/>
                      </a:lnTo>
                      <a:lnTo>
                        <a:pt x="21" y="14"/>
                      </a:lnTo>
                      <a:lnTo>
                        <a:pt x="21" y="14"/>
                      </a:lnTo>
                      <a:lnTo>
                        <a:pt x="24" y="12"/>
                      </a:lnTo>
                      <a:lnTo>
                        <a:pt x="25" y="11"/>
                      </a:lnTo>
                      <a:lnTo>
                        <a:pt x="25" y="8"/>
                      </a:lnTo>
                      <a:lnTo>
                        <a:pt x="25" y="8"/>
                      </a:lnTo>
                      <a:lnTo>
                        <a:pt x="25" y="6"/>
                      </a:lnTo>
                      <a:lnTo>
                        <a:pt x="24" y="4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21" y="12"/>
                      </a:moveTo>
                      <a:lnTo>
                        <a:pt x="21" y="12"/>
                      </a:lnTo>
                      <a:lnTo>
                        <a:pt x="17" y="13"/>
                      </a:lnTo>
                      <a:lnTo>
                        <a:pt x="13" y="13"/>
                      </a:lnTo>
                      <a:lnTo>
                        <a:pt x="8" y="13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2" y="9"/>
                      </a:lnTo>
                      <a:lnTo>
                        <a:pt x="1" y="7"/>
                      </a:lnTo>
                      <a:lnTo>
                        <a:pt x="2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8" y="1"/>
                      </a:lnTo>
                      <a:lnTo>
                        <a:pt x="13" y="0"/>
                      </a:lnTo>
                      <a:lnTo>
                        <a:pt x="18" y="1"/>
                      </a:ln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24" y="5"/>
                      </a:lnTo>
                      <a:lnTo>
                        <a:pt x="24" y="7"/>
                      </a:lnTo>
                      <a:lnTo>
                        <a:pt x="24" y="9"/>
                      </a:lnTo>
                      <a:lnTo>
                        <a:pt x="21" y="12"/>
                      </a:lnTo>
                      <a:lnTo>
                        <a:pt x="21" y="12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54" name="Freeform 65">
                  <a:extLst>
                    <a:ext uri="{FF2B5EF4-FFF2-40B4-BE49-F238E27FC236}">
                      <a16:creationId xmlns:a16="http://schemas.microsoft.com/office/drawing/2014/main" id="{14C87917-B3FB-A5D4-89E3-3F901005F2B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01" y="2098"/>
                  <a:ext cx="8" cy="5"/>
                </a:xfrm>
                <a:custGeom>
                  <a:avLst/>
                  <a:gdLst>
                    <a:gd name="T0" fmla="*/ 20 w 23"/>
                    <a:gd name="T1" fmla="*/ 2 h 13"/>
                    <a:gd name="T2" fmla="*/ 20 w 23"/>
                    <a:gd name="T3" fmla="*/ 2 h 13"/>
                    <a:gd name="T4" fmla="*/ 17 w 23"/>
                    <a:gd name="T5" fmla="*/ 0 h 13"/>
                    <a:gd name="T6" fmla="*/ 12 w 23"/>
                    <a:gd name="T7" fmla="*/ 0 h 13"/>
                    <a:gd name="T8" fmla="*/ 7 w 23"/>
                    <a:gd name="T9" fmla="*/ 0 h 13"/>
                    <a:gd name="T10" fmla="*/ 3 w 23"/>
                    <a:gd name="T11" fmla="*/ 2 h 13"/>
                    <a:gd name="T12" fmla="*/ 3 w 23"/>
                    <a:gd name="T13" fmla="*/ 2 h 13"/>
                    <a:gd name="T14" fmla="*/ 1 w 23"/>
                    <a:gd name="T15" fmla="*/ 4 h 13"/>
                    <a:gd name="T16" fmla="*/ 0 w 23"/>
                    <a:gd name="T17" fmla="*/ 6 h 13"/>
                    <a:gd name="T18" fmla="*/ 1 w 23"/>
                    <a:gd name="T19" fmla="*/ 9 h 13"/>
                    <a:gd name="T20" fmla="*/ 3 w 23"/>
                    <a:gd name="T21" fmla="*/ 11 h 13"/>
                    <a:gd name="T22" fmla="*/ 3 w 23"/>
                    <a:gd name="T23" fmla="*/ 11 h 13"/>
                    <a:gd name="T24" fmla="*/ 7 w 23"/>
                    <a:gd name="T25" fmla="*/ 12 h 13"/>
                    <a:gd name="T26" fmla="*/ 12 w 23"/>
                    <a:gd name="T27" fmla="*/ 13 h 13"/>
                    <a:gd name="T28" fmla="*/ 16 w 23"/>
                    <a:gd name="T29" fmla="*/ 12 h 13"/>
                    <a:gd name="T30" fmla="*/ 20 w 23"/>
                    <a:gd name="T31" fmla="*/ 11 h 13"/>
                    <a:gd name="T32" fmla="*/ 20 w 23"/>
                    <a:gd name="T33" fmla="*/ 11 h 13"/>
                    <a:gd name="T34" fmla="*/ 23 w 23"/>
                    <a:gd name="T35" fmla="*/ 9 h 13"/>
                    <a:gd name="T36" fmla="*/ 23 w 23"/>
                    <a:gd name="T37" fmla="*/ 6 h 13"/>
                    <a:gd name="T38" fmla="*/ 23 w 23"/>
                    <a:gd name="T39" fmla="*/ 4 h 13"/>
                    <a:gd name="T40" fmla="*/ 20 w 23"/>
                    <a:gd name="T41" fmla="*/ 2 h 13"/>
                    <a:gd name="T42" fmla="*/ 20 w 23"/>
                    <a:gd name="T43" fmla="*/ 2 h 13"/>
                    <a:gd name="T44" fmla="*/ 16 w 23"/>
                    <a:gd name="T45" fmla="*/ 9 h 13"/>
                    <a:gd name="T46" fmla="*/ 16 w 23"/>
                    <a:gd name="T47" fmla="*/ 9 h 13"/>
                    <a:gd name="T48" fmla="*/ 12 w 23"/>
                    <a:gd name="T49" fmla="*/ 10 h 13"/>
                    <a:gd name="T50" fmla="*/ 7 w 23"/>
                    <a:gd name="T51" fmla="*/ 9 h 13"/>
                    <a:gd name="T52" fmla="*/ 7 w 23"/>
                    <a:gd name="T53" fmla="*/ 9 h 13"/>
                    <a:gd name="T54" fmla="*/ 6 w 23"/>
                    <a:gd name="T55" fmla="*/ 7 h 13"/>
                    <a:gd name="T56" fmla="*/ 6 w 23"/>
                    <a:gd name="T57" fmla="*/ 6 h 13"/>
                    <a:gd name="T58" fmla="*/ 6 w 23"/>
                    <a:gd name="T59" fmla="*/ 5 h 13"/>
                    <a:gd name="T60" fmla="*/ 7 w 23"/>
                    <a:gd name="T61" fmla="*/ 4 h 13"/>
                    <a:gd name="T62" fmla="*/ 7 w 23"/>
                    <a:gd name="T63" fmla="*/ 4 h 13"/>
                    <a:gd name="T64" fmla="*/ 12 w 23"/>
                    <a:gd name="T65" fmla="*/ 3 h 13"/>
                    <a:gd name="T66" fmla="*/ 16 w 23"/>
                    <a:gd name="T67" fmla="*/ 4 h 13"/>
                    <a:gd name="T68" fmla="*/ 16 w 23"/>
                    <a:gd name="T69" fmla="*/ 4 h 13"/>
                    <a:gd name="T70" fmla="*/ 17 w 23"/>
                    <a:gd name="T71" fmla="*/ 5 h 13"/>
                    <a:gd name="T72" fmla="*/ 18 w 23"/>
                    <a:gd name="T73" fmla="*/ 6 h 13"/>
                    <a:gd name="T74" fmla="*/ 17 w 23"/>
                    <a:gd name="T75" fmla="*/ 8 h 13"/>
                    <a:gd name="T76" fmla="*/ 16 w 23"/>
                    <a:gd name="T77" fmla="*/ 9 h 13"/>
                    <a:gd name="T78" fmla="*/ 16 w 23"/>
                    <a:gd name="T79" fmla="*/ 9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3" h="13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7" y="0"/>
                      </a:lnTo>
                      <a:lnTo>
                        <a:pt x="12" y="0"/>
                      </a:lnTo>
                      <a:lnTo>
                        <a:pt x="7" y="0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1" y="9"/>
                      </a:lnTo>
                      <a:lnTo>
                        <a:pt x="3" y="11"/>
                      </a:lnTo>
                      <a:lnTo>
                        <a:pt x="3" y="11"/>
                      </a:lnTo>
                      <a:lnTo>
                        <a:pt x="7" y="12"/>
                      </a:lnTo>
                      <a:lnTo>
                        <a:pt x="12" y="13"/>
                      </a:lnTo>
                      <a:lnTo>
                        <a:pt x="16" y="12"/>
                      </a:lnTo>
                      <a:lnTo>
                        <a:pt x="20" y="11"/>
                      </a:lnTo>
                      <a:lnTo>
                        <a:pt x="20" y="11"/>
                      </a:lnTo>
                      <a:lnTo>
                        <a:pt x="23" y="9"/>
                      </a:lnTo>
                      <a:lnTo>
                        <a:pt x="23" y="6"/>
                      </a:lnTo>
                      <a:lnTo>
                        <a:pt x="23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6" y="9"/>
                      </a:moveTo>
                      <a:lnTo>
                        <a:pt x="16" y="9"/>
                      </a:lnTo>
                      <a:lnTo>
                        <a:pt x="12" y="10"/>
                      </a:lnTo>
                      <a:lnTo>
                        <a:pt x="7" y="9"/>
                      </a:lnTo>
                      <a:lnTo>
                        <a:pt x="7" y="9"/>
                      </a:lnTo>
                      <a:lnTo>
                        <a:pt x="6" y="7"/>
                      </a:lnTo>
                      <a:lnTo>
                        <a:pt x="6" y="6"/>
                      </a:lnTo>
                      <a:lnTo>
                        <a:pt x="6" y="5"/>
                      </a:lnTo>
                      <a:lnTo>
                        <a:pt x="7" y="4"/>
                      </a:lnTo>
                      <a:lnTo>
                        <a:pt x="7" y="4"/>
                      </a:lnTo>
                      <a:lnTo>
                        <a:pt x="12" y="3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7" y="5"/>
                      </a:lnTo>
                      <a:lnTo>
                        <a:pt x="18" y="6"/>
                      </a:lnTo>
                      <a:lnTo>
                        <a:pt x="17" y="8"/>
                      </a:lnTo>
                      <a:lnTo>
                        <a:pt x="16" y="9"/>
                      </a:lnTo>
                      <a:lnTo>
                        <a:pt x="16" y="9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55" name="Freeform 66">
                  <a:extLst>
                    <a:ext uri="{FF2B5EF4-FFF2-40B4-BE49-F238E27FC236}">
                      <a16:creationId xmlns:a16="http://schemas.microsoft.com/office/drawing/2014/main" id="{1FE0A2E7-5C02-6CB3-D0D0-8CFA946F36B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01" y="2098"/>
                  <a:ext cx="8" cy="5"/>
                </a:xfrm>
                <a:custGeom>
                  <a:avLst/>
                  <a:gdLst>
                    <a:gd name="T0" fmla="*/ 21 w 25"/>
                    <a:gd name="T1" fmla="*/ 2 h 15"/>
                    <a:gd name="T2" fmla="*/ 21 w 25"/>
                    <a:gd name="T3" fmla="*/ 2 h 15"/>
                    <a:gd name="T4" fmla="*/ 16 w 25"/>
                    <a:gd name="T5" fmla="*/ 0 h 15"/>
                    <a:gd name="T6" fmla="*/ 9 w 25"/>
                    <a:gd name="T7" fmla="*/ 0 h 15"/>
                    <a:gd name="T8" fmla="*/ 4 w 25"/>
                    <a:gd name="T9" fmla="*/ 2 h 15"/>
                    <a:gd name="T10" fmla="*/ 2 w 25"/>
                    <a:gd name="T11" fmla="*/ 4 h 15"/>
                    <a:gd name="T12" fmla="*/ 1 w 25"/>
                    <a:gd name="T13" fmla="*/ 6 h 15"/>
                    <a:gd name="T14" fmla="*/ 1 w 25"/>
                    <a:gd name="T15" fmla="*/ 6 h 15"/>
                    <a:gd name="T16" fmla="*/ 0 w 25"/>
                    <a:gd name="T17" fmla="*/ 9 h 15"/>
                    <a:gd name="T18" fmla="*/ 1 w 25"/>
                    <a:gd name="T19" fmla="*/ 11 h 15"/>
                    <a:gd name="T20" fmla="*/ 4 w 25"/>
                    <a:gd name="T21" fmla="*/ 13 h 15"/>
                    <a:gd name="T22" fmla="*/ 6 w 25"/>
                    <a:gd name="T23" fmla="*/ 14 h 15"/>
                    <a:gd name="T24" fmla="*/ 10 w 25"/>
                    <a:gd name="T25" fmla="*/ 15 h 15"/>
                    <a:gd name="T26" fmla="*/ 14 w 25"/>
                    <a:gd name="T27" fmla="*/ 15 h 15"/>
                    <a:gd name="T28" fmla="*/ 18 w 25"/>
                    <a:gd name="T29" fmla="*/ 15 h 15"/>
                    <a:gd name="T30" fmla="*/ 21 w 25"/>
                    <a:gd name="T31" fmla="*/ 14 h 15"/>
                    <a:gd name="T32" fmla="*/ 21 w 25"/>
                    <a:gd name="T33" fmla="*/ 14 h 15"/>
                    <a:gd name="T34" fmla="*/ 21 w 25"/>
                    <a:gd name="T35" fmla="*/ 14 h 15"/>
                    <a:gd name="T36" fmla="*/ 21 w 25"/>
                    <a:gd name="T37" fmla="*/ 14 h 15"/>
                    <a:gd name="T38" fmla="*/ 24 w 25"/>
                    <a:gd name="T39" fmla="*/ 12 h 15"/>
                    <a:gd name="T40" fmla="*/ 25 w 25"/>
                    <a:gd name="T41" fmla="*/ 10 h 15"/>
                    <a:gd name="T42" fmla="*/ 25 w 25"/>
                    <a:gd name="T43" fmla="*/ 8 h 15"/>
                    <a:gd name="T44" fmla="*/ 25 w 25"/>
                    <a:gd name="T45" fmla="*/ 8 h 15"/>
                    <a:gd name="T46" fmla="*/ 25 w 25"/>
                    <a:gd name="T47" fmla="*/ 5 h 15"/>
                    <a:gd name="T48" fmla="*/ 24 w 25"/>
                    <a:gd name="T49" fmla="*/ 4 h 15"/>
                    <a:gd name="T50" fmla="*/ 21 w 25"/>
                    <a:gd name="T51" fmla="*/ 2 h 15"/>
                    <a:gd name="T52" fmla="*/ 21 w 25"/>
                    <a:gd name="T53" fmla="*/ 2 h 15"/>
                    <a:gd name="T54" fmla="*/ 21 w 25"/>
                    <a:gd name="T55" fmla="*/ 11 h 15"/>
                    <a:gd name="T56" fmla="*/ 21 w 25"/>
                    <a:gd name="T57" fmla="*/ 11 h 15"/>
                    <a:gd name="T58" fmla="*/ 17 w 25"/>
                    <a:gd name="T59" fmla="*/ 12 h 15"/>
                    <a:gd name="T60" fmla="*/ 13 w 25"/>
                    <a:gd name="T61" fmla="*/ 13 h 15"/>
                    <a:gd name="T62" fmla="*/ 8 w 25"/>
                    <a:gd name="T63" fmla="*/ 12 h 15"/>
                    <a:gd name="T64" fmla="*/ 4 w 25"/>
                    <a:gd name="T65" fmla="*/ 11 h 15"/>
                    <a:gd name="T66" fmla="*/ 4 w 25"/>
                    <a:gd name="T67" fmla="*/ 11 h 15"/>
                    <a:gd name="T68" fmla="*/ 2 w 25"/>
                    <a:gd name="T69" fmla="*/ 9 h 15"/>
                    <a:gd name="T70" fmla="*/ 1 w 25"/>
                    <a:gd name="T71" fmla="*/ 6 h 15"/>
                    <a:gd name="T72" fmla="*/ 2 w 25"/>
                    <a:gd name="T73" fmla="*/ 4 h 15"/>
                    <a:gd name="T74" fmla="*/ 4 w 25"/>
                    <a:gd name="T75" fmla="*/ 2 h 15"/>
                    <a:gd name="T76" fmla="*/ 4 w 25"/>
                    <a:gd name="T77" fmla="*/ 2 h 15"/>
                    <a:gd name="T78" fmla="*/ 8 w 25"/>
                    <a:gd name="T79" fmla="*/ 0 h 15"/>
                    <a:gd name="T80" fmla="*/ 13 w 25"/>
                    <a:gd name="T81" fmla="*/ 0 h 15"/>
                    <a:gd name="T82" fmla="*/ 18 w 25"/>
                    <a:gd name="T83" fmla="*/ 0 h 15"/>
                    <a:gd name="T84" fmla="*/ 21 w 25"/>
                    <a:gd name="T85" fmla="*/ 2 h 15"/>
                    <a:gd name="T86" fmla="*/ 21 w 25"/>
                    <a:gd name="T87" fmla="*/ 2 h 15"/>
                    <a:gd name="T88" fmla="*/ 24 w 25"/>
                    <a:gd name="T89" fmla="*/ 4 h 15"/>
                    <a:gd name="T90" fmla="*/ 24 w 25"/>
                    <a:gd name="T91" fmla="*/ 6 h 15"/>
                    <a:gd name="T92" fmla="*/ 24 w 25"/>
                    <a:gd name="T93" fmla="*/ 9 h 15"/>
                    <a:gd name="T94" fmla="*/ 21 w 25"/>
                    <a:gd name="T95" fmla="*/ 11 h 15"/>
                    <a:gd name="T96" fmla="*/ 21 w 25"/>
                    <a:gd name="T97" fmla="*/ 1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5" h="15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16" y="0"/>
                      </a:lnTo>
                      <a:lnTo>
                        <a:pt x="9" y="0"/>
                      </a:lnTo>
                      <a:lnTo>
                        <a:pt x="4" y="2"/>
                      </a:lnTo>
                      <a:lnTo>
                        <a:pt x="2" y="4"/>
                      </a:lnTo>
                      <a:lnTo>
                        <a:pt x="1" y="6"/>
                      </a:lnTo>
                      <a:lnTo>
                        <a:pt x="1" y="6"/>
                      </a:lnTo>
                      <a:lnTo>
                        <a:pt x="0" y="9"/>
                      </a:lnTo>
                      <a:lnTo>
                        <a:pt x="1" y="11"/>
                      </a:lnTo>
                      <a:lnTo>
                        <a:pt x="4" y="13"/>
                      </a:lnTo>
                      <a:lnTo>
                        <a:pt x="6" y="14"/>
                      </a:lnTo>
                      <a:lnTo>
                        <a:pt x="10" y="15"/>
                      </a:lnTo>
                      <a:lnTo>
                        <a:pt x="14" y="15"/>
                      </a:lnTo>
                      <a:lnTo>
                        <a:pt x="18" y="15"/>
                      </a:lnTo>
                      <a:lnTo>
                        <a:pt x="21" y="14"/>
                      </a:lnTo>
                      <a:lnTo>
                        <a:pt x="21" y="14"/>
                      </a:lnTo>
                      <a:lnTo>
                        <a:pt x="21" y="14"/>
                      </a:lnTo>
                      <a:lnTo>
                        <a:pt x="21" y="14"/>
                      </a:lnTo>
                      <a:lnTo>
                        <a:pt x="24" y="12"/>
                      </a:lnTo>
                      <a:lnTo>
                        <a:pt x="25" y="10"/>
                      </a:lnTo>
                      <a:lnTo>
                        <a:pt x="25" y="8"/>
                      </a:lnTo>
                      <a:lnTo>
                        <a:pt x="25" y="8"/>
                      </a:lnTo>
                      <a:lnTo>
                        <a:pt x="25" y="5"/>
                      </a:lnTo>
                      <a:lnTo>
                        <a:pt x="24" y="4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21" y="11"/>
                      </a:moveTo>
                      <a:lnTo>
                        <a:pt x="21" y="11"/>
                      </a:lnTo>
                      <a:lnTo>
                        <a:pt x="17" y="12"/>
                      </a:lnTo>
                      <a:lnTo>
                        <a:pt x="13" y="13"/>
                      </a:lnTo>
                      <a:lnTo>
                        <a:pt x="8" y="12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2" y="9"/>
                      </a:lnTo>
                      <a:lnTo>
                        <a:pt x="1" y="6"/>
                      </a:lnTo>
                      <a:lnTo>
                        <a:pt x="2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8" y="0"/>
                      </a:lnTo>
                      <a:lnTo>
                        <a:pt x="13" y="0"/>
                      </a:lnTo>
                      <a:lnTo>
                        <a:pt x="18" y="0"/>
                      </a:ln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24" y="4"/>
                      </a:lnTo>
                      <a:lnTo>
                        <a:pt x="24" y="6"/>
                      </a:lnTo>
                      <a:lnTo>
                        <a:pt x="24" y="9"/>
                      </a:lnTo>
                      <a:lnTo>
                        <a:pt x="21" y="11"/>
                      </a:lnTo>
                      <a:lnTo>
                        <a:pt x="21" y="11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56" name="Freeform 67">
                  <a:extLst>
                    <a:ext uri="{FF2B5EF4-FFF2-40B4-BE49-F238E27FC236}">
                      <a16:creationId xmlns:a16="http://schemas.microsoft.com/office/drawing/2014/main" id="{3383B580-9ABD-19F3-FBCB-C0E07DA9C91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01" y="2096"/>
                  <a:ext cx="8" cy="5"/>
                </a:xfrm>
                <a:custGeom>
                  <a:avLst/>
                  <a:gdLst>
                    <a:gd name="T0" fmla="*/ 20 w 23"/>
                    <a:gd name="T1" fmla="*/ 2 h 14"/>
                    <a:gd name="T2" fmla="*/ 20 w 23"/>
                    <a:gd name="T3" fmla="*/ 2 h 14"/>
                    <a:gd name="T4" fmla="*/ 17 w 23"/>
                    <a:gd name="T5" fmla="*/ 1 h 14"/>
                    <a:gd name="T6" fmla="*/ 12 w 23"/>
                    <a:gd name="T7" fmla="*/ 0 h 14"/>
                    <a:gd name="T8" fmla="*/ 7 w 23"/>
                    <a:gd name="T9" fmla="*/ 1 h 14"/>
                    <a:gd name="T10" fmla="*/ 3 w 23"/>
                    <a:gd name="T11" fmla="*/ 2 h 14"/>
                    <a:gd name="T12" fmla="*/ 3 w 23"/>
                    <a:gd name="T13" fmla="*/ 2 h 14"/>
                    <a:gd name="T14" fmla="*/ 1 w 23"/>
                    <a:gd name="T15" fmla="*/ 5 h 14"/>
                    <a:gd name="T16" fmla="*/ 0 w 23"/>
                    <a:gd name="T17" fmla="*/ 8 h 14"/>
                    <a:gd name="T18" fmla="*/ 1 w 23"/>
                    <a:gd name="T19" fmla="*/ 10 h 14"/>
                    <a:gd name="T20" fmla="*/ 3 w 23"/>
                    <a:gd name="T21" fmla="*/ 12 h 14"/>
                    <a:gd name="T22" fmla="*/ 3 w 23"/>
                    <a:gd name="T23" fmla="*/ 12 h 14"/>
                    <a:gd name="T24" fmla="*/ 7 w 23"/>
                    <a:gd name="T25" fmla="*/ 14 h 14"/>
                    <a:gd name="T26" fmla="*/ 12 w 23"/>
                    <a:gd name="T27" fmla="*/ 14 h 14"/>
                    <a:gd name="T28" fmla="*/ 16 w 23"/>
                    <a:gd name="T29" fmla="*/ 14 h 14"/>
                    <a:gd name="T30" fmla="*/ 20 w 23"/>
                    <a:gd name="T31" fmla="*/ 12 h 14"/>
                    <a:gd name="T32" fmla="*/ 20 w 23"/>
                    <a:gd name="T33" fmla="*/ 12 h 14"/>
                    <a:gd name="T34" fmla="*/ 23 w 23"/>
                    <a:gd name="T35" fmla="*/ 10 h 14"/>
                    <a:gd name="T36" fmla="*/ 23 w 23"/>
                    <a:gd name="T37" fmla="*/ 8 h 14"/>
                    <a:gd name="T38" fmla="*/ 23 w 23"/>
                    <a:gd name="T39" fmla="*/ 5 h 14"/>
                    <a:gd name="T40" fmla="*/ 20 w 23"/>
                    <a:gd name="T41" fmla="*/ 2 h 14"/>
                    <a:gd name="T42" fmla="*/ 20 w 23"/>
                    <a:gd name="T43" fmla="*/ 2 h 14"/>
                    <a:gd name="T44" fmla="*/ 16 w 23"/>
                    <a:gd name="T45" fmla="*/ 10 h 14"/>
                    <a:gd name="T46" fmla="*/ 16 w 23"/>
                    <a:gd name="T47" fmla="*/ 10 h 14"/>
                    <a:gd name="T48" fmla="*/ 12 w 23"/>
                    <a:gd name="T49" fmla="*/ 11 h 14"/>
                    <a:gd name="T50" fmla="*/ 7 w 23"/>
                    <a:gd name="T51" fmla="*/ 10 h 14"/>
                    <a:gd name="T52" fmla="*/ 7 w 23"/>
                    <a:gd name="T53" fmla="*/ 10 h 14"/>
                    <a:gd name="T54" fmla="*/ 6 w 23"/>
                    <a:gd name="T55" fmla="*/ 9 h 14"/>
                    <a:gd name="T56" fmla="*/ 6 w 23"/>
                    <a:gd name="T57" fmla="*/ 8 h 14"/>
                    <a:gd name="T58" fmla="*/ 6 w 23"/>
                    <a:gd name="T59" fmla="*/ 7 h 14"/>
                    <a:gd name="T60" fmla="*/ 7 w 23"/>
                    <a:gd name="T61" fmla="*/ 6 h 14"/>
                    <a:gd name="T62" fmla="*/ 7 w 23"/>
                    <a:gd name="T63" fmla="*/ 6 h 14"/>
                    <a:gd name="T64" fmla="*/ 12 w 23"/>
                    <a:gd name="T65" fmla="*/ 5 h 14"/>
                    <a:gd name="T66" fmla="*/ 16 w 23"/>
                    <a:gd name="T67" fmla="*/ 6 h 14"/>
                    <a:gd name="T68" fmla="*/ 16 w 23"/>
                    <a:gd name="T69" fmla="*/ 6 h 14"/>
                    <a:gd name="T70" fmla="*/ 17 w 23"/>
                    <a:gd name="T71" fmla="*/ 7 h 14"/>
                    <a:gd name="T72" fmla="*/ 18 w 23"/>
                    <a:gd name="T73" fmla="*/ 8 h 14"/>
                    <a:gd name="T74" fmla="*/ 17 w 23"/>
                    <a:gd name="T75" fmla="*/ 9 h 14"/>
                    <a:gd name="T76" fmla="*/ 16 w 23"/>
                    <a:gd name="T77" fmla="*/ 10 h 14"/>
                    <a:gd name="T78" fmla="*/ 16 w 23"/>
                    <a:gd name="T79" fmla="*/ 1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3" h="14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7" y="1"/>
                      </a:lnTo>
                      <a:lnTo>
                        <a:pt x="12" y="0"/>
                      </a:lnTo>
                      <a:lnTo>
                        <a:pt x="7" y="1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1" y="5"/>
                      </a:lnTo>
                      <a:lnTo>
                        <a:pt x="0" y="8"/>
                      </a:lnTo>
                      <a:lnTo>
                        <a:pt x="1" y="10"/>
                      </a:lnTo>
                      <a:lnTo>
                        <a:pt x="3" y="12"/>
                      </a:lnTo>
                      <a:lnTo>
                        <a:pt x="3" y="12"/>
                      </a:lnTo>
                      <a:lnTo>
                        <a:pt x="7" y="14"/>
                      </a:lnTo>
                      <a:lnTo>
                        <a:pt x="12" y="14"/>
                      </a:lnTo>
                      <a:lnTo>
                        <a:pt x="16" y="14"/>
                      </a:lnTo>
                      <a:lnTo>
                        <a:pt x="20" y="12"/>
                      </a:lnTo>
                      <a:lnTo>
                        <a:pt x="20" y="12"/>
                      </a:lnTo>
                      <a:lnTo>
                        <a:pt x="23" y="10"/>
                      </a:lnTo>
                      <a:lnTo>
                        <a:pt x="23" y="8"/>
                      </a:lnTo>
                      <a:lnTo>
                        <a:pt x="23" y="5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6" y="10"/>
                      </a:moveTo>
                      <a:lnTo>
                        <a:pt x="16" y="10"/>
                      </a:lnTo>
                      <a:lnTo>
                        <a:pt x="12" y="11"/>
                      </a:lnTo>
                      <a:lnTo>
                        <a:pt x="7" y="10"/>
                      </a:lnTo>
                      <a:lnTo>
                        <a:pt x="7" y="10"/>
                      </a:lnTo>
                      <a:lnTo>
                        <a:pt x="6" y="9"/>
                      </a:lnTo>
                      <a:lnTo>
                        <a:pt x="6" y="8"/>
                      </a:lnTo>
                      <a:lnTo>
                        <a:pt x="6" y="7"/>
                      </a:lnTo>
                      <a:lnTo>
                        <a:pt x="7" y="6"/>
                      </a:lnTo>
                      <a:lnTo>
                        <a:pt x="7" y="6"/>
                      </a:lnTo>
                      <a:lnTo>
                        <a:pt x="12" y="5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7" y="7"/>
                      </a:lnTo>
                      <a:lnTo>
                        <a:pt x="18" y="8"/>
                      </a:lnTo>
                      <a:lnTo>
                        <a:pt x="17" y="9"/>
                      </a:lnTo>
                      <a:lnTo>
                        <a:pt x="16" y="10"/>
                      </a:lnTo>
                      <a:lnTo>
                        <a:pt x="16" y="10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57" name="Freeform 68">
                  <a:extLst>
                    <a:ext uri="{FF2B5EF4-FFF2-40B4-BE49-F238E27FC236}">
                      <a16:creationId xmlns:a16="http://schemas.microsoft.com/office/drawing/2014/main" id="{9687DE19-FADE-1A58-3E2D-C0923BC1A2F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01" y="2096"/>
                  <a:ext cx="8" cy="6"/>
                </a:xfrm>
                <a:custGeom>
                  <a:avLst/>
                  <a:gdLst>
                    <a:gd name="T0" fmla="*/ 21 w 25"/>
                    <a:gd name="T1" fmla="*/ 2 h 17"/>
                    <a:gd name="T2" fmla="*/ 21 w 25"/>
                    <a:gd name="T3" fmla="*/ 2 h 17"/>
                    <a:gd name="T4" fmla="*/ 16 w 25"/>
                    <a:gd name="T5" fmla="*/ 0 h 17"/>
                    <a:gd name="T6" fmla="*/ 9 w 25"/>
                    <a:gd name="T7" fmla="*/ 0 h 17"/>
                    <a:gd name="T8" fmla="*/ 4 w 25"/>
                    <a:gd name="T9" fmla="*/ 2 h 17"/>
                    <a:gd name="T10" fmla="*/ 2 w 25"/>
                    <a:gd name="T11" fmla="*/ 5 h 17"/>
                    <a:gd name="T12" fmla="*/ 1 w 25"/>
                    <a:gd name="T13" fmla="*/ 7 h 17"/>
                    <a:gd name="T14" fmla="*/ 1 w 25"/>
                    <a:gd name="T15" fmla="*/ 7 h 17"/>
                    <a:gd name="T16" fmla="*/ 0 w 25"/>
                    <a:gd name="T17" fmla="*/ 10 h 17"/>
                    <a:gd name="T18" fmla="*/ 1 w 25"/>
                    <a:gd name="T19" fmla="*/ 13 h 17"/>
                    <a:gd name="T20" fmla="*/ 4 w 25"/>
                    <a:gd name="T21" fmla="*/ 14 h 17"/>
                    <a:gd name="T22" fmla="*/ 6 w 25"/>
                    <a:gd name="T23" fmla="*/ 16 h 17"/>
                    <a:gd name="T24" fmla="*/ 10 w 25"/>
                    <a:gd name="T25" fmla="*/ 17 h 17"/>
                    <a:gd name="T26" fmla="*/ 14 w 25"/>
                    <a:gd name="T27" fmla="*/ 17 h 17"/>
                    <a:gd name="T28" fmla="*/ 18 w 25"/>
                    <a:gd name="T29" fmla="*/ 16 h 17"/>
                    <a:gd name="T30" fmla="*/ 21 w 25"/>
                    <a:gd name="T31" fmla="*/ 15 h 17"/>
                    <a:gd name="T32" fmla="*/ 21 w 25"/>
                    <a:gd name="T33" fmla="*/ 15 h 17"/>
                    <a:gd name="T34" fmla="*/ 21 w 25"/>
                    <a:gd name="T35" fmla="*/ 15 h 17"/>
                    <a:gd name="T36" fmla="*/ 21 w 25"/>
                    <a:gd name="T37" fmla="*/ 15 h 17"/>
                    <a:gd name="T38" fmla="*/ 24 w 25"/>
                    <a:gd name="T39" fmla="*/ 13 h 17"/>
                    <a:gd name="T40" fmla="*/ 25 w 25"/>
                    <a:gd name="T41" fmla="*/ 11 h 17"/>
                    <a:gd name="T42" fmla="*/ 25 w 25"/>
                    <a:gd name="T43" fmla="*/ 9 h 17"/>
                    <a:gd name="T44" fmla="*/ 25 w 25"/>
                    <a:gd name="T45" fmla="*/ 9 h 17"/>
                    <a:gd name="T46" fmla="*/ 25 w 25"/>
                    <a:gd name="T47" fmla="*/ 7 h 17"/>
                    <a:gd name="T48" fmla="*/ 24 w 25"/>
                    <a:gd name="T49" fmla="*/ 5 h 17"/>
                    <a:gd name="T50" fmla="*/ 21 w 25"/>
                    <a:gd name="T51" fmla="*/ 2 h 17"/>
                    <a:gd name="T52" fmla="*/ 21 w 25"/>
                    <a:gd name="T53" fmla="*/ 2 h 17"/>
                    <a:gd name="T54" fmla="*/ 21 w 25"/>
                    <a:gd name="T55" fmla="*/ 12 h 17"/>
                    <a:gd name="T56" fmla="*/ 21 w 25"/>
                    <a:gd name="T57" fmla="*/ 12 h 17"/>
                    <a:gd name="T58" fmla="*/ 17 w 25"/>
                    <a:gd name="T59" fmla="*/ 14 h 17"/>
                    <a:gd name="T60" fmla="*/ 13 w 25"/>
                    <a:gd name="T61" fmla="*/ 14 h 17"/>
                    <a:gd name="T62" fmla="*/ 8 w 25"/>
                    <a:gd name="T63" fmla="*/ 14 h 17"/>
                    <a:gd name="T64" fmla="*/ 4 w 25"/>
                    <a:gd name="T65" fmla="*/ 12 h 17"/>
                    <a:gd name="T66" fmla="*/ 4 w 25"/>
                    <a:gd name="T67" fmla="*/ 12 h 17"/>
                    <a:gd name="T68" fmla="*/ 2 w 25"/>
                    <a:gd name="T69" fmla="*/ 10 h 17"/>
                    <a:gd name="T70" fmla="*/ 1 w 25"/>
                    <a:gd name="T71" fmla="*/ 8 h 17"/>
                    <a:gd name="T72" fmla="*/ 2 w 25"/>
                    <a:gd name="T73" fmla="*/ 5 h 17"/>
                    <a:gd name="T74" fmla="*/ 4 w 25"/>
                    <a:gd name="T75" fmla="*/ 2 h 17"/>
                    <a:gd name="T76" fmla="*/ 4 w 25"/>
                    <a:gd name="T77" fmla="*/ 2 h 17"/>
                    <a:gd name="T78" fmla="*/ 8 w 25"/>
                    <a:gd name="T79" fmla="*/ 1 h 17"/>
                    <a:gd name="T80" fmla="*/ 13 w 25"/>
                    <a:gd name="T81" fmla="*/ 0 h 17"/>
                    <a:gd name="T82" fmla="*/ 18 w 25"/>
                    <a:gd name="T83" fmla="*/ 1 h 17"/>
                    <a:gd name="T84" fmla="*/ 21 w 25"/>
                    <a:gd name="T85" fmla="*/ 2 h 17"/>
                    <a:gd name="T86" fmla="*/ 21 w 25"/>
                    <a:gd name="T87" fmla="*/ 2 h 17"/>
                    <a:gd name="T88" fmla="*/ 24 w 25"/>
                    <a:gd name="T89" fmla="*/ 5 h 17"/>
                    <a:gd name="T90" fmla="*/ 24 w 25"/>
                    <a:gd name="T91" fmla="*/ 8 h 17"/>
                    <a:gd name="T92" fmla="*/ 24 w 25"/>
                    <a:gd name="T93" fmla="*/ 10 h 17"/>
                    <a:gd name="T94" fmla="*/ 21 w 25"/>
                    <a:gd name="T95" fmla="*/ 12 h 17"/>
                    <a:gd name="T96" fmla="*/ 21 w 25"/>
                    <a:gd name="T97" fmla="*/ 1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5" h="17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16" y="0"/>
                      </a:lnTo>
                      <a:lnTo>
                        <a:pt x="9" y="0"/>
                      </a:lnTo>
                      <a:lnTo>
                        <a:pt x="4" y="2"/>
                      </a:lnTo>
                      <a:lnTo>
                        <a:pt x="2" y="5"/>
                      </a:lnTo>
                      <a:lnTo>
                        <a:pt x="1" y="7"/>
                      </a:lnTo>
                      <a:lnTo>
                        <a:pt x="1" y="7"/>
                      </a:lnTo>
                      <a:lnTo>
                        <a:pt x="0" y="10"/>
                      </a:lnTo>
                      <a:lnTo>
                        <a:pt x="1" y="13"/>
                      </a:lnTo>
                      <a:lnTo>
                        <a:pt x="4" y="14"/>
                      </a:lnTo>
                      <a:lnTo>
                        <a:pt x="6" y="16"/>
                      </a:lnTo>
                      <a:lnTo>
                        <a:pt x="10" y="17"/>
                      </a:lnTo>
                      <a:lnTo>
                        <a:pt x="14" y="17"/>
                      </a:lnTo>
                      <a:lnTo>
                        <a:pt x="18" y="16"/>
                      </a:lnTo>
                      <a:lnTo>
                        <a:pt x="21" y="15"/>
                      </a:lnTo>
                      <a:lnTo>
                        <a:pt x="21" y="15"/>
                      </a:lnTo>
                      <a:lnTo>
                        <a:pt x="21" y="15"/>
                      </a:lnTo>
                      <a:lnTo>
                        <a:pt x="21" y="15"/>
                      </a:lnTo>
                      <a:lnTo>
                        <a:pt x="24" y="13"/>
                      </a:lnTo>
                      <a:lnTo>
                        <a:pt x="25" y="11"/>
                      </a:lnTo>
                      <a:lnTo>
                        <a:pt x="25" y="9"/>
                      </a:lnTo>
                      <a:lnTo>
                        <a:pt x="25" y="9"/>
                      </a:lnTo>
                      <a:lnTo>
                        <a:pt x="25" y="7"/>
                      </a:lnTo>
                      <a:lnTo>
                        <a:pt x="24" y="5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21" y="12"/>
                      </a:moveTo>
                      <a:lnTo>
                        <a:pt x="21" y="12"/>
                      </a:lnTo>
                      <a:lnTo>
                        <a:pt x="17" y="14"/>
                      </a:lnTo>
                      <a:lnTo>
                        <a:pt x="13" y="14"/>
                      </a:lnTo>
                      <a:lnTo>
                        <a:pt x="8" y="14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2" y="10"/>
                      </a:lnTo>
                      <a:lnTo>
                        <a:pt x="1" y="8"/>
                      </a:lnTo>
                      <a:lnTo>
                        <a:pt x="2" y="5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8" y="1"/>
                      </a:lnTo>
                      <a:lnTo>
                        <a:pt x="13" y="0"/>
                      </a:lnTo>
                      <a:lnTo>
                        <a:pt x="18" y="1"/>
                      </a:ln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24" y="5"/>
                      </a:lnTo>
                      <a:lnTo>
                        <a:pt x="24" y="8"/>
                      </a:lnTo>
                      <a:lnTo>
                        <a:pt x="24" y="10"/>
                      </a:lnTo>
                      <a:lnTo>
                        <a:pt x="21" y="12"/>
                      </a:lnTo>
                      <a:lnTo>
                        <a:pt x="21" y="12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58" name="Freeform 69">
                  <a:extLst>
                    <a:ext uri="{FF2B5EF4-FFF2-40B4-BE49-F238E27FC236}">
                      <a16:creationId xmlns:a16="http://schemas.microsoft.com/office/drawing/2014/main" id="{2D83AECE-EAF1-2E8B-E8BB-4D1739FE6F4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01" y="2094"/>
                  <a:ext cx="8" cy="5"/>
                </a:xfrm>
                <a:custGeom>
                  <a:avLst/>
                  <a:gdLst>
                    <a:gd name="T0" fmla="*/ 20 w 23"/>
                    <a:gd name="T1" fmla="*/ 2 h 14"/>
                    <a:gd name="T2" fmla="*/ 20 w 23"/>
                    <a:gd name="T3" fmla="*/ 2 h 14"/>
                    <a:gd name="T4" fmla="*/ 17 w 23"/>
                    <a:gd name="T5" fmla="*/ 0 h 14"/>
                    <a:gd name="T6" fmla="*/ 12 w 23"/>
                    <a:gd name="T7" fmla="*/ 0 h 14"/>
                    <a:gd name="T8" fmla="*/ 7 w 23"/>
                    <a:gd name="T9" fmla="*/ 0 h 14"/>
                    <a:gd name="T10" fmla="*/ 3 w 23"/>
                    <a:gd name="T11" fmla="*/ 2 h 14"/>
                    <a:gd name="T12" fmla="*/ 3 w 23"/>
                    <a:gd name="T13" fmla="*/ 2 h 14"/>
                    <a:gd name="T14" fmla="*/ 1 w 23"/>
                    <a:gd name="T15" fmla="*/ 4 h 14"/>
                    <a:gd name="T16" fmla="*/ 0 w 23"/>
                    <a:gd name="T17" fmla="*/ 6 h 14"/>
                    <a:gd name="T18" fmla="*/ 1 w 23"/>
                    <a:gd name="T19" fmla="*/ 10 h 14"/>
                    <a:gd name="T20" fmla="*/ 3 w 23"/>
                    <a:gd name="T21" fmla="*/ 12 h 14"/>
                    <a:gd name="T22" fmla="*/ 3 w 23"/>
                    <a:gd name="T23" fmla="*/ 12 h 14"/>
                    <a:gd name="T24" fmla="*/ 7 w 23"/>
                    <a:gd name="T25" fmla="*/ 13 h 14"/>
                    <a:gd name="T26" fmla="*/ 12 w 23"/>
                    <a:gd name="T27" fmla="*/ 14 h 14"/>
                    <a:gd name="T28" fmla="*/ 16 w 23"/>
                    <a:gd name="T29" fmla="*/ 13 h 14"/>
                    <a:gd name="T30" fmla="*/ 20 w 23"/>
                    <a:gd name="T31" fmla="*/ 12 h 14"/>
                    <a:gd name="T32" fmla="*/ 20 w 23"/>
                    <a:gd name="T33" fmla="*/ 12 h 14"/>
                    <a:gd name="T34" fmla="*/ 23 w 23"/>
                    <a:gd name="T35" fmla="*/ 10 h 14"/>
                    <a:gd name="T36" fmla="*/ 23 w 23"/>
                    <a:gd name="T37" fmla="*/ 6 h 14"/>
                    <a:gd name="T38" fmla="*/ 23 w 23"/>
                    <a:gd name="T39" fmla="*/ 4 h 14"/>
                    <a:gd name="T40" fmla="*/ 20 w 23"/>
                    <a:gd name="T41" fmla="*/ 2 h 14"/>
                    <a:gd name="T42" fmla="*/ 20 w 23"/>
                    <a:gd name="T43" fmla="*/ 2 h 14"/>
                    <a:gd name="T44" fmla="*/ 16 w 23"/>
                    <a:gd name="T45" fmla="*/ 9 h 14"/>
                    <a:gd name="T46" fmla="*/ 16 w 23"/>
                    <a:gd name="T47" fmla="*/ 9 h 14"/>
                    <a:gd name="T48" fmla="*/ 12 w 23"/>
                    <a:gd name="T49" fmla="*/ 10 h 14"/>
                    <a:gd name="T50" fmla="*/ 7 w 23"/>
                    <a:gd name="T51" fmla="*/ 9 h 14"/>
                    <a:gd name="T52" fmla="*/ 7 w 23"/>
                    <a:gd name="T53" fmla="*/ 9 h 14"/>
                    <a:gd name="T54" fmla="*/ 6 w 23"/>
                    <a:gd name="T55" fmla="*/ 7 h 14"/>
                    <a:gd name="T56" fmla="*/ 6 w 23"/>
                    <a:gd name="T57" fmla="*/ 6 h 14"/>
                    <a:gd name="T58" fmla="*/ 6 w 23"/>
                    <a:gd name="T59" fmla="*/ 5 h 14"/>
                    <a:gd name="T60" fmla="*/ 7 w 23"/>
                    <a:gd name="T61" fmla="*/ 4 h 14"/>
                    <a:gd name="T62" fmla="*/ 7 w 23"/>
                    <a:gd name="T63" fmla="*/ 4 h 14"/>
                    <a:gd name="T64" fmla="*/ 12 w 23"/>
                    <a:gd name="T65" fmla="*/ 3 h 14"/>
                    <a:gd name="T66" fmla="*/ 16 w 23"/>
                    <a:gd name="T67" fmla="*/ 4 h 14"/>
                    <a:gd name="T68" fmla="*/ 16 w 23"/>
                    <a:gd name="T69" fmla="*/ 4 h 14"/>
                    <a:gd name="T70" fmla="*/ 17 w 23"/>
                    <a:gd name="T71" fmla="*/ 5 h 14"/>
                    <a:gd name="T72" fmla="*/ 18 w 23"/>
                    <a:gd name="T73" fmla="*/ 6 h 14"/>
                    <a:gd name="T74" fmla="*/ 17 w 23"/>
                    <a:gd name="T75" fmla="*/ 7 h 14"/>
                    <a:gd name="T76" fmla="*/ 16 w 23"/>
                    <a:gd name="T77" fmla="*/ 9 h 14"/>
                    <a:gd name="T78" fmla="*/ 16 w 23"/>
                    <a:gd name="T79" fmla="*/ 9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3" h="14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7" y="0"/>
                      </a:lnTo>
                      <a:lnTo>
                        <a:pt x="12" y="0"/>
                      </a:lnTo>
                      <a:lnTo>
                        <a:pt x="7" y="0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1" y="10"/>
                      </a:lnTo>
                      <a:lnTo>
                        <a:pt x="3" y="12"/>
                      </a:lnTo>
                      <a:lnTo>
                        <a:pt x="3" y="12"/>
                      </a:lnTo>
                      <a:lnTo>
                        <a:pt x="7" y="13"/>
                      </a:lnTo>
                      <a:lnTo>
                        <a:pt x="12" y="14"/>
                      </a:lnTo>
                      <a:lnTo>
                        <a:pt x="16" y="13"/>
                      </a:lnTo>
                      <a:lnTo>
                        <a:pt x="20" y="12"/>
                      </a:lnTo>
                      <a:lnTo>
                        <a:pt x="20" y="12"/>
                      </a:lnTo>
                      <a:lnTo>
                        <a:pt x="23" y="10"/>
                      </a:lnTo>
                      <a:lnTo>
                        <a:pt x="23" y="6"/>
                      </a:lnTo>
                      <a:lnTo>
                        <a:pt x="23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6" y="9"/>
                      </a:moveTo>
                      <a:lnTo>
                        <a:pt x="16" y="9"/>
                      </a:lnTo>
                      <a:lnTo>
                        <a:pt x="12" y="10"/>
                      </a:lnTo>
                      <a:lnTo>
                        <a:pt x="7" y="9"/>
                      </a:lnTo>
                      <a:lnTo>
                        <a:pt x="7" y="9"/>
                      </a:lnTo>
                      <a:lnTo>
                        <a:pt x="6" y="7"/>
                      </a:lnTo>
                      <a:lnTo>
                        <a:pt x="6" y="6"/>
                      </a:lnTo>
                      <a:lnTo>
                        <a:pt x="6" y="5"/>
                      </a:lnTo>
                      <a:lnTo>
                        <a:pt x="7" y="4"/>
                      </a:lnTo>
                      <a:lnTo>
                        <a:pt x="7" y="4"/>
                      </a:lnTo>
                      <a:lnTo>
                        <a:pt x="12" y="3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7" y="5"/>
                      </a:lnTo>
                      <a:lnTo>
                        <a:pt x="18" y="6"/>
                      </a:lnTo>
                      <a:lnTo>
                        <a:pt x="17" y="7"/>
                      </a:lnTo>
                      <a:lnTo>
                        <a:pt x="16" y="9"/>
                      </a:lnTo>
                      <a:lnTo>
                        <a:pt x="16" y="9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59" name="Freeform 70">
                  <a:extLst>
                    <a:ext uri="{FF2B5EF4-FFF2-40B4-BE49-F238E27FC236}">
                      <a16:creationId xmlns:a16="http://schemas.microsoft.com/office/drawing/2014/main" id="{02A455E9-6671-FC7B-5407-EDAC070CBA6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01" y="2094"/>
                  <a:ext cx="8" cy="6"/>
                </a:xfrm>
                <a:custGeom>
                  <a:avLst/>
                  <a:gdLst>
                    <a:gd name="T0" fmla="*/ 21 w 25"/>
                    <a:gd name="T1" fmla="*/ 2 h 16"/>
                    <a:gd name="T2" fmla="*/ 21 w 25"/>
                    <a:gd name="T3" fmla="*/ 2 h 16"/>
                    <a:gd name="T4" fmla="*/ 16 w 25"/>
                    <a:gd name="T5" fmla="*/ 0 h 16"/>
                    <a:gd name="T6" fmla="*/ 9 w 25"/>
                    <a:gd name="T7" fmla="*/ 0 h 16"/>
                    <a:gd name="T8" fmla="*/ 4 w 25"/>
                    <a:gd name="T9" fmla="*/ 2 h 16"/>
                    <a:gd name="T10" fmla="*/ 2 w 25"/>
                    <a:gd name="T11" fmla="*/ 4 h 16"/>
                    <a:gd name="T12" fmla="*/ 1 w 25"/>
                    <a:gd name="T13" fmla="*/ 6 h 16"/>
                    <a:gd name="T14" fmla="*/ 1 w 25"/>
                    <a:gd name="T15" fmla="*/ 6 h 16"/>
                    <a:gd name="T16" fmla="*/ 0 w 25"/>
                    <a:gd name="T17" fmla="*/ 10 h 16"/>
                    <a:gd name="T18" fmla="*/ 2 w 25"/>
                    <a:gd name="T19" fmla="*/ 12 h 16"/>
                    <a:gd name="T20" fmla="*/ 4 w 25"/>
                    <a:gd name="T21" fmla="*/ 14 h 16"/>
                    <a:gd name="T22" fmla="*/ 6 w 25"/>
                    <a:gd name="T23" fmla="*/ 15 h 16"/>
                    <a:gd name="T24" fmla="*/ 10 w 25"/>
                    <a:gd name="T25" fmla="*/ 16 h 16"/>
                    <a:gd name="T26" fmla="*/ 14 w 25"/>
                    <a:gd name="T27" fmla="*/ 16 h 16"/>
                    <a:gd name="T28" fmla="*/ 18 w 25"/>
                    <a:gd name="T29" fmla="*/ 16 h 16"/>
                    <a:gd name="T30" fmla="*/ 21 w 25"/>
                    <a:gd name="T31" fmla="*/ 14 h 16"/>
                    <a:gd name="T32" fmla="*/ 21 w 25"/>
                    <a:gd name="T33" fmla="*/ 14 h 16"/>
                    <a:gd name="T34" fmla="*/ 21 w 25"/>
                    <a:gd name="T35" fmla="*/ 14 h 16"/>
                    <a:gd name="T36" fmla="*/ 21 w 25"/>
                    <a:gd name="T37" fmla="*/ 14 h 16"/>
                    <a:gd name="T38" fmla="*/ 24 w 25"/>
                    <a:gd name="T39" fmla="*/ 13 h 16"/>
                    <a:gd name="T40" fmla="*/ 25 w 25"/>
                    <a:gd name="T41" fmla="*/ 11 h 16"/>
                    <a:gd name="T42" fmla="*/ 25 w 25"/>
                    <a:gd name="T43" fmla="*/ 9 h 16"/>
                    <a:gd name="T44" fmla="*/ 25 w 25"/>
                    <a:gd name="T45" fmla="*/ 9 h 16"/>
                    <a:gd name="T46" fmla="*/ 25 w 25"/>
                    <a:gd name="T47" fmla="*/ 5 h 16"/>
                    <a:gd name="T48" fmla="*/ 24 w 25"/>
                    <a:gd name="T49" fmla="*/ 3 h 16"/>
                    <a:gd name="T50" fmla="*/ 21 w 25"/>
                    <a:gd name="T51" fmla="*/ 2 h 16"/>
                    <a:gd name="T52" fmla="*/ 21 w 25"/>
                    <a:gd name="T53" fmla="*/ 2 h 16"/>
                    <a:gd name="T54" fmla="*/ 21 w 25"/>
                    <a:gd name="T55" fmla="*/ 12 h 16"/>
                    <a:gd name="T56" fmla="*/ 21 w 25"/>
                    <a:gd name="T57" fmla="*/ 12 h 16"/>
                    <a:gd name="T58" fmla="*/ 17 w 25"/>
                    <a:gd name="T59" fmla="*/ 13 h 16"/>
                    <a:gd name="T60" fmla="*/ 13 w 25"/>
                    <a:gd name="T61" fmla="*/ 14 h 16"/>
                    <a:gd name="T62" fmla="*/ 8 w 25"/>
                    <a:gd name="T63" fmla="*/ 13 h 16"/>
                    <a:gd name="T64" fmla="*/ 4 w 25"/>
                    <a:gd name="T65" fmla="*/ 12 h 16"/>
                    <a:gd name="T66" fmla="*/ 4 w 25"/>
                    <a:gd name="T67" fmla="*/ 12 h 16"/>
                    <a:gd name="T68" fmla="*/ 2 w 25"/>
                    <a:gd name="T69" fmla="*/ 10 h 16"/>
                    <a:gd name="T70" fmla="*/ 1 w 25"/>
                    <a:gd name="T71" fmla="*/ 6 h 16"/>
                    <a:gd name="T72" fmla="*/ 2 w 25"/>
                    <a:gd name="T73" fmla="*/ 4 h 16"/>
                    <a:gd name="T74" fmla="*/ 4 w 25"/>
                    <a:gd name="T75" fmla="*/ 2 h 16"/>
                    <a:gd name="T76" fmla="*/ 4 w 25"/>
                    <a:gd name="T77" fmla="*/ 2 h 16"/>
                    <a:gd name="T78" fmla="*/ 8 w 25"/>
                    <a:gd name="T79" fmla="*/ 0 h 16"/>
                    <a:gd name="T80" fmla="*/ 13 w 25"/>
                    <a:gd name="T81" fmla="*/ 0 h 16"/>
                    <a:gd name="T82" fmla="*/ 18 w 25"/>
                    <a:gd name="T83" fmla="*/ 0 h 16"/>
                    <a:gd name="T84" fmla="*/ 21 w 25"/>
                    <a:gd name="T85" fmla="*/ 2 h 16"/>
                    <a:gd name="T86" fmla="*/ 21 w 25"/>
                    <a:gd name="T87" fmla="*/ 2 h 16"/>
                    <a:gd name="T88" fmla="*/ 24 w 25"/>
                    <a:gd name="T89" fmla="*/ 4 h 16"/>
                    <a:gd name="T90" fmla="*/ 24 w 25"/>
                    <a:gd name="T91" fmla="*/ 6 h 16"/>
                    <a:gd name="T92" fmla="*/ 24 w 25"/>
                    <a:gd name="T93" fmla="*/ 10 h 16"/>
                    <a:gd name="T94" fmla="*/ 21 w 25"/>
                    <a:gd name="T95" fmla="*/ 12 h 16"/>
                    <a:gd name="T96" fmla="*/ 21 w 25"/>
                    <a:gd name="T97" fmla="*/ 1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5" h="16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16" y="0"/>
                      </a:lnTo>
                      <a:lnTo>
                        <a:pt x="9" y="0"/>
                      </a:lnTo>
                      <a:lnTo>
                        <a:pt x="4" y="2"/>
                      </a:lnTo>
                      <a:lnTo>
                        <a:pt x="2" y="4"/>
                      </a:lnTo>
                      <a:lnTo>
                        <a:pt x="1" y="6"/>
                      </a:lnTo>
                      <a:lnTo>
                        <a:pt x="1" y="6"/>
                      </a:lnTo>
                      <a:lnTo>
                        <a:pt x="0" y="10"/>
                      </a:lnTo>
                      <a:lnTo>
                        <a:pt x="2" y="12"/>
                      </a:lnTo>
                      <a:lnTo>
                        <a:pt x="4" y="14"/>
                      </a:lnTo>
                      <a:lnTo>
                        <a:pt x="6" y="15"/>
                      </a:lnTo>
                      <a:lnTo>
                        <a:pt x="10" y="16"/>
                      </a:lnTo>
                      <a:lnTo>
                        <a:pt x="14" y="16"/>
                      </a:lnTo>
                      <a:lnTo>
                        <a:pt x="18" y="16"/>
                      </a:lnTo>
                      <a:lnTo>
                        <a:pt x="21" y="14"/>
                      </a:lnTo>
                      <a:lnTo>
                        <a:pt x="21" y="14"/>
                      </a:lnTo>
                      <a:lnTo>
                        <a:pt x="21" y="14"/>
                      </a:lnTo>
                      <a:lnTo>
                        <a:pt x="21" y="14"/>
                      </a:lnTo>
                      <a:lnTo>
                        <a:pt x="24" y="13"/>
                      </a:lnTo>
                      <a:lnTo>
                        <a:pt x="25" y="11"/>
                      </a:lnTo>
                      <a:lnTo>
                        <a:pt x="25" y="9"/>
                      </a:lnTo>
                      <a:lnTo>
                        <a:pt x="25" y="9"/>
                      </a:lnTo>
                      <a:lnTo>
                        <a:pt x="25" y="5"/>
                      </a:lnTo>
                      <a:lnTo>
                        <a:pt x="24" y="3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21" y="12"/>
                      </a:moveTo>
                      <a:lnTo>
                        <a:pt x="21" y="12"/>
                      </a:lnTo>
                      <a:lnTo>
                        <a:pt x="17" y="13"/>
                      </a:lnTo>
                      <a:lnTo>
                        <a:pt x="13" y="14"/>
                      </a:lnTo>
                      <a:lnTo>
                        <a:pt x="8" y="13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2" y="10"/>
                      </a:lnTo>
                      <a:lnTo>
                        <a:pt x="1" y="6"/>
                      </a:lnTo>
                      <a:lnTo>
                        <a:pt x="2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8" y="0"/>
                      </a:lnTo>
                      <a:lnTo>
                        <a:pt x="13" y="0"/>
                      </a:lnTo>
                      <a:lnTo>
                        <a:pt x="18" y="0"/>
                      </a:ln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24" y="4"/>
                      </a:lnTo>
                      <a:lnTo>
                        <a:pt x="24" y="6"/>
                      </a:lnTo>
                      <a:lnTo>
                        <a:pt x="24" y="10"/>
                      </a:lnTo>
                      <a:lnTo>
                        <a:pt x="21" y="12"/>
                      </a:lnTo>
                      <a:lnTo>
                        <a:pt x="21" y="12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60" name="Freeform 71">
                  <a:extLst>
                    <a:ext uri="{FF2B5EF4-FFF2-40B4-BE49-F238E27FC236}">
                      <a16:creationId xmlns:a16="http://schemas.microsoft.com/office/drawing/2014/main" id="{3976AC5A-653A-27BE-4EA5-93E47661F67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01" y="2092"/>
                  <a:ext cx="8" cy="5"/>
                </a:xfrm>
                <a:custGeom>
                  <a:avLst/>
                  <a:gdLst>
                    <a:gd name="T0" fmla="*/ 20 w 23"/>
                    <a:gd name="T1" fmla="*/ 2 h 13"/>
                    <a:gd name="T2" fmla="*/ 20 w 23"/>
                    <a:gd name="T3" fmla="*/ 2 h 13"/>
                    <a:gd name="T4" fmla="*/ 17 w 23"/>
                    <a:gd name="T5" fmla="*/ 1 h 13"/>
                    <a:gd name="T6" fmla="*/ 12 w 23"/>
                    <a:gd name="T7" fmla="*/ 0 h 13"/>
                    <a:gd name="T8" fmla="*/ 7 w 23"/>
                    <a:gd name="T9" fmla="*/ 1 h 13"/>
                    <a:gd name="T10" fmla="*/ 3 w 23"/>
                    <a:gd name="T11" fmla="*/ 2 h 13"/>
                    <a:gd name="T12" fmla="*/ 3 w 23"/>
                    <a:gd name="T13" fmla="*/ 2 h 13"/>
                    <a:gd name="T14" fmla="*/ 1 w 23"/>
                    <a:gd name="T15" fmla="*/ 4 h 13"/>
                    <a:gd name="T16" fmla="*/ 0 w 23"/>
                    <a:gd name="T17" fmla="*/ 7 h 13"/>
                    <a:gd name="T18" fmla="*/ 1 w 23"/>
                    <a:gd name="T19" fmla="*/ 9 h 13"/>
                    <a:gd name="T20" fmla="*/ 3 w 23"/>
                    <a:gd name="T21" fmla="*/ 11 h 13"/>
                    <a:gd name="T22" fmla="*/ 3 w 23"/>
                    <a:gd name="T23" fmla="*/ 11 h 13"/>
                    <a:gd name="T24" fmla="*/ 7 w 23"/>
                    <a:gd name="T25" fmla="*/ 13 h 13"/>
                    <a:gd name="T26" fmla="*/ 12 w 23"/>
                    <a:gd name="T27" fmla="*/ 13 h 13"/>
                    <a:gd name="T28" fmla="*/ 16 w 23"/>
                    <a:gd name="T29" fmla="*/ 13 h 13"/>
                    <a:gd name="T30" fmla="*/ 20 w 23"/>
                    <a:gd name="T31" fmla="*/ 11 h 13"/>
                    <a:gd name="T32" fmla="*/ 20 w 23"/>
                    <a:gd name="T33" fmla="*/ 11 h 13"/>
                    <a:gd name="T34" fmla="*/ 23 w 23"/>
                    <a:gd name="T35" fmla="*/ 9 h 13"/>
                    <a:gd name="T36" fmla="*/ 23 w 23"/>
                    <a:gd name="T37" fmla="*/ 7 h 13"/>
                    <a:gd name="T38" fmla="*/ 23 w 23"/>
                    <a:gd name="T39" fmla="*/ 4 h 13"/>
                    <a:gd name="T40" fmla="*/ 20 w 23"/>
                    <a:gd name="T41" fmla="*/ 2 h 13"/>
                    <a:gd name="T42" fmla="*/ 20 w 23"/>
                    <a:gd name="T43" fmla="*/ 2 h 13"/>
                    <a:gd name="T44" fmla="*/ 16 w 23"/>
                    <a:gd name="T45" fmla="*/ 9 h 13"/>
                    <a:gd name="T46" fmla="*/ 16 w 23"/>
                    <a:gd name="T47" fmla="*/ 9 h 13"/>
                    <a:gd name="T48" fmla="*/ 12 w 23"/>
                    <a:gd name="T49" fmla="*/ 10 h 13"/>
                    <a:gd name="T50" fmla="*/ 7 w 23"/>
                    <a:gd name="T51" fmla="*/ 9 h 13"/>
                    <a:gd name="T52" fmla="*/ 7 w 23"/>
                    <a:gd name="T53" fmla="*/ 9 h 13"/>
                    <a:gd name="T54" fmla="*/ 6 w 23"/>
                    <a:gd name="T55" fmla="*/ 8 h 13"/>
                    <a:gd name="T56" fmla="*/ 6 w 23"/>
                    <a:gd name="T57" fmla="*/ 7 h 13"/>
                    <a:gd name="T58" fmla="*/ 6 w 23"/>
                    <a:gd name="T59" fmla="*/ 5 h 13"/>
                    <a:gd name="T60" fmla="*/ 7 w 23"/>
                    <a:gd name="T61" fmla="*/ 4 h 13"/>
                    <a:gd name="T62" fmla="*/ 7 w 23"/>
                    <a:gd name="T63" fmla="*/ 4 h 13"/>
                    <a:gd name="T64" fmla="*/ 12 w 23"/>
                    <a:gd name="T65" fmla="*/ 3 h 13"/>
                    <a:gd name="T66" fmla="*/ 16 w 23"/>
                    <a:gd name="T67" fmla="*/ 4 h 13"/>
                    <a:gd name="T68" fmla="*/ 16 w 23"/>
                    <a:gd name="T69" fmla="*/ 4 h 13"/>
                    <a:gd name="T70" fmla="*/ 17 w 23"/>
                    <a:gd name="T71" fmla="*/ 5 h 13"/>
                    <a:gd name="T72" fmla="*/ 18 w 23"/>
                    <a:gd name="T73" fmla="*/ 7 h 13"/>
                    <a:gd name="T74" fmla="*/ 17 w 23"/>
                    <a:gd name="T75" fmla="*/ 8 h 13"/>
                    <a:gd name="T76" fmla="*/ 16 w 23"/>
                    <a:gd name="T77" fmla="*/ 9 h 13"/>
                    <a:gd name="T78" fmla="*/ 16 w 23"/>
                    <a:gd name="T79" fmla="*/ 9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3" h="13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7" y="1"/>
                      </a:lnTo>
                      <a:lnTo>
                        <a:pt x="12" y="0"/>
                      </a:lnTo>
                      <a:lnTo>
                        <a:pt x="7" y="1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7"/>
                      </a:lnTo>
                      <a:lnTo>
                        <a:pt x="1" y="9"/>
                      </a:lnTo>
                      <a:lnTo>
                        <a:pt x="3" y="11"/>
                      </a:lnTo>
                      <a:lnTo>
                        <a:pt x="3" y="11"/>
                      </a:lnTo>
                      <a:lnTo>
                        <a:pt x="7" y="13"/>
                      </a:lnTo>
                      <a:lnTo>
                        <a:pt x="12" y="13"/>
                      </a:lnTo>
                      <a:lnTo>
                        <a:pt x="16" y="13"/>
                      </a:lnTo>
                      <a:lnTo>
                        <a:pt x="20" y="11"/>
                      </a:lnTo>
                      <a:lnTo>
                        <a:pt x="20" y="11"/>
                      </a:lnTo>
                      <a:lnTo>
                        <a:pt x="23" y="9"/>
                      </a:lnTo>
                      <a:lnTo>
                        <a:pt x="23" y="7"/>
                      </a:lnTo>
                      <a:lnTo>
                        <a:pt x="23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6" y="9"/>
                      </a:moveTo>
                      <a:lnTo>
                        <a:pt x="16" y="9"/>
                      </a:lnTo>
                      <a:lnTo>
                        <a:pt x="12" y="10"/>
                      </a:lnTo>
                      <a:lnTo>
                        <a:pt x="7" y="9"/>
                      </a:lnTo>
                      <a:lnTo>
                        <a:pt x="7" y="9"/>
                      </a:lnTo>
                      <a:lnTo>
                        <a:pt x="6" y="8"/>
                      </a:lnTo>
                      <a:lnTo>
                        <a:pt x="6" y="7"/>
                      </a:lnTo>
                      <a:lnTo>
                        <a:pt x="6" y="5"/>
                      </a:lnTo>
                      <a:lnTo>
                        <a:pt x="7" y="4"/>
                      </a:lnTo>
                      <a:lnTo>
                        <a:pt x="7" y="4"/>
                      </a:lnTo>
                      <a:lnTo>
                        <a:pt x="12" y="3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7" y="5"/>
                      </a:lnTo>
                      <a:lnTo>
                        <a:pt x="18" y="7"/>
                      </a:lnTo>
                      <a:lnTo>
                        <a:pt x="17" y="8"/>
                      </a:lnTo>
                      <a:lnTo>
                        <a:pt x="16" y="9"/>
                      </a:lnTo>
                      <a:lnTo>
                        <a:pt x="16" y="9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61" name="Freeform 72">
                  <a:extLst>
                    <a:ext uri="{FF2B5EF4-FFF2-40B4-BE49-F238E27FC236}">
                      <a16:creationId xmlns:a16="http://schemas.microsoft.com/office/drawing/2014/main" id="{6829EEFC-E909-82C6-002B-536F540A6E6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01" y="2092"/>
                  <a:ext cx="8" cy="6"/>
                </a:xfrm>
                <a:custGeom>
                  <a:avLst/>
                  <a:gdLst>
                    <a:gd name="T0" fmla="*/ 20 w 24"/>
                    <a:gd name="T1" fmla="*/ 2 h 17"/>
                    <a:gd name="T2" fmla="*/ 20 w 24"/>
                    <a:gd name="T3" fmla="*/ 2 h 17"/>
                    <a:gd name="T4" fmla="*/ 15 w 24"/>
                    <a:gd name="T5" fmla="*/ 0 h 17"/>
                    <a:gd name="T6" fmla="*/ 8 w 24"/>
                    <a:gd name="T7" fmla="*/ 0 h 17"/>
                    <a:gd name="T8" fmla="*/ 3 w 24"/>
                    <a:gd name="T9" fmla="*/ 2 h 17"/>
                    <a:gd name="T10" fmla="*/ 1 w 24"/>
                    <a:gd name="T11" fmla="*/ 4 h 17"/>
                    <a:gd name="T12" fmla="*/ 0 w 24"/>
                    <a:gd name="T13" fmla="*/ 6 h 17"/>
                    <a:gd name="T14" fmla="*/ 0 w 24"/>
                    <a:gd name="T15" fmla="*/ 6 h 17"/>
                    <a:gd name="T16" fmla="*/ 0 w 24"/>
                    <a:gd name="T17" fmla="*/ 9 h 17"/>
                    <a:gd name="T18" fmla="*/ 1 w 24"/>
                    <a:gd name="T19" fmla="*/ 11 h 17"/>
                    <a:gd name="T20" fmla="*/ 3 w 24"/>
                    <a:gd name="T21" fmla="*/ 13 h 17"/>
                    <a:gd name="T22" fmla="*/ 5 w 24"/>
                    <a:gd name="T23" fmla="*/ 16 h 17"/>
                    <a:gd name="T24" fmla="*/ 9 w 24"/>
                    <a:gd name="T25" fmla="*/ 17 h 17"/>
                    <a:gd name="T26" fmla="*/ 13 w 24"/>
                    <a:gd name="T27" fmla="*/ 17 h 17"/>
                    <a:gd name="T28" fmla="*/ 17 w 24"/>
                    <a:gd name="T29" fmla="*/ 16 h 17"/>
                    <a:gd name="T30" fmla="*/ 20 w 24"/>
                    <a:gd name="T31" fmla="*/ 15 h 17"/>
                    <a:gd name="T32" fmla="*/ 20 w 24"/>
                    <a:gd name="T33" fmla="*/ 15 h 17"/>
                    <a:gd name="T34" fmla="*/ 20 w 24"/>
                    <a:gd name="T35" fmla="*/ 15 h 17"/>
                    <a:gd name="T36" fmla="*/ 20 w 24"/>
                    <a:gd name="T37" fmla="*/ 15 h 17"/>
                    <a:gd name="T38" fmla="*/ 23 w 24"/>
                    <a:gd name="T39" fmla="*/ 12 h 17"/>
                    <a:gd name="T40" fmla="*/ 24 w 24"/>
                    <a:gd name="T41" fmla="*/ 10 h 17"/>
                    <a:gd name="T42" fmla="*/ 24 w 24"/>
                    <a:gd name="T43" fmla="*/ 8 h 17"/>
                    <a:gd name="T44" fmla="*/ 24 w 24"/>
                    <a:gd name="T45" fmla="*/ 8 h 17"/>
                    <a:gd name="T46" fmla="*/ 24 w 24"/>
                    <a:gd name="T47" fmla="*/ 6 h 17"/>
                    <a:gd name="T48" fmla="*/ 23 w 24"/>
                    <a:gd name="T49" fmla="*/ 4 h 17"/>
                    <a:gd name="T50" fmla="*/ 20 w 24"/>
                    <a:gd name="T51" fmla="*/ 2 h 17"/>
                    <a:gd name="T52" fmla="*/ 20 w 24"/>
                    <a:gd name="T53" fmla="*/ 2 h 17"/>
                    <a:gd name="T54" fmla="*/ 20 w 24"/>
                    <a:gd name="T55" fmla="*/ 11 h 17"/>
                    <a:gd name="T56" fmla="*/ 20 w 24"/>
                    <a:gd name="T57" fmla="*/ 11 h 17"/>
                    <a:gd name="T58" fmla="*/ 16 w 24"/>
                    <a:gd name="T59" fmla="*/ 13 h 17"/>
                    <a:gd name="T60" fmla="*/ 12 w 24"/>
                    <a:gd name="T61" fmla="*/ 13 h 17"/>
                    <a:gd name="T62" fmla="*/ 7 w 24"/>
                    <a:gd name="T63" fmla="*/ 13 h 17"/>
                    <a:gd name="T64" fmla="*/ 3 w 24"/>
                    <a:gd name="T65" fmla="*/ 11 h 17"/>
                    <a:gd name="T66" fmla="*/ 3 w 24"/>
                    <a:gd name="T67" fmla="*/ 11 h 17"/>
                    <a:gd name="T68" fmla="*/ 1 w 24"/>
                    <a:gd name="T69" fmla="*/ 9 h 17"/>
                    <a:gd name="T70" fmla="*/ 0 w 24"/>
                    <a:gd name="T71" fmla="*/ 7 h 17"/>
                    <a:gd name="T72" fmla="*/ 1 w 24"/>
                    <a:gd name="T73" fmla="*/ 4 h 17"/>
                    <a:gd name="T74" fmla="*/ 3 w 24"/>
                    <a:gd name="T75" fmla="*/ 2 h 17"/>
                    <a:gd name="T76" fmla="*/ 3 w 24"/>
                    <a:gd name="T77" fmla="*/ 2 h 17"/>
                    <a:gd name="T78" fmla="*/ 7 w 24"/>
                    <a:gd name="T79" fmla="*/ 1 h 17"/>
                    <a:gd name="T80" fmla="*/ 12 w 24"/>
                    <a:gd name="T81" fmla="*/ 0 h 17"/>
                    <a:gd name="T82" fmla="*/ 17 w 24"/>
                    <a:gd name="T83" fmla="*/ 1 h 17"/>
                    <a:gd name="T84" fmla="*/ 20 w 24"/>
                    <a:gd name="T85" fmla="*/ 2 h 17"/>
                    <a:gd name="T86" fmla="*/ 20 w 24"/>
                    <a:gd name="T87" fmla="*/ 2 h 17"/>
                    <a:gd name="T88" fmla="*/ 23 w 24"/>
                    <a:gd name="T89" fmla="*/ 4 h 17"/>
                    <a:gd name="T90" fmla="*/ 23 w 24"/>
                    <a:gd name="T91" fmla="*/ 7 h 17"/>
                    <a:gd name="T92" fmla="*/ 23 w 24"/>
                    <a:gd name="T93" fmla="*/ 9 h 17"/>
                    <a:gd name="T94" fmla="*/ 20 w 24"/>
                    <a:gd name="T95" fmla="*/ 11 h 17"/>
                    <a:gd name="T96" fmla="*/ 20 w 24"/>
                    <a:gd name="T97" fmla="*/ 1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4" h="17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5" y="0"/>
                      </a:lnTo>
                      <a:lnTo>
                        <a:pt x="8" y="0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1" y="11"/>
                      </a:lnTo>
                      <a:lnTo>
                        <a:pt x="3" y="13"/>
                      </a:lnTo>
                      <a:lnTo>
                        <a:pt x="5" y="16"/>
                      </a:lnTo>
                      <a:lnTo>
                        <a:pt x="9" y="17"/>
                      </a:lnTo>
                      <a:lnTo>
                        <a:pt x="13" y="17"/>
                      </a:lnTo>
                      <a:lnTo>
                        <a:pt x="17" y="16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3" y="12"/>
                      </a:lnTo>
                      <a:lnTo>
                        <a:pt x="24" y="10"/>
                      </a:lnTo>
                      <a:lnTo>
                        <a:pt x="24" y="8"/>
                      </a:lnTo>
                      <a:lnTo>
                        <a:pt x="24" y="8"/>
                      </a:lnTo>
                      <a:lnTo>
                        <a:pt x="24" y="6"/>
                      </a:lnTo>
                      <a:lnTo>
                        <a:pt x="23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20" y="11"/>
                      </a:moveTo>
                      <a:lnTo>
                        <a:pt x="20" y="11"/>
                      </a:lnTo>
                      <a:lnTo>
                        <a:pt x="16" y="13"/>
                      </a:lnTo>
                      <a:lnTo>
                        <a:pt x="12" y="13"/>
                      </a:lnTo>
                      <a:lnTo>
                        <a:pt x="7" y="13"/>
                      </a:lnTo>
                      <a:lnTo>
                        <a:pt x="3" y="11"/>
                      </a:lnTo>
                      <a:lnTo>
                        <a:pt x="3" y="11"/>
                      </a:lnTo>
                      <a:lnTo>
                        <a:pt x="1" y="9"/>
                      </a:lnTo>
                      <a:lnTo>
                        <a:pt x="0" y="7"/>
                      </a:lnTo>
                      <a:lnTo>
                        <a:pt x="1" y="4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7" y="1"/>
                      </a:lnTo>
                      <a:lnTo>
                        <a:pt x="12" y="0"/>
                      </a:lnTo>
                      <a:lnTo>
                        <a:pt x="17" y="1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3" y="4"/>
                      </a:lnTo>
                      <a:lnTo>
                        <a:pt x="23" y="7"/>
                      </a:lnTo>
                      <a:lnTo>
                        <a:pt x="23" y="9"/>
                      </a:lnTo>
                      <a:lnTo>
                        <a:pt x="20" y="11"/>
                      </a:lnTo>
                      <a:lnTo>
                        <a:pt x="20" y="11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62" name="Freeform 73">
                  <a:extLst>
                    <a:ext uri="{FF2B5EF4-FFF2-40B4-BE49-F238E27FC236}">
                      <a16:creationId xmlns:a16="http://schemas.microsoft.com/office/drawing/2014/main" id="{32CB3C53-8C63-E46B-461F-F13D65DE7A3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01" y="2091"/>
                  <a:ext cx="8" cy="4"/>
                </a:xfrm>
                <a:custGeom>
                  <a:avLst/>
                  <a:gdLst>
                    <a:gd name="T0" fmla="*/ 20 w 24"/>
                    <a:gd name="T1" fmla="*/ 11 h 13"/>
                    <a:gd name="T2" fmla="*/ 20 w 24"/>
                    <a:gd name="T3" fmla="*/ 11 h 13"/>
                    <a:gd name="T4" fmla="*/ 16 w 24"/>
                    <a:gd name="T5" fmla="*/ 12 h 13"/>
                    <a:gd name="T6" fmla="*/ 12 w 24"/>
                    <a:gd name="T7" fmla="*/ 13 h 13"/>
                    <a:gd name="T8" fmla="*/ 7 w 24"/>
                    <a:gd name="T9" fmla="*/ 12 h 13"/>
                    <a:gd name="T10" fmla="*/ 3 w 24"/>
                    <a:gd name="T11" fmla="*/ 11 h 13"/>
                    <a:gd name="T12" fmla="*/ 3 w 24"/>
                    <a:gd name="T13" fmla="*/ 11 h 13"/>
                    <a:gd name="T14" fmla="*/ 1 w 24"/>
                    <a:gd name="T15" fmla="*/ 8 h 13"/>
                    <a:gd name="T16" fmla="*/ 0 w 24"/>
                    <a:gd name="T17" fmla="*/ 6 h 13"/>
                    <a:gd name="T18" fmla="*/ 1 w 24"/>
                    <a:gd name="T19" fmla="*/ 3 h 13"/>
                    <a:gd name="T20" fmla="*/ 3 w 24"/>
                    <a:gd name="T21" fmla="*/ 1 h 13"/>
                    <a:gd name="T22" fmla="*/ 3 w 24"/>
                    <a:gd name="T23" fmla="*/ 1 h 13"/>
                    <a:gd name="T24" fmla="*/ 7 w 24"/>
                    <a:gd name="T25" fmla="*/ 0 h 13"/>
                    <a:gd name="T26" fmla="*/ 12 w 24"/>
                    <a:gd name="T27" fmla="*/ 0 h 13"/>
                    <a:gd name="T28" fmla="*/ 17 w 24"/>
                    <a:gd name="T29" fmla="*/ 0 h 13"/>
                    <a:gd name="T30" fmla="*/ 20 w 24"/>
                    <a:gd name="T31" fmla="*/ 2 h 13"/>
                    <a:gd name="T32" fmla="*/ 20 w 24"/>
                    <a:gd name="T33" fmla="*/ 2 h 13"/>
                    <a:gd name="T34" fmla="*/ 23 w 24"/>
                    <a:gd name="T35" fmla="*/ 4 h 13"/>
                    <a:gd name="T36" fmla="*/ 24 w 24"/>
                    <a:gd name="T37" fmla="*/ 6 h 13"/>
                    <a:gd name="T38" fmla="*/ 23 w 24"/>
                    <a:gd name="T39" fmla="*/ 9 h 13"/>
                    <a:gd name="T40" fmla="*/ 20 w 24"/>
                    <a:gd name="T41" fmla="*/ 11 h 13"/>
                    <a:gd name="T42" fmla="*/ 20 w 24"/>
                    <a:gd name="T43" fmla="*/ 11 h 13"/>
                    <a:gd name="T44" fmla="*/ 16 w 24"/>
                    <a:gd name="T45" fmla="*/ 8 h 13"/>
                    <a:gd name="T46" fmla="*/ 16 w 24"/>
                    <a:gd name="T47" fmla="*/ 8 h 13"/>
                    <a:gd name="T48" fmla="*/ 17 w 24"/>
                    <a:gd name="T49" fmla="*/ 7 h 13"/>
                    <a:gd name="T50" fmla="*/ 18 w 24"/>
                    <a:gd name="T51" fmla="*/ 6 h 13"/>
                    <a:gd name="T52" fmla="*/ 17 w 24"/>
                    <a:gd name="T53" fmla="*/ 5 h 13"/>
                    <a:gd name="T54" fmla="*/ 16 w 24"/>
                    <a:gd name="T55" fmla="*/ 4 h 13"/>
                    <a:gd name="T56" fmla="*/ 16 w 24"/>
                    <a:gd name="T57" fmla="*/ 4 h 13"/>
                    <a:gd name="T58" fmla="*/ 12 w 24"/>
                    <a:gd name="T59" fmla="*/ 3 h 13"/>
                    <a:gd name="T60" fmla="*/ 7 w 24"/>
                    <a:gd name="T61" fmla="*/ 4 h 13"/>
                    <a:gd name="T62" fmla="*/ 7 w 24"/>
                    <a:gd name="T63" fmla="*/ 4 h 13"/>
                    <a:gd name="T64" fmla="*/ 6 w 24"/>
                    <a:gd name="T65" fmla="*/ 5 h 13"/>
                    <a:gd name="T66" fmla="*/ 6 w 24"/>
                    <a:gd name="T67" fmla="*/ 6 h 13"/>
                    <a:gd name="T68" fmla="*/ 6 w 24"/>
                    <a:gd name="T69" fmla="*/ 7 h 13"/>
                    <a:gd name="T70" fmla="*/ 7 w 24"/>
                    <a:gd name="T71" fmla="*/ 8 h 13"/>
                    <a:gd name="T72" fmla="*/ 7 w 24"/>
                    <a:gd name="T73" fmla="*/ 8 h 13"/>
                    <a:gd name="T74" fmla="*/ 12 w 24"/>
                    <a:gd name="T75" fmla="*/ 9 h 13"/>
                    <a:gd name="T76" fmla="*/ 16 w 24"/>
                    <a:gd name="T77" fmla="*/ 8 h 13"/>
                    <a:gd name="T78" fmla="*/ 16 w 24"/>
                    <a:gd name="T79" fmla="*/ 8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4" h="13">
                      <a:moveTo>
                        <a:pt x="20" y="11"/>
                      </a:moveTo>
                      <a:lnTo>
                        <a:pt x="20" y="11"/>
                      </a:lnTo>
                      <a:lnTo>
                        <a:pt x="16" y="12"/>
                      </a:lnTo>
                      <a:lnTo>
                        <a:pt x="12" y="13"/>
                      </a:lnTo>
                      <a:lnTo>
                        <a:pt x="7" y="12"/>
                      </a:lnTo>
                      <a:lnTo>
                        <a:pt x="3" y="11"/>
                      </a:lnTo>
                      <a:lnTo>
                        <a:pt x="3" y="11"/>
                      </a:lnTo>
                      <a:lnTo>
                        <a:pt x="1" y="8"/>
                      </a:lnTo>
                      <a:lnTo>
                        <a:pt x="0" y="6"/>
                      </a:lnTo>
                      <a:lnTo>
                        <a:pt x="1" y="3"/>
                      </a:lnTo>
                      <a:lnTo>
                        <a:pt x="3" y="1"/>
                      </a:lnTo>
                      <a:lnTo>
                        <a:pt x="3" y="1"/>
                      </a:lnTo>
                      <a:lnTo>
                        <a:pt x="7" y="0"/>
                      </a:lnTo>
                      <a:lnTo>
                        <a:pt x="12" y="0"/>
                      </a:lnTo>
                      <a:lnTo>
                        <a:pt x="17" y="0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3" y="4"/>
                      </a:lnTo>
                      <a:lnTo>
                        <a:pt x="24" y="6"/>
                      </a:lnTo>
                      <a:lnTo>
                        <a:pt x="23" y="9"/>
                      </a:lnTo>
                      <a:lnTo>
                        <a:pt x="20" y="11"/>
                      </a:lnTo>
                      <a:lnTo>
                        <a:pt x="20" y="11"/>
                      </a:lnTo>
                      <a:close/>
                      <a:moveTo>
                        <a:pt x="16" y="8"/>
                      </a:moveTo>
                      <a:lnTo>
                        <a:pt x="16" y="8"/>
                      </a:lnTo>
                      <a:lnTo>
                        <a:pt x="17" y="7"/>
                      </a:lnTo>
                      <a:lnTo>
                        <a:pt x="18" y="6"/>
                      </a:lnTo>
                      <a:lnTo>
                        <a:pt x="17" y="5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2" y="3"/>
                      </a:lnTo>
                      <a:lnTo>
                        <a:pt x="7" y="4"/>
                      </a:lnTo>
                      <a:lnTo>
                        <a:pt x="7" y="4"/>
                      </a:lnTo>
                      <a:lnTo>
                        <a:pt x="6" y="5"/>
                      </a:lnTo>
                      <a:lnTo>
                        <a:pt x="6" y="6"/>
                      </a:lnTo>
                      <a:lnTo>
                        <a:pt x="6" y="7"/>
                      </a:lnTo>
                      <a:lnTo>
                        <a:pt x="7" y="8"/>
                      </a:lnTo>
                      <a:lnTo>
                        <a:pt x="7" y="8"/>
                      </a:lnTo>
                      <a:lnTo>
                        <a:pt x="12" y="9"/>
                      </a:lnTo>
                      <a:lnTo>
                        <a:pt x="16" y="8"/>
                      </a:lnTo>
                      <a:lnTo>
                        <a:pt x="16" y="8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63" name="Freeform 74">
                  <a:extLst>
                    <a:ext uri="{FF2B5EF4-FFF2-40B4-BE49-F238E27FC236}">
                      <a16:creationId xmlns:a16="http://schemas.microsoft.com/office/drawing/2014/main" id="{40864C01-469B-731B-E1C8-3CB3778D6A9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01" y="2091"/>
                  <a:ext cx="8" cy="5"/>
                </a:xfrm>
                <a:custGeom>
                  <a:avLst/>
                  <a:gdLst>
                    <a:gd name="T0" fmla="*/ 21 w 24"/>
                    <a:gd name="T1" fmla="*/ 2 h 15"/>
                    <a:gd name="T2" fmla="*/ 21 w 24"/>
                    <a:gd name="T3" fmla="*/ 2 h 15"/>
                    <a:gd name="T4" fmla="*/ 15 w 24"/>
                    <a:gd name="T5" fmla="*/ 0 h 15"/>
                    <a:gd name="T6" fmla="*/ 8 w 24"/>
                    <a:gd name="T7" fmla="*/ 0 h 15"/>
                    <a:gd name="T8" fmla="*/ 3 w 24"/>
                    <a:gd name="T9" fmla="*/ 2 h 15"/>
                    <a:gd name="T10" fmla="*/ 1 w 24"/>
                    <a:gd name="T11" fmla="*/ 3 h 15"/>
                    <a:gd name="T12" fmla="*/ 0 w 24"/>
                    <a:gd name="T13" fmla="*/ 5 h 15"/>
                    <a:gd name="T14" fmla="*/ 0 w 24"/>
                    <a:gd name="T15" fmla="*/ 5 h 15"/>
                    <a:gd name="T16" fmla="*/ 0 w 24"/>
                    <a:gd name="T17" fmla="*/ 8 h 15"/>
                    <a:gd name="T18" fmla="*/ 1 w 24"/>
                    <a:gd name="T19" fmla="*/ 11 h 15"/>
                    <a:gd name="T20" fmla="*/ 3 w 24"/>
                    <a:gd name="T21" fmla="*/ 13 h 15"/>
                    <a:gd name="T22" fmla="*/ 5 w 24"/>
                    <a:gd name="T23" fmla="*/ 14 h 15"/>
                    <a:gd name="T24" fmla="*/ 9 w 24"/>
                    <a:gd name="T25" fmla="*/ 15 h 15"/>
                    <a:gd name="T26" fmla="*/ 13 w 24"/>
                    <a:gd name="T27" fmla="*/ 15 h 15"/>
                    <a:gd name="T28" fmla="*/ 17 w 24"/>
                    <a:gd name="T29" fmla="*/ 15 h 15"/>
                    <a:gd name="T30" fmla="*/ 20 w 24"/>
                    <a:gd name="T31" fmla="*/ 13 h 15"/>
                    <a:gd name="T32" fmla="*/ 20 w 24"/>
                    <a:gd name="T33" fmla="*/ 13 h 15"/>
                    <a:gd name="T34" fmla="*/ 20 w 24"/>
                    <a:gd name="T35" fmla="*/ 13 h 15"/>
                    <a:gd name="T36" fmla="*/ 20 w 24"/>
                    <a:gd name="T37" fmla="*/ 13 h 15"/>
                    <a:gd name="T38" fmla="*/ 20 w 24"/>
                    <a:gd name="T39" fmla="*/ 13 h 15"/>
                    <a:gd name="T40" fmla="*/ 23 w 24"/>
                    <a:gd name="T41" fmla="*/ 11 h 15"/>
                    <a:gd name="T42" fmla="*/ 24 w 24"/>
                    <a:gd name="T43" fmla="*/ 10 h 15"/>
                    <a:gd name="T44" fmla="*/ 24 w 24"/>
                    <a:gd name="T45" fmla="*/ 7 h 15"/>
                    <a:gd name="T46" fmla="*/ 24 w 24"/>
                    <a:gd name="T47" fmla="*/ 7 h 15"/>
                    <a:gd name="T48" fmla="*/ 24 w 24"/>
                    <a:gd name="T49" fmla="*/ 5 h 15"/>
                    <a:gd name="T50" fmla="*/ 23 w 24"/>
                    <a:gd name="T51" fmla="*/ 3 h 15"/>
                    <a:gd name="T52" fmla="*/ 21 w 24"/>
                    <a:gd name="T53" fmla="*/ 2 h 15"/>
                    <a:gd name="T54" fmla="*/ 21 w 24"/>
                    <a:gd name="T55" fmla="*/ 2 h 15"/>
                    <a:gd name="T56" fmla="*/ 20 w 24"/>
                    <a:gd name="T57" fmla="*/ 11 h 15"/>
                    <a:gd name="T58" fmla="*/ 20 w 24"/>
                    <a:gd name="T59" fmla="*/ 11 h 15"/>
                    <a:gd name="T60" fmla="*/ 16 w 24"/>
                    <a:gd name="T61" fmla="*/ 12 h 15"/>
                    <a:gd name="T62" fmla="*/ 12 w 24"/>
                    <a:gd name="T63" fmla="*/ 13 h 15"/>
                    <a:gd name="T64" fmla="*/ 7 w 24"/>
                    <a:gd name="T65" fmla="*/ 12 h 15"/>
                    <a:gd name="T66" fmla="*/ 3 w 24"/>
                    <a:gd name="T67" fmla="*/ 11 h 15"/>
                    <a:gd name="T68" fmla="*/ 3 w 24"/>
                    <a:gd name="T69" fmla="*/ 11 h 15"/>
                    <a:gd name="T70" fmla="*/ 1 w 24"/>
                    <a:gd name="T71" fmla="*/ 8 h 15"/>
                    <a:gd name="T72" fmla="*/ 0 w 24"/>
                    <a:gd name="T73" fmla="*/ 6 h 15"/>
                    <a:gd name="T74" fmla="*/ 1 w 24"/>
                    <a:gd name="T75" fmla="*/ 3 h 15"/>
                    <a:gd name="T76" fmla="*/ 3 w 24"/>
                    <a:gd name="T77" fmla="*/ 1 h 15"/>
                    <a:gd name="T78" fmla="*/ 3 w 24"/>
                    <a:gd name="T79" fmla="*/ 1 h 15"/>
                    <a:gd name="T80" fmla="*/ 7 w 24"/>
                    <a:gd name="T81" fmla="*/ 0 h 15"/>
                    <a:gd name="T82" fmla="*/ 12 w 24"/>
                    <a:gd name="T83" fmla="*/ 0 h 15"/>
                    <a:gd name="T84" fmla="*/ 17 w 24"/>
                    <a:gd name="T85" fmla="*/ 0 h 15"/>
                    <a:gd name="T86" fmla="*/ 20 w 24"/>
                    <a:gd name="T87" fmla="*/ 2 h 15"/>
                    <a:gd name="T88" fmla="*/ 20 w 24"/>
                    <a:gd name="T89" fmla="*/ 2 h 15"/>
                    <a:gd name="T90" fmla="*/ 23 w 24"/>
                    <a:gd name="T91" fmla="*/ 4 h 15"/>
                    <a:gd name="T92" fmla="*/ 24 w 24"/>
                    <a:gd name="T93" fmla="*/ 6 h 15"/>
                    <a:gd name="T94" fmla="*/ 23 w 24"/>
                    <a:gd name="T95" fmla="*/ 9 h 15"/>
                    <a:gd name="T96" fmla="*/ 20 w 24"/>
                    <a:gd name="T97" fmla="*/ 11 h 15"/>
                    <a:gd name="T98" fmla="*/ 20 w 24"/>
                    <a:gd name="T99" fmla="*/ 1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4" h="15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15" y="0"/>
                      </a:lnTo>
                      <a:lnTo>
                        <a:pt x="8" y="0"/>
                      </a:lnTo>
                      <a:lnTo>
                        <a:pt x="3" y="2"/>
                      </a:lnTo>
                      <a:lnTo>
                        <a:pt x="1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8"/>
                      </a:lnTo>
                      <a:lnTo>
                        <a:pt x="1" y="11"/>
                      </a:lnTo>
                      <a:lnTo>
                        <a:pt x="3" y="13"/>
                      </a:lnTo>
                      <a:lnTo>
                        <a:pt x="5" y="14"/>
                      </a:lnTo>
                      <a:lnTo>
                        <a:pt x="9" y="15"/>
                      </a:lnTo>
                      <a:lnTo>
                        <a:pt x="13" y="15"/>
                      </a:lnTo>
                      <a:lnTo>
                        <a:pt x="17" y="15"/>
                      </a:lnTo>
                      <a:lnTo>
                        <a:pt x="20" y="13"/>
                      </a:lnTo>
                      <a:lnTo>
                        <a:pt x="20" y="13"/>
                      </a:lnTo>
                      <a:lnTo>
                        <a:pt x="20" y="13"/>
                      </a:lnTo>
                      <a:lnTo>
                        <a:pt x="20" y="13"/>
                      </a:lnTo>
                      <a:lnTo>
                        <a:pt x="20" y="13"/>
                      </a:lnTo>
                      <a:lnTo>
                        <a:pt x="23" y="11"/>
                      </a:lnTo>
                      <a:lnTo>
                        <a:pt x="24" y="10"/>
                      </a:lnTo>
                      <a:lnTo>
                        <a:pt x="24" y="7"/>
                      </a:lnTo>
                      <a:lnTo>
                        <a:pt x="24" y="7"/>
                      </a:lnTo>
                      <a:lnTo>
                        <a:pt x="24" y="5"/>
                      </a:lnTo>
                      <a:lnTo>
                        <a:pt x="23" y="3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20" y="11"/>
                      </a:moveTo>
                      <a:lnTo>
                        <a:pt x="20" y="11"/>
                      </a:lnTo>
                      <a:lnTo>
                        <a:pt x="16" y="12"/>
                      </a:lnTo>
                      <a:lnTo>
                        <a:pt x="12" y="13"/>
                      </a:lnTo>
                      <a:lnTo>
                        <a:pt x="7" y="12"/>
                      </a:lnTo>
                      <a:lnTo>
                        <a:pt x="3" y="11"/>
                      </a:lnTo>
                      <a:lnTo>
                        <a:pt x="3" y="11"/>
                      </a:lnTo>
                      <a:lnTo>
                        <a:pt x="1" y="8"/>
                      </a:lnTo>
                      <a:lnTo>
                        <a:pt x="0" y="6"/>
                      </a:lnTo>
                      <a:lnTo>
                        <a:pt x="1" y="3"/>
                      </a:lnTo>
                      <a:lnTo>
                        <a:pt x="3" y="1"/>
                      </a:lnTo>
                      <a:lnTo>
                        <a:pt x="3" y="1"/>
                      </a:lnTo>
                      <a:lnTo>
                        <a:pt x="7" y="0"/>
                      </a:lnTo>
                      <a:lnTo>
                        <a:pt x="12" y="0"/>
                      </a:lnTo>
                      <a:lnTo>
                        <a:pt x="17" y="0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3" y="4"/>
                      </a:lnTo>
                      <a:lnTo>
                        <a:pt x="24" y="6"/>
                      </a:lnTo>
                      <a:lnTo>
                        <a:pt x="23" y="9"/>
                      </a:lnTo>
                      <a:lnTo>
                        <a:pt x="20" y="11"/>
                      </a:lnTo>
                      <a:lnTo>
                        <a:pt x="20" y="11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64" name="Freeform 75">
                  <a:extLst>
                    <a:ext uri="{FF2B5EF4-FFF2-40B4-BE49-F238E27FC236}">
                      <a16:creationId xmlns:a16="http://schemas.microsoft.com/office/drawing/2014/main" id="{DA1621A2-EF7A-0ADF-446E-9CEF10D2F7B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01" y="2089"/>
                  <a:ext cx="8" cy="4"/>
                </a:xfrm>
                <a:custGeom>
                  <a:avLst/>
                  <a:gdLst>
                    <a:gd name="T0" fmla="*/ 20 w 24"/>
                    <a:gd name="T1" fmla="*/ 2 h 13"/>
                    <a:gd name="T2" fmla="*/ 20 w 24"/>
                    <a:gd name="T3" fmla="*/ 2 h 13"/>
                    <a:gd name="T4" fmla="*/ 17 w 24"/>
                    <a:gd name="T5" fmla="*/ 0 h 13"/>
                    <a:gd name="T6" fmla="*/ 12 w 24"/>
                    <a:gd name="T7" fmla="*/ 0 h 13"/>
                    <a:gd name="T8" fmla="*/ 7 w 24"/>
                    <a:gd name="T9" fmla="*/ 0 h 13"/>
                    <a:gd name="T10" fmla="*/ 3 w 24"/>
                    <a:gd name="T11" fmla="*/ 2 h 13"/>
                    <a:gd name="T12" fmla="*/ 3 w 24"/>
                    <a:gd name="T13" fmla="*/ 2 h 13"/>
                    <a:gd name="T14" fmla="*/ 1 w 24"/>
                    <a:gd name="T15" fmla="*/ 4 h 13"/>
                    <a:gd name="T16" fmla="*/ 0 w 24"/>
                    <a:gd name="T17" fmla="*/ 6 h 13"/>
                    <a:gd name="T18" fmla="*/ 1 w 24"/>
                    <a:gd name="T19" fmla="*/ 9 h 13"/>
                    <a:gd name="T20" fmla="*/ 3 w 24"/>
                    <a:gd name="T21" fmla="*/ 11 h 13"/>
                    <a:gd name="T22" fmla="*/ 3 w 24"/>
                    <a:gd name="T23" fmla="*/ 11 h 13"/>
                    <a:gd name="T24" fmla="*/ 7 w 24"/>
                    <a:gd name="T25" fmla="*/ 12 h 13"/>
                    <a:gd name="T26" fmla="*/ 12 w 24"/>
                    <a:gd name="T27" fmla="*/ 13 h 13"/>
                    <a:gd name="T28" fmla="*/ 16 w 24"/>
                    <a:gd name="T29" fmla="*/ 13 h 13"/>
                    <a:gd name="T30" fmla="*/ 20 w 24"/>
                    <a:gd name="T31" fmla="*/ 11 h 13"/>
                    <a:gd name="T32" fmla="*/ 20 w 24"/>
                    <a:gd name="T33" fmla="*/ 11 h 13"/>
                    <a:gd name="T34" fmla="*/ 23 w 24"/>
                    <a:gd name="T35" fmla="*/ 9 h 13"/>
                    <a:gd name="T36" fmla="*/ 24 w 24"/>
                    <a:gd name="T37" fmla="*/ 7 h 13"/>
                    <a:gd name="T38" fmla="*/ 23 w 24"/>
                    <a:gd name="T39" fmla="*/ 4 h 13"/>
                    <a:gd name="T40" fmla="*/ 20 w 24"/>
                    <a:gd name="T41" fmla="*/ 2 h 13"/>
                    <a:gd name="T42" fmla="*/ 20 w 24"/>
                    <a:gd name="T43" fmla="*/ 2 h 13"/>
                    <a:gd name="T44" fmla="*/ 16 w 24"/>
                    <a:gd name="T45" fmla="*/ 9 h 13"/>
                    <a:gd name="T46" fmla="*/ 16 w 24"/>
                    <a:gd name="T47" fmla="*/ 9 h 13"/>
                    <a:gd name="T48" fmla="*/ 12 w 24"/>
                    <a:gd name="T49" fmla="*/ 10 h 13"/>
                    <a:gd name="T50" fmla="*/ 7 w 24"/>
                    <a:gd name="T51" fmla="*/ 9 h 13"/>
                    <a:gd name="T52" fmla="*/ 7 w 24"/>
                    <a:gd name="T53" fmla="*/ 9 h 13"/>
                    <a:gd name="T54" fmla="*/ 6 w 24"/>
                    <a:gd name="T55" fmla="*/ 8 h 13"/>
                    <a:gd name="T56" fmla="*/ 6 w 24"/>
                    <a:gd name="T57" fmla="*/ 6 h 13"/>
                    <a:gd name="T58" fmla="*/ 6 w 24"/>
                    <a:gd name="T59" fmla="*/ 5 h 13"/>
                    <a:gd name="T60" fmla="*/ 8 w 24"/>
                    <a:gd name="T61" fmla="*/ 4 h 13"/>
                    <a:gd name="T62" fmla="*/ 8 w 24"/>
                    <a:gd name="T63" fmla="*/ 4 h 13"/>
                    <a:gd name="T64" fmla="*/ 12 w 24"/>
                    <a:gd name="T65" fmla="*/ 3 h 13"/>
                    <a:gd name="T66" fmla="*/ 16 w 24"/>
                    <a:gd name="T67" fmla="*/ 4 h 13"/>
                    <a:gd name="T68" fmla="*/ 16 w 24"/>
                    <a:gd name="T69" fmla="*/ 4 h 13"/>
                    <a:gd name="T70" fmla="*/ 17 w 24"/>
                    <a:gd name="T71" fmla="*/ 5 h 13"/>
                    <a:gd name="T72" fmla="*/ 18 w 24"/>
                    <a:gd name="T73" fmla="*/ 7 h 13"/>
                    <a:gd name="T74" fmla="*/ 17 w 24"/>
                    <a:gd name="T75" fmla="*/ 8 h 13"/>
                    <a:gd name="T76" fmla="*/ 16 w 24"/>
                    <a:gd name="T77" fmla="*/ 9 h 13"/>
                    <a:gd name="T78" fmla="*/ 16 w 24"/>
                    <a:gd name="T79" fmla="*/ 9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4" h="13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7" y="0"/>
                      </a:lnTo>
                      <a:lnTo>
                        <a:pt x="12" y="0"/>
                      </a:lnTo>
                      <a:lnTo>
                        <a:pt x="7" y="0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1" y="9"/>
                      </a:lnTo>
                      <a:lnTo>
                        <a:pt x="3" y="11"/>
                      </a:lnTo>
                      <a:lnTo>
                        <a:pt x="3" y="11"/>
                      </a:lnTo>
                      <a:lnTo>
                        <a:pt x="7" y="12"/>
                      </a:lnTo>
                      <a:lnTo>
                        <a:pt x="12" y="13"/>
                      </a:lnTo>
                      <a:lnTo>
                        <a:pt x="16" y="13"/>
                      </a:lnTo>
                      <a:lnTo>
                        <a:pt x="20" y="11"/>
                      </a:lnTo>
                      <a:lnTo>
                        <a:pt x="20" y="11"/>
                      </a:lnTo>
                      <a:lnTo>
                        <a:pt x="23" y="9"/>
                      </a:lnTo>
                      <a:lnTo>
                        <a:pt x="24" y="7"/>
                      </a:lnTo>
                      <a:lnTo>
                        <a:pt x="23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6" y="9"/>
                      </a:moveTo>
                      <a:lnTo>
                        <a:pt x="16" y="9"/>
                      </a:lnTo>
                      <a:lnTo>
                        <a:pt x="12" y="10"/>
                      </a:lnTo>
                      <a:lnTo>
                        <a:pt x="7" y="9"/>
                      </a:lnTo>
                      <a:lnTo>
                        <a:pt x="7" y="9"/>
                      </a:lnTo>
                      <a:lnTo>
                        <a:pt x="6" y="8"/>
                      </a:lnTo>
                      <a:lnTo>
                        <a:pt x="6" y="6"/>
                      </a:lnTo>
                      <a:lnTo>
                        <a:pt x="6" y="5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12" y="3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7" y="5"/>
                      </a:lnTo>
                      <a:lnTo>
                        <a:pt x="18" y="7"/>
                      </a:lnTo>
                      <a:lnTo>
                        <a:pt x="17" y="8"/>
                      </a:lnTo>
                      <a:lnTo>
                        <a:pt x="16" y="9"/>
                      </a:lnTo>
                      <a:lnTo>
                        <a:pt x="16" y="9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65" name="Freeform 76">
                  <a:extLst>
                    <a:ext uri="{FF2B5EF4-FFF2-40B4-BE49-F238E27FC236}">
                      <a16:creationId xmlns:a16="http://schemas.microsoft.com/office/drawing/2014/main" id="{D1FCB154-4619-1BFB-AA4A-8FB349A5B2A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01" y="2089"/>
                  <a:ext cx="8" cy="5"/>
                </a:xfrm>
                <a:custGeom>
                  <a:avLst/>
                  <a:gdLst>
                    <a:gd name="T0" fmla="*/ 21 w 24"/>
                    <a:gd name="T1" fmla="*/ 2 h 15"/>
                    <a:gd name="T2" fmla="*/ 21 w 24"/>
                    <a:gd name="T3" fmla="*/ 2 h 15"/>
                    <a:gd name="T4" fmla="*/ 15 w 24"/>
                    <a:gd name="T5" fmla="*/ 0 h 15"/>
                    <a:gd name="T6" fmla="*/ 8 w 24"/>
                    <a:gd name="T7" fmla="*/ 0 h 15"/>
                    <a:gd name="T8" fmla="*/ 3 w 24"/>
                    <a:gd name="T9" fmla="*/ 2 h 15"/>
                    <a:gd name="T10" fmla="*/ 1 w 24"/>
                    <a:gd name="T11" fmla="*/ 4 h 15"/>
                    <a:gd name="T12" fmla="*/ 0 w 24"/>
                    <a:gd name="T13" fmla="*/ 6 h 15"/>
                    <a:gd name="T14" fmla="*/ 0 w 24"/>
                    <a:gd name="T15" fmla="*/ 6 h 15"/>
                    <a:gd name="T16" fmla="*/ 0 w 24"/>
                    <a:gd name="T17" fmla="*/ 9 h 15"/>
                    <a:gd name="T18" fmla="*/ 1 w 24"/>
                    <a:gd name="T19" fmla="*/ 11 h 15"/>
                    <a:gd name="T20" fmla="*/ 3 w 24"/>
                    <a:gd name="T21" fmla="*/ 13 h 15"/>
                    <a:gd name="T22" fmla="*/ 5 w 24"/>
                    <a:gd name="T23" fmla="*/ 15 h 15"/>
                    <a:gd name="T24" fmla="*/ 9 w 24"/>
                    <a:gd name="T25" fmla="*/ 15 h 15"/>
                    <a:gd name="T26" fmla="*/ 13 w 24"/>
                    <a:gd name="T27" fmla="*/ 15 h 15"/>
                    <a:gd name="T28" fmla="*/ 17 w 24"/>
                    <a:gd name="T29" fmla="*/ 15 h 15"/>
                    <a:gd name="T30" fmla="*/ 20 w 24"/>
                    <a:gd name="T31" fmla="*/ 14 h 15"/>
                    <a:gd name="T32" fmla="*/ 20 w 24"/>
                    <a:gd name="T33" fmla="*/ 14 h 15"/>
                    <a:gd name="T34" fmla="*/ 20 w 24"/>
                    <a:gd name="T35" fmla="*/ 14 h 15"/>
                    <a:gd name="T36" fmla="*/ 20 w 24"/>
                    <a:gd name="T37" fmla="*/ 14 h 15"/>
                    <a:gd name="T38" fmla="*/ 23 w 24"/>
                    <a:gd name="T39" fmla="*/ 12 h 15"/>
                    <a:gd name="T40" fmla="*/ 24 w 24"/>
                    <a:gd name="T41" fmla="*/ 10 h 15"/>
                    <a:gd name="T42" fmla="*/ 24 w 24"/>
                    <a:gd name="T43" fmla="*/ 8 h 15"/>
                    <a:gd name="T44" fmla="*/ 24 w 24"/>
                    <a:gd name="T45" fmla="*/ 8 h 15"/>
                    <a:gd name="T46" fmla="*/ 24 w 24"/>
                    <a:gd name="T47" fmla="*/ 5 h 15"/>
                    <a:gd name="T48" fmla="*/ 23 w 24"/>
                    <a:gd name="T49" fmla="*/ 4 h 15"/>
                    <a:gd name="T50" fmla="*/ 21 w 24"/>
                    <a:gd name="T51" fmla="*/ 2 h 15"/>
                    <a:gd name="T52" fmla="*/ 21 w 24"/>
                    <a:gd name="T53" fmla="*/ 2 h 15"/>
                    <a:gd name="T54" fmla="*/ 20 w 24"/>
                    <a:gd name="T55" fmla="*/ 11 h 15"/>
                    <a:gd name="T56" fmla="*/ 20 w 24"/>
                    <a:gd name="T57" fmla="*/ 11 h 15"/>
                    <a:gd name="T58" fmla="*/ 16 w 24"/>
                    <a:gd name="T59" fmla="*/ 13 h 15"/>
                    <a:gd name="T60" fmla="*/ 12 w 24"/>
                    <a:gd name="T61" fmla="*/ 13 h 15"/>
                    <a:gd name="T62" fmla="*/ 7 w 24"/>
                    <a:gd name="T63" fmla="*/ 12 h 15"/>
                    <a:gd name="T64" fmla="*/ 3 w 24"/>
                    <a:gd name="T65" fmla="*/ 11 h 15"/>
                    <a:gd name="T66" fmla="*/ 3 w 24"/>
                    <a:gd name="T67" fmla="*/ 11 h 15"/>
                    <a:gd name="T68" fmla="*/ 1 w 24"/>
                    <a:gd name="T69" fmla="*/ 9 h 15"/>
                    <a:gd name="T70" fmla="*/ 0 w 24"/>
                    <a:gd name="T71" fmla="*/ 6 h 15"/>
                    <a:gd name="T72" fmla="*/ 1 w 24"/>
                    <a:gd name="T73" fmla="*/ 4 h 15"/>
                    <a:gd name="T74" fmla="*/ 3 w 24"/>
                    <a:gd name="T75" fmla="*/ 2 h 15"/>
                    <a:gd name="T76" fmla="*/ 3 w 24"/>
                    <a:gd name="T77" fmla="*/ 2 h 15"/>
                    <a:gd name="T78" fmla="*/ 7 w 24"/>
                    <a:gd name="T79" fmla="*/ 0 h 15"/>
                    <a:gd name="T80" fmla="*/ 12 w 24"/>
                    <a:gd name="T81" fmla="*/ 0 h 15"/>
                    <a:gd name="T82" fmla="*/ 17 w 24"/>
                    <a:gd name="T83" fmla="*/ 0 h 15"/>
                    <a:gd name="T84" fmla="*/ 20 w 24"/>
                    <a:gd name="T85" fmla="*/ 2 h 15"/>
                    <a:gd name="T86" fmla="*/ 20 w 24"/>
                    <a:gd name="T87" fmla="*/ 2 h 15"/>
                    <a:gd name="T88" fmla="*/ 23 w 24"/>
                    <a:gd name="T89" fmla="*/ 4 h 15"/>
                    <a:gd name="T90" fmla="*/ 24 w 24"/>
                    <a:gd name="T91" fmla="*/ 7 h 15"/>
                    <a:gd name="T92" fmla="*/ 23 w 24"/>
                    <a:gd name="T93" fmla="*/ 9 h 15"/>
                    <a:gd name="T94" fmla="*/ 20 w 24"/>
                    <a:gd name="T95" fmla="*/ 11 h 15"/>
                    <a:gd name="T96" fmla="*/ 20 w 24"/>
                    <a:gd name="T97" fmla="*/ 1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4" h="15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15" y="0"/>
                      </a:lnTo>
                      <a:lnTo>
                        <a:pt x="8" y="0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1" y="11"/>
                      </a:lnTo>
                      <a:lnTo>
                        <a:pt x="3" y="13"/>
                      </a:lnTo>
                      <a:lnTo>
                        <a:pt x="5" y="15"/>
                      </a:lnTo>
                      <a:lnTo>
                        <a:pt x="9" y="15"/>
                      </a:lnTo>
                      <a:lnTo>
                        <a:pt x="13" y="15"/>
                      </a:lnTo>
                      <a:lnTo>
                        <a:pt x="17" y="15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3" y="12"/>
                      </a:lnTo>
                      <a:lnTo>
                        <a:pt x="24" y="10"/>
                      </a:lnTo>
                      <a:lnTo>
                        <a:pt x="24" y="8"/>
                      </a:lnTo>
                      <a:lnTo>
                        <a:pt x="24" y="8"/>
                      </a:lnTo>
                      <a:lnTo>
                        <a:pt x="24" y="5"/>
                      </a:lnTo>
                      <a:lnTo>
                        <a:pt x="23" y="4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20" y="11"/>
                      </a:moveTo>
                      <a:lnTo>
                        <a:pt x="20" y="11"/>
                      </a:lnTo>
                      <a:lnTo>
                        <a:pt x="16" y="13"/>
                      </a:lnTo>
                      <a:lnTo>
                        <a:pt x="12" y="13"/>
                      </a:lnTo>
                      <a:lnTo>
                        <a:pt x="7" y="12"/>
                      </a:lnTo>
                      <a:lnTo>
                        <a:pt x="3" y="11"/>
                      </a:lnTo>
                      <a:lnTo>
                        <a:pt x="3" y="11"/>
                      </a:lnTo>
                      <a:lnTo>
                        <a:pt x="1" y="9"/>
                      </a:lnTo>
                      <a:lnTo>
                        <a:pt x="0" y="6"/>
                      </a:lnTo>
                      <a:lnTo>
                        <a:pt x="1" y="4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7" y="0"/>
                      </a:lnTo>
                      <a:lnTo>
                        <a:pt x="12" y="0"/>
                      </a:lnTo>
                      <a:lnTo>
                        <a:pt x="17" y="0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3" y="4"/>
                      </a:lnTo>
                      <a:lnTo>
                        <a:pt x="24" y="7"/>
                      </a:lnTo>
                      <a:lnTo>
                        <a:pt x="23" y="9"/>
                      </a:lnTo>
                      <a:lnTo>
                        <a:pt x="20" y="11"/>
                      </a:lnTo>
                      <a:lnTo>
                        <a:pt x="20" y="11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66" name="Freeform 77">
                  <a:extLst>
                    <a:ext uri="{FF2B5EF4-FFF2-40B4-BE49-F238E27FC236}">
                      <a16:creationId xmlns:a16="http://schemas.microsoft.com/office/drawing/2014/main" id="{5048BDCD-8CFB-A473-4991-8A70CC1FA07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01" y="2086"/>
                  <a:ext cx="8" cy="5"/>
                </a:xfrm>
                <a:custGeom>
                  <a:avLst/>
                  <a:gdLst>
                    <a:gd name="T0" fmla="*/ 20 w 24"/>
                    <a:gd name="T1" fmla="*/ 2 h 14"/>
                    <a:gd name="T2" fmla="*/ 20 w 24"/>
                    <a:gd name="T3" fmla="*/ 2 h 14"/>
                    <a:gd name="T4" fmla="*/ 17 w 24"/>
                    <a:gd name="T5" fmla="*/ 1 h 14"/>
                    <a:gd name="T6" fmla="*/ 12 w 24"/>
                    <a:gd name="T7" fmla="*/ 0 h 14"/>
                    <a:gd name="T8" fmla="*/ 7 w 24"/>
                    <a:gd name="T9" fmla="*/ 1 h 14"/>
                    <a:gd name="T10" fmla="*/ 4 w 24"/>
                    <a:gd name="T11" fmla="*/ 2 h 14"/>
                    <a:gd name="T12" fmla="*/ 4 w 24"/>
                    <a:gd name="T13" fmla="*/ 2 h 14"/>
                    <a:gd name="T14" fmla="*/ 1 w 24"/>
                    <a:gd name="T15" fmla="*/ 5 h 14"/>
                    <a:gd name="T16" fmla="*/ 0 w 24"/>
                    <a:gd name="T17" fmla="*/ 8 h 14"/>
                    <a:gd name="T18" fmla="*/ 1 w 24"/>
                    <a:gd name="T19" fmla="*/ 10 h 14"/>
                    <a:gd name="T20" fmla="*/ 3 w 24"/>
                    <a:gd name="T21" fmla="*/ 12 h 14"/>
                    <a:gd name="T22" fmla="*/ 3 w 24"/>
                    <a:gd name="T23" fmla="*/ 12 h 14"/>
                    <a:gd name="T24" fmla="*/ 7 w 24"/>
                    <a:gd name="T25" fmla="*/ 14 h 14"/>
                    <a:gd name="T26" fmla="*/ 12 w 24"/>
                    <a:gd name="T27" fmla="*/ 14 h 14"/>
                    <a:gd name="T28" fmla="*/ 16 w 24"/>
                    <a:gd name="T29" fmla="*/ 14 h 14"/>
                    <a:gd name="T30" fmla="*/ 20 w 24"/>
                    <a:gd name="T31" fmla="*/ 13 h 14"/>
                    <a:gd name="T32" fmla="*/ 20 w 24"/>
                    <a:gd name="T33" fmla="*/ 13 h 14"/>
                    <a:gd name="T34" fmla="*/ 23 w 24"/>
                    <a:gd name="T35" fmla="*/ 10 h 14"/>
                    <a:gd name="T36" fmla="*/ 24 w 24"/>
                    <a:gd name="T37" fmla="*/ 8 h 14"/>
                    <a:gd name="T38" fmla="*/ 23 w 24"/>
                    <a:gd name="T39" fmla="*/ 6 h 14"/>
                    <a:gd name="T40" fmla="*/ 20 w 24"/>
                    <a:gd name="T41" fmla="*/ 2 h 14"/>
                    <a:gd name="T42" fmla="*/ 20 w 24"/>
                    <a:gd name="T43" fmla="*/ 2 h 14"/>
                    <a:gd name="T44" fmla="*/ 16 w 24"/>
                    <a:gd name="T45" fmla="*/ 10 h 14"/>
                    <a:gd name="T46" fmla="*/ 16 w 24"/>
                    <a:gd name="T47" fmla="*/ 10 h 14"/>
                    <a:gd name="T48" fmla="*/ 12 w 24"/>
                    <a:gd name="T49" fmla="*/ 11 h 14"/>
                    <a:gd name="T50" fmla="*/ 7 w 24"/>
                    <a:gd name="T51" fmla="*/ 10 h 14"/>
                    <a:gd name="T52" fmla="*/ 7 w 24"/>
                    <a:gd name="T53" fmla="*/ 10 h 14"/>
                    <a:gd name="T54" fmla="*/ 6 w 24"/>
                    <a:gd name="T55" fmla="*/ 9 h 14"/>
                    <a:gd name="T56" fmla="*/ 6 w 24"/>
                    <a:gd name="T57" fmla="*/ 8 h 14"/>
                    <a:gd name="T58" fmla="*/ 6 w 24"/>
                    <a:gd name="T59" fmla="*/ 7 h 14"/>
                    <a:gd name="T60" fmla="*/ 8 w 24"/>
                    <a:gd name="T61" fmla="*/ 6 h 14"/>
                    <a:gd name="T62" fmla="*/ 8 w 24"/>
                    <a:gd name="T63" fmla="*/ 6 h 14"/>
                    <a:gd name="T64" fmla="*/ 12 w 24"/>
                    <a:gd name="T65" fmla="*/ 5 h 14"/>
                    <a:gd name="T66" fmla="*/ 16 w 24"/>
                    <a:gd name="T67" fmla="*/ 6 h 14"/>
                    <a:gd name="T68" fmla="*/ 16 w 24"/>
                    <a:gd name="T69" fmla="*/ 6 h 14"/>
                    <a:gd name="T70" fmla="*/ 17 w 24"/>
                    <a:gd name="T71" fmla="*/ 7 h 14"/>
                    <a:gd name="T72" fmla="*/ 18 w 24"/>
                    <a:gd name="T73" fmla="*/ 8 h 14"/>
                    <a:gd name="T74" fmla="*/ 17 w 24"/>
                    <a:gd name="T75" fmla="*/ 9 h 14"/>
                    <a:gd name="T76" fmla="*/ 16 w 24"/>
                    <a:gd name="T77" fmla="*/ 10 h 14"/>
                    <a:gd name="T78" fmla="*/ 16 w 24"/>
                    <a:gd name="T79" fmla="*/ 1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4" h="14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7" y="1"/>
                      </a:lnTo>
                      <a:lnTo>
                        <a:pt x="12" y="0"/>
                      </a:lnTo>
                      <a:lnTo>
                        <a:pt x="7" y="1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1" y="5"/>
                      </a:lnTo>
                      <a:lnTo>
                        <a:pt x="0" y="8"/>
                      </a:lnTo>
                      <a:lnTo>
                        <a:pt x="1" y="10"/>
                      </a:lnTo>
                      <a:lnTo>
                        <a:pt x="3" y="12"/>
                      </a:lnTo>
                      <a:lnTo>
                        <a:pt x="3" y="12"/>
                      </a:lnTo>
                      <a:lnTo>
                        <a:pt x="7" y="14"/>
                      </a:lnTo>
                      <a:lnTo>
                        <a:pt x="12" y="14"/>
                      </a:lnTo>
                      <a:lnTo>
                        <a:pt x="16" y="14"/>
                      </a:lnTo>
                      <a:lnTo>
                        <a:pt x="20" y="13"/>
                      </a:lnTo>
                      <a:lnTo>
                        <a:pt x="20" y="13"/>
                      </a:lnTo>
                      <a:lnTo>
                        <a:pt x="23" y="10"/>
                      </a:lnTo>
                      <a:lnTo>
                        <a:pt x="24" y="8"/>
                      </a:lnTo>
                      <a:lnTo>
                        <a:pt x="23" y="6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6" y="10"/>
                      </a:moveTo>
                      <a:lnTo>
                        <a:pt x="16" y="10"/>
                      </a:lnTo>
                      <a:lnTo>
                        <a:pt x="12" y="11"/>
                      </a:lnTo>
                      <a:lnTo>
                        <a:pt x="7" y="10"/>
                      </a:lnTo>
                      <a:lnTo>
                        <a:pt x="7" y="10"/>
                      </a:lnTo>
                      <a:lnTo>
                        <a:pt x="6" y="9"/>
                      </a:lnTo>
                      <a:lnTo>
                        <a:pt x="6" y="8"/>
                      </a:lnTo>
                      <a:lnTo>
                        <a:pt x="6" y="7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12" y="5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7" y="7"/>
                      </a:lnTo>
                      <a:lnTo>
                        <a:pt x="18" y="8"/>
                      </a:lnTo>
                      <a:lnTo>
                        <a:pt x="17" y="9"/>
                      </a:lnTo>
                      <a:lnTo>
                        <a:pt x="16" y="10"/>
                      </a:lnTo>
                      <a:lnTo>
                        <a:pt x="16" y="10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67" name="Freeform 78">
                  <a:extLst>
                    <a:ext uri="{FF2B5EF4-FFF2-40B4-BE49-F238E27FC236}">
                      <a16:creationId xmlns:a16="http://schemas.microsoft.com/office/drawing/2014/main" id="{A786C2FD-AA2F-BC7C-6716-D1E91159EC7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01" y="2086"/>
                  <a:ext cx="8" cy="6"/>
                </a:xfrm>
                <a:custGeom>
                  <a:avLst/>
                  <a:gdLst>
                    <a:gd name="T0" fmla="*/ 21 w 24"/>
                    <a:gd name="T1" fmla="*/ 2 h 17"/>
                    <a:gd name="T2" fmla="*/ 21 w 24"/>
                    <a:gd name="T3" fmla="*/ 2 h 17"/>
                    <a:gd name="T4" fmla="*/ 15 w 24"/>
                    <a:gd name="T5" fmla="*/ 1 h 17"/>
                    <a:gd name="T6" fmla="*/ 8 w 24"/>
                    <a:gd name="T7" fmla="*/ 1 h 17"/>
                    <a:gd name="T8" fmla="*/ 3 w 24"/>
                    <a:gd name="T9" fmla="*/ 3 h 17"/>
                    <a:gd name="T10" fmla="*/ 1 w 24"/>
                    <a:gd name="T11" fmla="*/ 5 h 17"/>
                    <a:gd name="T12" fmla="*/ 0 w 24"/>
                    <a:gd name="T13" fmla="*/ 7 h 17"/>
                    <a:gd name="T14" fmla="*/ 0 w 24"/>
                    <a:gd name="T15" fmla="*/ 7 h 17"/>
                    <a:gd name="T16" fmla="*/ 0 w 24"/>
                    <a:gd name="T17" fmla="*/ 10 h 17"/>
                    <a:gd name="T18" fmla="*/ 1 w 24"/>
                    <a:gd name="T19" fmla="*/ 13 h 17"/>
                    <a:gd name="T20" fmla="*/ 3 w 24"/>
                    <a:gd name="T21" fmla="*/ 15 h 17"/>
                    <a:gd name="T22" fmla="*/ 5 w 24"/>
                    <a:gd name="T23" fmla="*/ 16 h 17"/>
                    <a:gd name="T24" fmla="*/ 9 w 24"/>
                    <a:gd name="T25" fmla="*/ 17 h 17"/>
                    <a:gd name="T26" fmla="*/ 13 w 24"/>
                    <a:gd name="T27" fmla="*/ 17 h 17"/>
                    <a:gd name="T28" fmla="*/ 17 w 24"/>
                    <a:gd name="T29" fmla="*/ 16 h 17"/>
                    <a:gd name="T30" fmla="*/ 20 w 24"/>
                    <a:gd name="T31" fmla="*/ 15 h 17"/>
                    <a:gd name="T32" fmla="*/ 20 w 24"/>
                    <a:gd name="T33" fmla="*/ 15 h 17"/>
                    <a:gd name="T34" fmla="*/ 20 w 24"/>
                    <a:gd name="T35" fmla="*/ 15 h 17"/>
                    <a:gd name="T36" fmla="*/ 23 w 24"/>
                    <a:gd name="T37" fmla="*/ 13 h 17"/>
                    <a:gd name="T38" fmla="*/ 24 w 24"/>
                    <a:gd name="T39" fmla="*/ 12 h 17"/>
                    <a:gd name="T40" fmla="*/ 24 w 24"/>
                    <a:gd name="T41" fmla="*/ 9 h 17"/>
                    <a:gd name="T42" fmla="*/ 24 w 24"/>
                    <a:gd name="T43" fmla="*/ 9 h 17"/>
                    <a:gd name="T44" fmla="*/ 24 w 24"/>
                    <a:gd name="T45" fmla="*/ 7 h 17"/>
                    <a:gd name="T46" fmla="*/ 23 w 24"/>
                    <a:gd name="T47" fmla="*/ 5 h 17"/>
                    <a:gd name="T48" fmla="*/ 21 w 24"/>
                    <a:gd name="T49" fmla="*/ 2 h 17"/>
                    <a:gd name="T50" fmla="*/ 21 w 24"/>
                    <a:gd name="T51" fmla="*/ 2 h 17"/>
                    <a:gd name="T52" fmla="*/ 20 w 24"/>
                    <a:gd name="T53" fmla="*/ 13 h 17"/>
                    <a:gd name="T54" fmla="*/ 20 w 24"/>
                    <a:gd name="T55" fmla="*/ 13 h 17"/>
                    <a:gd name="T56" fmla="*/ 16 w 24"/>
                    <a:gd name="T57" fmla="*/ 14 h 17"/>
                    <a:gd name="T58" fmla="*/ 12 w 24"/>
                    <a:gd name="T59" fmla="*/ 14 h 17"/>
                    <a:gd name="T60" fmla="*/ 7 w 24"/>
                    <a:gd name="T61" fmla="*/ 14 h 17"/>
                    <a:gd name="T62" fmla="*/ 3 w 24"/>
                    <a:gd name="T63" fmla="*/ 12 h 17"/>
                    <a:gd name="T64" fmla="*/ 3 w 24"/>
                    <a:gd name="T65" fmla="*/ 12 h 17"/>
                    <a:gd name="T66" fmla="*/ 1 w 24"/>
                    <a:gd name="T67" fmla="*/ 10 h 17"/>
                    <a:gd name="T68" fmla="*/ 0 w 24"/>
                    <a:gd name="T69" fmla="*/ 8 h 17"/>
                    <a:gd name="T70" fmla="*/ 1 w 24"/>
                    <a:gd name="T71" fmla="*/ 5 h 17"/>
                    <a:gd name="T72" fmla="*/ 4 w 24"/>
                    <a:gd name="T73" fmla="*/ 2 h 17"/>
                    <a:gd name="T74" fmla="*/ 4 w 24"/>
                    <a:gd name="T75" fmla="*/ 2 h 17"/>
                    <a:gd name="T76" fmla="*/ 7 w 24"/>
                    <a:gd name="T77" fmla="*/ 1 h 17"/>
                    <a:gd name="T78" fmla="*/ 12 w 24"/>
                    <a:gd name="T79" fmla="*/ 0 h 17"/>
                    <a:gd name="T80" fmla="*/ 17 w 24"/>
                    <a:gd name="T81" fmla="*/ 1 h 17"/>
                    <a:gd name="T82" fmla="*/ 20 w 24"/>
                    <a:gd name="T83" fmla="*/ 2 h 17"/>
                    <a:gd name="T84" fmla="*/ 20 w 24"/>
                    <a:gd name="T85" fmla="*/ 2 h 17"/>
                    <a:gd name="T86" fmla="*/ 23 w 24"/>
                    <a:gd name="T87" fmla="*/ 6 h 17"/>
                    <a:gd name="T88" fmla="*/ 24 w 24"/>
                    <a:gd name="T89" fmla="*/ 8 h 17"/>
                    <a:gd name="T90" fmla="*/ 23 w 24"/>
                    <a:gd name="T91" fmla="*/ 10 h 17"/>
                    <a:gd name="T92" fmla="*/ 20 w 24"/>
                    <a:gd name="T93" fmla="*/ 13 h 17"/>
                    <a:gd name="T94" fmla="*/ 20 w 24"/>
                    <a:gd name="T95" fmla="*/ 13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4" h="17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15" y="1"/>
                      </a:lnTo>
                      <a:lnTo>
                        <a:pt x="8" y="1"/>
                      </a:lnTo>
                      <a:lnTo>
                        <a:pt x="3" y="3"/>
                      </a:lnTo>
                      <a:lnTo>
                        <a:pt x="1" y="5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10"/>
                      </a:lnTo>
                      <a:lnTo>
                        <a:pt x="1" y="13"/>
                      </a:lnTo>
                      <a:lnTo>
                        <a:pt x="3" y="15"/>
                      </a:lnTo>
                      <a:lnTo>
                        <a:pt x="5" y="16"/>
                      </a:lnTo>
                      <a:lnTo>
                        <a:pt x="9" y="17"/>
                      </a:lnTo>
                      <a:lnTo>
                        <a:pt x="13" y="17"/>
                      </a:lnTo>
                      <a:lnTo>
                        <a:pt x="17" y="16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3" y="13"/>
                      </a:lnTo>
                      <a:lnTo>
                        <a:pt x="24" y="12"/>
                      </a:lnTo>
                      <a:lnTo>
                        <a:pt x="24" y="9"/>
                      </a:lnTo>
                      <a:lnTo>
                        <a:pt x="24" y="9"/>
                      </a:lnTo>
                      <a:lnTo>
                        <a:pt x="24" y="7"/>
                      </a:lnTo>
                      <a:lnTo>
                        <a:pt x="23" y="5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20" y="13"/>
                      </a:moveTo>
                      <a:lnTo>
                        <a:pt x="20" y="13"/>
                      </a:lnTo>
                      <a:lnTo>
                        <a:pt x="16" y="14"/>
                      </a:lnTo>
                      <a:lnTo>
                        <a:pt x="12" y="14"/>
                      </a:lnTo>
                      <a:lnTo>
                        <a:pt x="7" y="14"/>
                      </a:lnTo>
                      <a:lnTo>
                        <a:pt x="3" y="12"/>
                      </a:lnTo>
                      <a:lnTo>
                        <a:pt x="3" y="12"/>
                      </a:lnTo>
                      <a:lnTo>
                        <a:pt x="1" y="10"/>
                      </a:lnTo>
                      <a:lnTo>
                        <a:pt x="0" y="8"/>
                      </a:lnTo>
                      <a:lnTo>
                        <a:pt x="1" y="5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7" y="1"/>
                      </a:lnTo>
                      <a:lnTo>
                        <a:pt x="12" y="0"/>
                      </a:lnTo>
                      <a:lnTo>
                        <a:pt x="17" y="1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3" y="6"/>
                      </a:lnTo>
                      <a:lnTo>
                        <a:pt x="24" y="8"/>
                      </a:lnTo>
                      <a:lnTo>
                        <a:pt x="23" y="10"/>
                      </a:lnTo>
                      <a:lnTo>
                        <a:pt x="20" y="13"/>
                      </a:lnTo>
                      <a:lnTo>
                        <a:pt x="20" y="13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68" name="Freeform 79">
                  <a:extLst>
                    <a:ext uri="{FF2B5EF4-FFF2-40B4-BE49-F238E27FC236}">
                      <a16:creationId xmlns:a16="http://schemas.microsoft.com/office/drawing/2014/main" id="{64D01153-5D89-C64A-D916-78AE18E8B1D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01" y="2085"/>
                  <a:ext cx="8" cy="4"/>
                </a:xfrm>
                <a:custGeom>
                  <a:avLst/>
                  <a:gdLst>
                    <a:gd name="T0" fmla="*/ 20 w 24"/>
                    <a:gd name="T1" fmla="*/ 2 h 14"/>
                    <a:gd name="T2" fmla="*/ 20 w 24"/>
                    <a:gd name="T3" fmla="*/ 2 h 14"/>
                    <a:gd name="T4" fmla="*/ 17 w 24"/>
                    <a:gd name="T5" fmla="*/ 0 h 14"/>
                    <a:gd name="T6" fmla="*/ 12 w 24"/>
                    <a:gd name="T7" fmla="*/ 0 h 14"/>
                    <a:gd name="T8" fmla="*/ 7 w 24"/>
                    <a:gd name="T9" fmla="*/ 0 h 14"/>
                    <a:gd name="T10" fmla="*/ 4 w 24"/>
                    <a:gd name="T11" fmla="*/ 2 h 14"/>
                    <a:gd name="T12" fmla="*/ 4 w 24"/>
                    <a:gd name="T13" fmla="*/ 2 h 14"/>
                    <a:gd name="T14" fmla="*/ 1 w 24"/>
                    <a:gd name="T15" fmla="*/ 4 h 14"/>
                    <a:gd name="T16" fmla="*/ 0 w 24"/>
                    <a:gd name="T17" fmla="*/ 6 h 14"/>
                    <a:gd name="T18" fmla="*/ 1 w 24"/>
                    <a:gd name="T19" fmla="*/ 10 h 14"/>
                    <a:gd name="T20" fmla="*/ 3 w 24"/>
                    <a:gd name="T21" fmla="*/ 12 h 14"/>
                    <a:gd name="T22" fmla="*/ 3 w 24"/>
                    <a:gd name="T23" fmla="*/ 12 h 14"/>
                    <a:gd name="T24" fmla="*/ 7 w 24"/>
                    <a:gd name="T25" fmla="*/ 13 h 14"/>
                    <a:gd name="T26" fmla="*/ 12 w 24"/>
                    <a:gd name="T27" fmla="*/ 14 h 14"/>
                    <a:gd name="T28" fmla="*/ 16 w 24"/>
                    <a:gd name="T29" fmla="*/ 13 h 14"/>
                    <a:gd name="T30" fmla="*/ 20 w 24"/>
                    <a:gd name="T31" fmla="*/ 12 h 14"/>
                    <a:gd name="T32" fmla="*/ 20 w 24"/>
                    <a:gd name="T33" fmla="*/ 12 h 14"/>
                    <a:gd name="T34" fmla="*/ 23 w 24"/>
                    <a:gd name="T35" fmla="*/ 10 h 14"/>
                    <a:gd name="T36" fmla="*/ 24 w 24"/>
                    <a:gd name="T37" fmla="*/ 6 h 14"/>
                    <a:gd name="T38" fmla="*/ 23 w 24"/>
                    <a:gd name="T39" fmla="*/ 4 h 14"/>
                    <a:gd name="T40" fmla="*/ 20 w 24"/>
                    <a:gd name="T41" fmla="*/ 2 h 14"/>
                    <a:gd name="T42" fmla="*/ 20 w 24"/>
                    <a:gd name="T43" fmla="*/ 2 h 14"/>
                    <a:gd name="T44" fmla="*/ 16 w 24"/>
                    <a:gd name="T45" fmla="*/ 10 h 14"/>
                    <a:gd name="T46" fmla="*/ 16 w 24"/>
                    <a:gd name="T47" fmla="*/ 10 h 14"/>
                    <a:gd name="T48" fmla="*/ 12 w 24"/>
                    <a:gd name="T49" fmla="*/ 10 h 14"/>
                    <a:gd name="T50" fmla="*/ 7 w 24"/>
                    <a:gd name="T51" fmla="*/ 8 h 14"/>
                    <a:gd name="T52" fmla="*/ 7 w 24"/>
                    <a:gd name="T53" fmla="*/ 8 h 14"/>
                    <a:gd name="T54" fmla="*/ 6 w 24"/>
                    <a:gd name="T55" fmla="*/ 7 h 14"/>
                    <a:gd name="T56" fmla="*/ 6 w 24"/>
                    <a:gd name="T57" fmla="*/ 6 h 14"/>
                    <a:gd name="T58" fmla="*/ 6 w 24"/>
                    <a:gd name="T59" fmla="*/ 5 h 14"/>
                    <a:gd name="T60" fmla="*/ 8 w 24"/>
                    <a:gd name="T61" fmla="*/ 4 h 14"/>
                    <a:gd name="T62" fmla="*/ 8 w 24"/>
                    <a:gd name="T63" fmla="*/ 4 h 14"/>
                    <a:gd name="T64" fmla="*/ 12 w 24"/>
                    <a:gd name="T65" fmla="*/ 3 h 14"/>
                    <a:gd name="T66" fmla="*/ 16 w 24"/>
                    <a:gd name="T67" fmla="*/ 4 h 14"/>
                    <a:gd name="T68" fmla="*/ 16 w 24"/>
                    <a:gd name="T69" fmla="*/ 4 h 14"/>
                    <a:gd name="T70" fmla="*/ 17 w 24"/>
                    <a:gd name="T71" fmla="*/ 5 h 14"/>
                    <a:gd name="T72" fmla="*/ 18 w 24"/>
                    <a:gd name="T73" fmla="*/ 6 h 14"/>
                    <a:gd name="T74" fmla="*/ 17 w 24"/>
                    <a:gd name="T75" fmla="*/ 8 h 14"/>
                    <a:gd name="T76" fmla="*/ 16 w 24"/>
                    <a:gd name="T77" fmla="*/ 10 h 14"/>
                    <a:gd name="T78" fmla="*/ 16 w 24"/>
                    <a:gd name="T79" fmla="*/ 1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4" h="14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7" y="0"/>
                      </a:lnTo>
                      <a:lnTo>
                        <a:pt x="12" y="0"/>
                      </a:lnTo>
                      <a:lnTo>
                        <a:pt x="7" y="0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1" y="10"/>
                      </a:lnTo>
                      <a:lnTo>
                        <a:pt x="3" y="12"/>
                      </a:lnTo>
                      <a:lnTo>
                        <a:pt x="3" y="12"/>
                      </a:lnTo>
                      <a:lnTo>
                        <a:pt x="7" y="13"/>
                      </a:lnTo>
                      <a:lnTo>
                        <a:pt x="12" y="14"/>
                      </a:lnTo>
                      <a:lnTo>
                        <a:pt x="16" y="13"/>
                      </a:lnTo>
                      <a:lnTo>
                        <a:pt x="20" y="12"/>
                      </a:lnTo>
                      <a:lnTo>
                        <a:pt x="20" y="12"/>
                      </a:lnTo>
                      <a:lnTo>
                        <a:pt x="23" y="10"/>
                      </a:lnTo>
                      <a:lnTo>
                        <a:pt x="24" y="6"/>
                      </a:lnTo>
                      <a:lnTo>
                        <a:pt x="23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6" y="10"/>
                      </a:moveTo>
                      <a:lnTo>
                        <a:pt x="16" y="10"/>
                      </a:lnTo>
                      <a:lnTo>
                        <a:pt x="12" y="10"/>
                      </a:lnTo>
                      <a:lnTo>
                        <a:pt x="7" y="8"/>
                      </a:lnTo>
                      <a:lnTo>
                        <a:pt x="7" y="8"/>
                      </a:lnTo>
                      <a:lnTo>
                        <a:pt x="6" y="7"/>
                      </a:lnTo>
                      <a:lnTo>
                        <a:pt x="6" y="6"/>
                      </a:lnTo>
                      <a:lnTo>
                        <a:pt x="6" y="5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12" y="3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7" y="5"/>
                      </a:lnTo>
                      <a:lnTo>
                        <a:pt x="18" y="6"/>
                      </a:lnTo>
                      <a:lnTo>
                        <a:pt x="17" y="8"/>
                      </a:lnTo>
                      <a:lnTo>
                        <a:pt x="16" y="10"/>
                      </a:lnTo>
                      <a:lnTo>
                        <a:pt x="16" y="10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69" name="Freeform 80">
                  <a:extLst>
                    <a:ext uri="{FF2B5EF4-FFF2-40B4-BE49-F238E27FC236}">
                      <a16:creationId xmlns:a16="http://schemas.microsoft.com/office/drawing/2014/main" id="{EAC87491-306A-2FC4-E825-6487DB61B1F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01" y="2085"/>
                  <a:ext cx="8" cy="5"/>
                </a:xfrm>
                <a:custGeom>
                  <a:avLst/>
                  <a:gdLst>
                    <a:gd name="T0" fmla="*/ 21 w 24"/>
                    <a:gd name="T1" fmla="*/ 2 h 16"/>
                    <a:gd name="T2" fmla="*/ 21 w 24"/>
                    <a:gd name="T3" fmla="*/ 2 h 16"/>
                    <a:gd name="T4" fmla="*/ 15 w 24"/>
                    <a:gd name="T5" fmla="*/ 0 h 16"/>
                    <a:gd name="T6" fmla="*/ 8 w 24"/>
                    <a:gd name="T7" fmla="*/ 0 h 16"/>
                    <a:gd name="T8" fmla="*/ 3 w 24"/>
                    <a:gd name="T9" fmla="*/ 2 h 16"/>
                    <a:gd name="T10" fmla="*/ 1 w 24"/>
                    <a:gd name="T11" fmla="*/ 4 h 16"/>
                    <a:gd name="T12" fmla="*/ 0 w 24"/>
                    <a:gd name="T13" fmla="*/ 6 h 16"/>
                    <a:gd name="T14" fmla="*/ 0 w 24"/>
                    <a:gd name="T15" fmla="*/ 6 h 16"/>
                    <a:gd name="T16" fmla="*/ 0 w 24"/>
                    <a:gd name="T17" fmla="*/ 10 h 16"/>
                    <a:gd name="T18" fmla="*/ 1 w 24"/>
                    <a:gd name="T19" fmla="*/ 12 h 16"/>
                    <a:gd name="T20" fmla="*/ 3 w 24"/>
                    <a:gd name="T21" fmla="*/ 14 h 16"/>
                    <a:gd name="T22" fmla="*/ 5 w 24"/>
                    <a:gd name="T23" fmla="*/ 15 h 16"/>
                    <a:gd name="T24" fmla="*/ 9 w 24"/>
                    <a:gd name="T25" fmla="*/ 16 h 16"/>
                    <a:gd name="T26" fmla="*/ 13 w 24"/>
                    <a:gd name="T27" fmla="*/ 16 h 16"/>
                    <a:gd name="T28" fmla="*/ 17 w 24"/>
                    <a:gd name="T29" fmla="*/ 16 h 16"/>
                    <a:gd name="T30" fmla="*/ 20 w 24"/>
                    <a:gd name="T31" fmla="*/ 14 h 16"/>
                    <a:gd name="T32" fmla="*/ 20 w 24"/>
                    <a:gd name="T33" fmla="*/ 14 h 16"/>
                    <a:gd name="T34" fmla="*/ 20 w 24"/>
                    <a:gd name="T35" fmla="*/ 14 h 16"/>
                    <a:gd name="T36" fmla="*/ 20 w 24"/>
                    <a:gd name="T37" fmla="*/ 14 h 16"/>
                    <a:gd name="T38" fmla="*/ 23 w 24"/>
                    <a:gd name="T39" fmla="*/ 13 h 16"/>
                    <a:gd name="T40" fmla="*/ 24 w 24"/>
                    <a:gd name="T41" fmla="*/ 11 h 16"/>
                    <a:gd name="T42" fmla="*/ 24 w 24"/>
                    <a:gd name="T43" fmla="*/ 8 h 16"/>
                    <a:gd name="T44" fmla="*/ 24 w 24"/>
                    <a:gd name="T45" fmla="*/ 8 h 16"/>
                    <a:gd name="T46" fmla="*/ 24 w 24"/>
                    <a:gd name="T47" fmla="*/ 5 h 16"/>
                    <a:gd name="T48" fmla="*/ 23 w 24"/>
                    <a:gd name="T49" fmla="*/ 4 h 16"/>
                    <a:gd name="T50" fmla="*/ 21 w 24"/>
                    <a:gd name="T51" fmla="*/ 2 h 16"/>
                    <a:gd name="T52" fmla="*/ 21 w 24"/>
                    <a:gd name="T53" fmla="*/ 2 h 16"/>
                    <a:gd name="T54" fmla="*/ 20 w 24"/>
                    <a:gd name="T55" fmla="*/ 12 h 16"/>
                    <a:gd name="T56" fmla="*/ 20 w 24"/>
                    <a:gd name="T57" fmla="*/ 12 h 16"/>
                    <a:gd name="T58" fmla="*/ 16 w 24"/>
                    <a:gd name="T59" fmla="*/ 13 h 16"/>
                    <a:gd name="T60" fmla="*/ 12 w 24"/>
                    <a:gd name="T61" fmla="*/ 14 h 16"/>
                    <a:gd name="T62" fmla="*/ 7 w 24"/>
                    <a:gd name="T63" fmla="*/ 13 h 16"/>
                    <a:gd name="T64" fmla="*/ 3 w 24"/>
                    <a:gd name="T65" fmla="*/ 12 h 16"/>
                    <a:gd name="T66" fmla="*/ 3 w 24"/>
                    <a:gd name="T67" fmla="*/ 12 h 16"/>
                    <a:gd name="T68" fmla="*/ 1 w 24"/>
                    <a:gd name="T69" fmla="*/ 10 h 16"/>
                    <a:gd name="T70" fmla="*/ 0 w 24"/>
                    <a:gd name="T71" fmla="*/ 6 h 16"/>
                    <a:gd name="T72" fmla="*/ 1 w 24"/>
                    <a:gd name="T73" fmla="*/ 4 h 16"/>
                    <a:gd name="T74" fmla="*/ 4 w 24"/>
                    <a:gd name="T75" fmla="*/ 2 h 16"/>
                    <a:gd name="T76" fmla="*/ 4 w 24"/>
                    <a:gd name="T77" fmla="*/ 2 h 16"/>
                    <a:gd name="T78" fmla="*/ 7 w 24"/>
                    <a:gd name="T79" fmla="*/ 0 h 16"/>
                    <a:gd name="T80" fmla="*/ 12 w 24"/>
                    <a:gd name="T81" fmla="*/ 0 h 16"/>
                    <a:gd name="T82" fmla="*/ 17 w 24"/>
                    <a:gd name="T83" fmla="*/ 0 h 16"/>
                    <a:gd name="T84" fmla="*/ 20 w 24"/>
                    <a:gd name="T85" fmla="*/ 2 h 16"/>
                    <a:gd name="T86" fmla="*/ 20 w 24"/>
                    <a:gd name="T87" fmla="*/ 2 h 16"/>
                    <a:gd name="T88" fmla="*/ 23 w 24"/>
                    <a:gd name="T89" fmla="*/ 4 h 16"/>
                    <a:gd name="T90" fmla="*/ 24 w 24"/>
                    <a:gd name="T91" fmla="*/ 6 h 16"/>
                    <a:gd name="T92" fmla="*/ 23 w 24"/>
                    <a:gd name="T93" fmla="*/ 10 h 16"/>
                    <a:gd name="T94" fmla="*/ 20 w 24"/>
                    <a:gd name="T95" fmla="*/ 12 h 16"/>
                    <a:gd name="T96" fmla="*/ 20 w 24"/>
                    <a:gd name="T97" fmla="*/ 1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4" h="16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15" y="0"/>
                      </a:lnTo>
                      <a:lnTo>
                        <a:pt x="8" y="0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10"/>
                      </a:lnTo>
                      <a:lnTo>
                        <a:pt x="1" y="12"/>
                      </a:lnTo>
                      <a:lnTo>
                        <a:pt x="3" y="14"/>
                      </a:lnTo>
                      <a:lnTo>
                        <a:pt x="5" y="15"/>
                      </a:lnTo>
                      <a:lnTo>
                        <a:pt x="9" y="16"/>
                      </a:lnTo>
                      <a:lnTo>
                        <a:pt x="13" y="16"/>
                      </a:lnTo>
                      <a:lnTo>
                        <a:pt x="17" y="16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3" y="13"/>
                      </a:lnTo>
                      <a:lnTo>
                        <a:pt x="24" y="11"/>
                      </a:lnTo>
                      <a:lnTo>
                        <a:pt x="24" y="8"/>
                      </a:lnTo>
                      <a:lnTo>
                        <a:pt x="24" y="8"/>
                      </a:lnTo>
                      <a:lnTo>
                        <a:pt x="24" y="5"/>
                      </a:lnTo>
                      <a:lnTo>
                        <a:pt x="23" y="4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20" y="12"/>
                      </a:moveTo>
                      <a:lnTo>
                        <a:pt x="20" y="12"/>
                      </a:lnTo>
                      <a:lnTo>
                        <a:pt x="16" y="13"/>
                      </a:lnTo>
                      <a:lnTo>
                        <a:pt x="12" y="14"/>
                      </a:lnTo>
                      <a:lnTo>
                        <a:pt x="7" y="13"/>
                      </a:lnTo>
                      <a:lnTo>
                        <a:pt x="3" y="12"/>
                      </a:lnTo>
                      <a:lnTo>
                        <a:pt x="3" y="12"/>
                      </a:lnTo>
                      <a:lnTo>
                        <a:pt x="1" y="10"/>
                      </a:lnTo>
                      <a:lnTo>
                        <a:pt x="0" y="6"/>
                      </a:lnTo>
                      <a:lnTo>
                        <a:pt x="1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7" y="0"/>
                      </a:lnTo>
                      <a:lnTo>
                        <a:pt x="12" y="0"/>
                      </a:lnTo>
                      <a:lnTo>
                        <a:pt x="17" y="0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3" y="4"/>
                      </a:lnTo>
                      <a:lnTo>
                        <a:pt x="24" y="6"/>
                      </a:lnTo>
                      <a:lnTo>
                        <a:pt x="23" y="10"/>
                      </a:lnTo>
                      <a:lnTo>
                        <a:pt x="20" y="12"/>
                      </a:lnTo>
                      <a:lnTo>
                        <a:pt x="20" y="12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70" name="Freeform 81">
                  <a:extLst>
                    <a:ext uri="{FF2B5EF4-FFF2-40B4-BE49-F238E27FC236}">
                      <a16:creationId xmlns:a16="http://schemas.microsoft.com/office/drawing/2014/main" id="{051300FA-CD06-72E3-F8FD-DFD060792CA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01" y="2083"/>
                  <a:ext cx="8" cy="4"/>
                </a:xfrm>
                <a:custGeom>
                  <a:avLst/>
                  <a:gdLst>
                    <a:gd name="T0" fmla="*/ 20 w 24"/>
                    <a:gd name="T1" fmla="*/ 2 h 13"/>
                    <a:gd name="T2" fmla="*/ 20 w 24"/>
                    <a:gd name="T3" fmla="*/ 2 h 13"/>
                    <a:gd name="T4" fmla="*/ 17 w 24"/>
                    <a:gd name="T5" fmla="*/ 1 h 13"/>
                    <a:gd name="T6" fmla="*/ 13 w 24"/>
                    <a:gd name="T7" fmla="*/ 0 h 13"/>
                    <a:gd name="T8" fmla="*/ 7 w 24"/>
                    <a:gd name="T9" fmla="*/ 1 h 13"/>
                    <a:gd name="T10" fmla="*/ 4 w 24"/>
                    <a:gd name="T11" fmla="*/ 2 h 13"/>
                    <a:gd name="T12" fmla="*/ 4 w 24"/>
                    <a:gd name="T13" fmla="*/ 2 h 13"/>
                    <a:gd name="T14" fmla="*/ 1 w 24"/>
                    <a:gd name="T15" fmla="*/ 4 h 13"/>
                    <a:gd name="T16" fmla="*/ 0 w 24"/>
                    <a:gd name="T17" fmla="*/ 7 h 13"/>
                    <a:gd name="T18" fmla="*/ 1 w 24"/>
                    <a:gd name="T19" fmla="*/ 9 h 13"/>
                    <a:gd name="T20" fmla="*/ 3 w 24"/>
                    <a:gd name="T21" fmla="*/ 11 h 13"/>
                    <a:gd name="T22" fmla="*/ 3 w 24"/>
                    <a:gd name="T23" fmla="*/ 11 h 13"/>
                    <a:gd name="T24" fmla="*/ 7 w 24"/>
                    <a:gd name="T25" fmla="*/ 13 h 13"/>
                    <a:gd name="T26" fmla="*/ 12 w 24"/>
                    <a:gd name="T27" fmla="*/ 13 h 13"/>
                    <a:gd name="T28" fmla="*/ 16 w 24"/>
                    <a:gd name="T29" fmla="*/ 13 h 13"/>
                    <a:gd name="T30" fmla="*/ 20 w 24"/>
                    <a:gd name="T31" fmla="*/ 11 h 13"/>
                    <a:gd name="T32" fmla="*/ 20 w 24"/>
                    <a:gd name="T33" fmla="*/ 11 h 13"/>
                    <a:gd name="T34" fmla="*/ 23 w 24"/>
                    <a:gd name="T35" fmla="*/ 9 h 13"/>
                    <a:gd name="T36" fmla="*/ 24 w 24"/>
                    <a:gd name="T37" fmla="*/ 7 h 13"/>
                    <a:gd name="T38" fmla="*/ 23 w 24"/>
                    <a:gd name="T39" fmla="*/ 4 h 13"/>
                    <a:gd name="T40" fmla="*/ 20 w 24"/>
                    <a:gd name="T41" fmla="*/ 2 h 13"/>
                    <a:gd name="T42" fmla="*/ 20 w 24"/>
                    <a:gd name="T43" fmla="*/ 2 h 13"/>
                    <a:gd name="T44" fmla="*/ 16 w 24"/>
                    <a:gd name="T45" fmla="*/ 9 h 13"/>
                    <a:gd name="T46" fmla="*/ 16 w 24"/>
                    <a:gd name="T47" fmla="*/ 9 h 13"/>
                    <a:gd name="T48" fmla="*/ 12 w 24"/>
                    <a:gd name="T49" fmla="*/ 10 h 13"/>
                    <a:gd name="T50" fmla="*/ 7 w 24"/>
                    <a:gd name="T51" fmla="*/ 9 h 13"/>
                    <a:gd name="T52" fmla="*/ 7 w 24"/>
                    <a:gd name="T53" fmla="*/ 9 h 13"/>
                    <a:gd name="T54" fmla="*/ 6 w 24"/>
                    <a:gd name="T55" fmla="*/ 8 h 13"/>
                    <a:gd name="T56" fmla="*/ 6 w 24"/>
                    <a:gd name="T57" fmla="*/ 7 h 13"/>
                    <a:gd name="T58" fmla="*/ 6 w 24"/>
                    <a:gd name="T59" fmla="*/ 5 h 13"/>
                    <a:gd name="T60" fmla="*/ 8 w 24"/>
                    <a:gd name="T61" fmla="*/ 4 h 13"/>
                    <a:gd name="T62" fmla="*/ 8 w 24"/>
                    <a:gd name="T63" fmla="*/ 4 h 13"/>
                    <a:gd name="T64" fmla="*/ 12 w 24"/>
                    <a:gd name="T65" fmla="*/ 4 h 13"/>
                    <a:gd name="T66" fmla="*/ 16 w 24"/>
                    <a:gd name="T67" fmla="*/ 5 h 13"/>
                    <a:gd name="T68" fmla="*/ 16 w 24"/>
                    <a:gd name="T69" fmla="*/ 5 h 13"/>
                    <a:gd name="T70" fmla="*/ 17 w 24"/>
                    <a:gd name="T71" fmla="*/ 6 h 13"/>
                    <a:gd name="T72" fmla="*/ 18 w 24"/>
                    <a:gd name="T73" fmla="*/ 7 h 13"/>
                    <a:gd name="T74" fmla="*/ 17 w 24"/>
                    <a:gd name="T75" fmla="*/ 8 h 13"/>
                    <a:gd name="T76" fmla="*/ 16 w 24"/>
                    <a:gd name="T77" fmla="*/ 9 h 13"/>
                    <a:gd name="T78" fmla="*/ 16 w 24"/>
                    <a:gd name="T79" fmla="*/ 9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4" h="13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7" y="1"/>
                      </a:lnTo>
                      <a:lnTo>
                        <a:pt x="13" y="0"/>
                      </a:lnTo>
                      <a:lnTo>
                        <a:pt x="7" y="1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1" y="4"/>
                      </a:lnTo>
                      <a:lnTo>
                        <a:pt x="0" y="7"/>
                      </a:lnTo>
                      <a:lnTo>
                        <a:pt x="1" y="9"/>
                      </a:lnTo>
                      <a:lnTo>
                        <a:pt x="3" y="11"/>
                      </a:lnTo>
                      <a:lnTo>
                        <a:pt x="3" y="11"/>
                      </a:lnTo>
                      <a:lnTo>
                        <a:pt x="7" y="13"/>
                      </a:lnTo>
                      <a:lnTo>
                        <a:pt x="12" y="13"/>
                      </a:lnTo>
                      <a:lnTo>
                        <a:pt x="16" y="13"/>
                      </a:lnTo>
                      <a:lnTo>
                        <a:pt x="20" y="11"/>
                      </a:lnTo>
                      <a:lnTo>
                        <a:pt x="20" y="11"/>
                      </a:lnTo>
                      <a:lnTo>
                        <a:pt x="23" y="9"/>
                      </a:lnTo>
                      <a:lnTo>
                        <a:pt x="24" y="7"/>
                      </a:lnTo>
                      <a:lnTo>
                        <a:pt x="23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6" y="9"/>
                      </a:moveTo>
                      <a:lnTo>
                        <a:pt x="16" y="9"/>
                      </a:lnTo>
                      <a:lnTo>
                        <a:pt x="12" y="10"/>
                      </a:lnTo>
                      <a:lnTo>
                        <a:pt x="7" y="9"/>
                      </a:lnTo>
                      <a:lnTo>
                        <a:pt x="7" y="9"/>
                      </a:lnTo>
                      <a:lnTo>
                        <a:pt x="6" y="8"/>
                      </a:lnTo>
                      <a:lnTo>
                        <a:pt x="6" y="7"/>
                      </a:lnTo>
                      <a:lnTo>
                        <a:pt x="6" y="5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12" y="4"/>
                      </a:lnTo>
                      <a:lnTo>
                        <a:pt x="16" y="5"/>
                      </a:lnTo>
                      <a:lnTo>
                        <a:pt x="16" y="5"/>
                      </a:lnTo>
                      <a:lnTo>
                        <a:pt x="17" y="6"/>
                      </a:lnTo>
                      <a:lnTo>
                        <a:pt x="18" y="7"/>
                      </a:lnTo>
                      <a:lnTo>
                        <a:pt x="17" y="8"/>
                      </a:lnTo>
                      <a:lnTo>
                        <a:pt x="16" y="9"/>
                      </a:lnTo>
                      <a:lnTo>
                        <a:pt x="16" y="9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71" name="Freeform 82">
                  <a:extLst>
                    <a:ext uri="{FF2B5EF4-FFF2-40B4-BE49-F238E27FC236}">
                      <a16:creationId xmlns:a16="http://schemas.microsoft.com/office/drawing/2014/main" id="{E6FA4C63-F953-54CE-CF2A-47D580EDC7F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01" y="2083"/>
                  <a:ext cx="8" cy="5"/>
                </a:xfrm>
                <a:custGeom>
                  <a:avLst/>
                  <a:gdLst>
                    <a:gd name="T0" fmla="*/ 21 w 24"/>
                    <a:gd name="T1" fmla="*/ 2 h 17"/>
                    <a:gd name="T2" fmla="*/ 21 w 24"/>
                    <a:gd name="T3" fmla="*/ 2 h 17"/>
                    <a:gd name="T4" fmla="*/ 15 w 24"/>
                    <a:gd name="T5" fmla="*/ 0 h 17"/>
                    <a:gd name="T6" fmla="*/ 8 w 24"/>
                    <a:gd name="T7" fmla="*/ 0 h 17"/>
                    <a:gd name="T8" fmla="*/ 3 w 24"/>
                    <a:gd name="T9" fmla="*/ 2 h 17"/>
                    <a:gd name="T10" fmla="*/ 1 w 24"/>
                    <a:gd name="T11" fmla="*/ 4 h 17"/>
                    <a:gd name="T12" fmla="*/ 0 w 24"/>
                    <a:gd name="T13" fmla="*/ 6 h 17"/>
                    <a:gd name="T14" fmla="*/ 0 w 24"/>
                    <a:gd name="T15" fmla="*/ 6 h 17"/>
                    <a:gd name="T16" fmla="*/ 0 w 24"/>
                    <a:gd name="T17" fmla="*/ 9 h 17"/>
                    <a:gd name="T18" fmla="*/ 1 w 24"/>
                    <a:gd name="T19" fmla="*/ 11 h 17"/>
                    <a:gd name="T20" fmla="*/ 3 w 24"/>
                    <a:gd name="T21" fmla="*/ 13 h 17"/>
                    <a:gd name="T22" fmla="*/ 5 w 24"/>
                    <a:gd name="T23" fmla="*/ 16 h 17"/>
                    <a:gd name="T24" fmla="*/ 9 w 24"/>
                    <a:gd name="T25" fmla="*/ 17 h 17"/>
                    <a:gd name="T26" fmla="*/ 13 w 24"/>
                    <a:gd name="T27" fmla="*/ 17 h 17"/>
                    <a:gd name="T28" fmla="*/ 17 w 24"/>
                    <a:gd name="T29" fmla="*/ 16 h 17"/>
                    <a:gd name="T30" fmla="*/ 20 w 24"/>
                    <a:gd name="T31" fmla="*/ 14 h 17"/>
                    <a:gd name="T32" fmla="*/ 20 w 24"/>
                    <a:gd name="T33" fmla="*/ 14 h 17"/>
                    <a:gd name="T34" fmla="*/ 20 w 24"/>
                    <a:gd name="T35" fmla="*/ 14 h 17"/>
                    <a:gd name="T36" fmla="*/ 20 w 24"/>
                    <a:gd name="T37" fmla="*/ 14 h 17"/>
                    <a:gd name="T38" fmla="*/ 23 w 24"/>
                    <a:gd name="T39" fmla="*/ 12 h 17"/>
                    <a:gd name="T40" fmla="*/ 24 w 24"/>
                    <a:gd name="T41" fmla="*/ 10 h 17"/>
                    <a:gd name="T42" fmla="*/ 24 w 24"/>
                    <a:gd name="T43" fmla="*/ 8 h 17"/>
                    <a:gd name="T44" fmla="*/ 24 w 24"/>
                    <a:gd name="T45" fmla="*/ 8 h 17"/>
                    <a:gd name="T46" fmla="*/ 24 w 24"/>
                    <a:gd name="T47" fmla="*/ 6 h 17"/>
                    <a:gd name="T48" fmla="*/ 23 w 24"/>
                    <a:gd name="T49" fmla="*/ 4 h 17"/>
                    <a:gd name="T50" fmla="*/ 21 w 24"/>
                    <a:gd name="T51" fmla="*/ 2 h 17"/>
                    <a:gd name="T52" fmla="*/ 21 w 24"/>
                    <a:gd name="T53" fmla="*/ 2 h 17"/>
                    <a:gd name="T54" fmla="*/ 20 w 24"/>
                    <a:gd name="T55" fmla="*/ 11 h 17"/>
                    <a:gd name="T56" fmla="*/ 20 w 24"/>
                    <a:gd name="T57" fmla="*/ 11 h 17"/>
                    <a:gd name="T58" fmla="*/ 16 w 24"/>
                    <a:gd name="T59" fmla="*/ 13 h 17"/>
                    <a:gd name="T60" fmla="*/ 12 w 24"/>
                    <a:gd name="T61" fmla="*/ 13 h 17"/>
                    <a:gd name="T62" fmla="*/ 7 w 24"/>
                    <a:gd name="T63" fmla="*/ 13 h 17"/>
                    <a:gd name="T64" fmla="*/ 3 w 24"/>
                    <a:gd name="T65" fmla="*/ 11 h 17"/>
                    <a:gd name="T66" fmla="*/ 3 w 24"/>
                    <a:gd name="T67" fmla="*/ 11 h 17"/>
                    <a:gd name="T68" fmla="*/ 1 w 24"/>
                    <a:gd name="T69" fmla="*/ 9 h 17"/>
                    <a:gd name="T70" fmla="*/ 0 w 24"/>
                    <a:gd name="T71" fmla="*/ 7 h 17"/>
                    <a:gd name="T72" fmla="*/ 1 w 24"/>
                    <a:gd name="T73" fmla="*/ 4 h 17"/>
                    <a:gd name="T74" fmla="*/ 4 w 24"/>
                    <a:gd name="T75" fmla="*/ 2 h 17"/>
                    <a:gd name="T76" fmla="*/ 4 w 24"/>
                    <a:gd name="T77" fmla="*/ 2 h 17"/>
                    <a:gd name="T78" fmla="*/ 7 w 24"/>
                    <a:gd name="T79" fmla="*/ 1 h 17"/>
                    <a:gd name="T80" fmla="*/ 13 w 24"/>
                    <a:gd name="T81" fmla="*/ 0 h 17"/>
                    <a:gd name="T82" fmla="*/ 17 w 24"/>
                    <a:gd name="T83" fmla="*/ 1 h 17"/>
                    <a:gd name="T84" fmla="*/ 20 w 24"/>
                    <a:gd name="T85" fmla="*/ 2 h 17"/>
                    <a:gd name="T86" fmla="*/ 20 w 24"/>
                    <a:gd name="T87" fmla="*/ 2 h 17"/>
                    <a:gd name="T88" fmla="*/ 23 w 24"/>
                    <a:gd name="T89" fmla="*/ 4 h 17"/>
                    <a:gd name="T90" fmla="*/ 24 w 24"/>
                    <a:gd name="T91" fmla="*/ 7 h 17"/>
                    <a:gd name="T92" fmla="*/ 23 w 24"/>
                    <a:gd name="T93" fmla="*/ 9 h 17"/>
                    <a:gd name="T94" fmla="*/ 20 w 24"/>
                    <a:gd name="T95" fmla="*/ 11 h 17"/>
                    <a:gd name="T96" fmla="*/ 20 w 24"/>
                    <a:gd name="T97" fmla="*/ 1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4" h="17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15" y="0"/>
                      </a:lnTo>
                      <a:lnTo>
                        <a:pt x="8" y="0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1" y="11"/>
                      </a:lnTo>
                      <a:lnTo>
                        <a:pt x="3" y="13"/>
                      </a:lnTo>
                      <a:lnTo>
                        <a:pt x="5" y="16"/>
                      </a:lnTo>
                      <a:lnTo>
                        <a:pt x="9" y="17"/>
                      </a:lnTo>
                      <a:lnTo>
                        <a:pt x="13" y="17"/>
                      </a:lnTo>
                      <a:lnTo>
                        <a:pt x="17" y="16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3" y="12"/>
                      </a:lnTo>
                      <a:lnTo>
                        <a:pt x="24" y="10"/>
                      </a:lnTo>
                      <a:lnTo>
                        <a:pt x="24" y="8"/>
                      </a:lnTo>
                      <a:lnTo>
                        <a:pt x="24" y="8"/>
                      </a:lnTo>
                      <a:lnTo>
                        <a:pt x="24" y="6"/>
                      </a:lnTo>
                      <a:lnTo>
                        <a:pt x="23" y="4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20" y="11"/>
                      </a:moveTo>
                      <a:lnTo>
                        <a:pt x="20" y="11"/>
                      </a:lnTo>
                      <a:lnTo>
                        <a:pt x="16" y="13"/>
                      </a:lnTo>
                      <a:lnTo>
                        <a:pt x="12" y="13"/>
                      </a:lnTo>
                      <a:lnTo>
                        <a:pt x="7" y="13"/>
                      </a:lnTo>
                      <a:lnTo>
                        <a:pt x="3" y="11"/>
                      </a:lnTo>
                      <a:lnTo>
                        <a:pt x="3" y="11"/>
                      </a:lnTo>
                      <a:lnTo>
                        <a:pt x="1" y="9"/>
                      </a:lnTo>
                      <a:lnTo>
                        <a:pt x="0" y="7"/>
                      </a:lnTo>
                      <a:lnTo>
                        <a:pt x="1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7" y="1"/>
                      </a:lnTo>
                      <a:lnTo>
                        <a:pt x="13" y="0"/>
                      </a:lnTo>
                      <a:lnTo>
                        <a:pt x="17" y="1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3" y="4"/>
                      </a:lnTo>
                      <a:lnTo>
                        <a:pt x="24" y="7"/>
                      </a:lnTo>
                      <a:lnTo>
                        <a:pt x="23" y="9"/>
                      </a:lnTo>
                      <a:lnTo>
                        <a:pt x="20" y="11"/>
                      </a:lnTo>
                      <a:lnTo>
                        <a:pt x="20" y="11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72" name="Freeform 83">
                  <a:extLst>
                    <a:ext uri="{FF2B5EF4-FFF2-40B4-BE49-F238E27FC236}">
                      <a16:creationId xmlns:a16="http://schemas.microsoft.com/office/drawing/2014/main" id="{79E3EDF1-FF51-353C-F065-5098C2B5FA1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01" y="2081"/>
                  <a:ext cx="8" cy="4"/>
                </a:xfrm>
                <a:custGeom>
                  <a:avLst/>
                  <a:gdLst>
                    <a:gd name="T0" fmla="*/ 20 w 24"/>
                    <a:gd name="T1" fmla="*/ 2 h 13"/>
                    <a:gd name="T2" fmla="*/ 20 w 24"/>
                    <a:gd name="T3" fmla="*/ 2 h 13"/>
                    <a:gd name="T4" fmla="*/ 17 w 24"/>
                    <a:gd name="T5" fmla="*/ 0 h 13"/>
                    <a:gd name="T6" fmla="*/ 13 w 24"/>
                    <a:gd name="T7" fmla="*/ 0 h 13"/>
                    <a:gd name="T8" fmla="*/ 7 w 24"/>
                    <a:gd name="T9" fmla="*/ 0 h 13"/>
                    <a:gd name="T10" fmla="*/ 4 w 24"/>
                    <a:gd name="T11" fmla="*/ 1 h 13"/>
                    <a:gd name="T12" fmla="*/ 4 w 24"/>
                    <a:gd name="T13" fmla="*/ 1 h 13"/>
                    <a:gd name="T14" fmla="*/ 1 w 24"/>
                    <a:gd name="T15" fmla="*/ 4 h 13"/>
                    <a:gd name="T16" fmla="*/ 0 w 24"/>
                    <a:gd name="T17" fmla="*/ 6 h 13"/>
                    <a:gd name="T18" fmla="*/ 1 w 24"/>
                    <a:gd name="T19" fmla="*/ 8 h 13"/>
                    <a:gd name="T20" fmla="*/ 3 w 24"/>
                    <a:gd name="T21" fmla="*/ 11 h 13"/>
                    <a:gd name="T22" fmla="*/ 3 w 24"/>
                    <a:gd name="T23" fmla="*/ 11 h 13"/>
                    <a:gd name="T24" fmla="*/ 7 w 24"/>
                    <a:gd name="T25" fmla="*/ 12 h 13"/>
                    <a:gd name="T26" fmla="*/ 12 w 24"/>
                    <a:gd name="T27" fmla="*/ 13 h 13"/>
                    <a:gd name="T28" fmla="*/ 16 w 24"/>
                    <a:gd name="T29" fmla="*/ 12 h 13"/>
                    <a:gd name="T30" fmla="*/ 20 w 24"/>
                    <a:gd name="T31" fmla="*/ 11 h 13"/>
                    <a:gd name="T32" fmla="*/ 20 w 24"/>
                    <a:gd name="T33" fmla="*/ 11 h 13"/>
                    <a:gd name="T34" fmla="*/ 23 w 24"/>
                    <a:gd name="T35" fmla="*/ 9 h 13"/>
                    <a:gd name="T36" fmla="*/ 24 w 24"/>
                    <a:gd name="T37" fmla="*/ 6 h 13"/>
                    <a:gd name="T38" fmla="*/ 23 w 24"/>
                    <a:gd name="T39" fmla="*/ 4 h 13"/>
                    <a:gd name="T40" fmla="*/ 20 w 24"/>
                    <a:gd name="T41" fmla="*/ 2 h 13"/>
                    <a:gd name="T42" fmla="*/ 20 w 24"/>
                    <a:gd name="T43" fmla="*/ 2 h 13"/>
                    <a:gd name="T44" fmla="*/ 16 w 24"/>
                    <a:gd name="T45" fmla="*/ 8 h 13"/>
                    <a:gd name="T46" fmla="*/ 16 w 24"/>
                    <a:gd name="T47" fmla="*/ 8 h 13"/>
                    <a:gd name="T48" fmla="*/ 12 w 24"/>
                    <a:gd name="T49" fmla="*/ 9 h 13"/>
                    <a:gd name="T50" fmla="*/ 7 w 24"/>
                    <a:gd name="T51" fmla="*/ 8 h 13"/>
                    <a:gd name="T52" fmla="*/ 7 w 24"/>
                    <a:gd name="T53" fmla="*/ 8 h 13"/>
                    <a:gd name="T54" fmla="*/ 6 w 24"/>
                    <a:gd name="T55" fmla="*/ 7 h 13"/>
                    <a:gd name="T56" fmla="*/ 6 w 24"/>
                    <a:gd name="T57" fmla="*/ 6 h 13"/>
                    <a:gd name="T58" fmla="*/ 6 w 24"/>
                    <a:gd name="T59" fmla="*/ 5 h 13"/>
                    <a:gd name="T60" fmla="*/ 8 w 24"/>
                    <a:gd name="T61" fmla="*/ 4 h 13"/>
                    <a:gd name="T62" fmla="*/ 8 w 24"/>
                    <a:gd name="T63" fmla="*/ 4 h 13"/>
                    <a:gd name="T64" fmla="*/ 12 w 24"/>
                    <a:gd name="T65" fmla="*/ 3 h 13"/>
                    <a:gd name="T66" fmla="*/ 16 w 24"/>
                    <a:gd name="T67" fmla="*/ 4 h 13"/>
                    <a:gd name="T68" fmla="*/ 16 w 24"/>
                    <a:gd name="T69" fmla="*/ 4 h 13"/>
                    <a:gd name="T70" fmla="*/ 17 w 24"/>
                    <a:gd name="T71" fmla="*/ 5 h 13"/>
                    <a:gd name="T72" fmla="*/ 18 w 24"/>
                    <a:gd name="T73" fmla="*/ 6 h 13"/>
                    <a:gd name="T74" fmla="*/ 17 w 24"/>
                    <a:gd name="T75" fmla="*/ 7 h 13"/>
                    <a:gd name="T76" fmla="*/ 16 w 24"/>
                    <a:gd name="T77" fmla="*/ 8 h 13"/>
                    <a:gd name="T78" fmla="*/ 16 w 24"/>
                    <a:gd name="T79" fmla="*/ 8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4" h="13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7" y="0"/>
                      </a:lnTo>
                      <a:lnTo>
                        <a:pt x="13" y="0"/>
                      </a:lnTo>
                      <a:lnTo>
                        <a:pt x="7" y="0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1" y="8"/>
                      </a:lnTo>
                      <a:lnTo>
                        <a:pt x="3" y="11"/>
                      </a:lnTo>
                      <a:lnTo>
                        <a:pt x="3" y="11"/>
                      </a:lnTo>
                      <a:lnTo>
                        <a:pt x="7" y="12"/>
                      </a:lnTo>
                      <a:lnTo>
                        <a:pt x="12" y="13"/>
                      </a:lnTo>
                      <a:lnTo>
                        <a:pt x="16" y="12"/>
                      </a:lnTo>
                      <a:lnTo>
                        <a:pt x="20" y="11"/>
                      </a:lnTo>
                      <a:lnTo>
                        <a:pt x="20" y="11"/>
                      </a:lnTo>
                      <a:lnTo>
                        <a:pt x="23" y="9"/>
                      </a:lnTo>
                      <a:lnTo>
                        <a:pt x="24" y="6"/>
                      </a:lnTo>
                      <a:lnTo>
                        <a:pt x="23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6" y="8"/>
                      </a:moveTo>
                      <a:lnTo>
                        <a:pt x="16" y="8"/>
                      </a:lnTo>
                      <a:lnTo>
                        <a:pt x="12" y="9"/>
                      </a:lnTo>
                      <a:lnTo>
                        <a:pt x="7" y="8"/>
                      </a:lnTo>
                      <a:lnTo>
                        <a:pt x="7" y="8"/>
                      </a:lnTo>
                      <a:lnTo>
                        <a:pt x="6" y="7"/>
                      </a:lnTo>
                      <a:lnTo>
                        <a:pt x="6" y="6"/>
                      </a:lnTo>
                      <a:lnTo>
                        <a:pt x="6" y="5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12" y="3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7" y="5"/>
                      </a:lnTo>
                      <a:lnTo>
                        <a:pt x="18" y="6"/>
                      </a:lnTo>
                      <a:lnTo>
                        <a:pt x="17" y="7"/>
                      </a:lnTo>
                      <a:lnTo>
                        <a:pt x="16" y="8"/>
                      </a:lnTo>
                      <a:lnTo>
                        <a:pt x="16" y="8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73" name="Freeform 84">
                  <a:extLst>
                    <a:ext uri="{FF2B5EF4-FFF2-40B4-BE49-F238E27FC236}">
                      <a16:creationId xmlns:a16="http://schemas.microsoft.com/office/drawing/2014/main" id="{455E8562-D3B4-0801-172C-303B040F260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01" y="2081"/>
                  <a:ext cx="8" cy="5"/>
                </a:xfrm>
                <a:custGeom>
                  <a:avLst/>
                  <a:gdLst>
                    <a:gd name="T0" fmla="*/ 21 w 24"/>
                    <a:gd name="T1" fmla="*/ 2 h 15"/>
                    <a:gd name="T2" fmla="*/ 21 w 24"/>
                    <a:gd name="T3" fmla="*/ 2 h 15"/>
                    <a:gd name="T4" fmla="*/ 15 w 24"/>
                    <a:gd name="T5" fmla="*/ 0 h 15"/>
                    <a:gd name="T6" fmla="*/ 8 w 24"/>
                    <a:gd name="T7" fmla="*/ 0 h 15"/>
                    <a:gd name="T8" fmla="*/ 3 w 24"/>
                    <a:gd name="T9" fmla="*/ 2 h 15"/>
                    <a:gd name="T10" fmla="*/ 1 w 24"/>
                    <a:gd name="T11" fmla="*/ 3 h 15"/>
                    <a:gd name="T12" fmla="*/ 0 w 24"/>
                    <a:gd name="T13" fmla="*/ 6 h 15"/>
                    <a:gd name="T14" fmla="*/ 0 w 24"/>
                    <a:gd name="T15" fmla="*/ 6 h 15"/>
                    <a:gd name="T16" fmla="*/ 0 w 24"/>
                    <a:gd name="T17" fmla="*/ 8 h 15"/>
                    <a:gd name="T18" fmla="*/ 1 w 24"/>
                    <a:gd name="T19" fmla="*/ 11 h 15"/>
                    <a:gd name="T20" fmla="*/ 3 w 24"/>
                    <a:gd name="T21" fmla="*/ 13 h 15"/>
                    <a:gd name="T22" fmla="*/ 5 w 24"/>
                    <a:gd name="T23" fmla="*/ 14 h 15"/>
                    <a:gd name="T24" fmla="*/ 9 w 24"/>
                    <a:gd name="T25" fmla="*/ 15 h 15"/>
                    <a:gd name="T26" fmla="*/ 13 w 24"/>
                    <a:gd name="T27" fmla="*/ 15 h 15"/>
                    <a:gd name="T28" fmla="*/ 17 w 24"/>
                    <a:gd name="T29" fmla="*/ 15 h 15"/>
                    <a:gd name="T30" fmla="*/ 20 w 24"/>
                    <a:gd name="T31" fmla="*/ 13 h 15"/>
                    <a:gd name="T32" fmla="*/ 20 w 24"/>
                    <a:gd name="T33" fmla="*/ 13 h 15"/>
                    <a:gd name="T34" fmla="*/ 20 w 24"/>
                    <a:gd name="T35" fmla="*/ 13 h 15"/>
                    <a:gd name="T36" fmla="*/ 20 w 24"/>
                    <a:gd name="T37" fmla="*/ 13 h 15"/>
                    <a:gd name="T38" fmla="*/ 23 w 24"/>
                    <a:gd name="T39" fmla="*/ 11 h 15"/>
                    <a:gd name="T40" fmla="*/ 24 w 24"/>
                    <a:gd name="T41" fmla="*/ 10 h 15"/>
                    <a:gd name="T42" fmla="*/ 24 w 24"/>
                    <a:gd name="T43" fmla="*/ 7 h 15"/>
                    <a:gd name="T44" fmla="*/ 24 w 24"/>
                    <a:gd name="T45" fmla="*/ 7 h 15"/>
                    <a:gd name="T46" fmla="*/ 24 w 24"/>
                    <a:gd name="T47" fmla="*/ 5 h 15"/>
                    <a:gd name="T48" fmla="*/ 23 w 24"/>
                    <a:gd name="T49" fmla="*/ 3 h 15"/>
                    <a:gd name="T50" fmla="*/ 21 w 24"/>
                    <a:gd name="T51" fmla="*/ 2 h 15"/>
                    <a:gd name="T52" fmla="*/ 21 w 24"/>
                    <a:gd name="T53" fmla="*/ 2 h 15"/>
                    <a:gd name="T54" fmla="*/ 20 w 24"/>
                    <a:gd name="T55" fmla="*/ 11 h 15"/>
                    <a:gd name="T56" fmla="*/ 20 w 24"/>
                    <a:gd name="T57" fmla="*/ 11 h 15"/>
                    <a:gd name="T58" fmla="*/ 20 w 24"/>
                    <a:gd name="T59" fmla="*/ 11 h 15"/>
                    <a:gd name="T60" fmla="*/ 16 w 24"/>
                    <a:gd name="T61" fmla="*/ 12 h 15"/>
                    <a:gd name="T62" fmla="*/ 12 w 24"/>
                    <a:gd name="T63" fmla="*/ 13 h 15"/>
                    <a:gd name="T64" fmla="*/ 7 w 24"/>
                    <a:gd name="T65" fmla="*/ 12 h 15"/>
                    <a:gd name="T66" fmla="*/ 3 w 24"/>
                    <a:gd name="T67" fmla="*/ 11 h 15"/>
                    <a:gd name="T68" fmla="*/ 3 w 24"/>
                    <a:gd name="T69" fmla="*/ 11 h 15"/>
                    <a:gd name="T70" fmla="*/ 1 w 24"/>
                    <a:gd name="T71" fmla="*/ 8 h 15"/>
                    <a:gd name="T72" fmla="*/ 0 w 24"/>
                    <a:gd name="T73" fmla="*/ 6 h 15"/>
                    <a:gd name="T74" fmla="*/ 1 w 24"/>
                    <a:gd name="T75" fmla="*/ 4 h 15"/>
                    <a:gd name="T76" fmla="*/ 4 w 24"/>
                    <a:gd name="T77" fmla="*/ 1 h 15"/>
                    <a:gd name="T78" fmla="*/ 4 w 24"/>
                    <a:gd name="T79" fmla="*/ 1 h 15"/>
                    <a:gd name="T80" fmla="*/ 7 w 24"/>
                    <a:gd name="T81" fmla="*/ 0 h 15"/>
                    <a:gd name="T82" fmla="*/ 13 w 24"/>
                    <a:gd name="T83" fmla="*/ 0 h 15"/>
                    <a:gd name="T84" fmla="*/ 17 w 24"/>
                    <a:gd name="T85" fmla="*/ 0 h 15"/>
                    <a:gd name="T86" fmla="*/ 20 w 24"/>
                    <a:gd name="T87" fmla="*/ 2 h 15"/>
                    <a:gd name="T88" fmla="*/ 20 w 24"/>
                    <a:gd name="T89" fmla="*/ 2 h 15"/>
                    <a:gd name="T90" fmla="*/ 23 w 24"/>
                    <a:gd name="T91" fmla="*/ 4 h 15"/>
                    <a:gd name="T92" fmla="*/ 24 w 24"/>
                    <a:gd name="T93" fmla="*/ 6 h 15"/>
                    <a:gd name="T94" fmla="*/ 23 w 24"/>
                    <a:gd name="T95" fmla="*/ 9 h 15"/>
                    <a:gd name="T96" fmla="*/ 20 w 24"/>
                    <a:gd name="T97" fmla="*/ 11 h 15"/>
                    <a:gd name="T98" fmla="*/ 20 w 24"/>
                    <a:gd name="T99" fmla="*/ 1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4" h="15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15" y="0"/>
                      </a:lnTo>
                      <a:lnTo>
                        <a:pt x="8" y="0"/>
                      </a:lnTo>
                      <a:lnTo>
                        <a:pt x="3" y="2"/>
                      </a:lnTo>
                      <a:lnTo>
                        <a:pt x="1" y="3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1" y="11"/>
                      </a:lnTo>
                      <a:lnTo>
                        <a:pt x="3" y="13"/>
                      </a:lnTo>
                      <a:lnTo>
                        <a:pt x="5" y="14"/>
                      </a:lnTo>
                      <a:lnTo>
                        <a:pt x="9" y="15"/>
                      </a:lnTo>
                      <a:lnTo>
                        <a:pt x="13" y="15"/>
                      </a:lnTo>
                      <a:lnTo>
                        <a:pt x="17" y="15"/>
                      </a:lnTo>
                      <a:lnTo>
                        <a:pt x="20" y="13"/>
                      </a:lnTo>
                      <a:lnTo>
                        <a:pt x="20" y="13"/>
                      </a:lnTo>
                      <a:lnTo>
                        <a:pt x="20" y="13"/>
                      </a:lnTo>
                      <a:lnTo>
                        <a:pt x="20" y="13"/>
                      </a:lnTo>
                      <a:lnTo>
                        <a:pt x="23" y="11"/>
                      </a:lnTo>
                      <a:lnTo>
                        <a:pt x="24" y="10"/>
                      </a:lnTo>
                      <a:lnTo>
                        <a:pt x="24" y="7"/>
                      </a:lnTo>
                      <a:lnTo>
                        <a:pt x="24" y="7"/>
                      </a:lnTo>
                      <a:lnTo>
                        <a:pt x="24" y="5"/>
                      </a:lnTo>
                      <a:lnTo>
                        <a:pt x="23" y="3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20" y="11"/>
                      </a:moveTo>
                      <a:lnTo>
                        <a:pt x="20" y="11"/>
                      </a:lnTo>
                      <a:lnTo>
                        <a:pt x="20" y="11"/>
                      </a:lnTo>
                      <a:lnTo>
                        <a:pt x="16" y="12"/>
                      </a:lnTo>
                      <a:lnTo>
                        <a:pt x="12" y="13"/>
                      </a:lnTo>
                      <a:lnTo>
                        <a:pt x="7" y="12"/>
                      </a:lnTo>
                      <a:lnTo>
                        <a:pt x="3" y="11"/>
                      </a:lnTo>
                      <a:lnTo>
                        <a:pt x="3" y="11"/>
                      </a:lnTo>
                      <a:lnTo>
                        <a:pt x="1" y="8"/>
                      </a:lnTo>
                      <a:lnTo>
                        <a:pt x="0" y="6"/>
                      </a:lnTo>
                      <a:lnTo>
                        <a:pt x="1" y="4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7" y="0"/>
                      </a:lnTo>
                      <a:lnTo>
                        <a:pt x="13" y="0"/>
                      </a:lnTo>
                      <a:lnTo>
                        <a:pt x="17" y="0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3" y="4"/>
                      </a:lnTo>
                      <a:lnTo>
                        <a:pt x="24" y="6"/>
                      </a:lnTo>
                      <a:lnTo>
                        <a:pt x="23" y="9"/>
                      </a:lnTo>
                      <a:lnTo>
                        <a:pt x="20" y="11"/>
                      </a:lnTo>
                      <a:lnTo>
                        <a:pt x="20" y="11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74" name="Freeform 85">
                  <a:extLst>
                    <a:ext uri="{FF2B5EF4-FFF2-40B4-BE49-F238E27FC236}">
                      <a16:creationId xmlns:a16="http://schemas.microsoft.com/office/drawing/2014/main" id="{29899135-E5BA-8743-2F2B-4A08BC8516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3" y="2079"/>
                  <a:ext cx="4" cy="3"/>
                </a:xfrm>
                <a:custGeom>
                  <a:avLst/>
                  <a:gdLst>
                    <a:gd name="T0" fmla="*/ 10 w 12"/>
                    <a:gd name="T1" fmla="*/ 1 h 7"/>
                    <a:gd name="T2" fmla="*/ 10 w 12"/>
                    <a:gd name="T3" fmla="*/ 1 h 7"/>
                    <a:gd name="T4" fmla="*/ 6 w 12"/>
                    <a:gd name="T5" fmla="*/ 0 h 7"/>
                    <a:gd name="T6" fmla="*/ 2 w 12"/>
                    <a:gd name="T7" fmla="*/ 1 h 7"/>
                    <a:gd name="T8" fmla="*/ 2 w 12"/>
                    <a:gd name="T9" fmla="*/ 1 h 7"/>
                    <a:gd name="T10" fmla="*/ 0 w 12"/>
                    <a:gd name="T11" fmla="*/ 2 h 7"/>
                    <a:gd name="T12" fmla="*/ 0 w 12"/>
                    <a:gd name="T13" fmla="*/ 3 h 7"/>
                    <a:gd name="T14" fmla="*/ 0 w 12"/>
                    <a:gd name="T15" fmla="*/ 5 h 7"/>
                    <a:gd name="T16" fmla="*/ 1 w 12"/>
                    <a:gd name="T17" fmla="*/ 6 h 7"/>
                    <a:gd name="T18" fmla="*/ 1 w 12"/>
                    <a:gd name="T19" fmla="*/ 6 h 7"/>
                    <a:gd name="T20" fmla="*/ 6 w 12"/>
                    <a:gd name="T21" fmla="*/ 7 h 7"/>
                    <a:gd name="T22" fmla="*/ 10 w 12"/>
                    <a:gd name="T23" fmla="*/ 6 h 7"/>
                    <a:gd name="T24" fmla="*/ 10 w 12"/>
                    <a:gd name="T25" fmla="*/ 6 h 7"/>
                    <a:gd name="T26" fmla="*/ 11 w 12"/>
                    <a:gd name="T27" fmla="*/ 5 h 7"/>
                    <a:gd name="T28" fmla="*/ 12 w 12"/>
                    <a:gd name="T29" fmla="*/ 3 h 7"/>
                    <a:gd name="T30" fmla="*/ 11 w 12"/>
                    <a:gd name="T31" fmla="*/ 2 h 7"/>
                    <a:gd name="T32" fmla="*/ 10 w 12"/>
                    <a:gd name="T33" fmla="*/ 1 h 7"/>
                    <a:gd name="T34" fmla="*/ 10 w 12"/>
                    <a:gd name="T35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2" h="7">
                      <a:moveTo>
                        <a:pt x="10" y="1"/>
                      </a:moveTo>
                      <a:lnTo>
                        <a:pt x="10" y="1"/>
                      </a:lnTo>
                      <a:lnTo>
                        <a:pt x="6" y="0"/>
                      </a:lnTo>
                      <a:lnTo>
                        <a:pt x="2" y="1"/>
                      </a:lnTo>
                      <a:lnTo>
                        <a:pt x="2" y="1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1" y="6"/>
                      </a:lnTo>
                      <a:lnTo>
                        <a:pt x="1" y="6"/>
                      </a:lnTo>
                      <a:lnTo>
                        <a:pt x="6" y="7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11" y="5"/>
                      </a:lnTo>
                      <a:lnTo>
                        <a:pt x="12" y="3"/>
                      </a:lnTo>
                      <a:lnTo>
                        <a:pt x="11" y="2"/>
                      </a:lnTo>
                      <a:lnTo>
                        <a:pt x="10" y="1"/>
                      </a:lnTo>
                      <a:lnTo>
                        <a:pt x="10" y="1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75" name="Freeform 86">
                  <a:extLst>
                    <a:ext uri="{FF2B5EF4-FFF2-40B4-BE49-F238E27FC236}">
                      <a16:creationId xmlns:a16="http://schemas.microsoft.com/office/drawing/2014/main" id="{EC1E63A1-195B-4976-811E-D8527686BE8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01" y="2079"/>
                  <a:ext cx="8" cy="4"/>
                </a:xfrm>
                <a:custGeom>
                  <a:avLst/>
                  <a:gdLst>
                    <a:gd name="T0" fmla="*/ 21 w 24"/>
                    <a:gd name="T1" fmla="*/ 2 h 13"/>
                    <a:gd name="T2" fmla="*/ 21 w 24"/>
                    <a:gd name="T3" fmla="*/ 2 h 13"/>
                    <a:gd name="T4" fmla="*/ 17 w 24"/>
                    <a:gd name="T5" fmla="*/ 0 h 13"/>
                    <a:gd name="T6" fmla="*/ 13 w 24"/>
                    <a:gd name="T7" fmla="*/ 0 h 13"/>
                    <a:gd name="T8" fmla="*/ 7 w 24"/>
                    <a:gd name="T9" fmla="*/ 0 h 13"/>
                    <a:gd name="T10" fmla="*/ 3 w 24"/>
                    <a:gd name="T11" fmla="*/ 2 h 13"/>
                    <a:gd name="T12" fmla="*/ 3 w 24"/>
                    <a:gd name="T13" fmla="*/ 2 h 13"/>
                    <a:gd name="T14" fmla="*/ 1 w 24"/>
                    <a:gd name="T15" fmla="*/ 4 h 13"/>
                    <a:gd name="T16" fmla="*/ 0 w 24"/>
                    <a:gd name="T17" fmla="*/ 6 h 13"/>
                    <a:gd name="T18" fmla="*/ 1 w 24"/>
                    <a:gd name="T19" fmla="*/ 9 h 13"/>
                    <a:gd name="T20" fmla="*/ 3 w 24"/>
                    <a:gd name="T21" fmla="*/ 11 h 13"/>
                    <a:gd name="T22" fmla="*/ 3 w 24"/>
                    <a:gd name="T23" fmla="*/ 11 h 13"/>
                    <a:gd name="T24" fmla="*/ 8 w 24"/>
                    <a:gd name="T25" fmla="*/ 13 h 13"/>
                    <a:gd name="T26" fmla="*/ 15 w 24"/>
                    <a:gd name="T27" fmla="*/ 13 h 13"/>
                    <a:gd name="T28" fmla="*/ 15 w 24"/>
                    <a:gd name="T29" fmla="*/ 13 h 13"/>
                    <a:gd name="T30" fmla="*/ 19 w 24"/>
                    <a:gd name="T31" fmla="*/ 12 h 13"/>
                    <a:gd name="T32" fmla="*/ 19 w 24"/>
                    <a:gd name="T33" fmla="*/ 12 h 13"/>
                    <a:gd name="T34" fmla="*/ 20 w 24"/>
                    <a:gd name="T35" fmla="*/ 11 h 13"/>
                    <a:gd name="T36" fmla="*/ 20 w 24"/>
                    <a:gd name="T37" fmla="*/ 11 h 13"/>
                    <a:gd name="T38" fmla="*/ 23 w 24"/>
                    <a:gd name="T39" fmla="*/ 9 h 13"/>
                    <a:gd name="T40" fmla="*/ 24 w 24"/>
                    <a:gd name="T41" fmla="*/ 7 h 13"/>
                    <a:gd name="T42" fmla="*/ 23 w 24"/>
                    <a:gd name="T43" fmla="*/ 4 h 13"/>
                    <a:gd name="T44" fmla="*/ 21 w 24"/>
                    <a:gd name="T45" fmla="*/ 2 h 13"/>
                    <a:gd name="T46" fmla="*/ 21 w 24"/>
                    <a:gd name="T47" fmla="*/ 2 h 13"/>
                    <a:gd name="T48" fmla="*/ 16 w 24"/>
                    <a:gd name="T49" fmla="*/ 7 h 13"/>
                    <a:gd name="T50" fmla="*/ 16 w 24"/>
                    <a:gd name="T51" fmla="*/ 7 h 13"/>
                    <a:gd name="T52" fmla="*/ 16 w 24"/>
                    <a:gd name="T53" fmla="*/ 7 h 13"/>
                    <a:gd name="T54" fmla="*/ 15 w 24"/>
                    <a:gd name="T55" fmla="*/ 7 h 13"/>
                    <a:gd name="T56" fmla="*/ 15 w 24"/>
                    <a:gd name="T57" fmla="*/ 7 h 13"/>
                    <a:gd name="T58" fmla="*/ 14 w 24"/>
                    <a:gd name="T59" fmla="*/ 7 h 13"/>
                    <a:gd name="T60" fmla="*/ 14 w 24"/>
                    <a:gd name="T61" fmla="*/ 7 h 13"/>
                    <a:gd name="T62" fmla="*/ 11 w 24"/>
                    <a:gd name="T63" fmla="*/ 7 h 13"/>
                    <a:gd name="T64" fmla="*/ 7 w 24"/>
                    <a:gd name="T65" fmla="*/ 7 h 13"/>
                    <a:gd name="T66" fmla="*/ 7 w 24"/>
                    <a:gd name="T67" fmla="*/ 7 h 13"/>
                    <a:gd name="T68" fmla="*/ 6 w 24"/>
                    <a:gd name="T69" fmla="*/ 6 h 13"/>
                    <a:gd name="T70" fmla="*/ 6 w 24"/>
                    <a:gd name="T71" fmla="*/ 4 h 13"/>
                    <a:gd name="T72" fmla="*/ 6 w 24"/>
                    <a:gd name="T73" fmla="*/ 3 h 13"/>
                    <a:gd name="T74" fmla="*/ 8 w 24"/>
                    <a:gd name="T75" fmla="*/ 2 h 13"/>
                    <a:gd name="T76" fmla="*/ 8 w 24"/>
                    <a:gd name="T77" fmla="*/ 2 h 13"/>
                    <a:gd name="T78" fmla="*/ 12 w 24"/>
                    <a:gd name="T79" fmla="*/ 1 h 13"/>
                    <a:gd name="T80" fmla="*/ 16 w 24"/>
                    <a:gd name="T81" fmla="*/ 2 h 13"/>
                    <a:gd name="T82" fmla="*/ 16 w 24"/>
                    <a:gd name="T83" fmla="*/ 2 h 13"/>
                    <a:gd name="T84" fmla="*/ 17 w 24"/>
                    <a:gd name="T85" fmla="*/ 3 h 13"/>
                    <a:gd name="T86" fmla="*/ 18 w 24"/>
                    <a:gd name="T87" fmla="*/ 4 h 13"/>
                    <a:gd name="T88" fmla="*/ 17 w 24"/>
                    <a:gd name="T89" fmla="*/ 6 h 13"/>
                    <a:gd name="T90" fmla="*/ 16 w 24"/>
                    <a:gd name="T91" fmla="*/ 7 h 13"/>
                    <a:gd name="T92" fmla="*/ 16 w 24"/>
                    <a:gd name="T93" fmla="*/ 7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24" h="13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17" y="0"/>
                      </a:lnTo>
                      <a:lnTo>
                        <a:pt x="13" y="0"/>
                      </a:lnTo>
                      <a:lnTo>
                        <a:pt x="7" y="0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1" y="9"/>
                      </a:lnTo>
                      <a:lnTo>
                        <a:pt x="3" y="11"/>
                      </a:lnTo>
                      <a:lnTo>
                        <a:pt x="3" y="11"/>
                      </a:lnTo>
                      <a:lnTo>
                        <a:pt x="8" y="13"/>
                      </a:lnTo>
                      <a:lnTo>
                        <a:pt x="15" y="13"/>
                      </a:lnTo>
                      <a:lnTo>
                        <a:pt x="15" y="13"/>
                      </a:lnTo>
                      <a:lnTo>
                        <a:pt x="19" y="12"/>
                      </a:lnTo>
                      <a:lnTo>
                        <a:pt x="19" y="12"/>
                      </a:lnTo>
                      <a:lnTo>
                        <a:pt x="20" y="11"/>
                      </a:lnTo>
                      <a:lnTo>
                        <a:pt x="20" y="11"/>
                      </a:lnTo>
                      <a:lnTo>
                        <a:pt x="23" y="9"/>
                      </a:lnTo>
                      <a:lnTo>
                        <a:pt x="24" y="7"/>
                      </a:lnTo>
                      <a:lnTo>
                        <a:pt x="23" y="4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16" y="7"/>
                      </a:moveTo>
                      <a:lnTo>
                        <a:pt x="16" y="7"/>
                      </a:lnTo>
                      <a:lnTo>
                        <a:pt x="16" y="7"/>
                      </a:lnTo>
                      <a:lnTo>
                        <a:pt x="15" y="7"/>
                      </a:lnTo>
                      <a:lnTo>
                        <a:pt x="15" y="7"/>
                      </a:lnTo>
                      <a:lnTo>
                        <a:pt x="14" y="7"/>
                      </a:lnTo>
                      <a:lnTo>
                        <a:pt x="14" y="7"/>
                      </a:lnTo>
                      <a:lnTo>
                        <a:pt x="11" y="7"/>
                      </a:lnTo>
                      <a:lnTo>
                        <a:pt x="7" y="7"/>
                      </a:lnTo>
                      <a:lnTo>
                        <a:pt x="7" y="7"/>
                      </a:lnTo>
                      <a:lnTo>
                        <a:pt x="6" y="6"/>
                      </a:lnTo>
                      <a:lnTo>
                        <a:pt x="6" y="4"/>
                      </a:lnTo>
                      <a:lnTo>
                        <a:pt x="6" y="3"/>
                      </a:lnTo>
                      <a:lnTo>
                        <a:pt x="8" y="2"/>
                      </a:lnTo>
                      <a:lnTo>
                        <a:pt x="8" y="2"/>
                      </a:lnTo>
                      <a:lnTo>
                        <a:pt x="12" y="1"/>
                      </a:lnTo>
                      <a:lnTo>
                        <a:pt x="16" y="2"/>
                      </a:lnTo>
                      <a:lnTo>
                        <a:pt x="16" y="2"/>
                      </a:lnTo>
                      <a:lnTo>
                        <a:pt x="17" y="3"/>
                      </a:lnTo>
                      <a:lnTo>
                        <a:pt x="18" y="4"/>
                      </a:lnTo>
                      <a:lnTo>
                        <a:pt x="17" y="6"/>
                      </a:lnTo>
                      <a:lnTo>
                        <a:pt x="16" y="7"/>
                      </a:lnTo>
                      <a:lnTo>
                        <a:pt x="16" y="7"/>
                      </a:lnTo>
                      <a:close/>
                    </a:path>
                  </a:pathLst>
                </a:custGeom>
                <a:solidFill>
                  <a:srgbClr val="F9F4E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76" name="Freeform 87">
                  <a:extLst>
                    <a:ext uri="{FF2B5EF4-FFF2-40B4-BE49-F238E27FC236}">
                      <a16:creationId xmlns:a16="http://schemas.microsoft.com/office/drawing/2014/main" id="{68C69E1D-7B77-DB86-C041-6DD0FC4D6EC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01" y="2079"/>
                  <a:ext cx="8" cy="5"/>
                </a:xfrm>
                <a:custGeom>
                  <a:avLst/>
                  <a:gdLst>
                    <a:gd name="T0" fmla="*/ 21 w 24"/>
                    <a:gd name="T1" fmla="*/ 2 h 16"/>
                    <a:gd name="T2" fmla="*/ 21 w 24"/>
                    <a:gd name="T3" fmla="*/ 2 h 16"/>
                    <a:gd name="T4" fmla="*/ 21 w 24"/>
                    <a:gd name="T5" fmla="*/ 2 h 16"/>
                    <a:gd name="T6" fmla="*/ 15 w 24"/>
                    <a:gd name="T7" fmla="*/ 0 h 16"/>
                    <a:gd name="T8" fmla="*/ 8 w 24"/>
                    <a:gd name="T9" fmla="*/ 0 h 16"/>
                    <a:gd name="T10" fmla="*/ 3 w 24"/>
                    <a:gd name="T11" fmla="*/ 2 h 16"/>
                    <a:gd name="T12" fmla="*/ 1 w 24"/>
                    <a:gd name="T13" fmla="*/ 4 h 16"/>
                    <a:gd name="T14" fmla="*/ 0 w 24"/>
                    <a:gd name="T15" fmla="*/ 6 h 16"/>
                    <a:gd name="T16" fmla="*/ 0 w 24"/>
                    <a:gd name="T17" fmla="*/ 6 h 16"/>
                    <a:gd name="T18" fmla="*/ 0 w 24"/>
                    <a:gd name="T19" fmla="*/ 7 h 16"/>
                    <a:gd name="T20" fmla="*/ 0 w 24"/>
                    <a:gd name="T21" fmla="*/ 10 h 16"/>
                    <a:gd name="T22" fmla="*/ 1 w 24"/>
                    <a:gd name="T23" fmla="*/ 12 h 16"/>
                    <a:gd name="T24" fmla="*/ 5 w 24"/>
                    <a:gd name="T25" fmla="*/ 15 h 16"/>
                    <a:gd name="T26" fmla="*/ 5 w 24"/>
                    <a:gd name="T27" fmla="*/ 15 h 16"/>
                    <a:gd name="T28" fmla="*/ 8 w 24"/>
                    <a:gd name="T29" fmla="*/ 15 h 16"/>
                    <a:gd name="T30" fmla="*/ 12 w 24"/>
                    <a:gd name="T31" fmla="*/ 16 h 16"/>
                    <a:gd name="T32" fmla="*/ 16 w 24"/>
                    <a:gd name="T33" fmla="*/ 15 h 16"/>
                    <a:gd name="T34" fmla="*/ 20 w 24"/>
                    <a:gd name="T35" fmla="*/ 14 h 16"/>
                    <a:gd name="T36" fmla="*/ 20 w 24"/>
                    <a:gd name="T37" fmla="*/ 14 h 16"/>
                    <a:gd name="T38" fmla="*/ 20 w 24"/>
                    <a:gd name="T39" fmla="*/ 14 h 16"/>
                    <a:gd name="T40" fmla="*/ 20 w 24"/>
                    <a:gd name="T41" fmla="*/ 14 h 16"/>
                    <a:gd name="T42" fmla="*/ 23 w 24"/>
                    <a:gd name="T43" fmla="*/ 12 h 16"/>
                    <a:gd name="T44" fmla="*/ 24 w 24"/>
                    <a:gd name="T45" fmla="*/ 10 h 16"/>
                    <a:gd name="T46" fmla="*/ 24 w 24"/>
                    <a:gd name="T47" fmla="*/ 8 h 16"/>
                    <a:gd name="T48" fmla="*/ 24 w 24"/>
                    <a:gd name="T49" fmla="*/ 8 h 16"/>
                    <a:gd name="T50" fmla="*/ 24 w 24"/>
                    <a:gd name="T51" fmla="*/ 6 h 16"/>
                    <a:gd name="T52" fmla="*/ 23 w 24"/>
                    <a:gd name="T53" fmla="*/ 4 h 16"/>
                    <a:gd name="T54" fmla="*/ 21 w 24"/>
                    <a:gd name="T55" fmla="*/ 2 h 16"/>
                    <a:gd name="T56" fmla="*/ 21 w 24"/>
                    <a:gd name="T57" fmla="*/ 2 h 16"/>
                    <a:gd name="T58" fmla="*/ 20 w 24"/>
                    <a:gd name="T59" fmla="*/ 11 h 16"/>
                    <a:gd name="T60" fmla="*/ 20 w 24"/>
                    <a:gd name="T61" fmla="*/ 11 h 16"/>
                    <a:gd name="T62" fmla="*/ 17 w 24"/>
                    <a:gd name="T63" fmla="*/ 13 h 16"/>
                    <a:gd name="T64" fmla="*/ 12 w 24"/>
                    <a:gd name="T65" fmla="*/ 13 h 16"/>
                    <a:gd name="T66" fmla="*/ 7 w 24"/>
                    <a:gd name="T67" fmla="*/ 13 h 16"/>
                    <a:gd name="T68" fmla="*/ 3 w 24"/>
                    <a:gd name="T69" fmla="*/ 11 h 16"/>
                    <a:gd name="T70" fmla="*/ 3 w 24"/>
                    <a:gd name="T71" fmla="*/ 11 h 16"/>
                    <a:gd name="T72" fmla="*/ 1 w 24"/>
                    <a:gd name="T73" fmla="*/ 9 h 16"/>
                    <a:gd name="T74" fmla="*/ 0 w 24"/>
                    <a:gd name="T75" fmla="*/ 6 h 16"/>
                    <a:gd name="T76" fmla="*/ 1 w 24"/>
                    <a:gd name="T77" fmla="*/ 4 h 16"/>
                    <a:gd name="T78" fmla="*/ 3 w 24"/>
                    <a:gd name="T79" fmla="*/ 2 h 16"/>
                    <a:gd name="T80" fmla="*/ 3 w 24"/>
                    <a:gd name="T81" fmla="*/ 2 h 16"/>
                    <a:gd name="T82" fmla="*/ 7 w 24"/>
                    <a:gd name="T83" fmla="*/ 0 h 16"/>
                    <a:gd name="T84" fmla="*/ 13 w 24"/>
                    <a:gd name="T85" fmla="*/ 0 h 16"/>
                    <a:gd name="T86" fmla="*/ 17 w 24"/>
                    <a:gd name="T87" fmla="*/ 0 h 16"/>
                    <a:gd name="T88" fmla="*/ 21 w 24"/>
                    <a:gd name="T89" fmla="*/ 2 h 16"/>
                    <a:gd name="T90" fmla="*/ 21 w 24"/>
                    <a:gd name="T91" fmla="*/ 2 h 16"/>
                    <a:gd name="T92" fmla="*/ 23 w 24"/>
                    <a:gd name="T93" fmla="*/ 4 h 16"/>
                    <a:gd name="T94" fmla="*/ 24 w 24"/>
                    <a:gd name="T95" fmla="*/ 7 h 16"/>
                    <a:gd name="T96" fmla="*/ 23 w 24"/>
                    <a:gd name="T97" fmla="*/ 9 h 16"/>
                    <a:gd name="T98" fmla="*/ 20 w 24"/>
                    <a:gd name="T99" fmla="*/ 11 h 16"/>
                    <a:gd name="T100" fmla="*/ 20 w 24"/>
                    <a:gd name="T101" fmla="*/ 11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24" h="16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15" y="0"/>
                      </a:lnTo>
                      <a:lnTo>
                        <a:pt x="8" y="0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0" y="10"/>
                      </a:lnTo>
                      <a:lnTo>
                        <a:pt x="1" y="12"/>
                      </a:lnTo>
                      <a:lnTo>
                        <a:pt x="5" y="15"/>
                      </a:lnTo>
                      <a:lnTo>
                        <a:pt x="5" y="15"/>
                      </a:lnTo>
                      <a:lnTo>
                        <a:pt x="8" y="15"/>
                      </a:lnTo>
                      <a:lnTo>
                        <a:pt x="12" y="16"/>
                      </a:lnTo>
                      <a:lnTo>
                        <a:pt x="16" y="15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3" y="12"/>
                      </a:lnTo>
                      <a:lnTo>
                        <a:pt x="24" y="10"/>
                      </a:lnTo>
                      <a:lnTo>
                        <a:pt x="24" y="8"/>
                      </a:lnTo>
                      <a:lnTo>
                        <a:pt x="24" y="8"/>
                      </a:lnTo>
                      <a:lnTo>
                        <a:pt x="24" y="6"/>
                      </a:lnTo>
                      <a:lnTo>
                        <a:pt x="23" y="4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20" y="11"/>
                      </a:moveTo>
                      <a:lnTo>
                        <a:pt x="20" y="11"/>
                      </a:lnTo>
                      <a:lnTo>
                        <a:pt x="17" y="13"/>
                      </a:lnTo>
                      <a:lnTo>
                        <a:pt x="12" y="13"/>
                      </a:lnTo>
                      <a:lnTo>
                        <a:pt x="7" y="13"/>
                      </a:lnTo>
                      <a:lnTo>
                        <a:pt x="3" y="11"/>
                      </a:lnTo>
                      <a:lnTo>
                        <a:pt x="3" y="11"/>
                      </a:lnTo>
                      <a:lnTo>
                        <a:pt x="1" y="9"/>
                      </a:lnTo>
                      <a:lnTo>
                        <a:pt x="0" y="6"/>
                      </a:lnTo>
                      <a:lnTo>
                        <a:pt x="1" y="4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7" y="0"/>
                      </a:lnTo>
                      <a:lnTo>
                        <a:pt x="13" y="0"/>
                      </a:lnTo>
                      <a:lnTo>
                        <a:pt x="17" y="0"/>
                      </a:ln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23" y="4"/>
                      </a:lnTo>
                      <a:lnTo>
                        <a:pt x="24" y="7"/>
                      </a:lnTo>
                      <a:lnTo>
                        <a:pt x="23" y="9"/>
                      </a:lnTo>
                      <a:lnTo>
                        <a:pt x="20" y="11"/>
                      </a:lnTo>
                      <a:lnTo>
                        <a:pt x="20" y="11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77" name="Freeform 88">
                  <a:extLst>
                    <a:ext uri="{FF2B5EF4-FFF2-40B4-BE49-F238E27FC236}">
                      <a16:creationId xmlns:a16="http://schemas.microsoft.com/office/drawing/2014/main" id="{9A312011-5837-7355-63D8-856AE011D3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6" y="2081"/>
                  <a:ext cx="1" cy="2"/>
                </a:xfrm>
                <a:custGeom>
                  <a:avLst/>
                  <a:gdLst>
                    <a:gd name="T0" fmla="*/ 1 w 5"/>
                    <a:gd name="T1" fmla="*/ 0 h 6"/>
                    <a:gd name="T2" fmla="*/ 1 w 5"/>
                    <a:gd name="T3" fmla="*/ 0 h 6"/>
                    <a:gd name="T4" fmla="*/ 0 w 5"/>
                    <a:gd name="T5" fmla="*/ 0 h 6"/>
                    <a:gd name="T6" fmla="*/ 1 w 5"/>
                    <a:gd name="T7" fmla="*/ 6 h 6"/>
                    <a:gd name="T8" fmla="*/ 1 w 5"/>
                    <a:gd name="T9" fmla="*/ 6 h 6"/>
                    <a:gd name="T10" fmla="*/ 5 w 5"/>
                    <a:gd name="T11" fmla="*/ 5 h 6"/>
                    <a:gd name="T12" fmla="*/ 1 w 5"/>
                    <a:gd name="T13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" h="6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6"/>
                      </a:lnTo>
                      <a:lnTo>
                        <a:pt x="1" y="6"/>
                      </a:lnTo>
                      <a:lnTo>
                        <a:pt x="5" y="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78" name="Freeform 89">
                  <a:extLst>
                    <a:ext uri="{FF2B5EF4-FFF2-40B4-BE49-F238E27FC236}">
                      <a16:creationId xmlns:a16="http://schemas.microsoft.com/office/drawing/2014/main" id="{B30333FC-297B-3FE6-791E-5A90121232F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89" y="2095"/>
                  <a:ext cx="8" cy="4"/>
                </a:xfrm>
                <a:custGeom>
                  <a:avLst/>
                  <a:gdLst>
                    <a:gd name="T0" fmla="*/ 20 w 24"/>
                    <a:gd name="T1" fmla="*/ 2 h 14"/>
                    <a:gd name="T2" fmla="*/ 20 w 24"/>
                    <a:gd name="T3" fmla="*/ 2 h 14"/>
                    <a:gd name="T4" fmla="*/ 16 w 24"/>
                    <a:gd name="T5" fmla="*/ 1 h 14"/>
                    <a:gd name="T6" fmla="*/ 11 w 24"/>
                    <a:gd name="T7" fmla="*/ 0 h 14"/>
                    <a:gd name="T8" fmla="*/ 7 w 24"/>
                    <a:gd name="T9" fmla="*/ 1 h 14"/>
                    <a:gd name="T10" fmla="*/ 3 w 24"/>
                    <a:gd name="T11" fmla="*/ 2 h 14"/>
                    <a:gd name="T12" fmla="*/ 3 w 24"/>
                    <a:gd name="T13" fmla="*/ 2 h 14"/>
                    <a:gd name="T14" fmla="*/ 1 w 24"/>
                    <a:gd name="T15" fmla="*/ 4 h 14"/>
                    <a:gd name="T16" fmla="*/ 0 w 24"/>
                    <a:gd name="T17" fmla="*/ 8 h 14"/>
                    <a:gd name="T18" fmla="*/ 1 w 24"/>
                    <a:gd name="T19" fmla="*/ 10 h 14"/>
                    <a:gd name="T20" fmla="*/ 3 w 24"/>
                    <a:gd name="T21" fmla="*/ 12 h 14"/>
                    <a:gd name="T22" fmla="*/ 3 w 24"/>
                    <a:gd name="T23" fmla="*/ 12 h 14"/>
                    <a:gd name="T24" fmla="*/ 7 w 24"/>
                    <a:gd name="T25" fmla="*/ 14 h 14"/>
                    <a:gd name="T26" fmla="*/ 11 w 24"/>
                    <a:gd name="T27" fmla="*/ 14 h 14"/>
                    <a:gd name="T28" fmla="*/ 15 w 24"/>
                    <a:gd name="T29" fmla="*/ 14 h 14"/>
                    <a:gd name="T30" fmla="*/ 20 w 24"/>
                    <a:gd name="T31" fmla="*/ 12 h 14"/>
                    <a:gd name="T32" fmla="*/ 20 w 24"/>
                    <a:gd name="T33" fmla="*/ 12 h 14"/>
                    <a:gd name="T34" fmla="*/ 23 w 24"/>
                    <a:gd name="T35" fmla="*/ 10 h 14"/>
                    <a:gd name="T36" fmla="*/ 24 w 24"/>
                    <a:gd name="T37" fmla="*/ 8 h 14"/>
                    <a:gd name="T38" fmla="*/ 23 w 24"/>
                    <a:gd name="T39" fmla="*/ 4 h 14"/>
                    <a:gd name="T40" fmla="*/ 20 w 24"/>
                    <a:gd name="T41" fmla="*/ 2 h 14"/>
                    <a:gd name="T42" fmla="*/ 20 w 24"/>
                    <a:gd name="T43" fmla="*/ 2 h 14"/>
                    <a:gd name="T44" fmla="*/ 15 w 24"/>
                    <a:gd name="T45" fmla="*/ 10 h 14"/>
                    <a:gd name="T46" fmla="*/ 15 w 24"/>
                    <a:gd name="T47" fmla="*/ 10 h 14"/>
                    <a:gd name="T48" fmla="*/ 11 w 24"/>
                    <a:gd name="T49" fmla="*/ 11 h 14"/>
                    <a:gd name="T50" fmla="*/ 7 w 24"/>
                    <a:gd name="T51" fmla="*/ 10 h 14"/>
                    <a:gd name="T52" fmla="*/ 7 w 24"/>
                    <a:gd name="T53" fmla="*/ 10 h 14"/>
                    <a:gd name="T54" fmla="*/ 6 w 24"/>
                    <a:gd name="T55" fmla="*/ 9 h 14"/>
                    <a:gd name="T56" fmla="*/ 6 w 24"/>
                    <a:gd name="T57" fmla="*/ 8 h 14"/>
                    <a:gd name="T58" fmla="*/ 6 w 24"/>
                    <a:gd name="T59" fmla="*/ 6 h 14"/>
                    <a:gd name="T60" fmla="*/ 8 w 24"/>
                    <a:gd name="T61" fmla="*/ 5 h 14"/>
                    <a:gd name="T62" fmla="*/ 8 w 24"/>
                    <a:gd name="T63" fmla="*/ 5 h 14"/>
                    <a:gd name="T64" fmla="*/ 11 w 24"/>
                    <a:gd name="T65" fmla="*/ 4 h 14"/>
                    <a:gd name="T66" fmla="*/ 15 w 24"/>
                    <a:gd name="T67" fmla="*/ 5 h 14"/>
                    <a:gd name="T68" fmla="*/ 15 w 24"/>
                    <a:gd name="T69" fmla="*/ 5 h 14"/>
                    <a:gd name="T70" fmla="*/ 16 w 24"/>
                    <a:gd name="T71" fmla="*/ 6 h 14"/>
                    <a:gd name="T72" fmla="*/ 17 w 24"/>
                    <a:gd name="T73" fmla="*/ 8 h 14"/>
                    <a:gd name="T74" fmla="*/ 16 w 24"/>
                    <a:gd name="T75" fmla="*/ 9 h 14"/>
                    <a:gd name="T76" fmla="*/ 15 w 24"/>
                    <a:gd name="T77" fmla="*/ 10 h 14"/>
                    <a:gd name="T78" fmla="*/ 15 w 24"/>
                    <a:gd name="T79" fmla="*/ 1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4" h="14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6" y="1"/>
                      </a:lnTo>
                      <a:lnTo>
                        <a:pt x="11" y="0"/>
                      </a:lnTo>
                      <a:lnTo>
                        <a:pt x="7" y="1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8"/>
                      </a:lnTo>
                      <a:lnTo>
                        <a:pt x="1" y="10"/>
                      </a:lnTo>
                      <a:lnTo>
                        <a:pt x="3" y="12"/>
                      </a:lnTo>
                      <a:lnTo>
                        <a:pt x="3" y="12"/>
                      </a:lnTo>
                      <a:lnTo>
                        <a:pt x="7" y="14"/>
                      </a:lnTo>
                      <a:lnTo>
                        <a:pt x="11" y="14"/>
                      </a:lnTo>
                      <a:lnTo>
                        <a:pt x="15" y="14"/>
                      </a:lnTo>
                      <a:lnTo>
                        <a:pt x="20" y="12"/>
                      </a:lnTo>
                      <a:lnTo>
                        <a:pt x="20" y="12"/>
                      </a:lnTo>
                      <a:lnTo>
                        <a:pt x="23" y="10"/>
                      </a:lnTo>
                      <a:lnTo>
                        <a:pt x="24" y="8"/>
                      </a:lnTo>
                      <a:lnTo>
                        <a:pt x="23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5" y="10"/>
                      </a:moveTo>
                      <a:lnTo>
                        <a:pt x="15" y="10"/>
                      </a:lnTo>
                      <a:lnTo>
                        <a:pt x="11" y="11"/>
                      </a:lnTo>
                      <a:lnTo>
                        <a:pt x="7" y="10"/>
                      </a:lnTo>
                      <a:lnTo>
                        <a:pt x="7" y="10"/>
                      </a:lnTo>
                      <a:lnTo>
                        <a:pt x="6" y="9"/>
                      </a:lnTo>
                      <a:lnTo>
                        <a:pt x="6" y="8"/>
                      </a:lnTo>
                      <a:lnTo>
                        <a:pt x="6" y="6"/>
                      </a:lnTo>
                      <a:lnTo>
                        <a:pt x="8" y="5"/>
                      </a:lnTo>
                      <a:lnTo>
                        <a:pt x="8" y="5"/>
                      </a:lnTo>
                      <a:lnTo>
                        <a:pt x="11" y="4"/>
                      </a:lnTo>
                      <a:lnTo>
                        <a:pt x="15" y="5"/>
                      </a:lnTo>
                      <a:lnTo>
                        <a:pt x="15" y="5"/>
                      </a:lnTo>
                      <a:lnTo>
                        <a:pt x="16" y="6"/>
                      </a:lnTo>
                      <a:lnTo>
                        <a:pt x="17" y="8"/>
                      </a:lnTo>
                      <a:lnTo>
                        <a:pt x="16" y="9"/>
                      </a:lnTo>
                      <a:lnTo>
                        <a:pt x="15" y="10"/>
                      </a:lnTo>
                      <a:lnTo>
                        <a:pt x="15" y="10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79" name="Freeform 90">
                  <a:extLst>
                    <a:ext uri="{FF2B5EF4-FFF2-40B4-BE49-F238E27FC236}">
                      <a16:creationId xmlns:a16="http://schemas.microsoft.com/office/drawing/2014/main" id="{3E9B1E28-3252-8393-3FCA-ADBB7CF0C51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89" y="2095"/>
                  <a:ext cx="8" cy="5"/>
                </a:xfrm>
                <a:custGeom>
                  <a:avLst/>
                  <a:gdLst>
                    <a:gd name="T0" fmla="*/ 21 w 24"/>
                    <a:gd name="T1" fmla="*/ 2 h 17"/>
                    <a:gd name="T2" fmla="*/ 21 w 24"/>
                    <a:gd name="T3" fmla="*/ 2 h 17"/>
                    <a:gd name="T4" fmla="*/ 21 w 24"/>
                    <a:gd name="T5" fmla="*/ 2 h 17"/>
                    <a:gd name="T6" fmla="*/ 14 w 24"/>
                    <a:gd name="T7" fmla="*/ 0 h 17"/>
                    <a:gd name="T8" fmla="*/ 8 w 24"/>
                    <a:gd name="T9" fmla="*/ 1 h 17"/>
                    <a:gd name="T10" fmla="*/ 3 w 24"/>
                    <a:gd name="T11" fmla="*/ 2 h 17"/>
                    <a:gd name="T12" fmla="*/ 1 w 24"/>
                    <a:gd name="T13" fmla="*/ 4 h 17"/>
                    <a:gd name="T14" fmla="*/ 0 w 24"/>
                    <a:gd name="T15" fmla="*/ 6 h 17"/>
                    <a:gd name="T16" fmla="*/ 0 w 24"/>
                    <a:gd name="T17" fmla="*/ 6 h 17"/>
                    <a:gd name="T18" fmla="*/ 0 w 24"/>
                    <a:gd name="T19" fmla="*/ 10 h 17"/>
                    <a:gd name="T20" fmla="*/ 1 w 24"/>
                    <a:gd name="T21" fmla="*/ 13 h 17"/>
                    <a:gd name="T22" fmla="*/ 3 w 24"/>
                    <a:gd name="T23" fmla="*/ 15 h 17"/>
                    <a:gd name="T24" fmla="*/ 5 w 24"/>
                    <a:gd name="T25" fmla="*/ 16 h 17"/>
                    <a:gd name="T26" fmla="*/ 9 w 24"/>
                    <a:gd name="T27" fmla="*/ 17 h 17"/>
                    <a:gd name="T28" fmla="*/ 12 w 24"/>
                    <a:gd name="T29" fmla="*/ 17 h 17"/>
                    <a:gd name="T30" fmla="*/ 16 w 24"/>
                    <a:gd name="T31" fmla="*/ 16 h 17"/>
                    <a:gd name="T32" fmla="*/ 20 w 24"/>
                    <a:gd name="T33" fmla="*/ 15 h 17"/>
                    <a:gd name="T34" fmla="*/ 20 w 24"/>
                    <a:gd name="T35" fmla="*/ 15 h 17"/>
                    <a:gd name="T36" fmla="*/ 20 w 24"/>
                    <a:gd name="T37" fmla="*/ 15 h 17"/>
                    <a:gd name="T38" fmla="*/ 23 w 24"/>
                    <a:gd name="T39" fmla="*/ 13 h 17"/>
                    <a:gd name="T40" fmla="*/ 24 w 24"/>
                    <a:gd name="T41" fmla="*/ 11 h 17"/>
                    <a:gd name="T42" fmla="*/ 24 w 24"/>
                    <a:gd name="T43" fmla="*/ 9 h 17"/>
                    <a:gd name="T44" fmla="*/ 24 w 24"/>
                    <a:gd name="T45" fmla="*/ 9 h 17"/>
                    <a:gd name="T46" fmla="*/ 24 w 24"/>
                    <a:gd name="T47" fmla="*/ 6 h 17"/>
                    <a:gd name="T48" fmla="*/ 23 w 24"/>
                    <a:gd name="T49" fmla="*/ 4 h 17"/>
                    <a:gd name="T50" fmla="*/ 21 w 24"/>
                    <a:gd name="T51" fmla="*/ 2 h 17"/>
                    <a:gd name="T52" fmla="*/ 21 w 24"/>
                    <a:gd name="T53" fmla="*/ 2 h 17"/>
                    <a:gd name="T54" fmla="*/ 20 w 24"/>
                    <a:gd name="T55" fmla="*/ 12 h 17"/>
                    <a:gd name="T56" fmla="*/ 20 w 24"/>
                    <a:gd name="T57" fmla="*/ 12 h 17"/>
                    <a:gd name="T58" fmla="*/ 15 w 24"/>
                    <a:gd name="T59" fmla="*/ 14 h 17"/>
                    <a:gd name="T60" fmla="*/ 11 w 24"/>
                    <a:gd name="T61" fmla="*/ 14 h 17"/>
                    <a:gd name="T62" fmla="*/ 7 w 24"/>
                    <a:gd name="T63" fmla="*/ 14 h 17"/>
                    <a:gd name="T64" fmla="*/ 3 w 24"/>
                    <a:gd name="T65" fmla="*/ 12 h 17"/>
                    <a:gd name="T66" fmla="*/ 3 w 24"/>
                    <a:gd name="T67" fmla="*/ 12 h 17"/>
                    <a:gd name="T68" fmla="*/ 1 w 24"/>
                    <a:gd name="T69" fmla="*/ 10 h 17"/>
                    <a:gd name="T70" fmla="*/ 0 w 24"/>
                    <a:gd name="T71" fmla="*/ 8 h 17"/>
                    <a:gd name="T72" fmla="*/ 1 w 24"/>
                    <a:gd name="T73" fmla="*/ 4 h 17"/>
                    <a:gd name="T74" fmla="*/ 3 w 24"/>
                    <a:gd name="T75" fmla="*/ 2 h 17"/>
                    <a:gd name="T76" fmla="*/ 3 w 24"/>
                    <a:gd name="T77" fmla="*/ 2 h 17"/>
                    <a:gd name="T78" fmla="*/ 7 w 24"/>
                    <a:gd name="T79" fmla="*/ 1 h 17"/>
                    <a:gd name="T80" fmla="*/ 11 w 24"/>
                    <a:gd name="T81" fmla="*/ 0 h 17"/>
                    <a:gd name="T82" fmla="*/ 16 w 24"/>
                    <a:gd name="T83" fmla="*/ 1 h 17"/>
                    <a:gd name="T84" fmla="*/ 20 w 24"/>
                    <a:gd name="T85" fmla="*/ 2 h 17"/>
                    <a:gd name="T86" fmla="*/ 20 w 24"/>
                    <a:gd name="T87" fmla="*/ 2 h 17"/>
                    <a:gd name="T88" fmla="*/ 23 w 24"/>
                    <a:gd name="T89" fmla="*/ 4 h 17"/>
                    <a:gd name="T90" fmla="*/ 24 w 24"/>
                    <a:gd name="T91" fmla="*/ 8 h 17"/>
                    <a:gd name="T92" fmla="*/ 23 w 24"/>
                    <a:gd name="T93" fmla="*/ 10 h 17"/>
                    <a:gd name="T94" fmla="*/ 20 w 24"/>
                    <a:gd name="T95" fmla="*/ 12 h 17"/>
                    <a:gd name="T96" fmla="*/ 20 w 24"/>
                    <a:gd name="T97" fmla="*/ 1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4" h="17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14" y="0"/>
                      </a:lnTo>
                      <a:lnTo>
                        <a:pt x="8" y="1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10"/>
                      </a:lnTo>
                      <a:lnTo>
                        <a:pt x="1" y="13"/>
                      </a:lnTo>
                      <a:lnTo>
                        <a:pt x="3" y="15"/>
                      </a:lnTo>
                      <a:lnTo>
                        <a:pt x="5" y="16"/>
                      </a:lnTo>
                      <a:lnTo>
                        <a:pt x="9" y="17"/>
                      </a:lnTo>
                      <a:lnTo>
                        <a:pt x="12" y="17"/>
                      </a:lnTo>
                      <a:lnTo>
                        <a:pt x="16" y="16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3" y="13"/>
                      </a:lnTo>
                      <a:lnTo>
                        <a:pt x="24" y="11"/>
                      </a:lnTo>
                      <a:lnTo>
                        <a:pt x="24" y="9"/>
                      </a:lnTo>
                      <a:lnTo>
                        <a:pt x="24" y="9"/>
                      </a:lnTo>
                      <a:lnTo>
                        <a:pt x="24" y="6"/>
                      </a:lnTo>
                      <a:lnTo>
                        <a:pt x="23" y="4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20" y="12"/>
                      </a:moveTo>
                      <a:lnTo>
                        <a:pt x="20" y="12"/>
                      </a:lnTo>
                      <a:lnTo>
                        <a:pt x="15" y="14"/>
                      </a:lnTo>
                      <a:lnTo>
                        <a:pt x="11" y="14"/>
                      </a:lnTo>
                      <a:lnTo>
                        <a:pt x="7" y="14"/>
                      </a:lnTo>
                      <a:lnTo>
                        <a:pt x="3" y="12"/>
                      </a:lnTo>
                      <a:lnTo>
                        <a:pt x="3" y="12"/>
                      </a:lnTo>
                      <a:lnTo>
                        <a:pt x="1" y="10"/>
                      </a:lnTo>
                      <a:lnTo>
                        <a:pt x="0" y="8"/>
                      </a:lnTo>
                      <a:lnTo>
                        <a:pt x="1" y="4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7" y="1"/>
                      </a:lnTo>
                      <a:lnTo>
                        <a:pt x="11" y="0"/>
                      </a:lnTo>
                      <a:lnTo>
                        <a:pt x="16" y="1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3" y="4"/>
                      </a:lnTo>
                      <a:lnTo>
                        <a:pt x="24" y="8"/>
                      </a:lnTo>
                      <a:lnTo>
                        <a:pt x="23" y="10"/>
                      </a:lnTo>
                      <a:lnTo>
                        <a:pt x="20" y="12"/>
                      </a:lnTo>
                      <a:lnTo>
                        <a:pt x="20" y="12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80" name="Freeform 91">
                  <a:extLst>
                    <a:ext uri="{FF2B5EF4-FFF2-40B4-BE49-F238E27FC236}">
                      <a16:creationId xmlns:a16="http://schemas.microsoft.com/office/drawing/2014/main" id="{2A166CC4-98DC-D4AC-654D-D0328D625E7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89" y="2093"/>
                  <a:ext cx="8" cy="5"/>
                </a:xfrm>
                <a:custGeom>
                  <a:avLst/>
                  <a:gdLst>
                    <a:gd name="T0" fmla="*/ 20 w 24"/>
                    <a:gd name="T1" fmla="*/ 2 h 14"/>
                    <a:gd name="T2" fmla="*/ 20 w 24"/>
                    <a:gd name="T3" fmla="*/ 2 h 14"/>
                    <a:gd name="T4" fmla="*/ 16 w 24"/>
                    <a:gd name="T5" fmla="*/ 0 h 14"/>
                    <a:gd name="T6" fmla="*/ 11 w 24"/>
                    <a:gd name="T7" fmla="*/ 0 h 14"/>
                    <a:gd name="T8" fmla="*/ 7 w 24"/>
                    <a:gd name="T9" fmla="*/ 0 h 14"/>
                    <a:gd name="T10" fmla="*/ 4 w 24"/>
                    <a:gd name="T11" fmla="*/ 2 h 14"/>
                    <a:gd name="T12" fmla="*/ 4 w 24"/>
                    <a:gd name="T13" fmla="*/ 2 h 14"/>
                    <a:gd name="T14" fmla="*/ 1 w 24"/>
                    <a:gd name="T15" fmla="*/ 4 h 14"/>
                    <a:gd name="T16" fmla="*/ 0 w 24"/>
                    <a:gd name="T17" fmla="*/ 6 h 14"/>
                    <a:gd name="T18" fmla="*/ 1 w 24"/>
                    <a:gd name="T19" fmla="*/ 9 h 14"/>
                    <a:gd name="T20" fmla="*/ 3 w 24"/>
                    <a:gd name="T21" fmla="*/ 11 h 14"/>
                    <a:gd name="T22" fmla="*/ 3 w 24"/>
                    <a:gd name="T23" fmla="*/ 11 h 14"/>
                    <a:gd name="T24" fmla="*/ 7 w 24"/>
                    <a:gd name="T25" fmla="*/ 13 h 14"/>
                    <a:gd name="T26" fmla="*/ 11 w 24"/>
                    <a:gd name="T27" fmla="*/ 14 h 14"/>
                    <a:gd name="T28" fmla="*/ 15 w 24"/>
                    <a:gd name="T29" fmla="*/ 13 h 14"/>
                    <a:gd name="T30" fmla="*/ 20 w 24"/>
                    <a:gd name="T31" fmla="*/ 11 h 14"/>
                    <a:gd name="T32" fmla="*/ 20 w 24"/>
                    <a:gd name="T33" fmla="*/ 11 h 14"/>
                    <a:gd name="T34" fmla="*/ 23 w 24"/>
                    <a:gd name="T35" fmla="*/ 9 h 14"/>
                    <a:gd name="T36" fmla="*/ 24 w 24"/>
                    <a:gd name="T37" fmla="*/ 6 h 14"/>
                    <a:gd name="T38" fmla="*/ 23 w 24"/>
                    <a:gd name="T39" fmla="*/ 4 h 14"/>
                    <a:gd name="T40" fmla="*/ 20 w 24"/>
                    <a:gd name="T41" fmla="*/ 2 h 14"/>
                    <a:gd name="T42" fmla="*/ 20 w 24"/>
                    <a:gd name="T43" fmla="*/ 2 h 14"/>
                    <a:gd name="T44" fmla="*/ 15 w 24"/>
                    <a:gd name="T45" fmla="*/ 8 h 14"/>
                    <a:gd name="T46" fmla="*/ 15 w 24"/>
                    <a:gd name="T47" fmla="*/ 8 h 14"/>
                    <a:gd name="T48" fmla="*/ 11 w 24"/>
                    <a:gd name="T49" fmla="*/ 9 h 14"/>
                    <a:gd name="T50" fmla="*/ 7 w 24"/>
                    <a:gd name="T51" fmla="*/ 8 h 14"/>
                    <a:gd name="T52" fmla="*/ 7 w 24"/>
                    <a:gd name="T53" fmla="*/ 8 h 14"/>
                    <a:gd name="T54" fmla="*/ 6 w 24"/>
                    <a:gd name="T55" fmla="*/ 7 h 14"/>
                    <a:gd name="T56" fmla="*/ 6 w 24"/>
                    <a:gd name="T57" fmla="*/ 6 h 14"/>
                    <a:gd name="T58" fmla="*/ 6 w 24"/>
                    <a:gd name="T59" fmla="*/ 5 h 14"/>
                    <a:gd name="T60" fmla="*/ 8 w 24"/>
                    <a:gd name="T61" fmla="*/ 4 h 14"/>
                    <a:gd name="T62" fmla="*/ 8 w 24"/>
                    <a:gd name="T63" fmla="*/ 4 h 14"/>
                    <a:gd name="T64" fmla="*/ 11 w 24"/>
                    <a:gd name="T65" fmla="*/ 3 h 14"/>
                    <a:gd name="T66" fmla="*/ 15 w 24"/>
                    <a:gd name="T67" fmla="*/ 4 h 14"/>
                    <a:gd name="T68" fmla="*/ 15 w 24"/>
                    <a:gd name="T69" fmla="*/ 4 h 14"/>
                    <a:gd name="T70" fmla="*/ 16 w 24"/>
                    <a:gd name="T71" fmla="*/ 5 h 14"/>
                    <a:gd name="T72" fmla="*/ 17 w 24"/>
                    <a:gd name="T73" fmla="*/ 6 h 14"/>
                    <a:gd name="T74" fmla="*/ 16 w 24"/>
                    <a:gd name="T75" fmla="*/ 7 h 14"/>
                    <a:gd name="T76" fmla="*/ 15 w 24"/>
                    <a:gd name="T77" fmla="*/ 8 h 14"/>
                    <a:gd name="T78" fmla="*/ 15 w 24"/>
                    <a:gd name="T79" fmla="*/ 8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4" h="14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6" y="0"/>
                      </a:lnTo>
                      <a:lnTo>
                        <a:pt x="11" y="0"/>
                      </a:lnTo>
                      <a:lnTo>
                        <a:pt x="7" y="0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1" y="9"/>
                      </a:lnTo>
                      <a:lnTo>
                        <a:pt x="3" y="11"/>
                      </a:lnTo>
                      <a:lnTo>
                        <a:pt x="3" y="11"/>
                      </a:lnTo>
                      <a:lnTo>
                        <a:pt x="7" y="13"/>
                      </a:lnTo>
                      <a:lnTo>
                        <a:pt x="11" y="14"/>
                      </a:lnTo>
                      <a:lnTo>
                        <a:pt x="15" y="13"/>
                      </a:lnTo>
                      <a:lnTo>
                        <a:pt x="20" y="11"/>
                      </a:lnTo>
                      <a:lnTo>
                        <a:pt x="20" y="11"/>
                      </a:lnTo>
                      <a:lnTo>
                        <a:pt x="23" y="9"/>
                      </a:lnTo>
                      <a:lnTo>
                        <a:pt x="24" y="6"/>
                      </a:lnTo>
                      <a:lnTo>
                        <a:pt x="23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5" y="8"/>
                      </a:moveTo>
                      <a:lnTo>
                        <a:pt x="15" y="8"/>
                      </a:lnTo>
                      <a:lnTo>
                        <a:pt x="11" y="9"/>
                      </a:lnTo>
                      <a:lnTo>
                        <a:pt x="7" y="8"/>
                      </a:lnTo>
                      <a:lnTo>
                        <a:pt x="7" y="8"/>
                      </a:lnTo>
                      <a:lnTo>
                        <a:pt x="6" y="7"/>
                      </a:lnTo>
                      <a:lnTo>
                        <a:pt x="6" y="6"/>
                      </a:lnTo>
                      <a:lnTo>
                        <a:pt x="6" y="5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11" y="3"/>
                      </a:lnTo>
                      <a:lnTo>
                        <a:pt x="15" y="4"/>
                      </a:lnTo>
                      <a:lnTo>
                        <a:pt x="15" y="4"/>
                      </a:lnTo>
                      <a:lnTo>
                        <a:pt x="16" y="5"/>
                      </a:lnTo>
                      <a:lnTo>
                        <a:pt x="17" y="6"/>
                      </a:lnTo>
                      <a:lnTo>
                        <a:pt x="16" y="7"/>
                      </a:lnTo>
                      <a:lnTo>
                        <a:pt x="15" y="8"/>
                      </a:lnTo>
                      <a:lnTo>
                        <a:pt x="15" y="8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81" name="Freeform 92">
                  <a:extLst>
                    <a:ext uri="{FF2B5EF4-FFF2-40B4-BE49-F238E27FC236}">
                      <a16:creationId xmlns:a16="http://schemas.microsoft.com/office/drawing/2014/main" id="{639AD132-1D2E-E6F8-00AD-53AFED7595B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89" y="2093"/>
                  <a:ext cx="8" cy="5"/>
                </a:xfrm>
                <a:custGeom>
                  <a:avLst/>
                  <a:gdLst>
                    <a:gd name="T0" fmla="*/ 21 w 24"/>
                    <a:gd name="T1" fmla="*/ 2 h 16"/>
                    <a:gd name="T2" fmla="*/ 21 w 24"/>
                    <a:gd name="T3" fmla="*/ 2 h 16"/>
                    <a:gd name="T4" fmla="*/ 21 w 24"/>
                    <a:gd name="T5" fmla="*/ 2 h 16"/>
                    <a:gd name="T6" fmla="*/ 14 w 24"/>
                    <a:gd name="T7" fmla="*/ 0 h 16"/>
                    <a:gd name="T8" fmla="*/ 8 w 24"/>
                    <a:gd name="T9" fmla="*/ 0 h 16"/>
                    <a:gd name="T10" fmla="*/ 3 w 24"/>
                    <a:gd name="T11" fmla="*/ 2 h 16"/>
                    <a:gd name="T12" fmla="*/ 1 w 24"/>
                    <a:gd name="T13" fmla="*/ 4 h 16"/>
                    <a:gd name="T14" fmla="*/ 0 w 24"/>
                    <a:gd name="T15" fmla="*/ 6 h 16"/>
                    <a:gd name="T16" fmla="*/ 0 w 24"/>
                    <a:gd name="T17" fmla="*/ 6 h 16"/>
                    <a:gd name="T18" fmla="*/ 0 w 24"/>
                    <a:gd name="T19" fmla="*/ 9 h 16"/>
                    <a:gd name="T20" fmla="*/ 1 w 24"/>
                    <a:gd name="T21" fmla="*/ 11 h 16"/>
                    <a:gd name="T22" fmla="*/ 3 w 24"/>
                    <a:gd name="T23" fmla="*/ 14 h 16"/>
                    <a:gd name="T24" fmla="*/ 5 w 24"/>
                    <a:gd name="T25" fmla="*/ 15 h 16"/>
                    <a:gd name="T26" fmla="*/ 9 w 24"/>
                    <a:gd name="T27" fmla="*/ 16 h 16"/>
                    <a:gd name="T28" fmla="*/ 12 w 24"/>
                    <a:gd name="T29" fmla="*/ 16 h 16"/>
                    <a:gd name="T30" fmla="*/ 16 w 24"/>
                    <a:gd name="T31" fmla="*/ 16 h 16"/>
                    <a:gd name="T32" fmla="*/ 20 w 24"/>
                    <a:gd name="T33" fmla="*/ 14 h 16"/>
                    <a:gd name="T34" fmla="*/ 20 w 24"/>
                    <a:gd name="T35" fmla="*/ 14 h 16"/>
                    <a:gd name="T36" fmla="*/ 20 w 24"/>
                    <a:gd name="T37" fmla="*/ 14 h 16"/>
                    <a:gd name="T38" fmla="*/ 20 w 24"/>
                    <a:gd name="T39" fmla="*/ 14 h 16"/>
                    <a:gd name="T40" fmla="*/ 23 w 24"/>
                    <a:gd name="T41" fmla="*/ 13 h 16"/>
                    <a:gd name="T42" fmla="*/ 24 w 24"/>
                    <a:gd name="T43" fmla="*/ 10 h 16"/>
                    <a:gd name="T44" fmla="*/ 24 w 24"/>
                    <a:gd name="T45" fmla="*/ 8 h 16"/>
                    <a:gd name="T46" fmla="*/ 24 w 24"/>
                    <a:gd name="T47" fmla="*/ 8 h 16"/>
                    <a:gd name="T48" fmla="*/ 24 w 24"/>
                    <a:gd name="T49" fmla="*/ 5 h 16"/>
                    <a:gd name="T50" fmla="*/ 23 w 24"/>
                    <a:gd name="T51" fmla="*/ 3 h 16"/>
                    <a:gd name="T52" fmla="*/ 21 w 24"/>
                    <a:gd name="T53" fmla="*/ 2 h 16"/>
                    <a:gd name="T54" fmla="*/ 21 w 24"/>
                    <a:gd name="T55" fmla="*/ 2 h 16"/>
                    <a:gd name="T56" fmla="*/ 20 w 24"/>
                    <a:gd name="T57" fmla="*/ 11 h 16"/>
                    <a:gd name="T58" fmla="*/ 20 w 24"/>
                    <a:gd name="T59" fmla="*/ 11 h 16"/>
                    <a:gd name="T60" fmla="*/ 15 w 24"/>
                    <a:gd name="T61" fmla="*/ 13 h 16"/>
                    <a:gd name="T62" fmla="*/ 11 w 24"/>
                    <a:gd name="T63" fmla="*/ 14 h 16"/>
                    <a:gd name="T64" fmla="*/ 7 w 24"/>
                    <a:gd name="T65" fmla="*/ 13 h 16"/>
                    <a:gd name="T66" fmla="*/ 3 w 24"/>
                    <a:gd name="T67" fmla="*/ 11 h 16"/>
                    <a:gd name="T68" fmla="*/ 3 w 24"/>
                    <a:gd name="T69" fmla="*/ 11 h 16"/>
                    <a:gd name="T70" fmla="*/ 1 w 24"/>
                    <a:gd name="T71" fmla="*/ 9 h 16"/>
                    <a:gd name="T72" fmla="*/ 0 w 24"/>
                    <a:gd name="T73" fmla="*/ 6 h 16"/>
                    <a:gd name="T74" fmla="*/ 1 w 24"/>
                    <a:gd name="T75" fmla="*/ 4 h 16"/>
                    <a:gd name="T76" fmla="*/ 4 w 24"/>
                    <a:gd name="T77" fmla="*/ 2 h 16"/>
                    <a:gd name="T78" fmla="*/ 4 w 24"/>
                    <a:gd name="T79" fmla="*/ 2 h 16"/>
                    <a:gd name="T80" fmla="*/ 7 w 24"/>
                    <a:gd name="T81" fmla="*/ 0 h 16"/>
                    <a:gd name="T82" fmla="*/ 11 w 24"/>
                    <a:gd name="T83" fmla="*/ 0 h 16"/>
                    <a:gd name="T84" fmla="*/ 16 w 24"/>
                    <a:gd name="T85" fmla="*/ 0 h 16"/>
                    <a:gd name="T86" fmla="*/ 20 w 24"/>
                    <a:gd name="T87" fmla="*/ 2 h 16"/>
                    <a:gd name="T88" fmla="*/ 20 w 24"/>
                    <a:gd name="T89" fmla="*/ 2 h 16"/>
                    <a:gd name="T90" fmla="*/ 23 w 24"/>
                    <a:gd name="T91" fmla="*/ 4 h 16"/>
                    <a:gd name="T92" fmla="*/ 24 w 24"/>
                    <a:gd name="T93" fmla="*/ 6 h 16"/>
                    <a:gd name="T94" fmla="*/ 23 w 24"/>
                    <a:gd name="T95" fmla="*/ 9 h 16"/>
                    <a:gd name="T96" fmla="*/ 20 w 24"/>
                    <a:gd name="T97" fmla="*/ 11 h 16"/>
                    <a:gd name="T98" fmla="*/ 20 w 24"/>
                    <a:gd name="T99" fmla="*/ 11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4" h="16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14" y="0"/>
                      </a:lnTo>
                      <a:lnTo>
                        <a:pt x="8" y="0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1" y="11"/>
                      </a:lnTo>
                      <a:lnTo>
                        <a:pt x="3" y="14"/>
                      </a:lnTo>
                      <a:lnTo>
                        <a:pt x="5" y="15"/>
                      </a:lnTo>
                      <a:lnTo>
                        <a:pt x="9" y="16"/>
                      </a:lnTo>
                      <a:lnTo>
                        <a:pt x="12" y="16"/>
                      </a:lnTo>
                      <a:lnTo>
                        <a:pt x="16" y="16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3" y="13"/>
                      </a:lnTo>
                      <a:lnTo>
                        <a:pt x="24" y="10"/>
                      </a:lnTo>
                      <a:lnTo>
                        <a:pt x="24" y="8"/>
                      </a:lnTo>
                      <a:lnTo>
                        <a:pt x="24" y="8"/>
                      </a:lnTo>
                      <a:lnTo>
                        <a:pt x="24" y="5"/>
                      </a:lnTo>
                      <a:lnTo>
                        <a:pt x="23" y="3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20" y="11"/>
                      </a:moveTo>
                      <a:lnTo>
                        <a:pt x="20" y="11"/>
                      </a:lnTo>
                      <a:lnTo>
                        <a:pt x="15" y="13"/>
                      </a:lnTo>
                      <a:lnTo>
                        <a:pt x="11" y="14"/>
                      </a:lnTo>
                      <a:lnTo>
                        <a:pt x="7" y="13"/>
                      </a:lnTo>
                      <a:lnTo>
                        <a:pt x="3" y="11"/>
                      </a:lnTo>
                      <a:lnTo>
                        <a:pt x="3" y="11"/>
                      </a:lnTo>
                      <a:lnTo>
                        <a:pt x="1" y="9"/>
                      </a:lnTo>
                      <a:lnTo>
                        <a:pt x="0" y="6"/>
                      </a:lnTo>
                      <a:lnTo>
                        <a:pt x="1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7" y="0"/>
                      </a:lnTo>
                      <a:lnTo>
                        <a:pt x="11" y="0"/>
                      </a:lnTo>
                      <a:lnTo>
                        <a:pt x="16" y="0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3" y="4"/>
                      </a:lnTo>
                      <a:lnTo>
                        <a:pt x="24" y="6"/>
                      </a:lnTo>
                      <a:lnTo>
                        <a:pt x="23" y="9"/>
                      </a:lnTo>
                      <a:lnTo>
                        <a:pt x="20" y="11"/>
                      </a:lnTo>
                      <a:lnTo>
                        <a:pt x="20" y="11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82" name="Freeform 93">
                  <a:extLst>
                    <a:ext uri="{FF2B5EF4-FFF2-40B4-BE49-F238E27FC236}">
                      <a16:creationId xmlns:a16="http://schemas.microsoft.com/office/drawing/2014/main" id="{81F114D0-5699-E066-BB1E-4FD0F9A7367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89" y="2091"/>
                  <a:ext cx="8" cy="4"/>
                </a:xfrm>
                <a:custGeom>
                  <a:avLst/>
                  <a:gdLst>
                    <a:gd name="T0" fmla="*/ 20 w 24"/>
                    <a:gd name="T1" fmla="*/ 2 h 13"/>
                    <a:gd name="T2" fmla="*/ 20 w 24"/>
                    <a:gd name="T3" fmla="*/ 2 h 13"/>
                    <a:gd name="T4" fmla="*/ 16 w 24"/>
                    <a:gd name="T5" fmla="*/ 1 h 13"/>
                    <a:gd name="T6" fmla="*/ 11 w 24"/>
                    <a:gd name="T7" fmla="*/ 0 h 13"/>
                    <a:gd name="T8" fmla="*/ 7 w 24"/>
                    <a:gd name="T9" fmla="*/ 1 h 13"/>
                    <a:gd name="T10" fmla="*/ 4 w 24"/>
                    <a:gd name="T11" fmla="*/ 2 h 13"/>
                    <a:gd name="T12" fmla="*/ 4 w 24"/>
                    <a:gd name="T13" fmla="*/ 2 h 13"/>
                    <a:gd name="T14" fmla="*/ 1 w 24"/>
                    <a:gd name="T15" fmla="*/ 4 h 13"/>
                    <a:gd name="T16" fmla="*/ 0 w 24"/>
                    <a:gd name="T17" fmla="*/ 7 h 13"/>
                    <a:gd name="T18" fmla="*/ 1 w 24"/>
                    <a:gd name="T19" fmla="*/ 9 h 13"/>
                    <a:gd name="T20" fmla="*/ 3 w 24"/>
                    <a:gd name="T21" fmla="*/ 11 h 13"/>
                    <a:gd name="T22" fmla="*/ 3 w 24"/>
                    <a:gd name="T23" fmla="*/ 11 h 13"/>
                    <a:gd name="T24" fmla="*/ 7 w 24"/>
                    <a:gd name="T25" fmla="*/ 13 h 13"/>
                    <a:gd name="T26" fmla="*/ 11 w 24"/>
                    <a:gd name="T27" fmla="*/ 13 h 13"/>
                    <a:gd name="T28" fmla="*/ 15 w 24"/>
                    <a:gd name="T29" fmla="*/ 13 h 13"/>
                    <a:gd name="T30" fmla="*/ 20 w 24"/>
                    <a:gd name="T31" fmla="*/ 11 h 13"/>
                    <a:gd name="T32" fmla="*/ 20 w 24"/>
                    <a:gd name="T33" fmla="*/ 11 h 13"/>
                    <a:gd name="T34" fmla="*/ 23 w 24"/>
                    <a:gd name="T35" fmla="*/ 9 h 13"/>
                    <a:gd name="T36" fmla="*/ 24 w 24"/>
                    <a:gd name="T37" fmla="*/ 7 h 13"/>
                    <a:gd name="T38" fmla="*/ 23 w 24"/>
                    <a:gd name="T39" fmla="*/ 4 h 13"/>
                    <a:gd name="T40" fmla="*/ 20 w 24"/>
                    <a:gd name="T41" fmla="*/ 2 h 13"/>
                    <a:gd name="T42" fmla="*/ 20 w 24"/>
                    <a:gd name="T43" fmla="*/ 2 h 13"/>
                    <a:gd name="T44" fmla="*/ 15 w 24"/>
                    <a:gd name="T45" fmla="*/ 9 h 13"/>
                    <a:gd name="T46" fmla="*/ 15 w 24"/>
                    <a:gd name="T47" fmla="*/ 9 h 13"/>
                    <a:gd name="T48" fmla="*/ 11 w 24"/>
                    <a:gd name="T49" fmla="*/ 10 h 13"/>
                    <a:gd name="T50" fmla="*/ 7 w 24"/>
                    <a:gd name="T51" fmla="*/ 9 h 13"/>
                    <a:gd name="T52" fmla="*/ 7 w 24"/>
                    <a:gd name="T53" fmla="*/ 9 h 13"/>
                    <a:gd name="T54" fmla="*/ 6 w 24"/>
                    <a:gd name="T55" fmla="*/ 8 h 13"/>
                    <a:gd name="T56" fmla="*/ 6 w 24"/>
                    <a:gd name="T57" fmla="*/ 7 h 13"/>
                    <a:gd name="T58" fmla="*/ 6 w 24"/>
                    <a:gd name="T59" fmla="*/ 5 h 13"/>
                    <a:gd name="T60" fmla="*/ 8 w 24"/>
                    <a:gd name="T61" fmla="*/ 4 h 13"/>
                    <a:gd name="T62" fmla="*/ 8 w 24"/>
                    <a:gd name="T63" fmla="*/ 4 h 13"/>
                    <a:gd name="T64" fmla="*/ 11 w 24"/>
                    <a:gd name="T65" fmla="*/ 3 h 13"/>
                    <a:gd name="T66" fmla="*/ 15 w 24"/>
                    <a:gd name="T67" fmla="*/ 4 h 13"/>
                    <a:gd name="T68" fmla="*/ 15 w 24"/>
                    <a:gd name="T69" fmla="*/ 4 h 13"/>
                    <a:gd name="T70" fmla="*/ 16 w 24"/>
                    <a:gd name="T71" fmla="*/ 6 h 13"/>
                    <a:gd name="T72" fmla="*/ 17 w 24"/>
                    <a:gd name="T73" fmla="*/ 7 h 13"/>
                    <a:gd name="T74" fmla="*/ 16 w 24"/>
                    <a:gd name="T75" fmla="*/ 8 h 13"/>
                    <a:gd name="T76" fmla="*/ 15 w 24"/>
                    <a:gd name="T77" fmla="*/ 9 h 13"/>
                    <a:gd name="T78" fmla="*/ 15 w 24"/>
                    <a:gd name="T79" fmla="*/ 9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4" h="13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6" y="1"/>
                      </a:lnTo>
                      <a:lnTo>
                        <a:pt x="11" y="0"/>
                      </a:lnTo>
                      <a:lnTo>
                        <a:pt x="7" y="1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1" y="4"/>
                      </a:lnTo>
                      <a:lnTo>
                        <a:pt x="0" y="7"/>
                      </a:lnTo>
                      <a:lnTo>
                        <a:pt x="1" y="9"/>
                      </a:lnTo>
                      <a:lnTo>
                        <a:pt x="3" y="11"/>
                      </a:lnTo>
                      <a:lnTo>
                        <a:pt x="3" y="11"/>
                      </a:lnTo>
                      <a:lnTo>
                        <a:pt x="7" y="13"/>
                      </a:lnTo>
                      <a:lnTo>
                        <a:pt x="11" y="13"/>
                      </a:lnTo>
                      <a:lnTo>
                        <a:pt x="15" y="13"/>
                      </a:lnTo>
                      <a:lnTo>
                        <a:pt x="20" y="11"/>
                      </a:lnTo>
                      <a:lnTo>
                        <a:pt x="20" y="11"/>
                      </a:lnTo>
                      <a:lnTo>
                        <a:pt x="23" y="9"/>
                      </a:lnTo>
                      <a:lnTo>
                        <a:pt x="24" y="7"/>
                      </a:lnTo>
                      <a:lnTo>
                        <a:pt x="23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5" y="9"/>
                      </a:moveTo>
                      <a:lnTo>
                        <a:pt x="15" y="9"/>
                      </a:lnTo>
                      <a:lnTo>
                        <a:pt x="11" y="10"/>
                      </a:lnTo>
                      <a:lnTo>
                        <a:pt x="7" y="9"/>
                      </a:lnTo>
                      <a:lnTo>
                        <a:pt x="7" y="9"/>
                      </a:lnTo>
                      <a:lnTo>
                        <a:pt x="6" y="8"/>
                      </a:lnTo>
                      <a:lnTo>
                        <a:pt x="6" y="7"/>
                      </a:lnTo>
                      <a:lnTo>
                        <a:pt x="6" y="5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11" y="3"/>
                      </a:lnTo>
                      <a:lnTo>
                        <a:pt x="15" y="4"/>
                      </a:lnTo>
                      <a:lnTo>
                        <a:pt x="15" y="4"/>
                      </a:lnTo>
                      <a:lnTo>
                        <a:pt x="16" y="6"/>
                      </a:lnTo>
                      <a:lnTo>
                        <a:pt x="17" y="7"/>
                      </a:lnTo>
                      <a:lnTo>
                        <a:pt x="16" y="8"/>
                      </a:lnTo>
                      <a:lnTo>
                        <a:pt x="15" y="9"/>
                      </a:lnTo>
                      <a:lnTo>
                        <a:pt x="15" y="9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83" name="Freeform 94">
                  <a:extLst>
                    <a:ext uri="{FF2B5EF4-FFF2-40B4-BE49-F238E27FC236}">
                      <a16:creationId xmlns:a16="http://schemas.microsoft.com/office/drawing/2014/main" id="{EF12198D-7A57-F04F-419E-EB5807C8050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89" y="2091"/>
                  <a:ext cx="8" cy="5"/>
                </a:xfrm>
                <a:custGeom>
                  <a:avLst/>
                  <a:gdLst>
                    <a:gd name="T0" fmla="*/ 21 w 24"/>
                    <a:gd name="T1" fmla="*/ 2 h 16"/>
                    <a:gd name="T2" fmla="*/ 21 w 24"/>
                    <a:gd name="T3" fmla="*/ 2 h 16"/>
                    <a:gd name="T4" fmla="*/ 14 w 24"/>
                    <a:gd name="T5" fmla="*/ 0 h 16"/>
                    <a:gd name="T6" fmla="*/ 8 w 24"/>
                    <a:gd name="T7" fmla="*/ 0 h 16"/>
                    <a:gd name="T8" fmla="*/ 3 w 24"/>
                    <a:gd name="T9" fmla="*/ 2 h 16"/>
                    <a:gd name="T10" fmla="*/ 1 w 24"/>
                    <a:gd name="T11" fmla="*/ 4 h 16"/>
                    <a:gd name="T12" fmla="*/ 0 w 24"/>
                    <a:gd name="T13" fmla="*/ 6 h 16"/>
                    <a:gd name="T14" fmla="*/ 0 w 24"/>
                    <a:gd name="T15" fmla="*/ 6 h 16"/>
                    <a:gd name="T16" fmla="*/ 0 w 24"/>
                    <a:gd name="T17" fmla="*/ 9 h 16"/>
                    <a:gd name="T18" fmla="*/ 1 w 24"/>
                    <a:gd name="T19" fmla="*/ 11 h 16"/>
                    <a:gd name="T20" fmla="*/ 3 w 24"/>
                    <a:gd name="T21" fmla="*/ 13 h 16"/>
                    <a:gd name="T22" fmla="*/ 5 w 24"/>
                    <a:gd name="T23" fmla="*/ 15 h 16"/>
                    <a:gd name="T24" fmla="*/ 9 w 24"/>
                    <a:gd name="T25" fmla="*/ 16 h 16"/>
                    <a:gd name="T26" fmla="*/ 12 w 24"/>
                    <a:gd name="T27" fmla="*/ 16 h 16"/>
                    <a:gd name="T28" fmla="*/ 16 w 24"/>
                    <a:gd name="T29" fmla="*/ 15 h 16"/>
                    <a:gd name="T30" fmla="*/ 20 w 24"/>
                    <a:gd name="T31" fmla="*/ 14 h 16"/>
                    <a:gd name="T32" fmla="*/ 20 w 24"/>
                    <a:gd name="T33" fmla="*/ 14 h 16"/>
                    <a:gd name="T34" fmla="*/ 20 w 24"/>
                    <a:gd name="T35" fmla="*/ 14 h 16"/>
                    <a:gd name="T36" fmla="*/ 20 w 24"/>
                    <a:gd name="T37" fmla="*/ 14 h 16"/>
                    <a:gd name="T38" fmla="*/ 23 w 24"/>
                    <a:gd name="T39" fmla="*/ 12 h 16"/>
                    <a:gd name="T40" fmla="*/ 24 w 24"/>
                    <a:gd name="T41" fmla="*/ 10 h 16"/>
                    <a:gd name="T42" fmla="*/ 24 w 24"/>
                    <a:gd name="T43" fmla="*/ 8 h 16"/>
                    <a:gd name="T44" fmla="*/ 24 w 24"/>
                    <a:gd name="T45" fmla="*/ 8 h 16"/>
                    <a:gd name="T46" fmla="*/ 24 w 24"/>
                    <a:gd name="T47" fmla="*/ 6 h 16"/>
                    <a:gd name="T48" fmla="*/ 23 w 24"/>
                    <a:gd name="T49" fmla="*/ 4 h 16"/>
                    <a:gd name="T50" fmla="*/ 21 w 24"/>
                    <a:gd name="T51" fmla="*/ 2 h 16"/>
                    <a:gd name="T52" fmla="*/ 21 w 24"/>
                    <a:gd name="T53" fmla="*/ 2 h 16"/>
                    <a:gd name="T54" fmla="*/ 20 w 24"/>
                    <a:gd name="T55" fmla="*/ 11 h 16"/>
                    <a:gd name="T56" fmla="*/ 20 w 24"/>
                    <a:gd name="T57" fmla="*/ 11 h 16"/>
                    <a:gd name="T58" fmla="*/ 15 w 24"/>
                    <a:gd name="T59" fmla="*/ 13 h 16"/>
                    <a:gd name="T60" fmla="*/ 11 w 24"/>
                    <a:gd name="T61" fmla="*/ 13 h 16"/>
                    <a:gd name="T62" fmla="*/ 7 w 24"/>
                    <a:gd name="T63" fmla="*/ 13 h 16"/>
                    <a:gd name="T64" fmla="*/ 3 w 24"/>
                    <a:gd name="T65" fmla="*/ 11 h 16"/>
                    <a:gd name="T66" fmla="*/ 3 w 24"/>
                    <a:gd name="T67" fmla="*/ 11 h 16"/>
                    <a:gd name="T68" fmla="*/ 1 w 24"/>
                    <a:gd name="T69" fmla="*/ 9 h 16"/>
                    <a:gd name="T70" fmla="*/ 0 w 24"/>
                    <a:gd name="T71" fmla="*/ 7 h 16"/>
                    <a:gd name="T72" fmla="*/ 1 w 24"/>
                    <a:gd name="T73" fmla="*/ 4 h 16"/>
                    <a:gd name="T74" fmla="*/ 4 w 24"/>
                    <a:gd name="T75" fmla="*/ 2 h 16"/>
                    <a:gd name="T76" fmla="*/ 4 w 24"/>
                    <a:gd name="T77" fmla="*/ 2 h 16"/>
                    <a:gd name="T78" fmla="*/ 7 w 24"/>
                    <a:gd name="T79" fmla="*/ 1 h 16"/>
                    <a:gd name="T80" fmla="*/ 11 w 24"/>
                    <a:gd name="T81" fmla="*/ 0 h 16"/>
                    <a:gd name="T82" fmla="*/ 16 w 24"/>
                    <a:gd name="T83" fmla="*/ 1 h 16"/>
                    <a:gd name="T84" fmla="*/ 20 w 24"/>
                    <a:gd name="T85" fmla="*/ 2 h 16"/>
                    <a:gd name="T86" fmla="*/ 20 w 24"/>
                    <a:gd name="T87" fmla="*/ 2 h 16"/>
                    <a:gd name="T88" fmla="*/ 23 w 24"/>
                    <a:gd name="T89" fmla="*/ 4 h 16"/>
                    <a:gd name="T90" fmla="*/ 24 w 24"/>
                    <a:gd name="T91" fmla="*/ 7 h 16"/>
                    <a:gd name="T92" fmla="*/ 23 w 24"/>
                    <a:gd name="T93" fmla="*/ 9 h 16"/>
                    <a:gd name="T94" fmla="*/ 20 w 24"/>
                    <a:gd name="T95" fmla="*/ 11 h 16"/>
                    <a:gd name="T96" fmla="*/ 20 w 24"/>
                    <a:gd name="T97" fmla="*/ 11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4" h="16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14" y="0"/>
                      </a:lnTo>
                      <a:lnTo>
                        <a:pt x="8" y="0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1" y="11"/>
                      </a:lnTo>
                      <a:lnTo>
                        <a:pt x="3" y="13"/>
                      </a:lnTo>
                      <a:lnTo>
                        <a:pt x="5" y="15"/>
                      </a:lnTo>
                      <a:lnTo>
                        <a:pt x="9" y="16"/>
                      </a:lnTo>
                      <a:lnTo>
                        <a:pt x="12" y="16"/>
                      </a:lnTo>
                      <a:lnTo>
                        <a:pt x="16" y="15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3" y="12"/>
                      </a:lnTo>
                      <a:lnTo>
                        <a:pt x="24" y="10"/>
                      </a:lnTo>
                      <a:lnTo>
                        <a:pt x="24" y="8"/>
                      </a:lnTo>
                      <a:lnTo>
                        <a:pt x="24" y="8"/>
                      </a:lnTo>
                      <a:lnTo>
                        <a:pt x="24" y="6"/>
                      </a:lnTo>
                      <a:lnTo>
                        <a:pt x="23" y="4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20" y="11"/>
                      </a:moveTo>
                      <a:lnTo>
                        <a:pt x="20" y="11"/>
                      </a:lnTo>
                      <a:lnTo>
                        <a:pt x="15" y="13"/>
                      </a:lnTo>
                      <a:lnTo>
                        <a:pt x="11" y="13"/>
                      </a:lnTo>
                      <a:lnTo>
                        <a:pt x="7" y="13"/>
                      </a:lnTo>
                      <a:lnTo>
                        <a:pt x="3" y="11"/>
                      </a:lnTo>
                      <a:lnTo>
                        <a:pt x="3" y="11"/>
                      </a:lnTo>
                      <a:lnTo>
                        <a:pt x="1" y="9"/>
                      </a:lnTo>
                      <a:lnTo>
                        <a:pt x="0" y="7"/>
                      </a:lnTo>
                      <a:lnTo>
                        <a:pt x="1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7" y="1"/>
                      </a:lnTo>
                      <a:lnTo>
                        <a:pt x="11" y="0"/>
                      </a:lnTo>
                      <a:lnTo>
                        <a:pt x="16" y="1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3" y="4"/>
                      </a:lnTo>
                      <a:lnTo>
                        <a:pt x="24" y="7"/>
                      </a:lnTo>
                      <a:lnTo>
                        <a:pt x="23" y="9"/>
                      </a:lnTo>
                      <a:lnTo>
                        <a:pt x="20" y="11"/>
                      </a:lnTo>
                      <a:lnTo>
                        <a:pt x="20" y="11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84" name="Freeform 95">
                  <a:extLst>
                    <a:ext uri="{FF2B5EF4-FFF2-40B4-BE49-F238E27FC236}">
                      <a16:creationId xmlns:a16="http://schemas.microsoft.com/office/drawing/2014/main" id="{73B7F2DD-1EAD-3924-69DB-F3A37949977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89" y="2089"/>
                  <a:ext cx="8" cy="5"/>
                </a:xfrm>
                <a:custGeom>
                  <a:avLst/>
                  <a:gdLst>
                    <a:gd name="T0" fmla="*/ 20 w 24"/>
                    <a:gd name="T1" fmla="*/ 2 h 13"/>
                    <a:gd name="T2" fmla="*/ 20 w 24"/>
                    <a:gd name="T3" fmla="*/ 2 h 13"/>
                    <a:gd name="T4" fmla="*/ 16 w 24"/>
                    <a:gd name="T5" fmla="*/ 0 h 13"/>
                    <a:gd name="T6" fmla="*/ 12 w 24"/>
                    <a:gd name="T7" fmla="*/ 0 h 13"/>
                    <a:gd name="T8" fmla="*/ 7 w 24"/>
                    <a:gd name="T9" fmla="*/ 0 h 13"/>
                    <a:gd name="T10" fmla="*/ 4 w 24"/>
                    <a:gd name="T11" fmla="*/ 1 h 13"/>
                    <a:gd name="T12" fmla="*/ 4 w 24"/>
                    <a:gd name="T13" fmla="*/ 1 h 13"/>
                    <a:gd name="T14" fmla="*/ 1 w 24"/>
                    <a:gd name="T15" fmla="*/ 4 h 13"/>
                    <a:gd name="T16" fmla="*/ 0 w 24"/>
                    <a:gd name="T17" fmla="*/ 6 h 13"/>
                    <a:gd name="T18" fmla="*/ 1 w 24"/>
                    <a:gd name="T19" fmla="*/ 8 h 13"/>
                    <a:gd name="T20" fmla="*/ 3 w 24"/>
                    <a:gd name="T21" fmla="*/ 11 h 13"/>
                    <a:gd name="T22" fmla="*/ 3 w 24"/>
                    <a:gd name="T23" fmla="*/ 11 h 13"/>
                    <a:gd name="T24" fmla="*/ 7 w 24"/>
                    <a:gd name="T25" fmla="*/ 12 h 13"/>
                    <a:gd name="T26" fmla="*/ 11 w 24"/>
                    <a:gd name="T27" fmla="*/ 13 h 13"/>
                    <a:gd name="T28" fmla="*/ 15 w 24"/>
                    <a:gd name="T29" fmla="*/ 12 h 13"/>
                    <a:gd name="T30" fmla="*/ 20 w 24"/>
                    <a:gd name="T31" fmla="*/ 11 h 13"/>
                    <a:gd name="T32" fmla="*/ 20 w 24"/>
                    <a:gd name="T33" fmla="*/ 11 h 13"/>
                    <a:gd name="T34" fmla="*/ 23 w 24"/>
                    <a:gd name="T35" fmla="*/ 9 h 13"/>
                    <a:gd name="T36" fmla="*/ 24 w 24"/>
                    <a:gd name="T37" fmla="*/ 6 h 13"/>
                    <a:gd name="T38" fmla="*/ 23 w 24"/>
                    <a:gd name="T39" fmla="*/ 4 h 13"/>
                    <a:gd name="T40" fmla="*/ 20 w 24"/>
                    <a:gd name="T41" fmla="*/ 2 h 13"/>
                    <a:gd name="T42" fmla="*/ 20 w 24"/>
                    <a:gd name="T43" fmla="*/ 2 h 13"/>
                    <a:gd name="T44" fmla="*/ 15 w 24"/>
                    <a:gd name="T45" fmla="*/ 8 h 13"/>
                    <a:gd name="T46" fmla="*/ 15 w 24"/>
                    <a:gd name="T47" fmla="*/ 8 h 13"/>
                    <a:gd name="T48" fmla="*/ 11 w 24"/>
                    <a:gd name="T49" fmla="*/ 9 h 13"/>
                    <a:gd name="T50" fmla="*/ 7 w 24"/>
                    <a:gd name="T51" fmla="*/ 8 h 13"/>
                    <a:gd name="T52" fmla="*/ 7 w 24"/>
                    <a:gd name="T53" fmla="*/ 8 h 13"/>
                    <a:gd name="T54" fmla="*/ 6 w 24"/>
                    <a:gd name="T55" fmla="*/ 7 h 13"/>
                    <a:gd name="T56" fmla="*/ 6 w 24"/>
                    <a:gd name="T57" fmla="*/ 6 h 13"/>
                    <a:gd name="T58" fmla="*/ 6 w 24"/>
                    <a:gd name="T59" fmla="*/ 5 h 13"/>
                    <a:gd name="T60" fmla="*/ 8 w 24"/>
                    <a:gd name="T61" fmla="*/ 4 h 13"/>
                    <a:gd name="T62" fmla="*/ 8 w 24"/>
                    <a:gd name="T63" fmla="*/ 4 h 13"/>
                    <a:gd name="T64" fmla="*/ 11 w 24"/>
                    <a:gd name="T65" fmla="*/ 3 h 13"/>
                    <a:gd name="T66" fmla="*/ 15 w 24"/>
                    <a:gd name="T67" fmla="*/ 4 h 13"/>
                    <a:gd name="T68" fmla="*/ 15 w 24"/>
                    <a:gd name="T69" fmla="*/ 4 h 13"/>
                    <a:gd name="T70" fmla="*/ 16 w 24"/>
                    <a:gd name="T71" fmla="*/ 5 h 13"/>
                    <a:gd name="T72" fmla="*/ 17 w 24"/>
                    <a:gd name="T73" fmla="*/ 6 h 13"/>
                    <a:gd name="T74" fmla="*/ 16 w 24"/>
                    <a:gd name="T75" fmla="*/ 7 h 13"/>
                    <a:gd name="T76" fmla="*/ 15 w 24"/>
                    <a:gd name="T77" fmla="*/ 8 h 13"/>
                    <a:gd name="T78" fmla="*/ 15 w 24"/>
                    <a:gd name="T79" fmla="*/ 8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4" h="13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6" y="0"/>
                      </a:lnTo>
                      <a:lnTo>
                        <a:pt x="12" y="0"/>
                      </a:lnTo>
                      <a:lnTo>
                        <a:pt x="7" y="0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1" y="8"/>
                      </a:lnTo>
                      <a:lnTo>
                        <a:pt x="3" y="11"/>
                      </a:lnTo>
                      <a:lnTo>
                        <a:pt x="3" y="11"/>
                      </a:lnTo>
                      <a:lnTo>
                        <a:pt x="7" y="12"/>
                      </a:lnTo>
                      <a:lnTo>
                        <a:pt x="11" y="13"/>
                      </a:lnTo>
                      <a:lnTo>
                        <a:pt x="15" y="12"/>
                      </a:lnTo>
                      <a:lnTo>
                        <a:pt x="20" y="11"/>
                      </a:lnTo>
                      <a:lnTo>
                        <a:pt x="20" y="11"/>
                      </a:lnTo>
                      <a:lnTo>
                        <a:pt x="23" y="9"/>
                      </a:lnTo>
                      <a:lnTo>
                        <a:pt x="24" y="6"/>
                      </a:lnTo>
                      <a:lnTo>
                        <a:pt x="23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5" y="8"/>
                      </a:moveTo>
                      <a:lnTo>
                        <a:pt x="15" y="8"/>
                      </a:lnTo>
                      <a:lnTo>
                        <a:pt x="11" y="9"/>
                      </a:lnTo>
                      <a:lnTo>
                        <a:pt x="7" y="8"/>
                      </a:lnTo>
                      <a:lnTo>
                        <a:pt x="7" y="8"/>
                      </a:lnTo>
                      <a:lnTo>
                        <a:pt x="6" y="7"/>
                      </a:lnTo>
                      <a:lnTo>
                        <a:pt x="6" y="6"/>
                      </a:lnTo>
                      <a:lnTo>
                        <a:pt x="6" y="5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11" y="3"/>
                      </a:lnTo>
                      <a:lnTo>
                        <a:pt x="15" y="4"/>
                      </a:lnTo>
                      <a:lnTo>
                        <a:pt x="15" y="4"/>
                      </a:lnTo>
                      <a:lnTo>
                        <a:pt x="16" y="5"/>
                      </a:lnTo>
                      <a:lnTo>
                        <a:pt x="17" y="6"/>
                      </a:lnTo>
                      <a:lnTo>
                        <a:pt x="16" y="7"/>
                      </a:lnTo>
                      <a:lnTo>
                        <a:pt x="15" y="8"/>
                      </a:lnTo>
                      <a:lnTo>
                        <a:pt x="15" y="8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85" name="Freeform 96">
                  <a:extLst>
                    <a:ext uri="{FF2B5EF4-FFF2-40B4-BE49-F238E27FC236}">
                      <a16:creationId xmlns:a16="http://schemas.microsoft.com/office/drawing/2014/main" id="{64472792-6045-9CA1-D84C-E6A725B9EB0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89" y="2089"/>
                  <a:ext cx="8" cy="5"/>
                </a:xfrm>
                <a:custGeom>
                  <a:avLst/>
                  <a:gdLst>
                    <a:gd name="T0" fmla="*/ 21 w 24"/>
                    <a:gd name="T1" fmla="*/ 2 h 15"/>
                    <a:gd name="T2" fmla="*/ 21 w 24"/>
                    <a:gd name="T3" fmla="*/ 2 h 15"/>
                    <a:gd name="T4" fmla="*/ 14 w 24"/>
                    <a:gd name="T5" fmla="*/ 0 h 15"/>
                    <a:gd name="T6" fmla="*/ 8 w 24"/>
                    <a:gd name="T7" fmla="*/ 0 h 15"/>
                    <a:gd name="T8" fmla="*/ 3 w 24"/>
                    <a:gd name="T9" fmla="*/ 2 h 15"/>
                    <a:gd name="T10" fmla="*/ 1 w 24"/>
                    <a:gd name="T11" fmla="*/ 3 h 15"/>
                    <a:gd name="T12" fmla="*/ 0 w 24"/>
                    <a:gd name="T13" fmla="*/ 5 h 15"/>
                    <a:gd name="T14" fmla="*/ 0 w 24"/>
                    <a:gd name="T15" fmla="*/ 5 h 15"/>
                    <a:gd name="T16" fmla="*/ 0 w 24"/>
                    <a:gd name="T17" fmla="*/ 8 h 15"/>
                    <a:gd name="T18" fmla="*/ 1 w 24"/>
                    <a:gd name="T19" fmla="*/ 11 h 15"/>
                    <a:gd name="T20" fmla="*/ 3 w 24"/>
                    <a:gd name="T21" fmla="*/ 13 h 15"/>
                    <a:gd name="T22" fmla="*/ 5 w 24"/>
                    <a:gd name="T23" fmla="*/ 14 h 15"/>
                    <a:gd name="T24" fmla="*/ 9 w 24"/>
                    <a:gd name="T25" fmla="*/ 15 h 15"/>
                    <a:gd name="T26" fmla="*/ 12 w 24"/>
                    <a:gd name="T27" fmla="*/ 15 h 15"/>
                    <a:gd name="T28" fmla="*/ 16 w 24"/>
                    <a:gd name="T29" fmla="*/ 15 h 15"/>
                    <a:gd name="T30" fmla="*/ 20 w 24"/>
                    <a:gd name="T31" fmla="*/ 13 h 15"/>
                    <a:gd name="T32" fmla="*/ 20 w 24"/>
                    <a:gd name="T33" fmla="*/ 13 h 15"/>
                    <a:gd name="T34" fmla="*/ 20 w 24"/>
                    <a:gd name="T35" fmla="*/ 13 h 15"/>
                    <a:gd name="T36" fmla="*/ 20 w 24"/>
                    <a:gd name="T37" fmla="*/ 13 h 15"/>
                    <a:gd name="T38" fmla="*/ 23 w 24"/>
                    <a:gd name="T39" fmla="*/ 11 h 15"/>
                    <a:gd name="T40" fmla="*/ 24 w 24"/>
                    <a:gd name="T41" fmla="*/ 10 h 15"/>
                    <a:gd name="T42" fmla="*/ 24 w 24"/>
                    <a:gd name="T43" fmla="*/ 7 h 15"/>
                    <a:gd name="T44" fmla="*/ 24 w 24"/>
                    <a:gd name="T45" fmla="*/ 7 h 15"/>
                    <a:gd name="T46" fmla="*/ 24 w 24"/>
                    <a:gd name="T47" fmla="*/ 5 h 15"/>
                    <a:gd name="T48" fmla="*/ 23 w 24"/>
                    <a:gd name="T49" fmla="*/ 3 h 15"/>
                    <a:gd name="T50" fmla="*/ 21 w 24"/>
                    <a:gd name="T51" fmla="*/ 2 h 15"/>
                    <a:gd name="T52" fmla="*/ 21 w 24"/>
                    <a:gd name="T53" fmla="*/ 2 h 15"/>
                    <a:gd name="T54" fmla="*/ 20 w 24"/>
                    <a:gd name="T55" fmla="*/ 11 h 15"/>
                    <a:gd name="T56" fmla="*/ 20 w 24"/>
                    <a:gd name="T57" fmla="*/ 11 h 15"/>
                    <a:gd name="T58" fmla="*/ 15 w 24"/>
                    <a:gd name="T59" fmla="*/ 12 h 15"/>
                    <a:gd name="T60" fmla="*/ 11 w 24"/>
                    <a:gd name="T61" fmla="*/ 13 h 15"/>
                    <a:gd name="T62" fmla="*/ 7 w 24"/>
                    <a:gd name="T63" fmla="*/ 12 h 15"/>
                    <a:gd name="T64" fmla="*/ 3 w 24"/>
                    <a:gd name="T65" fmla="*/ 11 h 15"/>
                    <a:gd name="T66" fmla="*/ 3 w 24"/>
                    <a:gd name="T67" fmla="*/ 11 h 15"/>
                    <a:gd name="T68" fmla="*/ 1 w 24"/>
                    <a:gd name="T69" fmla="*/ 8 h 15"/>
                    <a:gd name="T70" fmla="*/ 0 w 24"/>
                    <a:gd name="T71" fmla="*/ 6 h 15"/>
                    <a:gd name="T72" fmla="*/ 1 w 24"/>
                    <a:gd name="T73" fmla="*/ 4 h 15"/>
                    <a:gd name="T74" fmla="*/ 4 w 24"/>
                    <a:gd name="T75" fmla="*/ 1 h 15"/>
                    <a:gd name="T76" fmla="*/ 4 w 24"/>
                    <a:gd name="T77" fmla="*/ 1 h 15"/>
                    <a:gd name="T78" fmla="*/ 7 w 24"/>
                    <a:gd name="T79" fmla="*/ 0 h 15"/>
                    <a:gd name="T80" fmla="*/ 12 w 24"/>
                    <a:gd name="T81" fmla="*/ 0 h 15"/>
                    <a:gd name="T82" fmla="*/ 16 w 24"/>
                    <a:gd name="T83" fmla="*/ 0 h 15"/>
                    <a:gd name="T84" fmla="*/ 20 w 24"/>
                    <a:gd name="T85" fmla="*/ 2 h 15"/>
                    <a:gd name="T86" fmla="*/ 20 w 24"/>
                    <a:gd name="T87" fmla="*/ 2 h 15"/>
                    <a:gd name="T88" fmla="*/ 23 w 24"/>
                    <a:gd name="T89" fmla="*/ 4 h 15"/>
                    <a:gd name="T90" fmla="*/ 24 w 24"/>
                    <a:gd name="T91" fmla="*/ 6 h 15"/>
                    <a:gd name="T92" fmla="*/ 23 w 24"/>
                    <a:gd name="T93" fmla="*/ 9 h 15"/>
                    <a:gd name="T94" fmla="*/ 20 w 24"/>
                    <a:gd name="T95" fmla="*/ 11 h 15"/>
                    <a:gd name="T96" fmla="*/ 20 w 24"/>
                    <a:gd name="T97" fmla="*/ 1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4" h="15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14" y="0"/>
                      </a:lnTo>
                      <a:lnTo>
                        <a:pt x="8" y="0"/>
                      </a:lnTo>
                      <a:lnTo>
                        <a:pt x="3" y="2"/>
                      </a:lnTo>
                      <a:lnTo>
                        <a:pt x="1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8"/>
                      </a:lnTo>
                      <a:lnTo>
                        <a:pt x="1" y="11"/>
                      </a:lnTo>
                      <a:lnTo>
                        <a:pt x="3" y="13"/>
                      </a:lnTo>
                      <a:lnTo>
                        <a:pt x="5" y="14"/>
                      </a:lnTo>
                      <a:lnTo>
                        <a:pt x="9" y="15"/>
                      </a:lnTo>
                      <a:lnTo>
                        <a:pt x="12" y="15"/>
                      </a:lnTo>
                      <a:lnTo>
                        <a:pt x="16" y="15"/>
                      </a:lnTo>
                      <a:lnTo>
                        <a:pt x="20" y="13"/>
                      </a:lnTo>
                      <a:lnTo>
                        <a:pt x="20" y="13"/>
                      </a:lnTo>
                      <a:lnTo>
                        <a:pt x="20" y="13"/>
                      </a:lnTo>
                      <a:lnTo>
                        <a:pt x="20" y="13"/>
                      </a:lnTo>
                      <a:lnTo>
                        <a:pt x="23" y="11"/>
                      </a:lnTo>
                      <a:lnTo>
                        <a:pt x="24" y="10"/>
                      </a:lnTo>
                      <a:lnTo>
                        <a:pt x="24" y="7"/>
                      </a:lnTo>
                      <a:lnTo>
                        <a:pt x="24" y="7"/>
                      </a:lnTo>
                      <a:lnTo>
                        <a:pt x="24" y="5"/>
                      </a:lnTo>
                      <a:lnTo>
                        <a:pt x="23" y="3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20" y="11"/>
                      </a:moveTo>
                      <a:lnTo>
                        <a:pt x="20" y="11"/>
                      </a:lnTo>
                      <a:lnTo>
                        <a:pt x="15" y="12"/>
                      </a:lnTo>
                      <a:lnTo>
                        <a:pt x="11" y="13"/>
                      </a:lnTo>
                      <a:lnTo>
                        <a:pt x="7" y="12"/>
                      </a:lnTo>
                      <a:lnTo>
                        <a:pt x="3" y="11"/>
                      </a:lnTo>
                      <a:lnTo>
                        <a:pt x="3" y="11"/>
                      </a:lnTo>
                      <a:lnTo>
                        <a:pt x="1" y="8"/>
                      </a:lnTo>
                      <a:lnTo>
                        <a:pt x="0" y="6"/>
                      </a:lnTo>
                      <a:lnTo>
                        <a:pt x="1" y="4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7" y="0"/>
                      </a:lnTo>
                      <a:lnTo>
                        <a:pt x="12" y="0"/>
                      </a:lnTo>
                      <a:lnTo>
                        <a:pt x="16" y="0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3" y="4"/>
                      </a:lnTo>
                      <a:lnTo>
                        <a:pt x="24" y="6"/>
                      </a:lnTo>
                      <a:lnTo>
                        <a:pt x="23" y="9"/>
                      </a:lnTo>
                      <a:lnTo>
                        <a:pt x="20" y="11"/>
                      </a:lnTo>
                      <a:lnTo>
                        <a:pt x="20" y="11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86" name="Freeform 97">
                  <a:extLst>
                    <a:ext uri="{FF2B5EF4-FFF2-40B4-BE49-F238E27FC236}">
                      <a16:creationId xmlns:a16="http://schemas.microsoft.com/office/drawing/2014/main" id="{9A965F3F-DD5D-E9E3-10AE-6221C84754E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89" y="2087"/>
                  <a:ext cx="8" cy="5"/>
                </a:xfrm>
                <a:custGeom>
                  <a:avLst/>
                  <a:gdLst>
                    <a:gd name="T0" fmla="*/ 20 w 24"/>
                    <a:gd name="T1" fmla="*/ 3 h 14"/>
                    <a:gd name="T2" fmla="*/ 20 w 24"/>
                    <a:gd name="T3" fmla="*/ 3 h 14"/>
                    <a:gd name="T4" fmla="*/ 16 w 24"/>
                    <a:gd name="T5" fmla="*/ 0 h 14"/>
                    <a:gd name="T6" fmla="*/ 12 w 24"/>
                    <a:gd name="T7" fmla="*/ 0 h 14"/>
                    <a:gd name="T8" fmla="*/ 7 w 24"/>
                    <a:gd name="T9" fmla="*/ 0 h 14"/>
                    <a:gd name="T10" fmla="*/ 4 w 24"/>
                    <a:gd name="T11" fmla="*/ 3 h 14"/>
                    <a:gd name="T12" fmla="*/ 4 w 24"/>
                    <a:gd name="T13" fmla="*/ 3 h 14"/>
                    <a:gd name="T14" fmla="*/ 1 w 24"/>
                    <a:gd name="T15" fmla="*/ 5 h 14"/>
                    <a:gd name="T16" fmla="*/ 0 w 24"/>
                    <a:gd name="T17" fmla="*/ 7 h 14"/>
                    <a:gd name="T18" fmla="*/ 1 w 24"/>
                    <a:gd name="T19" fmla="*/ 10 h 14"/>
                    <a:gd name="T20" fmla="*/ 3 w 24"/>
                    <a:gd name="T21" fmla="*/ 12 h 14"/>
                    <a:gd name="T22" fmla="*/ 3 w 24"/>
                    <a:gd name="T23" fmla="*/ 12 h 14"/>
                    <a:gd name="T24" fmla="*/ 7 w 24"/>
                    <a:gd name="T25" fmla="*/ 13 h 14"/>
                    <a:gd name="T26" fmla="*/ 11 w 24"/>
                    <a:gd name="T27" fmla="*/ 14 h 14"/>
                    <a:gd name="T28" fmla="*/ 15 w 24"/>
                    <a:gd name="T29" fmla="*/ 14 h 14"/>
                    <a:gd name="T30" fmla="*/ 20 w 24"/>
                    <a:gd name="T31" fmla="*/ 12 h 14"/>
                    <a:gd name="T32" fmla="*/ 20 w 24"/>
                    <a:gd name="T33" fmla="*/ 12 h 14"/>
                    <a:gd name="T34" fmla="*/ 23 w 24"/>
                    <a:gd name="T35" fmla="*/ 10 h 14"/>
                    <a:gd name="T36" fmla="*/ 24 w 24"/>
                    <a:gd name="T37" fmla="*/ 8 h 14"/>
                    <a:gd name="T38" fmla="*/ 23 w 24"/>
                    <a:gd name="T39" fmla="*/ 5 h 14"/>
                    <a:gd name="T40" fmla="*/ 20 w 24"/>
                    <a:gd name="T41" fmla="*/ 3 h 14"/>
                    <a:gd name="T42" fmla="*/ 20 w 24"/>
                    <a:gd name="T43" fmla="*/ 3 h 14"/>
                    <a:gd name="T44" fmla="*/ 15 w 24"/>
                    <a:gd name="T45" fmla="*/ 10 h 14"/>
                    <a:gd name="T46" fmla="*/ 15 w 24"/>
                    <a:gd name="T47" fmla="*/ 10 h 14"/>
                    <a:gd name="T48" fmla="*/ 11 w 24"/>
                    <a:gd name="T49" fmla="*/ 11 h 14"/>
                    <a:gd name="T50" fmla="*/ 7 w 24"/>
                    <a:gd name="T51" fmla="*/ 10 h 14"/>
                    <a:gd name="T52" fmla="*/ 7 w 24"/>
                    <a:gd name="T53" fmla="*/ 10 h 14"/>
                    <a:gd name="T54" fmla="*/ 6 w 24"/>
                    <a:gd name="T55" fmla="*/ 9 h 14"/>
                    <a:gd name="T56" fmla="*/ 6 w 24"/>
                    <a:gd name="T57" fmla="*/ 7 h 14"/>
                    <a:gd name="T58" fmla="*/ 6 w 24"/>
                    <a:gd name="T59" fmla="*/ 6 h 14"/>
                    <a:gd name="T60" fmla="*/ 8 w 24"/>
                    <a:gd name="T61" fmla="*/ 5 h 14"/>
                    <a:gd name="T62" fmla="*/ 8 w 24"/>
                    <a:gd name="T63" fmla="*/ 5 h 14"/>
                    <a:gd name="T64" fmla="*/ 11 w 24"/>
                    <a:gd name="T65" fmla="*/ 4 h 14"/>
                    <a:gd name="T66" fmla="*/ 15 w 24"/>
                    <a:gd name="T67" fmla="*/ 5 h 14"/>
                    <a:gd name="T68" fmla="*/ 15 w 24"/>
                    <a:gd name="T69" fmla="*/ 5 h 14"/>
                    <a:gd name="T70" fmla="*/ 16 w 24"/>
                    <a:gd name="T71" fmla="*/ 6 h 14"/>
                    <a:gd name="T72" fmla="*/ 17 w 24"/>
                    <a:gd name="T73" fmla="*/ 8 h 14"/>
                    <a:gd name="T74" fmla="*/ 16 w 24"/>
                    <a:gd name="T75" fmla="*/ 9 h 14"/>
                    <a:gd name="T76" fmla="*/ 15 w 24"/>
                    <a:gd name="T77" fmla="*/ 10 h 14"/>
                    <a:gd name="T78" fmla="*/ 15 w 24"/>
                    <a:gd name="T79" fmla="*/ 1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4" h="14">
                      <a:moveTo>
                        <a:pt x="20" y="3"/>
                      </a:moveTo>
                      <a:lnTo>
                        <a:pt x="20" y="3"/>
                      </a:lnTo>
                      <a:lnTo>
                        <a:pt x="16" y="0"/>
                      </a:lnTo>
                      <a:lnTo>
                        <a:pt x="12" y="0"/>
                      </a:lnTo>
                      <a:lnTo>
                        <a:pt x="7" y="0"/>
                      </a:lnTo>
                      <a:lnTo>
                        <a:pt x="4" y="3"/>
                      </a:lnTo>
                      <a:lnTo>
                        <a:pt x="4" y="3"/>
                      </a:lnTo>
                      <a:lnTo>
                        <a:pt x="1" y="5"/>
                      </a:lnTo>
                      <a:lnTo>
                        <a:pt x="0" y="7"/>
                      </a:lnTo>
                      <a:lnTo>
                        <a:pt x="1" y="10"/>
                      </a:lnTo>
                      <a:lnTo>
                        <a:pt x="3" y="12"/>
                      </a:lnTo>
                      <a:lnTo>
                        <a:pt x="3" y="12"/>
                      </a:lnTo>
                      <a:lnTo>
                        <a:pt x="7" y="13"/>
                      </a:lnTo>
                      <a:lnTo>
                        <a:pt x="11" y="14"/>
                      </a:lnTo>
                      <a:lnTo>
                        <a:pt x="15" y="14"/>
                      </a:lnTo>
                      <a:lnTo>
                        <a:pt x="20" y="12"/>
                      </a:lnTo>
                      <a:lnTo>
                        <a:pt x="20" y="12"/>
                      </a:lnTo>
                      <a:lnTo>
                        <a:pt x="23" y="10"/>
                      </a:lnTo>
                      <a:lnTo>
                        <a:pt x="24" y="8"/>
                      </a:lnTo>
                      <a:lnTo>
                        <a:pt x="23" y="5"/>
                      </a:lnTo>
                      <a:lnTo>
                        <a:pt x="20" y="3"/>
                      </a:lnTo>
                      <a:lnTo>
                        <a:pt x="20" y="3"/>
                      </a:lnTo>
                      <a:close/>
                      <a:moveTo>
                        <a:pt x="15" y="10"/>
                      </a:moveTo>
                      <a:lnTo>
                        <a:pt x="15" y="10"/>
                      </a:lnTo>
                      <a:lnTo>
                        <a:pt x="11" y="11"/>
                      </a:lnTo>
                      <a:lnTo>
                        <a:pt x="7" y="10"/>
                      </a:lnTo>
                      <a:lnTo>
                        <a:pt x="7" y="10"/>
                      </a:lnTo>
                      <a:lnTo>
                        <a:pt x="6" y="9"/>
                      </a:lnTo>
                      <a:lnTo>
                        <a:pt x="6" y="7"/>
                      </a:lnTo>
                      <a:lnTo>
                        <a:pt x="6" y="6"/>
                      </a:lnTo>
                      <a:lnTo>
                        <a:pt x="8" y="5"/>
                      </a:lnTo>
                      <a:lnTo>
                        <a:pt x="8" y="5"/>
                      </a:lnTo>
                      <a:lnTo>
                        <a:pt x="11" y="4"/>
                      </a:lnTo>
                      <a:lnTo>
                        <a:pt x="15" y="5"/>
                      </a:lnTo>
                      <a:lnTo>
                        <a:pt x="15" y="5"/>
                      </a:lnTo>
                      <a:lnTo>
                        <a:pt x="16" y="6"/>
                      </a:lnTo>
                      <a:lnTo>
                        <a:pt x="17" y="8"/>
                      </a:lnTo>
                      <a:lnTo>
                        <a:pt x="16" y="9"/>
                      </a:lnTo>
                      <a:lnTo>
                        <a:pt x="15" y="10"/>
                      </a:lnTo>
                      <a:lnTo>
                        <a:pt x="15" y="10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87" name="Freeform 98">
                  <a:extLst>
                    <a:ext uri="{FF2B5EF4-FFF2-40B4-BE49-F238E27FC236}">
                      <a16:creationId xmlns:a16="http://schemas.microsoft.com/office/drawing/2014/main" id="{98F22B62-8D3D-7504-9604-BB5B0485D3C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89" y="2087"/>
                  <a:ext cx="8" cy="6"/>
                </a:xfrm>
                <a:custGeom>
                  <a:avLst/>
                  <a:gdLst>
                    <a:gd name="T0" fmla="*/ 21 w 24"/>
                    <a:gd name="T1" fmla="*/ 3 h 17"/>
                    <a:gd name="T2" fmla="*/ 21 w 24"/>
                    <a:gd name="T3" fmla="*/ 3 h 17"/>
                    <a:gd name="T4" fmla="*/ 14 w 24"/>
                    <a:gd name="T5" fmla="*/ 0 h 17"/>
                    <a:gd name="T6" fmla="*/ 8 w 24"/>
                    <a:gd name="T7" fmla="*/ 0 h 17"/>
                    <a:gd name="T8" fmla="*/ 3 w 24"/>
                    <a:gd name="T9" fmla="*/ 3 h 17"/>
                    <a:gd name="T10" fmla="*/ 1 w 24"/>
                    <a:gd name="T11" fmla="*/ 5 h 17"/>
                    <a:gd name="T12" fmla="*/ 0 w 24"/>
                    <a:gd name="T13" fmla="*/ 7 h 17"/>
                    <a:gd name="T14" fmla="*/ 0 w 24"/>
                    <a:gd name="T15" fmla="*/ 7 h 17"/>
                    <a:gd name="T16" fmla="*/ 0 w 24"/>
                    <a:gd name="T17" fmla="*/ 10 h 17"/>
                    <a:gd name="T18" fmla="*/ 1 w 24"/>
                    <a:gd name="T19" fmla="*/ 12 h 17"/>
                    <a:gd name="T20" fmla="*/ 3 w 24"/>
                    <a:gd name="T21" fmla="*/ 14 h 17"/>
                    <a:gd name="T22" fmla="*/ 5 w 24"/>
                    <a:gd name="T23" fmla="*/ 16 h 17"/>
                    <a:gd name="T24" fmla="*/ 9 w 24"/>
                    <a:gd name="T25" fmla="*/ 16 h 17"/>
                    <a:gd name="T26" fmla="*/ 12 w 24"/>
                    <a:gd name="T27" fmla="*/ 17 h 17"/>
                    <a:gd name="T28" fmla="*/ 16 w 24"/>
                    <a:gd name="T29" fmla="*/ 16 h 17"/>
                    <a:gd name="T30" fmla="*/ 20 w 24"/>
                    <a:gd name="T31" fmla="*/ 15 h 17"/>
                    <a:gd name="T32" fmla="*/ 20 w 24"/>
                    <a:gd name="T33" fmla="*/ 15 h 17"/>
                    <a:gd name="T34" fmla="*/ 20 w 24"/>
                    <a:gd name="T35" fmla="*/ 15 h 17"/>
                    <a:gd name="T36" fmla="*/ 20 w 24"/>
                    <a:gd name="T37" fmla="*/ 15 h 17"/>
                    <a:gd name="T38" fmla="*/ 23 w 24"/>
                    <a:gd name="T39" fmla="*/ 13 h 17"/>
                    <a:gd name="T40" fmla="*/ 24 w 24"/>
                    <a:gd name="T41" fmla="*/ 11 h 17"/>
                    <a:gd name="T42" fmla="*/ 24 w 24"/>
                    <a:gd name="T43" fmla="*/ 9 h 17"/>
                    <a:gd name="T44" fmla="*/ 24 w 24"/>
                    <a:gd name="T45" fmla="*/ 9 h 17"/>
                    <a:gd name="T46" fmla="*/ 24 w 24"/>
                    <a:gd name="T47" fmla="*/ 6 h 17"/>
                    <a:gd name="T48" fmla="*/ 23 w 24"/>
                    <a:gd name="T49" fmla="*/ 5 h 17"/>
                    <a:gd name="T50" fmla="*/ 21 w 24"/>
                    <a:gd name="T51" fmla="*/ 3 h 17"/>
                    <a:gd name="T52" fmla="*/ 21 w 24"/>
                    <a:gd name="T53" fmla="*/ 3 h 17"/>
                    <a:gd name="T54" fmla="*/ 20 w 24"/>
                    <a:gd name="T55" fmla="*/ 12 h 17"/>
                    <a:gd name="T56" fmla="*/ 20 w 24"/>
                    <a:gd name="T57" fmla="*/ 12 h 17"/>
                    <a:gd name="T58" fmla="*/ 15 w 24"/>
                    <a:gd name="T59" fmla="*/ 14 h 17"/>
                    <a:gd name="T60" fmla="*/ 11 w 24"/>
                    <a:gd name="T61" fmla="*/ 14 h 17"/>
                    <a:gd name="T62" fmla="*/ 7 w 24"/>
                    <a:gd name="T63" fmla="*/ 13 h 17"/>
                    <a:gd name="T64" fmla="*/ 3 w 24"/>
                    <a:gd name="T65" fmla="*/ 12 h 17"/>
                    <a:gd name="T66" fmla="*/ 3 w 24"/>
                    <a:gd name="T67" fmla="*/ 12 h 17"/>
                    <a:gd name="T68" fmla="*/ 1 w 24"/>
                    <a:gd name="T69" fmla="*/ 10 h 17"/>
                    <a:gd name="T70" fmla="*/ 0 w 24"/>
                    <a:gd name="T71" fmla="*/ 7 h 17"/>
                    <a:gd name="T72" fmla="*/ 1 w 24"/>
                    <a:gd name="T73" fmla="*/ 5 h 17"/>
                    <a:gd name="T74" fmla="*/ 4 w 24"/>
                    <a:gd name="T75" fmla="*/ 3 h 17"/>
                    <a:gd name="T76" fmla="*/ 4 w 24"/>
                    <a:gd name="T77" fmla="*/ 3 h 17"/>
                    <a:gd name="T78" fmla="*/ 7 w 24"/>
                    <a:gd name="T79" fmla="*/ 0 h 17"/>
                    <a:gd name="T80" fmla="*/ 12 w 24"/>
                    <a:gd name="T81" fmla="*/ 0 h 17"/>
                    <a:gd name="T82" fmla="*/ 16 w 24"/>
                    <a:gd name="T83" fmla="*/ 0 h 17"/>
                    <a:gd name="T84" fmla="*/ 20 w 24"/>
                    <a:gd name="T85" fmla="*/ 3 h 17"/>
                    <a:gd name="T86" fmla="*/ 20 w 24"/>
                    <a:gd name="T87" fmla="*/ 3 h 17"/>
                    <a:gd name="T88" fmla="*/ 23 w 24"/>
                    <a:gd name="T89" fmla="*/ 5 h 17"/>
                    <a:gd name="T90" fmla="*/ 24 w 24"/>
                    <a:gd name="T91" fmla="*/ 8 h 17"/>
                    <a:gd name="T92" fmla="*/ 23 w 24"/>
                    <a:gd name="T93" fmla="*/ 10 h 17"/>
                    <a:gd name="T94" fmla="*/ 20 w 24"/>
                    <a:gd name="T95" fmla="*/ 12 h 17"/>
                    <a:gd name="T96" fmla="*/ 20 w 24"/>
                    <a:gd name="T97" fmla="*/ 1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4" h="17">
                      <a:moveTo>
                        <a:pt x="21" y="3"/>
                      </a:moveTo>
                      <a:lnTo>
                        <a:pt x="21" y="3"/>
                      </a:lnTo>
                      <a:lnTo>
                        <a:pt x="14" y="0"/>
                      </a:lnTo>
                      <a:lnTo>
                        <a:pt x="8" y="0"/>
                      </a:lnTo>
                      <a:lnTo>
                        <a:pt x="3" y="3"/>
                      </a:lnTo>
                      <a:lnTo>
                        <a:pt x="1" y="5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10"/>
                      </a:lnTo>
                      <a:lnTo>
                        <a:pt x="1" y="12"/>
                      </a:lnTo>
                      <a:lnTo>
                        <a:pt x="3" y="14"/>
                      </a:lnTo>
                      <a:lnTo>
                        <a:pt x="5" y="16"/>
                      </a:lnTo>
                      <a:lnTo>
                        <a:pt x="9" y="16"/>
                      </a:lnTo>
                      <a:lnTo>
                        <a:pt x="12" y="17"/>
                      </a:lnTo>
                      <a:lnTo>
                        <a:pt x="16" y="16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3" y="13"/>
                      </a:lnTo>
                      <a:lnTo>
                        <a:pt x="24" y="11"/>
                      </a:lnTo>
                      <a:lnTo>
                        <a:pt x="24" y="9"/>
                      </a:lnTo>
                      <a:lnTo>
                        <a:pt x="24" y="9"/>
                      </a:lnTo>
                      <a:lnTo>
                        <a:pt x="24" y="6"/>
                      </a:lnTo>
                      <a:lnTo>
                        <a:pt x="23" y="5"/>
                      </a:lnTo>
                      <a:lnTo>
                        <a:pt x="21" y="3"/>
                      </a:lnTo>
                      <a:lnTo>
                        <a:pt x="21" y="3"/>
                      </a:lnTo>
                      <a:close/>
                      <a:moveTo>
                        <a:pt x="20" y="12"/>
                      </a:moveTo>
                      <a:lnTo>
                        <a:pt x="20" y="12"/>
                      </a:lnTo>
                      <a:lnTo>
                        <a:pt x="15" y="14"/>
                      </a:lnTo>
                      <a:lnTo>
                        <a:pt x="11" y="14"/>
                      </a:lnTo>
                      <a:lnTo>
                        <a:pt x="7" y="13"/>
                      </a:lnTo>
                      <a:lnTo>
                        <a:pt x="3" y="12"/>
                      </a:lnTo>
                      <a:lnTo>
                        <a:pt x="3" y="12"/>
                      </a:lnTo>
                      <a:lnTo>
                        <a:pt x="1" y="10"/>
                      </a:lnTo>
                      <a:lnTo>
                        <a:pt x="0" y="7"/>
                      </a:lnTo>
                      <a:lnTo>
                        <a:pt x="1" y="5"/>
                      </a:lnTo>
                      <a:lnTo>
                        <a:pt x="4" y="3"/>
                      </a:lnTo>
                      <a:lnTo>
                        <a:pt x="4" y="3"/>
                      </a:lnTo>
                      <a:lnTo>
                        <a:pt x="7" y="0"/>
                      </a:lnTo>
                      <a:lnTo>
                        <a:pt x="12" y="0"/>
                      </a:lnTo>
                      <a:lnTo>
                        <a:pt x="16" y="0"/>
                      </a:lnTo>
                      <a:lnTo>
                        <a:pt x="20" y="3"/>
                      </a:lnTo>
                      <a:lnTo>
                        <a:pt x="20" y="3"/>
                      </a:lnTo>
                      <a:lnTo>
                        <a:pt x="23" y="5"/>
                      </a:lnTo>
                      <a:lnTo>
                        <a:pt x="24" y="8"/>
                      </a:lnTo>
                      <a:lnTo>
                        <a:pt x="23" y="10"/>
                      </a:lnTo>
                      <a:lnTo>
                        <a:pt x="20" y="12"/>
                      </a:lnTo>
                      <a:lnTo>
                        <a:pt x="20" y="12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88" name="Freeform 99">
                  <a:extLst>
                    <a:ext uri="{FF2B5EF4-FFF2-40B4-BE49-F238E27FC236}">
                      <a16:creationId xmlns:a16="http://schemas.microsoft.com/office/drawing/2014/main" id="{0997F937-A200-04A8-88A0-449FF1B9D82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89" y="2085"/>
                  <a:ext cx="8" cy="5"/>
                </a:xfrm>
                <a:custGeom>
                  <a:avLst/>
                  <a:gdLst>
                    <a:gd name="T0" fmla="*/ 20 w 24"/>
                    <a:gd name="T1" fmla="*/ 2 h 14"/>
                    <a:gd name="T2" fmla="*/ 20 w 24"/>
                    <a:gd name="T3" fmla="*/ 2 h 14"/>
                    <a:gd name="T4" fmla="*/ 16 w 24"/>
                    <a:gd name="T5" fmla="*/ 1 h 14"/>
                    <a:gd name="T6" fmla="*/ 12 w 24"/>
                    <a:gd name="T7" fmla="*/ 0 h 14"/>
                    <a:gd name="T8" fmla="*/ 7 w 24"/>
                    <a:gd name="T9" fmla="*/ 1 h 14"/>
                    <a:gd name="T10" fmla="*/ 4 w 24"/>
                    <a:gd name="T11" fmla="*/ 2 h 14"/>
                    <a:gd name="T12" fmla="*/ 4 w 24"/>
                    <a:gd name="T13" fmla="*/ 2 h 14"/>
                    <a:gd name="T14" fmla="*/ 1 w 24"/>
                    <a:gd name="T15" fmla="*/ 4 h 14"/>
                    <a:gd name="T16" fmla="*/ 0 w 24"/>
                    <a:gd name="T17" fmla="*/ 7 h 14"/>
                    <a:gd name="T18" fmla="*/ 1 w 24"/>
                    <a:gd name="T19" fmla="*/ 10 h 14"/>
                    <a:gd name="T20" fmla="*/ 3 w 24"/>
                    <a:gd name="T21" fmla="*/ 12 h 14"/>
                    <a:gd name="T22" fmla="*/ 3 w 24"/>
                    <a:gd name="T23" fmla="*/ 12 h 14"/>
                    <a:gd name="T24" fmla="*/ 7 w 24"/>
                    <a:gd name="T25" fmla="*/ 14 h 14"/>
                    <a:gd name="T26" fmla="*/ 11 w 24"/>
                    <a:gd name="T27" fmla="*/ 14 h 14"/>
                    <a:gd name="T28" fmla="*/ 15 w 24"/>
                    <a:gd name="T29" fmla="*/ 14 h 14"/>
                    <a:gd name="T30" fmla="*/ 20 w 24"/>
                    <a:gd name="T31" fmla="*/ 13 h 14"/>
                    <a:gd name="T32" fmla="*/ 20 w 24"/>
                    <a:gd name="T33" fmla="*/ 13 h 14"/>
                    <a:gd name="T34" fmla="*/ 23 w 24"/>
                    <a:gd name="T35" fmla="*/ 10 h 14"/>
                    <a:gd name="T36" fmla="*/ 24 w 24"/>
                    <a:gd name="T37" fmla="*/ 7 h 14"/>
                    <a:gd name="T38" fmla="*/ 23 w 24"/>
                    <a:gd name="T39" fmla="*/ 5 h 14"/>
                    <a:gd name="T40" fmla="*/ 20 w 24"/>
                    <a:gd name="T41" fmla="*/ 2 h 14"/>
                    <a:gd name="T42" fmla="*/ 20 w 24"/>
                    <a:gd name="T43" fmla="*/ 2 h 14"/>
                    <a:gd name="T44" fmla="*/ 15 w 24"/>
                    <a:gd name="T45" fmla="*/ 10 h 14"/>
                    <a:gd name="T46" fmla="*/ 15 w 24"/>
                    <a:gd name="T47" fmla="*/ 10 h 14"/>
                    <a:gd name="T48" fmla="*/ 11 w 24"/>
                    <a:gd name="T49" fmla="*/ 11 h 14"/>
                    <a:gd name="T50" fmla="*/ 7 w 24"/>
                    <a:gd name="T51" fmla="*/ 10 h 14"/>
                    <a:gd name="T52" fmla="*/ 7 w 24"/>
                    <a:gd name="T53" fmla="*/ 10 h 14"/>
                    <a:gd name="T54" fmla="*/ 6 w 24"/>
                    <a:gd name="T55" fmla="*/ 9 h 14"/>
                    <a:gd name="T56" fmla="*/ 6 w 24"/>
                    <a:gd name="T57" fmla="*/ 7 h 14"/>
                    <a:gd name="T58" fmla="*/ 6 w 24"/>
                    <a:gd name="T59" fmla="*/ 6 h 14"/>
                    <a:gd name="T60" fmla="*/ 8 w 24"/>
                    <a:gd name="T61" fmla="*/ 5 h 14"/>
                    <a:gd name="T62" fmla="*/ 8 w 24"/>
                    <a:gd name="T63" fmla="*/ 5 h 14"/>
                    <a:gd name="T64" fmla="*/ 11 w 24"/>
                    <a:gd name="T65" fmla="*/ 4 h 14"/>
                    <a:gd name="T66" fmla="*/ 15 w 24"/>
                    <a:gd name="T67" fmla="*/ 5 h 14"/>
                    <a:gd name="T68" fmla="*/ 15 w 24"/>
                    <a:gd name="T69" fmla="*/ 5 h 14"/>
                    <a:gd name="T70" fmla="*/ 16 w 24"/>
                    <a:gd name="T71" fmla="*/ 6 h 14"/>
                    <a:gd name="T72" fmla="*/ 17 w 24"/>
                    <a:gd name="T73" fmla="*/ 7 h 14"/>
                    <a:gd name="T74" fmla="*/ 16 w 24"/>
                    <a:gd name="T75" fmla="*/ 9 h 14"/>
                    <a:gd name="T76" fmla="*/ 15 w 24"/>
                    <a:gd name="T77" fmla="*/ 10 h 14"/>
                    <a:gd name="T78" fmla="*/ 15 w 24"/>
                    <a:gd name="T79" fmla="*/ 1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4" h="14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6" y="1"/>
                      </a:lnTo>
                      <a:lnTo>
                        <a:pt x="12" y="0"/>
                      </a:lnTo>
                      <a:lnTo>
                        <a:pt x="7" y="1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1" y="4"/>
                      </a:lnTo>
                      <a:lnTo>
                        <a:pt x="0" y="7"/>
                      </a:lnTo>
                      <a:lnTo>
                        <a:pt x="1" y="10"/>
                      </a:lnTo>
                      <a:lnTo>
                        <a:pt x="3" y="12"/>
                      </a:lnTo>
                      <a:lnTo>
                        <a:pt x="3" y="12"/>
                      </a:lnTo>
                      <a:lnTo>
                        <a:pt x="7" y="14"/>
                      </a:lnTo>
                      <a:lnTo>
                        <a:pt x="11" y="14"/>
                      </a:lnTo>
                      <a:lnTo>
                        <a:pt x="15" y="14"/>
                      </a:lnTo>
                      <a:lnTo>
                        <a:pt x="20" y="13"/>
                      </a:lnTo>
                      <a:lnTo>
                        <a:pt x="20" y="13"/>
                      </a:lnTo>
                      <a:lnTo>
                        <a:pt x="23" y="10"/>
                      </a:lnTo>
                      <a:lnTo>
                        <a:pt x="24" y="7"/>
                      </a:lnTo>
                      <a:lnTo>
                        <a:pt x="23" y="5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5" y="10"/>
                      </a:moveTo>
                      <a:lnTo>
                        <a:pt x="15" y="10"/>
                      </a:lnTo>
                      <a:lnTo>
                        <a:pt x="11" y="11"/>
                      </a:lnTo>
                      <a:lnTo>
                        <a:pt x="7" y="10"/>
                      </a:lnTo>
                      <a:lnTo>
                        <a:pt x="7" y="10"/>
                      </a:lnTo>
                      <a:lnTo>
                        <a:pt x="6" y="9"/>
                      </a:lnTo>
                      <a:lnTo>
                        <a:pt x="6" y="7"/>
                      </a:lnTo>
                      <a:lnTo>
                        <a:pt x="6" y="6"/>
                      </a:lnTo>
                      <a:lnTo>
                        <a:pt x="8" y="5"/>
                      </a:lnTo>
                      <a:lnTo>
                        <a:pt x="8" y="5"/>
                      </a:lnTo>
                      <a:lnTo>
                        <a:pt x="11" y="4"/>
                      </a:lnTo>
                      <a:lnTo>
                        <a:pt x="15" y="5"/>
                      </a:lnTo>
                      <a:lnTo>
                        <a:pt x="15" y="5"/>
                      </a:lnTo>
                      <a:lnTo>
                        <a:pt x="16" y="6"/>
                      </a:lnTo>
                      <a:lnTo>
                        <a:pt x="17" y="7"/>
                      </a:lnTo>
                      <a:lnTo>
                        <a:pt x="16" y="9"/>
                      </a:lnTo>
                      <a:lnTo>
                        <a:pt x="15" y="10"/>
                      </a:lnTo>
                      <a:lnTo>
                        <a:pt x="15" y="10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89" name="Freeform 100">
                  <a:extLst>
                    <a:ext uri="{FF2B5EF4-FFF2-40B4-BE49-F238E27FC236}">
                      <a16:creationId xmlns:a16="http://schemas.microsoft.com/office/drawing/2014/main" id="{DF6B0028-FBCF-66A8-5CBE-B6458FD8482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89" y="2085"/>
                  <a:ext cx="8" cy="6"/>
                </a:xfrm>
                <a:custGeom>
                  <a:avLst/>
                  <a:gdLst>
                    <a:gd name="T0" fmla="*/ 21 w 24"/>
                    <a:gd name="T1" fmla="*/ 2 h 17"/>
                    <a:gd name="T2" fmla="*/ 21 w 24"/>
                    <a:gd name="T3" fmla="*/ 2 h 17"/>
                    <a:gd name="T4" fmla="*/ 14 w 24"/>
                    <a:gd name="T5" fmla="*/ 1 h 17"/>
                    <a:gd name="T6" fmla="*/ 8 w 24"/>
                    <a:gd name="T7" fmla="*/ 1 h 17"/>
                    <a:gd name="T8" fmla="*/ 3 w 24"/>
                    <a:gd name="T9" fmla="*/ 3 h 17"/>
                    <a:gd name="T10" fmla="*/ 1 w 24"/>
                    <a:gd name="T11" fmla="*/ 4 h 17"/>
                    <a:gd name="T12" fmla="*/ 0 w 24"/>
                    <a:gd name="T13" fmla="*/ 6 h 17"/>
                    <a:gd name="T14" fmla="*/ 0 w 24"/>
                    <a:gd name="T15" fmla="*/ 6 h 17"/>
                    <a:gd name="T16" fmla="*/ 0 w 24"/>
                    <a:gd name="T17" fmla="*/ 10 h 17"/>
                    <a:gd name="T18" fmla="*/ 1 w 24"/>
                    <a:gd name="T19" fmla="*/ 13 h 17"/>
                    <a:gd name="T20" fmla="*/ 3 w 24"/>
                    <a:gd name="T21" fmla="*/ 15 h 17"/>
                    <a:gd name="T22" fmla="*/ 5 w 24"/>
                    <a:gd name="T23" fmla="*/ 16 h 17"/>
                    <a:gd name="T24" fmla="*/ 9 w 24"/>
                    <a:gd name="T25" fmla="*/ 17 h 17"/>
                    <a:gd name="T26" fmla="*/ 12 w 24"/>
                    <a:gd name="T27" fmla="*/ 17 h 17"/>
                    <a:gd name="T28" fmla="*/ 16 w 24"/>
                    <a:gd name="T29" fmla="*/ 16 h 17"/>
                    <a:gd name="T30" fmla="*/ 20 w 24"/>
                    <a:gd name="T31" fmla="*/ 15 h 17"/>
                    <a:gd name="T32" fmla="*/ 20 w 24"/>
                    <a:gd name="T33" fmla="*/ 15 h 17"/>
                    <a:gd name="T34" fmla="*/ 20 w 24"/>
                    <a:gd name="T35" fmla="*/ 15 h 17"/>
                    <a:gd name="T36" fmla="*/ 20 w 24"/>
                    <a:gd name="T37" fmla="*/ 15 h 17"/>
                    <a:gd name="T38" fmla="*/ 23 w 24"/>
                    <a:gd name="T39" fmla="*/ 13 h 17"/>
                    <a:gd name="T40" fmla="*/ 24 w 24"/>
                    <a:gd name="T41" fmla="*/ 12 h 17"/>
                    <a:gd name="T42" fmla="*/ 24 w 24"/>
                    <a:gd name="T43" fmla="*/ 9 h 17"/>
                    <a:gd name="T44" fmla="*/ 24 w 24"/>
                    <a:gd name="T45" fmla="*/ 9 h 17"/>
                    <a:gd name="T46" fmla="*/ 24 w 24"/>
                    <a:gd name="T47" fmla="*/ 6 h 17"/>
                    <a:gd name="T48" fmla="*/ 23 w 24"/>
                    <a:gd name="T49" fmla="*/ 4 h 17"/>
                    <a:gd name="T50" fmla="*/ 21 w 24"/>
                    <a:gd name="T51" fmla="*/ 2 h 17"/>
                    <a:gd name="T52" fmla="*/ 21 w 24"/>
                    <a:gd name="T53" fmla="*/ 2 h 17"/>
                    <a:gd name="T54" fmla="*/ 20 w 24"/>
                    <a:gd name="T55" fmla="*/ 13 h 17"/>
                    <a:gd name="T56" fmla="*/ 20 w 24"/>
                    <a:gd name="T57" fmla="*/ 13 h 17"/>
                    <a:gd name="T58" fmla="*/ 15 w 24"/>
                    <a:gd name="T59" fmla="*/ 14 h 17"/>
                    <a:gd name="T60" fmla="*/ 11 w 24"/>
                    <a:gd name="T61" fmla="*/ 14 h 17"/>
                    <a:gd name="T62" fmla="*/ 7 w 24"/>
                    <a:gd name="T63" fmla="*/ 14 h 17"/>
                    <a:gd name="T64" fmla="*/ 3 w 24"/>
                    <a:gd name="T65" fmla="*/ 12 h 17"/>
                    <a:gd name="T66" fmla="*/ 3 w 24"/>
                    <a:gd name="T67" fmla="*/ 12 h 17"/>
                    <a:gd name="T68" fmla="*/ 1 w 24"/>
                    <a:gd name="T69" fmla="*/ 10 h 17"/>
                    <a:gd name="T70" fmla="*/ 0 w 24"/>
                    <a:gd name="T71" fmla="*/ 7 h 17"/>
                    <a:gd name="T72" fmla="*/ 1 w 24"/>
                    <a:gd name="T73" fmla="*/ 4 h 17"/>
                    <a:gd name="T74" fmla="*/ 4 w 24"/>
                    <a:gd name="T75" fmla="*/ 2 h 17"/>
                    <a:gd name="T76" fmla="*/ 4 w 24"/>
                    <a:gd name="T77" fmla="*/ 2 h 17"/>
                    <a:gd name="T78" fmla="*/ 7 w 24"/>
                    <a:gd name="T79" fmla="*/ 1 h 17"/>
                    <a:gd name="T80" fmla="*/ 12 w 24"/>
                    <a:gd name="T81" fmla="*/ 0 h 17"/>
                    <a:gd name="T82" fmla="*/ 16 w 24"/>
                    <a:gd name="T83" fmla="*/ 1 h 17"/>
                    <a:gd name="T84" fmla="*/ 20 w 24"/>
                    <a:gd name="T85" fmla="*/ 2 h 17"/>
                    <a:gd name="T86" fmla="*/ 20 w 24"/>
                    <a:gd name="T87" fmla="*/ 2 h 17"/>
                    <a:gd name="T88" fmla="*/ 23 w 24"/>
                    <a:gd name="T89" fmla="*/ 5 h 17"/>
                    <a:gd name="T90" fmla="*/ 24 w 24"/>
                    <a:gd name="T91" fmla="*/ 7 h 17"/>
                    <a:gd name="T92" fmla="*/ 23 w 24"/>
                    <a:gd name="T93" fmla="*/ 10 h 17"/>
                    <a:gd name="T94" fmla="*/ 20 w 24"/>
                    <a:gd name="T95" fmla="*/ 13 h 17"/>
                    <a:gd name="T96" fmla="*/ 20 w 24"/>
                    <a:gd name="T97" fmla="*/ 13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4" h="17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14" y="1"/>
                      </a:lnTo>
                      <a:lnTo>
                        <a:pt x="8" y="1"/>
                      </a:lnTo>
                      <a:lnTo>
                        <a:pt x="3" y="3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10"/>
                      </a:lnTo>
                      <a:lnTo>
                        <a:pt x="1" y="13"/>
                      </a:lnTo>
                      <a:lnTo>
                        <a:pt x="3" y="15"/>
                      </a:lnTo>
                      <a:lnTo>
                        <a:pt x="5" y="16"/>
                      </a:lnTo>
                      <a:lnTo>
                        <a:pt x="9" y="17"/>
                      </a:lnTo>
                      <a:lnTo>
                        <a:pt x="12" y="17"/>
                      </a:lnTo>
                      <a:lnTo>
                        <a:pt x="16" y="16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3" y="13"/>
                      </a:lnTo>
                      <a:lnTo>
                        <a:pt x="24" y="12"/>
                      </a:lnTo>
                      <a:lnTo>
                        <a:pt x="24" y="9"/>
                      </a:lnTo>
                      <a:lnTo>
                        <a:pt x="24" y="9"/>
                      </a:lnTo>
                      <a:lnTo>
                        <a:pt x="24" y="6"/>
                      </a:lnTo>
                      <a:lnTo>
                        <a:pt x="23" y="4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20" y="13"/>
                      </a:moveTo>
                      <a:lnTo>
                        <a:pt x="20" y="13"/>
                      </a:lnTo>
                      <a:lnTo>
                        <a:pt x="15" y="14"/>
                      </a:lnTo>
                      <a:lnTo>
                        <a:pt x="11" y="14"/>
                      </a:lnTo>
                      <a:lnTo>
                        <a:pt x="7" y="14"/>
                      </a:lnTo>
                      <a:lnTo>
                        <a:pt x="3" y="12"/>
                      </a:lnTo>
                      <a:lnTo>
                        <a:pt x="3" y="12"/>
                      </a:lnTo>
                      <a:lnTo>
                        <a:pt x="1" y="10"/>
                      </a:lnTo>
                      <a:lnTo>
                        <a:pt x="0" y="7"/>
                      </a:lnTo>
                      <a:lnTo>
                        <a:pt x="1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7" y="1"/>
                      </a:lnTo>
                      <a:lnTo>
                        <a:pt x="12" y="0"/>
                      </a:lnTo>
                      <a:lnTo>
                        <a:pt x="16" y="1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3" y="5"/>
                      </a:lnTo>
                      <a:lnTo>
                        <a:pt x="24" y="7"/>
                      </a:lnTo>
                      <a:lnTo>
                        <a:pt x="23" y="10"/>
                      </a:lnTo>
                      <a:lnTo>
                        <a:pt x="20" y="13"/>
                      </a:lnTo>
                      <a:lnTo>
                        <a:pt x="20" y="13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90" name="Freeform 101">
                  <a:extLst>
                    <a:ext uri="{FF2B5EF4-FFF2-40B4-BE49-F238E27FC236}">
                      <a16:creationId xmlns:a16="http://schemas.microsoft.com/office/drawing/2014/main" id="{3B6C5C08-C813-F127-FBBD-6940667D628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89" y="2083"/>
                  <a:ext cx="8" cy="5"/>
                </a:xfrm>
                <a:custGeom>
                  <a:avLst/>
                  <a:gdLst>
                    <a:gd name="T0" fmla="*/ 20 w 24"/>
                    <a:gd name="T1" fmla="*/ 11 h 14"/>
                    <a:gd name="T2" fmla="*/ 20 w 24"/>
                    <a:gd name="T3" fmla="*/ 11 h 14"/>
                    <a:gd name="T4" fmla="*/ 15 w 24"/>
                    <a:gd name="T5" fmla="*/ 12 h 14"/>
                    <a:gd name="T6" fmla="*/ 11 w 24"/>
                    <a:gd name="T7" fmla="*/ 14 h 14"/>
                    <a:gd name="T8" fmla="*/ 7 w 24"/>
                    <a:gd name="T9" fmla="*/ 12 h 14"/>
                    <a:gd name="T10" fmla="*/ 3 w 24"/>
                    <a:gd name="T11" fmla="*/ 11 h 14"/>
                    <a:gd name="T12" fmla="*/ 3 w 24"/>
                    <a:gd name="T13" fmla="*/ 11 h 14"/>
                    <a:gd name="T14" fmla="*/ 1 w 24"/>
                    <a:gd name="T15" fmla="*/ 9 h 14"/>
                    <a:gd name="T16" fmla="*/ 0 w 24"/>
                    <a:gd name="T17" fmla="*/ 6 h 14"/>
                    <a:gd name="T18" fmla="*/ 1 w 24"/>
                    <a:gd name="T19" fmla="*/ 4 h 14"/>
                    <a:gd name="T20" fmla="*/ 4 w 24"/>
                    <a:gd name="T21" fmla="*/ 2 h 14"/>
                    <a:gd name="T22" fmla="*/ 4 w 24"/>
                    <a:gd name="T23" fmla="*/ 2 h 14"/>
                    <a:gd name="T24" fmla="*/ 7 w 24"/>
                    <a:gd name="T25" fmla="*/ 0 h 14"/>
                    <a:gd name="T26" fmla="*/ 12 w 24"/>
                    <a:gd name="T27" fmla="*/ 0 h 14"/>
                    <a:gd name="T28" fmla="*/ 16 w 24"/>
                    <a:gd name="T29" fmla="*/ 0 h 14"/>
                    <a:gd name="T30" fmla="*/ 20 w 24"/>
                    <a:gd name="T31" fmla="*/ 2 h 14"/>
                    <a:gd name="T32" fmla="*/ 20 w 24"/>
                    <a:gd name="T33" fmla="*/ 2 h 14"/>
                    <a:gd name="T34" fmla="*/ 23 w 24"/>
                    <a:gd name="T35" fmla="*/ 4 h 14"/>
                    <a:gd name="T36" fmla="*/ 24 w 24"/>
                    <a:gd name="T37" fmla="*/ 6 h 14"/>
                    <a:gd name="T38" fmla="*/ 23 w 24"/>
                    <a:gd name="T39" fmla="*/ 9 h 14"/>
                    <a:gd name="T40" fmla="*/ 20 w 24"/>
                    <a:gd name="T41" fmla="*/ 11 h 14"/>
                    <a:gd name="T42" fmla="*/ 20 w 24"/>
                    <a:gd name="T43" fmla="*/ 11 h 14"/>
                    <a:gd name="T44" fmla="*/ 15 w 24"/>
                    <a:gd name="T45" fmla="*/ 9 h 14"/>
                    <a:gd name="T46" fmla="*/ 15 w 24"/>
                    <a:gd name="T47" fmla="*/ 9 h 14"/>
                    <a:gd name="T48" fmla="*/ 16 w 24"/>
                    <a:gd name="T49" fmla="*/ 8 h 14"/>
                    <a:gd name="T50" fmla="*/ 17 w 24"/>
                    <a:gd name="T51" fmla="*/ 6 h 14"/>
                    <a:gd name="T52" fmla="*/ 16 w 24"/>
                    <a:gd name="T53" fmla="*/ 5 h 14"/>
                    <a:gd name="T54" fmla="*/ 15 w 24"/>
                    <a:gd name="T55" fmla="*/ 4 h 14"/>
                    <a:gd name="T56" fmla="*/ 15 w 24"/>
                    <a:gd name="T57" fmla="*/ 4 h 14"/>
                    <a:gd name="T58" fmla="*/ 11 w 24"/>
                    <a:gd name="T59" fmla="*/ 3 h 14"/>
                    <a:gd name="T60" fmla="*/ 8 w 24"/>
                    <a:gd name="T61" fmla="*/ 4 h 14"/>
                    <a:gd name="T62" fmla="*/ 8 w 24"/>
                    <a:gd name="T63" fmla="*/ 4 h 14"/>
                    <a:gd name="T64" fmla="*/ 6 w 24"/>
                    <a:gd name="T65" fmla="*/ 5 h 14"/>
                    <a:gd name="T66" fmla="*/ 6 w 24"/>
                    <a:gd name="T67" fmla="*/ 6 h 14"/>
                    <a:gd name="T68" fmla="*/ 6 w 24"/>
                    <a:gd name="T69" fmla="*/ 7 h 14"/>
                    <a:gd name="T70" fmla="*/ 8 w 24"/>
                    <a:gd name="T71" fmla="*/ 9 h 14"/>
                    <a:gd name="T72" fmla="*/ 8 w 24"/>
                    <a:gd name="T73" fmla="*/ 9 h 14"/>
                    <a:gd name="T74" fmla="*/ 11 w 24"/>
                    <a:gd name="T75" fmla="*/ 9 h 14"/>
                    <a:gd name="T76" fmla="*/ 15 w 24"/>
                    <a:gd name="T77" fmla="*/ 9 h 14"/>
                    <a:gd name="T78" fmla="*/ 15 w 24"/>
                    <a:gd name="T79" fmla="*/ 9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4" h="14">
                      <a:moveTo>
                        <a:pt x="20" y="11"/>
                      </a:moveTo>
                      <a:lnTo>
                        <a:pt x="20" y="11"/>
                      </a:lnTo>
                      <a:lnTo>
                        <a:pt x="15" y="12"/>
                      </a:lnTo>
                      <a:lnTo>
                        <a:pt x="11" y="14"/>
                      </a:lnTo>
                      <a:lnTo>
                        <a:pt x="7" y="12"/>
                      </a:lnTo>
                      <a:lnTo>
                        <a:pt x="3" y="11"/>
                      </a:lnTo>
                      <a:lnTo>
                        <a:pt x="3" y="11"/>
                      </a:lnTo>
                      <a:lnTo>
                        <a:pt x="1" y="9"/>
                      </a:lnTo>
                      <a:lnTo>
                        <a:pt x="0" y="6"/>
                      </a:lnTo>
                      <a:lnTo>
                        <a:pt x="1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7" y="0"/>
                      </a:lnTo>
                      <a:lnTo>
                        <a:pt x="12" y="0"/>
                      </a:lnTo>
                      <a:lnTo>
                        <a:pt x="16" y="0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3" y="4"/>
                      </a:lnTo>
                      <a:lnTo>
                        <a:pt x="24" y="6"/>
                      </a:lnTo>
                      <a:lnTo>
                        <a:pt x="23" y="9"/>
                      </a:lnTo>
                      <a:lnTo>
                        <a:pt x="20" y="11"/>
                      </a:lnTo>
                      <a:lnTo>
                        <a:pt x="20" y="11"/>
                      </a:lnTo>
                      <a:close/>
                      <a:moveTo>
                        <a:pt x="15" y="9"/>
                      </a:moveTo>
                      <a:lnTo>
                        <a:pt x="15" y="9"/>
                      </a:lnTo>
                      <a:lnTo>
                        <a:pt x="16" y="8"/>
                      </a:lnTo>
                      <a:lnTo>
                        <a:pt x="17" y="6"/>
                      </a:lnTo>
                      <a:lnTo>
                        <a:pt x="16" y="5"/>
                      </a:lnTo>
                      <a:lnTo>
                        <a:pt x="15" y="4"/>
                      </a:lnTo>
                      <a:lnTo>
                        <a:pt x="15" y="4"/>
                      </a:lnTo>
                      <a:lnTo>
                        <a:pt x="11" y="3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5"/>
                      </a:lnTo>
                      <a:lnTo>
                        <a:pt x="6" y="6"/>
                      </a:lnTo>
                      <a:lnTo>
                        <a:pt x="6" y="7"/>
                      </a:lnTo>
                      <a:lnTo>
                        <a:pt x="8" y="9"/>
                      </a:lnTo>
                      <a:lnTo>
                        <a:pt x="8" y="9"/>
                      </a:lnTo>
                      <a:lnTo>
                        <a:pt x="11" y="9"/>
                      </a:lnTo>
                      <a:lnTo>
                        <a:pt x="15" y="9"/>
                      </a:lnTo>
                      <a:lnTo>
                        <a:pt x="15" y="9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91" name="Freeform 102">
                  <a:extLst>
                    <a:ext uri="{FF2B5EF4-FFF2-40B4-BE49-F238E27FC236}">
                      <a16:creationId xmlns:a16="http://schemas.microsoft.com/office/drawing/2014/main" id="{1B336C23-2CF1-9742-BE7C-359B0C33BC2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89" y="2083"/>
                  <a:ext cx="8" cy="6"/>
                </a:xfrm>
                <a:custGeom>
                  <a:avLst/>
                  <a:gdLst>
                    <a:gd name="T0" fmla="*/ 21 w 24"/>
                    <a:gd name="T1" fmla="*/ 2 h 16"/>
                    <a:gd name="T2" fmla="*/ 21 w 24"/>
                    <a:gd name="T3" fmla="*/ 2 h 16"/>
                    <a:gd name="T4" fmla="*/ 14 w 24"/>
                    <a:gd name="T5" fmla="*/ 0 h 16"/>
                    <a:gd name="T6" fmla="*/ 8 w 24"/>
                    <a:gd name="T7" fmla="*/ 0 h 16"/>
                    <a:gd name="T8" fmla="*/ 3 w 24"/>
                    <a:gd name="T9" fmla="*/ 2 h 16"/>
                    <a:gd name="T10" fmla="*/ 1 w 24"/>
                    <a:gd name="T11" fmla="*/ 4 h 16"/>
                    <a:gd name="T12" fmla="*/ 0 w 24"/>
                    <a:gd name="T13" fmla="*/ 6 h 16"/>
                    <a:gd name="T14" fmla="*/ 0 w 24"/>
                    <a:gd name="T15" fmla="*/ 6 h 16"/>
                    <a:gd name="T16" fmla="*/ 0 w 24"/>
                    <a:gd name="T17" fmla="*/ 9 h 16"/>
                    <a:gd name="T18" fmla="*/ 1 w 24"/>
                    <a:gd name="T19" fmla="*/ 11 h 16"/>
                    <a:gd name="T20" fmla="*/ 3 w 24"/>
                    <a:gd name="T21" fmla="*/ 14 h 16"/>
                    <a:gd name="T22" fmla="*/ 5 w 24"/>
                    <a:gd name="T23" fmla="*/ 15 h 16"/>
                    <a:gd name="T24" fmla="*/ 9 w 24"/>
                    <a:gd name="T25" fmla="*/ 16 h 16"/>
                    <a:gd name="T26" fmla="*/ 12 w 24"/>
                    <a:gd name="T27" fmla="*/ 16 h 16"/>
                    <a:gd name="T28" fmla="*/ 16 w 24"/>
                    <a:gd name="T29" fmla="*/ 16 h 16"/>
                    <a:gd name="T30" fmla="*/ 20 w 24"/>
                    <a:gd name="T31" fmla="*/ 15 h 16"/>
                    <a:gd name="T32" fmla="*/ 20 w 24"/>
                    <a:gd name="T33" fmla="*/ 15 h 16"/>
                    <a:gd name="T34" fmla="*/ 20 w 24"/>
                    <a:gd name="T35" fmla="*/ 14 h 16"/>
                    <a:gd name="T36" fmla="*/ 20 w 24"/>
                    <a:gd name="T37" fmla="*/ 14 h 16"/>
                    <a:gd name="T38" fmla="*/ 20 w 24"/>
                    <a:gd name="T39" fmla="*/ 14 h 16"/>
                    <a:gd name="T40" fmla="*/ 20 w 24"/>
                    <a:gd name="T41" fmla="*/ 14 h 16"/>
                    <a:gd name="T42" fmla="*/ 23 w 24"/>
                    <a:gd name="T43" fmla="*/ 12 h 16"/>
                    <a:gd name="T44" fmla="*/ 24 w 24"/>
                    <a:gd name="T45" fmla="*/ 10 h 16"/>
                    <a:gd name="T46" fmla="*/ 24 w 24"/>
                    <a:gd name="T47" fmla="*/ 8 h 16"/>
                    <a:gd name="T48" fmla="*/ 24 w 24"/>
                    <a:gd name="T49" fmla="*/ 8 h 16"/>
                    <a:gd name="T50" fmla="*/ 24 w 24"/>
                    <a:gd name="T51" fmla="*/ 5 h 16"/>
                    <a:gd name="T52" fmla="*/ 23 w 24"/>
                    <a:gd name="T53" fmla="*/ 4 h 16"/>
                    <a:gd name="T54" fmla="*/ 21 w 24"/>
                    <a:gd name="T55" fmla="*/ 2 h 16"/>
                    <a:gd name="T56" fmla="*/ 21 w 24"/>
                    <a:gd name="T57" fmla="*/ 2 h 16"/>
                    <a:gd name="T58" fmla="*/ 20 w 24"/>
                    <a:gd name="T59" fmla="*/ 11 h 16"/>
                    <a:gd name="T60" fmla="*/ 20 w 24"/>
                    <a:gd name="T61" fmla="*/ 11 h 16"/>
                    <a:gd name="T62" fmla="*/ 15 w 24"/>
                    <a:gd name="T63" fmla="*/ 12 h 16"/>
                    <a:gd name="T64" fmla="*/ 11 w 24"/>
                    <a:gd name="T65" fmla="*/ 14 h 16"/>
                    <a:gd name="T66" fmla="*/ 7 w 24"/>
                    <a:gd name="T67" fmla="*/ 12 h 16"/>
                    <a:gd name="T68" fmla="*/ 3 w 24"/>
                    <a:gd name="T69" fmla="*/ 11 h 16"/>
                    <a:gd name="T70" fmla="*/ 3 w 24"/>
                    <a:gd name="T71" fmla="*/ 11 h 16"/>
                    <a:gd name="T72" fmla="*/ 1 w 24"/>
                    <a:gd name="T73" fmla="*/ 9 h 16"/>
                    <a:gd name="T74" fmla="*/ 0 w 24"/>
                    <a:gd name="T75" fmla="*/ 6 h 16"/>
                    <a:gd name="T76" fmla="*/ 1 w 24"/>
                    <a:gd name="T77" fmla="*/ 4 h 16"/>
                    <a:gd name="T78" fmla="*/ 4 w 24"/>
                    <a:gd name="T79" fmla="*/ 2 h 16"/>
                    <a:gd name="T80" fmla="*/ 4 w 24"/>
                    <a:gd name="T81" fmla="*/ 2 h 16"/>
                    <a:gd name="T82" fmla="*/ 7 w 24"/>
                    <a:gd name="T83" fmla="*/ 0 h 16"/>
                    <a:gd name="T84" fmla="*/ 12 w 24"/>
                    <a:gd name="T85" fmla="*/ 0 h 16"/>
                    <a:gd name="T86" fmla="*/ 16 w 24"/>
                    <a:gd name="T87" fmla="*/ 0 h 16"/>
                    <a:gd name="T88" fmla="*/ 20 w 24"/>
                    <a:gd name="T89" fmla="*/ 2 h 16"/>
                    <a:gd name="T90" fmla="*/ 20 w 24"/>
                    <a:gd name="T91" fmla="*/ 2 h 16"/>
                    <a:gd name="T92" fmla="*/ 23 w 24"/>
                    <a:gd name="T93" fmla="*/ 4 h 16"/>
                    <a:gd name="T94" fmla="*/ 24 w 24"/>
                    <a:gd name="T95" fmla="*/ 6 h 16"/>
                    <a:gd name="T96" fmla="*/ 23 w 24"/>
                    <a:gd name="T97" fmla="*/ 9 h 16"/>
                    <a:gd name="T98" fmla="*/ 20 w 24"/>
                    <a:gd name="T99" fmla="*/ 11 h 16"/>
                    <a:gd name="T100" fmla="*/ 20 w 24"/>
                    <a:gd name="T101" fmla="*/ 11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24" h="16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14" y="0"/>
                      </a:lnTo>
                      <a:lnTo>
                        <a:pt x="8" y="0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1" y="11"/>
                      </a:lnTo>
                      <a:lnTo>
                        <a:pt x="3" y="14"/>
                      </a:lnTo>
                      <a:lnTo>
                        <a:pt x="5" y="15"/>
                      </a:lnTo>
                      <a:lnTo>
                        <a:pt x="9" y="16"/>
                      </a:lnTo>
                      <a:lnTo>
                        <a:pt x="12" y="16"/>
                      </a:lnTo>
                      <a:lnTo>
                        <a:pt x="16" y="16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3" y="12"/>
                      </a:lnTo>
                      <a:lnTo>
                        <a:pt x="24" y="10"/>
                      </a:lnTo>
                      <a:lnTo>
                        <a:pt x="24" y="8"/>
                      </a:lnTo>
                      <a:lnTo>
                        <a:pt x="24" y="8"/>
                      </a:lnTo>
                      <a:lnTo>
                        <a:pt x="24" y="5"/>
                      </a:lnTo>
                      <a:lnTo>
                        <a:pt x="23" y="4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20" y="11"/>
                      </a:moveTo>
                      <a:lnTo>
                        <a:pt x="20" y="11"/>
                      </a:lnTo>
                      <a:lnTo>
                        <a:pt x="15" y="12"/>
                      </a:lnTo>
                      <a:lnTo>
                        <a:pt x="11" y="14"/>
                      </a:lnTo>
                      <a:lnTo>
                        <a:pt x="7" y="12"/>
                      </a:lnTo>
                      <a:lnTo>
                        <a:pt x="3" y="11"/>
                      </a:lnTo>
                      <a:lnTo>
                        <a:pt x="3" y="11"/>
                      </a:lnTo>
                      <a:lnTo>
                        <a:pt x="1" y="9"/>
                      </a:lnTo>
                      <a:lnTo>
                        <a:pt x="0" y="6"/>
                      </a:lnTo>
                      <a:lnTo>
                        <a:pt x="1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7" y="0"/>
                      </a:lnTo>
                      <a:lnTo>
                        <a:pt x="12" y="0"/>
                      </a:lnTo>
                      <a:lnTo>
                        <a:pt x="16" y="0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3" y="4"/>
                      </a:lnTo>
                      <a:lnTo>
                        <a:pt x="24" y="6"/>
                      </a:lnTo>
                      <a:lnTo>
                        <a:pt x="23" y="9"/>
                      </a:lnTo>
                      <a:lnTo>
                        <a:pt x="20" y="11"/>
                      </a:lnTo>
                      <a:lnTo>
                        <a:pt x="20" y="11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92" name="Freeform 103">
                  <a:extLst>
                    <a:ext uri="{FF2B5EF4-FFF2-40B4-BE49-F238E27FC236}">
                      <a16:creationId xmlns:a16="http://schemas.microsoft.com/office/drawing/2014/main" id="{89A34526-8BF3-6763-B050-F7001BCE710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89" y="2081"/>
                  <a:ext cx="8" cy="5"/>
                </a:xfrm>
                <a:custGeom>
                  <a:avLst/>
                  <a:gdLst>
                    <a:gd name="T0" fmla="*/ 20 w 24"/>
                    <a:gd name="T1" fmla="*/ 2 h 13"/>
                    <a:gd name="T2" fmla="*/ 20 w 24"/>
                    <a:gd name="T3" fmla="*/ 2 h 13"/>
                    <a:gd name="T4" fmla="*/ 16 w 24"/>
                    <a:gd name="T5" fmla="*/ 1 h 13"/>
                    <a:gd name="T6" fmla="*/ 12 w 24"/>
                    <a:gd name="T7" fmla="*/ 0 h 13"/>
                    <a:gd name="T8" fmla="*/ 7 w 24"/>
                    <a:gd name="T9" fmla="*/ 1 h 13"/>
                    <a:gd name="T10" fmla="*/ 4 w 24"/>
                    <a:gd name="T11" fmla="*/ 2 h 13"/>
                    <a:gd name="T12" fmla="*/ 4 w 24"/>
                    <a:gd name="T13" fmla="*/ 2 h 13"/>
                    <a:gd name="T14" fmla="*/ 1 w 24"/>
                    <a:gd name="T15" fmla="*/ 4 h 13"/>
                    <a:gd name="T16" fmla="*/ 0 w 24"/>
                    <a:gd name="T17" fmla="*/ 7 h 13"/>
                    <a:gd name="T18" fmla="*/ 1 w 24"/>
                    <a:gd name="T19" fmla="*/ 9 h 13"/>
                    <a:gd name="T20" fmla="*/ 3 w 24"/>
                    <a:gd name="T21" fmla="*/ 11 h 13"/>
                    <a:gd name="T22" fmla="*/ 3 w 24"/>
                    <a:gd name="T23" fmla="*/ 11 h 13"/>
                    <a:gd name="T24" fmla="*/ 7 w 24"/>
                    <a:gd name="T25" fmla="*/ 13 h 13"/>
                    <a:gd name="T26" fmla="*/ 11 w 24"/>
                    <a:gd name="T27" fmla="*/ 13 h 13"/>
                    <a:gd name="T28" fmla="*/ 15 w 24"/>
                    <a:gd name="T29" fmla="*/ 13 h 13"/>
                    <a:gd name="T30" fmla="*/ 20 w 24"/>
                    <a:gd name="T31" fmla="*/ 11 h 13"/>
                    <a:gd name="T32" fmla="*/ 20 w 24"/>
                    <a:gd name="T33" fmla="*/ 11 h 13"/>
                    <a:gd name="T34" fmla="*/ 23 w 24"/>
                    <a:gd name="T35" fmla="*/ 9 h 13"/>
                    <a:gd name="T36" fmla="*/ 24 w 24"/>
                    <a:gd name="T37" fmla="*/ 7 h 13"/>
                    <a:gd name="T38" fmla="*/ 23 w 24"/>
                    <a:gd name="T39" fmla="*/ 4 h 13"/>
                    <a:gd name="T40" fmla="*/ 20 w 24"/>
                    <a:gd name="T41" fmla="*/ 2 h 13"/>
                    <a:gd name="T42" fmla="*/ 20 w 24"/>
                    <a:gd name="T43" fmla="*/ 2 h 13"/>
                    <a:gd name="T44" fmla="*/ 15 w 24"/>
                    <a:gd name="T45" fmla="*/ 9 h 13"/>
                    <a:gd name="T46" fmla="*/ 15 w 24"/>
                    <a:gd name="T47" fmla="*/ 9 h 13"/>
                    <a:gd name="T48" fmla="*/ 11 w 24"/>
                    <a:gd name="T49" fmla="*/ 10 h 13"/>
                    <a:gd name="T50" fmla="*/ 8 w 24"/>
                    <a:gd name="T51" fmla="*/ 9 h 13"/>
                    <a:gd name="T52" fmla="*/ 8 w 24"/>
                    <a:gd name="T53" fmla="*/ 9 h 13"/>
                    <a:gd name="T54" fmla="*/ 6 w 24"/>
                    <a:gd name="T55" fmla="*/ 8 h 13"/>
                    <a:gd name="T56" fmla="*/ 6 w 24"/>
                    <a:gd name="T57" fmla="*/ 7 h 13"/>
                    <a:gd name="T58" fmla="*/ 6 w 24"/>
                    <a:gd name="T59" fmla="*/ 5 h 13"/>
                    <a:gd name="T60" fmla="*/ 8 w 24"/>
                    <a:gd name="T61" fmla="*/ 4 h 13"/>
                    <a:gd name="T62" fmla="*/ 8 w 24"/>
                    <a:gd name="T63" fmla="*/ 4 h 13"/>
                    <a:gd name="T64" fmla="*/ 11 w 24"/>
                    <a:gd name="T65" fmla="*/ 4 h 13"/>
                    <a:gd name="T66" fmla="*/ 15 w 24"/>
                    <a:gd name="T67" fmla="*/ 5 h 13"/>
                    <a:gd name="T68" fmla="*/ 15 w 24"/>
                    <a:gd name="T69" fmla="*/ 5 h 13"/>
                    <a:gd name="T70" fmla="*/ 16 w 24"/>
                    <a:gd name="T71" fmla="*/ 6 h 13"/>
                    <a:gd name="T72" fmla="*/ 17 w 24"/>
                    <a:gd name="T73" fmla="*/ 7 h 13"/>
                    <a:gd name="T74" fmla="*/ 16 w 24"/>
                    <a:gd name="T75" fmla="*/ 8 h 13"/>
                    <a:gd name="T76" fmla="*/ 15 w 24"/>
                    <a:gd name="T77" fmla="*/ 9 h 13"/>
                    <a:gd name="T78" fmla="*/ 15 w 24"/>
                    <a:gd name="T79" fmla="*/ 9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4" h="13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6" y="1"/>
                      </a:lnTo>
                      <a:lnTo>
                        <a:pt x="12" y="0"/>
                      </a:lnTo>
                      <a:lnTo>
                        <a:pt x="7" y="1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1" y="4"/>
                      </a:lnTo>
                      <a:lnTo>
                        <a:pt x="0" y="7"/>
                      </a:lnTo>
                      <a:lnTo>
                        <a:pt x="1" y="9"/>
                      </a:lnTo>
                      <a:lnTo>
                        <a:pt x="3" y="11"/>
                      </a:lnTo>
                      <a:lnTo>
                        <a:pt x="3" y="11"/>
                      </a:lnTo>
                      <a:lnTo>
                        <a:pt x="7" y="13"/>
                      </a:lnTo>
                      <a:lnTo>
                        <a:pt x="11" y="13"/>
                      </a:lnTo>
                      <a:lnTo>
                        <a:pt x="15" y="13"/>
                      </a:lnTo>
                      <a:lnTo>
                        <a:pt x="20" y="11"/>
                      </a:lnTo>
                      <a:lnTo>
                        <a:pt x="20" y="11"/>
                      </a:lnTo>
                      <a:lnTo>
                        <a:pt x="23" y="9"/>
                      </a:lnTo>
                      <a:lnTo>
                        <a:pt x="24" y="7"/>
                      </a:lnTo>
                      <a:lnTo>
                        <a:pt x="23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5" y="9"/>
                      </a:moveTo>
                      <a:lnTo>
                        <a:pt x="15" y="9"/>
                      </a:lnTo>
                      <a:lnTo>
                        <a:pt x="11" y="10"/>
                      </a:lnTo>
                      <a:lnTo>
                        <a:pt x="8" y="9"/>
                      </a:lnTo>
                      <a:lnTo>
                        <a:pt x="8" y="9"/>
                      </a:lnTo>
                      <a:lnTo>
                        <a:pt x="6" y="8"/>
                      </a:lnTo>
                      <a:lnTo>
                        <a:pt x="6" y="7"/>
                      </a:lnTo>
                      <a:lnTo>
                        <a:pt x="6" y="5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11" y="4"/>
                      </a:lnTo>
                      <a:lnTo>
                        <a:pt x="15" y="5"/>
                      </a:lnTo>
                      <a:lnTo>
                        <a:pt x="15" y="5"/>
                      </a:lnTo>
                      <a:lnTo>
                        <a:pt x="16" y="6"/>
                      </a:lnTo>
                      <a:lnTo>
                        <a:pt x="17" y="7"/>
                      </a:lnTo>
                      <a:lnTo>
                        <a:pt x="16" y="8"/>
                      </a:lnTo>
                      <a:lnTo>
                        <a:pt x="15" y="9"/>
                      </a:lnTo>
                      <a:lnTo>
                        <a:pt x="15" y="9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93" name="Freeform 104">
                  <a:extLst>
                    <a:ext uri="{FF2B5EF4-FFF2-40B4-BE49-F238E27FC236}">
                      <a16:creationId xmlns:a16="http://schemas.microsoft.com/office/drawing/2014/main" id="{368BE294-40A8-9DFD-8D65-395F4655514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89" y="2081"/>
                  <a:ext cx="8" cy="6"/>
                </a:xfrm>
                <a:custGeom>
                  <a:avLst/>
                  <a:gdLst>
                    <a:gd name="T0" fmla="*/ 21 w 24"/>
                    <a:gd name="T1" fmla="*/ 2 h 16"/>
                    <a:gd name="T2" fmla="*/ 21 w 24"/>
                    <a:gd name="T3" fmla="*/ 2 h 16"/>
                    <a:gd name="T4" fmla="*/ 14 w 24"/>
                    <a:gd name="T5" fmla="*/ 0 h 16"/>
                    <a:gd name="T6" fmla="*/ 8 w 24"/>
                    <a:gd name="T7" fmla="*/ 0 h 16"/>
                    <a:gd name="T8" fmla="*/ 3 w 24"/>
                    <a:gd name="T9" fmla="*/ 2 h 16"/>
                    <a:gd name="T10" fmla="*/ 1 w 24"/>
                    <a:gd name="T11" fmla="*/ 4 h 16"/>
                    <a:gd name="T12" fmla="*/ 0 w 24"/>
                    <a:gd name="T13" fmla="*/ 6 h 16"/>
                    <a:gd name="T14" fmla="*/ 0 w 24"/>
                    <a:gd name="T15" fmla="*/ 6 h 16"/>
                    <a:gd name="T16" fmla="*/ 0 w 24"/>
                    <a:gd name="T17" fmla="*/ 9 h 16"/>
                    <a:gd name="T18" fmla="*/ 1 w 24"/>
                    <a:gd name="T19" fmla="*/ 11 h 16"/>
                    <a:gd name="T20" fmla="*/ 3 w 24"/>
                    <a:gd name="T21" fmla="*/ 13 h 16"/>
                    <a:gd name="T22" fmla="*/ 5 w 24"/>
                    <a:gd name="T23" fmla="*/ 15 h 16"/>
                    <a:gd name="T24" fmla="*/ 9 w 24"/>
                    <a:gd name="T25" fmla="*/ 16 h 16"/>
                    <a:gd name="T26" fmla="*/ 12 w 24"/>
                    <a:gd name="T27" fmla="*/ 16 h 16"/>
                    <a:gd name="T28" fmla="*/ 16 w 24"/>
                    <a:gd name="T29" fmla="*/ 15 h 16"/>
                    <a:gd name="T30" fmla="*/ 20 w 24"/>
                    <a:gd name="T31" fmla="*/ 14 h 16"/>
                    <a:gd name="T32" fmla="*/ 20 w 24"/>
                    <a:gd name="T33" fmla="*/ 14 h 16"/>
                    <a:gd name="T34" fmla="*/ 20 w 24"/>
                    <a:gd name="T35" fmla="*/ 14 h 16"/>
                    <a:gd name="T36" fmla="*/ 20 w 24"/>
                    <a:gd name="T37" fmla="*/ 14 h 16"/>
                    <a:gd name="T38" fmla="*/ 23 w 24"/>
                    <a:gd name="T39" fmla="*/ 12 h 16"/>
                    <a:gd name="T40" fmla="*/ 24 w 24"/>
                    <a:gd name="T41" fmla="*/ 10 h 16"/>
                    <a:gd name="T42" fmla="*/ 24 w 24"/>
                    <a:gd name="T43" fmla="*/ 8 h 16"/>
                    <a:gd name="T44" fmla="*/ 24 w 24"/>
                    <a:gd name="T45" fmla="*/ 8 h 16"/>
                    <a:gd name="T46" fmla="*/ 24 w 24"/>
                    <a:gd name="T47" fmla="*/ 6 h 16"/>
                    <a:gd name="T48" fmla="*/ 23 w 24"/>
                    <a:gd name="T49" fmla="*/ 4 h 16"/>
                    <a:gd name="T50" fmla="*/ 21 w 24"/>
                    <a:gd name="T51" fmla="*/ 2 h 16"/>
                    <a:gd name="T52" fmla="*/ 21 w 24"/>
                    <a:gd name="T53" fmla="*/ 2 h 16"/>
                    <a:gd name="T54" fmla="*/ 20 w 24"/>
                    <a:gd name="T55" fmla="*/ 11 h 16"/>
                    <a:gd name="T56" fmla="*/ 20 w 24"/>
                    <a:gd name="T57" fmla="*/ 11 h 16"/>
                    <a:gd name="T58" fmla="*/ 15 w 24"/>
                    <a:gd name="T59" fmla="*/ 13 h 16"/>
                    <a:gd name="T60" fmla="*/ 11 w 24"/>
                    <a:gd name="T61" fmla="*/ 13 h 16"/>
                    <a:gd name="T62" fmla="*/ 7 w 24"/>
                    <a:gd name="T63" fmla="*/ 13 h 16"/>
                    <a:gd name="T64" fmla="*/ 3 w 24"/>
                    <a:gd name="T65" fmla="*/ 11 h 16"/>
                    <a:gd name="T66" fmla="*/ 3 w 24"/>
                    <a:gd name="T67" fmla="*/ 11 h 16"/>
                    <a:gd name="T68" fmla="*/ 1 w 24"/>
                    <a:gd name="T69" fmla="*/ 9 h 16"/>
                    <a:gd name="T70" fmla="*/ 0 w 24"/>
                    <a:gd name="T71" fmla="*/ 7 h 16"/>
                    <a:gd name="T72" fmla="*/ 1 w 24"/>
                    <a:gd name="T73" fmla="*/ 4 h 16"/>
                    <a:gd name="T74" fmla="*/ 4 w 24"/>
                    <a:gd name="T75" fmla="*/ 2 h 16"/>
                    <a:gd name="T76" fmla="*/ 4 w 24"/>
                    <a:gd name="T77" fmla="*/ 2 h 16"/>
                    <a:gd name="T78" fmla="*/ 7 w 24"/>
                    <a:gd name="T79" fmla="*/ 1 h 16"/>
                    <a:gd name="T80" fmla="*/ 12 w 24"/>
                    <a:gd name="T81" fmla="*/ 0 h 16"/>
                    <a:gd name="T82" fmla="*/ 16 w 24"/>
                    <a:gd name="T83" fmla="*/ 1 h 16"/>
                    <a:gd name="T84" fmla="*/ 20 w 24"/>
                    <a:gd name="T85" fmla="*/ 2 h 16"/>
                    <a:gd name="T86" fmla="*/ 20 w 24"/>
                    <a:gd name="T87" fmla="*/ 2 h 16"/>
                    <a:gd name="T88" fmla="*/ 23 w 24"/>
                    <a:gd name="T89" fmla="*/ 4 h 16"/>
                    <a:gd name="T90" fmla="*/ 24 w 24"/>
                    <a:gd name="T91" fmla="*/ 7 h 16"/>
                    <a:gd name="T92" fmla="*/ 23 w 24"/>
                    <a:gd name="T93" fmla="*/ 9 h 16"/>
                    <a:gd name="T94" fmla="*/ 20 w 24"/>
                    <a:gd name="T95" fmla="*/ 11 h 16"/>
                    <a:gd name="T96" fmla="*/ 20 w 24"/>
                    <a:gd name="T97" fmla="*/ 11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4" h="16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14" y="0"/>
                      </a:lnTo>
                      <a:lnTo>
                        <a:pt x="8" y="0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1" y="11"/>
                      </a:lnTo>
                      <a:lnTo>
                        <a:pt x="3" y="13"/>
                      </a:lnTo>
                      <a:lnTo>
                        <a:pt x="5" y="15"/>
                      </a:lnTo>
                      <a:lnTo>
                        <a:pt x="9" y="16"/>
                      </a:lnTo>
                      <a:lnTo>
                        <a:pt x="12" y="16"/>
                      </a:lnTo>
                      <a:lnTo>
                        <a:pt x="16" y="15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3" y="12"/>
                      </a:lnTo>
                      <a:lnTo>
                        <a:pt x="24" y="10"/>
                      </a:lnTo>
                      <a:lnTo>
                        <a:pt x="24" y="8"/>
                      </a:lnTo>
                      <a:lnTo>
                        <a:pt x="24" y="8"/>
                      </a:lnTo>
                      <a:lnTo>
                        <a:pt x="24" y="6"/>
                      </a:lnTo>
                      <a:lnTo>
                        <a:pt x="23" y="4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20" y="11"/>
                      </a:moveTo>
                      <a:lnTo>
                        <a:pt x="20" y="11"/>
                      </a:lnTo>
                      <a:lnTo>
                        <a:pt x="15" y="13"/>
                      </a:lnTo>
                      <a:lnTo>
                        <a:pt x="11" y="13"/>
                      </a:lnTo>
                      <a:lnTo>
                        <a:pt x="7" y="13"/>
                      </a:lnTo>
                      <a:lnTo>
                        <a:pt x="3" y="11"/>
                      </a:lnTo>
                      <a:lnTo>
                        <a:pt x="3" y="11"/>
                      </a:lnTo>
                      <a:lnTo>
                        <a:pt x="1" y="9"/>
                      </a:lnTo>
                      <a:lnTo>
                        <a:pt x="0" y="7"/>
                      </a:lnTo>
                      <a:lnTo>
                        <a:pt x="1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7" y="1"/>
                      </a:lnTo>
                      <a:lnTo>
                        <a:pt x="12" y="0"/>
                      </a:lnTo>
                      <a:lnTo>
                        <a:pt x="16" y="1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3" y="4"/>
                      </a:lnTo>
                      <a:lnTo>
                        <a:pt x="24" y="7"/>
                      </a:lnTo>
                      <a:lnTo>
                        <a:pt x="23" y="9"/>
                      </a:lnTo>
                      <a:lnTo>
                        <a:pt x="20" y="11"/>
                      </a:lnTo>
                      <a:lnTo>
                        <a:pt x="20" y="11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94" name="Freeform 105">
                  <a:extLst>
                    <a:ext uri="{FF2B5EF4-FFF2-40B4-BE49-F238E27FC236}">
                      <a16:creationId xmlns:a16="http://schemas.microsoft.com/office/drawing/2014/main" id="{3D8F67DF-940E-9C7A-E21F-D97FD1978FF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89" y="2080"/>
                  <a:ext cx="8" cy="4"/>
                </a:xfrm>
                <a:custGeom>
                  <a:avLst/>
                  <a:gdLst>
                    <a:gd name="T0" fmla="*/ 20 w 24"/>
                    <a:gd name="T1" fmla="*/ 2 h 13"/>
                    <a:gd name="T2" fmla="*/ 20 w 24"/>
                    <a:gd name="T3" fmla="*/ 2 h 13"/>
                    <a:gd name="T4" fmla="*/ 16 w 24"/>
                    <a:gd name="T5" fmla="*/ 0 h 13"/>
                    <a:gd name="T6" fmla="*/ 12 w 24"/>
                    <a:gd name="T7" fmla="*/ 0 h 13"/>
                    <a:gd name="T8" fmla="*/ 7 w 24"/>
                    <a:gd name="T9" fmla="*/ 0 h 13"/>
                    <a:gd name="T10" fmla="*/ 4 w 24"/>
                    <a:gd name="T11" fmla="*/ 1 h 13"/>
                    <a:gd name="T12" fmla="*/ 4 w 24"/>
                    <a:gd name="T13" fmla="*/ 1 h 13"/>
                    <a:gd name="T14" fmla="*/ 1 w 24"/>
                    <a:gd name="T15" fmla="*/ 4 h 13"/>
                    <a:gd name="T16" fmla="*/ 0 w 24"/>
                    <a:gd name="T17" fmla="*/ 6 h 13"/>
                    <a:gd name="T18" fmla="*/ 1 w 24"/>
                    <a:gd name="T19" fmla="*/ 8 h 13"/>
                    <a:gd name="T20" fmla="*/ 3 w 24"/>
                    <a:gd name="T21" fmla="*/ 11 h 13"/>
                    <a:gd name="T22" fmla="*/ 3 w 24"/>
                    <a:gd name="T23" fmla="*/ 11 h 13"/>
                    <a:gd name="T24" fmla="*/ 7 w 24"/>
                    <a:gd name="T25" fmla="*/ 12 h 13"/>
                    <a:gd name="T26" fmla="*/ 11 w 24"/>
                    <a:gd name="T27" fmla="*/ 13 h 13"/>
                    <a:gd name="T28" fmla="*/ 16 w 24"/>
                    <a:gd name="T29" fmla="*/ 12 h 13"/>
                    <a:gd name="T30" fmla="*/ 20 w 24"/>
                    <a:gd name="T31" fmla="*/ 11 h 13"/>
                    <a:gd name="T32" fmla="*/ 20 w 24"/>
                    <a:gd name="T33" fmla="*/ 11 h 13"/>
                    <a:gd name="T34" fmla="*/ 23 w 24"/>
                    <a:gd name="T35" fmla="*/ 9 h 13"/>
                    <a:gd name="T36" fmla="*/ 24 w 24"/>
                    <a:gd name="T37" fmla="*/ 6 h 13"/>
                    <a:gd name="T38" fmla="*/ 23 w 24"/>
                    <a:gd name="T39" fmla="*/ 4 h 13"/>
                    <a:gd name="T40" fmla="*/ 20 w 24"/>
                    <a:gd name="T41" fmla="*/ 2 h 13"/>
                    <a:gd name="T42" fmla="*/ 20 w 24"/>
                    <a:gd name="T43" fmla="*/ 2 h 13"/>
                    <a:gd name="T44" fmla="*/ 15 w 24"/>
                    <a:gd name="T45" fmla="*/ 8 h 13"/>
                    <a:gd name="T46" fmla="*/ 15 w 24"/>
                    <a:gd name="T47" fmla="*/ 8 h 13"/>
                    <a:gd name="T48" fmla="*/ 11 w 24"/>
                    <a:gd name="T49" fmla="*/ 9 h 13"/>
                    <a:gd name="T50" fmla="*/ 8 w 24"/>
                    <a:gd name="T51" fmla="*/ 8 h 13"/>
                    <a:gd name="T52" fmla="*/ 8 w 24"/>
                    <a:gd name="T53" fmla="*/ 8 h 13"/>
                    <a:gd name="T54" fmla="*/ 6 w 24"/>
                    <a:gd name="T55" fmla="*/ 7 h 13"/>
                    <a:gd name="T56" fmla="*/ 6 w 24"/>
                    <a:gd name="T57" fmla="*/ 6 h 13"/>
                    <a:gd name="T58" fmla="*/ 6 w 24"/>
                    <a:gd name="T59" fmla="*/ 5 h 13"/>
                    <a:gd name="T60" fmla="*/ 8 w 24"/>
                    <a:gd name="T61" fmla="*/ 4 h 13"/>
                    <a:gd name="T62" fmla="*/ 8 w 24"/>
                    <a:gd name="T63" fmla="*/ 4 h 13"/>
                    <a:gd name="T64" fmla="*/ 12 w 24"/>
                    <a:gd name="T65" fmla="*/ 3 h 13"/>
                    <a:gd name="T66" fmla="*/ 15 w 24"/>
                    <a:gd name="T67" fmla="*/ 4 h 13"/>
                    <a:gd name="T68" fmla="*/ 15 w 24"/>
                    <a:gd name="T69" fmla="*/ 4 h 13"/>
                    <a:gd name="T70" fmla="*/ 17 w 24"/>
                    <a:gd name="T71" fmla="*/ 5 h 13"/>
                    <a:gd name="T72" fmla="*/ 17 w 24"/>
                    <a:gd name="T73" fmla="*/ 6 h 13"/>
                    <a:gd name="T74" fmla="*/ 16 w 24"/>
                    <a:gd name="T75" fmla="*/ 7 h 13"/>
                    <a:gd name="T76" fmla="*/ 15 w 24"/>
                    <a:gd name="T77" fmla="*/ 8 h 13"/>
                    <a:gd name="T78" fmla="*/ 15 w 24"/>
                    <a:gd name="T79" fmla="*/ 8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4" h="13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6" y="0"/>
                      </a:lnTo>
                      <a:lnTo>
                        <a:pt x="12" y="0"/>
                      </a:lnTo>
                      <a:lnTo>
                        <a:pt x="7" y="0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1" y="8"/>
                      </a:lnTo>
                      <a:lnTo>
                        <a:pt x="3" y="11"/>
                      </a:lnTo>
                      <a:lnTo>
                        <a:pt x="3" y="11"/>
                      </a:lnTo>
                      <a:lnTo>
                        <a:pt x="7" y="12"/>
                      </a:lnTo>
                      <a:lnTo>
                        <a:pt x="11" y="13"/>
                      </a:lnTo>
                      <a:lnTo>
                        <a:pt x="16" y="12"/>
                      </a:lnTo>
                      <a:lnTo>
                        <a:pt x="20" y="11"/>
                      </a:lnTo>
                      <a:lnTo>
                        <a:pt x="20" y="11"/>
                      </a:lnTo>
                      <a:lnTo>
                        <a:pt x="23" y="9"/>
                      </a:lnTo>
                      <a:lnTo>
                        <a:pt x="24" y="6"/>
                      </a:lnTo>
                      <a:lnTo>
                        <a:pt x="23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5" y="8"/>
                      </a:moveTo>
                      <a:lnTo>
                        <a:pt x="15" y="8"/>
                      </a:lnTo>
                      <a:lnTo>
                        <a:pt x="11" y="9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6" y="7"/>
                      </a:lnTo>
                      <a:lnTo>
                        <a:pt x="6" y="6"/>
                      </a:lnTo>
                      <a:lnTo>
                        <a:pt x="6" y="5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12" y="3"/>
                      </a:lnTo>
                      <a:lnTo>
                        <a:pt x="15" y="4"/>
                      </a:lnTo>
                      <a:lnTo>
                        <a:pt x="15" y="4"/>
                      </a:lnTo>
                      <a:lnTo>
                        <a:pt x="17" y="5"/>
                      </a:lnTo>
                      <a:lnTo>
                        <a:pt x="17" y="6"/>
                      </a:lnTo>
                      <a:lnTo>
                        <a:pt x="16" y="7"/>
                      </a:lnTo>
                      <a:lnTo>
                        <a:pt x="15" y="8"/>
                      </a:lnTo>
                      <a:lnTo>
                        <a:pt x="15" y="8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95" name="Freeform 106">
                  <a:extLst>
                    <a:ext uri="{FF2B5EF4-FFF2-40B4-BE49-F238E27FC236}">
                      <a16:creationId xmlns:a16="http://schemas.microsoft.com/office/drawing/2014/main" id="{48129E82-0700-6B92-513B-D06CB12A4CD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89" y="2080"/>
                  <a:ext cx="8" cy="5"/>
                </a:xfrm>
                <a:custGeom>
                  <a:avLst/>
                  <a:gdLst>
                    <a:gd name="T0" fmla="*/ 21 w 24"/>
                    <a:gd name="T1" fmla="*/ 2 h 15"/>
                    <a:gd name="T2" fmla="*/ 21 w 24"/>
                    <a:gd name="T3" fmla="*/ 2 h 15"/>
                    <a:gd name="T4" fmla="*/ 14 w 24"/>
                    <a:gd name="T5" fmla="*/ 0 h 15"/>
                    <a:gd name="T6" fmla="*/ 8 w 24"/>
                    <a:gd name="T7" fmla="*/ 0 h 15"/>
                    <a:gd name="T8" fmla="*/ 3 w 24"/>
                    <a:gd name="T9" fmla="*/ 2 h 15"/>
                    <a:gd name="T10" fmla="*/ 1 w 24"/>
                    <a:gd name="T11" fmla="*/ 3 h 15"/>
                    <a:gd name="T12" fmla="*/ 0 w 24"/>
                    <a:gd name="T13" fmla="*/ 6 h 15"/>
                    <a:gd name="T14" fmla="*/ 0 w 24"/>
                    <a:gd name="T15" fmla="*/ 6 h 15"/>
                    <a:gd name="T16" fmla="*/ 0 w 24"/>
                    <a:gd name="T17" fmla="*/ 8 h 15"/>
                    <a:gd name="T18" fmla="*/ 1 w 24"/>
                    <a:gd name="T19" fmla="*/ 11 h 15"/>
                    <a:gd name="T20" fmla="*/ 3 w 24"/>
                    <a:gd name="T21" fmla="*/ 13 h 15"/>
                    <a:gd name="T22" fmla="*/ 5 w 24"/>
                    <a:gd name="T23" fmla="*/ 14 h 15"/>
                    <a:gd name="T24" fmla="*/ 9 w 24"/>
                    <a:gd name="T25" fmla="*/ 15 h 15"/>
                    <a:gd name="T26" fmla="*/ 12 w 24"/>
                    <a:gd name="T27" fmla="*/ 15 h 15"/>
                    <a:gd name="T28" fmla="*/ 16 w 24"/>
                    <a:gd name="T29" fmla="*/ 15 h 15"/>
                    <a:gd name="T30" fmla="*/ 20 w 24"/>
                    <a:gd name="T31" fmla="*/ 13 h 15"/>
                    <a:gd name="T32" fmla="*/ 20 w 24"/>
                    <a:gd name="T33" fmla="*/ 13 h 15"/>
                    <a:gd name="T34" fmla="*/ 20 w 24"/>
                    <a:gd name="T35" fmla="*/ 13 h 15"/>
                    <a:gd name="T36" fmla="*/ 23 w 24"/>
                    <a:gd name="T37" fmla="*/ 11 h 15"/>
                    <a:gd name="T38" fmla="*/ 24 w 24"/>
                    <a:gd name="T39" fmla="*/ 10 h 15"/>
                    <a:gd name="T40" fmla="*/ 24 w 24"/>
                    <a:gd name="T41" fmla="*/ 7 h 15"/>
                    <a:gd name="T42" fmla="*/ 24 w 24"/>
                    <a:gd name="T43" fmla="*/ 7 h 15"/>
                    <a:gd name="T44" fmla="*/ 24 w 24"/>
                    <a:gd name="T45" fmla="*/ 5 h 15"/>
                    <a:gd name="T46" fmla="*/ 23 w 24"/>
                    <a:gd name="T47" fmla="*/ 3 h 15"/>
                    <a:gd name="T48" fmla="*/ 21 w 24"/>
                    <a:gd name="T49" fmla="*/ 2 h 15"/>
                    <a:gd name="T50" fmla="*/ 21 w 24"/>
                    <a:gd name="T51" fmla="*/ 2 h 15"/>
                    <a:gd name="T52" fmla="*/ 20 w 24"/>
                    <a:gd name="T53" fmla="*/ 11 h 15"/>
                    <a:gd name="T54" fmla="*/ 20 w 24"/>
                    <a:gd name="T55" fmla="*/ 11 h 15"/>
                    <a:gd name="T56" fmla="*/ 16 w 24"/>
                    <a:gd name="T57" fmla="*/ 12 h 15"/>
                    <a:gd name="T58" fmla="*/ 11 w 24"/>
                    <a:gd name="T59" fmla="*/ 13 h 15"/>
                    <a:gd name="T60" fmla="*/ 7 w 24"/>
                    <a:gd name="T61" fmla="*/ 12 h 15"/>
                    <a:gd name="T62" fmla="*/ 3 w 24"/>
                    <a:gd name="T63" fmla="*/ 11 h 15"/>
                    <a:gd name="T64" fmla="*/ 3 w 24"/>
                    <a:gd name="T65" fmla="*/ 11 h 15"/>
                    <a:gd name="T66" fmla="*/ 1 w 24"/>
                    <a:gd name="T67" fmla="*/ 8 h 15"/>
                    <a:gd name="T68" fmla="*/ 0 w 24"/>
                    <a:gd name="T69" fmla="*/ 6 h 15"/>
                    <a:gd name="T70" fmla="*/ 1 w 24"/>
                    <a:gd name="T71" fmla="*/ 4 h 15"/>
                    <a:gd name="T72" fmla="*/ 4 w 24"/>
                    <a:gd name="T73" fmla="*/ 1 h 15"/>
                    <a:gd name="T74" fmla="*/ 4 w 24"/>
                    <a:gd name="T75" fmla="*/ 1 h 15"/>
                    <a:gd name="T76" fmla="*/ 7 w 24"/>
                    <a:gd name="T77" fmla="*/ 0 h 15"/>
                    <a:gd name="T78" fmla="*/ 12 w 24"/>
                    <a:gd name="T79" fmla="*/ 0 h 15"/>
                    <a:gd name="T80" fmla="*/ 16 w 24"/>
                    <a:gd name="T81" fmla="*/ 0 h 15"/>
                    <a:gd name="T82" fmla="*/ 20 w 24"/>
                    <a:gd name="T83" fmla="*/ 2 h 15"/>
                    <a:gd name="T84" fmla="*/ 20 w 24"/>
                    <a:gd name="T85" fmla="*/ 2 h 15"/>
                    <a:gd name="T86" fmla="*/ 23 w 24"/>
                    <a:gd name="T87" fmla="*/ 4 h 15"/>
                    <a:gd name="T88" fmla="*/ 24 w 24"/>
                    <a:gd name="T89" fmla="*/ 6 h 15"/>
                    <a:gd name="T90" fmla="*/ 23 w 24"/>
                    <a:gd name="T91" fmla="*/ 9 h 15"/>
                    <a:gd name="T92" fmla="*/ 20 w 24"/>
                    <a:gd name="T93" fmla="*/ 11 h 15"/>
                    <a:gd name="T94" fmla="*/ 20 w 24"/>
                    <a:gd name="T95" fmla="*/ 1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4" h="15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14" y="0"/>
                      </a:lnTo>
                      <a:lnTo>
                        <a:pt x="8" y="0"/>
                      </a:lnTo>
                      <a:lnTo>
                        <a:pt x="3" y="2"/>
                      </a:lnTo>
                      <a:lnTo>
                        <a:pt x="1" y="3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1" y="11"/>
                      </a:lnTo>
                      <a:lnTo>
                        <a:pt x="3" y="13"/>
                      </a:lnTo>
                      <a:lnTo>
                        <a:pt x="5" y="14"/>
                      </a:lnTo>
                      <a:lnTo>
                        <a:pt x="9" y="15"/>
                      </a:lnTo>
                      <a:lnTo>
                        <a:pt x="12" y="15"/>
                      </a:lnTo>
                      <a:lnTo>
                        <a:pt x="16" y="15"/>
                      </a:lnTo>
                      <a:lnTo>
                        <a:pt x="20" y="13"/>
                      </a:lnTo>
                      <a:lnTo>
                        <a:pt x="20" y="13"/>
                      </a:lnTo>
                      <a:lnTo>
                        <a:pt x="20" y="13"/>
                      </a:lnTo>
                      <a:lnTo>
                        <a:pt x="23" y="11"/>
                      </a:lnTo>
                      <a:lnTo>
                        <a:pt x="24" y="10"/>
                      </a:lnTo>
                      <a:lnTo>
                        <a:pt x="24" y="7"/>
                      </a:lnTo>
                      <a:lnTo>
                        <a:pt x="24" y="7"/>
                      </a:lnTo>
                      <a:lnTo>
                        <a:pt x="24" y="5"/>
                      </a:lnTo>
                      <a:lnTo>
                        <a:pt x="23" y="3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20" y="11"/>
                      </a:moveTo>
                      <a:lnTo>
                        <a:pt x="20" y="11"/>
                      </a:lnTo>
                      <a:lnTo>
                        <a:pt x="16" y="12"/>
                      </a:lnTo>
                      <a:lnTo>
                        <a:pt x="11" y="13"/>
                      </a:lnTo>
                      <a:lnTo>
                        <a:pt x="7" y="12"/>
                      </a:lnTo>
                      <a:lnTo>
                        <a:pt x="3" y="11"/>
                      </a:lnTo>
                      <a:lnTo>
                        <a:pt x="3" y="11"/>
                      </a:lnTo>
                      <a:lnTo>
                        <a:pt x="1" y="8"/>
                      </a:lnTo>
                      <a:lnTo>
                        <a:pt x="0" y="6"/>
                      </a:lnTo>
                      <a:lnTo>
                        <a:pt x="1" y="4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7" y="0"/>
                      </a:lnTo>
                      <a:lnTo>
                        <a:pt x="12" y="0"/>
                      </a:lnTo>
                      <a:lnTo>
                        <a:pt x="16" y="0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3" y="4"/>
                      </a:lnTo>
                      <a:lnTo>
                        <a:pt x="24" y="6"/>
                      </a:lnTo>
                      <a:lnTo>
                        <a:pt x="23" y="9"/>
                      </a:lnTo>
                      <a:lnTo>
                        <a:pt x="20" y="11"/>
                      </a:lnTo>
                      <a:lnTo>
                        <a:pt x="20" y="11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96" name="Freeform 107">
                  <a:extLst>
                    <a:ext uri="{FF2B5EF4-FFF2-40B4-BE49-F238E27FC236}">
                      <a16:creationId xmlns:a16="http://schemas.microsoft.com/office/drawing/2014/main" id="{BE609450-84A9-9C1C-1F7A-A11C7A78800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89" y="2077"/>
                  <a:ext cx="8" cy="5"/>
                </a:xfrm>
                <a:custGeom>
                  <a:avLst/>
                  <a:gdLst>
                    <a:gd name="T0" fmla="*/ 20 w 24"/>
                    <a:gd name="T1" fmla="*/ 2 h 14"/>
                    <a:gd name="T2" fmla="*/ 20 w 24"/>
                    <a:gd name="T3" fmla="*/ 2 h 14"/>
                    <a:gd name="T4" fmla="*/ 16 w 24"/>
                    <a:gd name="T5" fmla="*/ 1 h 14"/>
                    <a:gd name="T6" fmla="*/ 12 w 24"/>
                    <a:gd name="T7" fmla="*/ 0 h 14"/>
                    <a:gd name="T8" fmla="*/ 7 w 24"/>
                    <a:gd name="T9" fmla="*/ 1 h 14"/>
                    <a:gd name="T10" fmla="*/ 4 w 24"/>
                    <a:gd name="T11" fmla="*/ 2 h 14"/>
                    <a:gd name="T12" fmla="*/ 4 w 24"/>
                    <a:gd name="T13" fmla="*/ 2 h 14"/>
                    <a:gd name="T14" fmla="*/ 1 w 24"/>
                    <a:gd name="T15" fmla="*/ 5 h 14"/>
                    <a:gd name="T16" fmla="*/ 0 w 24"/>
                    <a:gd name="T17" fmla="*/ 7 h 14"/>
                    <a:gd name="T18" fmla="*/ 1 w 24"/>
                    <a:gd name="T19" fmla="*/ 10 h 14"/>
                    <a:gd name="T20" fmla="*/ 3 w 24"/>
                    <a:gd name="T21" fmla="*/ 12 h 14"/>
                    <a:gd name="T22" fmla="*/ 3 w 24"/>
                    <a:gd name="T23" fmla="*/ 12 h 14"/>
                    <a:gd name="T24" fmla="*/ 7 w 24"/>
                    <a:gd name="T25" fmla="*/ 14 h 14"/>
                    <a:gd name="T26" fmla="*/ 11 w 24"/>
                    <a:gd name="T27" fmla="*/ 14 h 14"/>
                    <a:gd name="T28" fmla="*/ 16 w 24"/>
                    <a:gd name="T29" fmla="*/ 14 h 14"/>
                    <a:gd name="T30" fmla="*/ 20 w 24"/>
                    <a:gd name="T31" fmla="*/ 12 h 14"/>
                    <a:gd name="T32" fmla="*/ 20 w 24"/>
                    <a:gd name="T33" fmla="*/ 12 h 14"/>
                    <a:gd name="T34" fmla="*/ 23 w 24"/>
                    <a:gd name="T35" fmla="*/ 10 h 14"/>
                    <a:gd name="T36" fmla="*/ 24 w 24"/>
                    <a:gd name="T37" fmla="*/ 8 h 14"/>
                    <a:gd name="T38" fmla="*/ 23 w 24"/>
                    <a:gd name="T39" fmla="*/ 5 h 14"/>
                    <a:gd name="T40" fmla="*/ 20 w 24"/>
                    <a:gd name="T41" fmla="*/ 2 h 14"/>
                    <a:gd name="T42" fmla="*/ 20 w 24"/>
                    <a:gd name="T43" fmla="*/ 2 h 14"/>
                    <a:gd name="T44" fmla="*/ 15 w 24"/>
                    <a:gd name="T45" fmla="*/ 10 h 14"/>
                    <a:gd name="T46" fmla="*/ 15 w 24"/>
                    <a:gd name="T47" fmla="*/ 10 h 14"/>
                    <a:gd name="T48" fmla="*/ 11 w 24"/>
                    <a:gd name="T49" fmla="*/ 11 h 14"/>
                    <a:gd name="T50" fmla="*/ 8 w 24"/>
                    <a:gd name="T51" fmla="*/ 10 h 14"/>
                    <a:gd name="T52" fmla="*/ 8 w 24"/>
                    <a:gd name="T53" fmla="*/ 10 h 14"/>
                    <a:gd name="T54" fmla="*/ 6 w 24"/>
                    <a:gd name="T55" fmla="*/ 9 h 14"/>
                    <a:gd name="T56" fmla="*/ 6 w 24"/>
                    <a:gd name="T57" fmla="*/ 8 h 14"/>
                    <a:gd name="T58" fmla="*/ 6 w 24"/>
                    <a:gd name="T59" fmla="*/ 6 h 14"/>
                    <a:gd name="T60" fmla="*/ 8 w 24"/>
                    <a:gd name="T61" fmla="*/ 5 h 14"/>
                    <a:gd name="T62" fmla="*/ 8 w 24"/>
                    <a:gd name="T63" fmla="*/ 5 h 14"/>
                    <a:gd name="T64" fmla="*/ 12 w 24"/>
                    <a:gd name="T65" fmla="*/ 3 h 14"/>
                    <a:gd name="T66" fmla="*/ 15 w 24"/>
                    <a:gd name="T67" fmla="*/ 5 h 14"/>
                    <a:gd name="T68" fmla="*/ 15 w 24"/>
                    <a:gd name="T69" fmla="*/ 5 h 14"/>
                    <a:gd name="T70" fmla="*/ 17 w 24"/>
                    <a:gd name="T71" fmla="*/ 6 h 14"/>
                    <a:gd name="T72" fmla="*/ 17 w 24"/>
                    <a:gd name="T73" fmla="*/ 8 h 14"/>
                    <a:gd name="T74" fmla="*/ 16 w 24"/>
                    <a:gd name="T75" fmla="*/ 9 h 14"/>
                    <a:gd name="T76" fmla="*/ 15 w 24"/>
                    <a:gd name="T77" fmla="*/ 10 h 14"/>
                    <a:gd name="T78" fmla="*/ 15 w 24"/>
                    <a:gd name="T79" fmla="*/ 1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4" h="14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6" y="1"/>
                      </a:lnTo>
                      <a:lnTo>
                        <a:pt x="12" y="0"/>
                      </a:lnTo>
                      <a:lnTo>
                        <a:pt x="7" y="1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1" y="5"/>
                      </a:lnTo>
                      <a:lnTo>
                        <a:pt x="0" y="7"/>
                      </a:lnTo>
                      <a:lnTo>
                        <a:pt x="1" y="10"/>
                      </a:lnTo>
                      <a:lnTo>
                        <a:pt x="3" y="12"/>
                      </a:lnTo>
                      <a:lnTo>
                        <a:pt x="3" y="12"/>
                      </a:lnTo>
                      <a:lnTo>
                        <a:pt x="7" y="14"/>
                      </a:lnTo>
                      <a:lnTo>
                        <a:pt x="11" y="14"/>
                      </a:lnTo>
                      <a:lnTo>
                        <a:pt x="16" y="14"/>
                      </a:lnTo>
                      <a:lnTo>
                        <a:pt x="20" y="12"/>
                      </a:lnTo>
                      <a:lnTo>
                        <a:pt x="20" y="12"/>
                      </a:lnTo>
                      <a:lnTo>
                        <a:pt x="23" y="10"/>
                      </a:lnTo>
                      <a:lnTo>
                        <a:pt x="24" y="8"/>
                      </a:lnTo>
                      <a:lnTo>
                        <a:pt x="23" y="5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5" y="10"/>
                      </a:moveTo>
                      <a:lnTo>
                        <a:pt x="15" y="10"/>
                      </a:lnTo>
                      <a:lnTo>
                        <a:pt x="11" y="11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6" y="9"/>
                      </a:lnTo>
                      <a:lnTo>
                        <a:pt x="6" y="8"/>
                      </a:lnTo>
                      <a:lnTo>
                        <a:pt x="6" y="6"/>
                      </a:lnTo>
                      <a:lnTo>
                        <a:pt x="8" y="5"/>
                      </a:lnTo>
                      <a:lnTo>
                        <a:pt x="8" y="5"/>
                      </a:lnTo>
                      <a:lnTo>
                        <a:pt x="12" y="3"/>
                      </a:lnTo>
                      <a:lnTo>
                        <a:pt x="15" y="5"/>
                      </a:lnTo>
                      <a:lnTo>
                        <a:pt x="15" y="5"/>
                      </a:lnTo>
                      <a:lnTo>
                        <a:pt x="17" y="6"/>
                      </a:lnTo>
                      <a:lnTo>
                        <a:pt x="17" y="8"/>
                      </a:lnTo>
                      <a:lnTo>
                        <a:pt x="16" y="9"/>
                      </a:lnTo>
                      <a:lnTo>
                        <a:pt x="15" y="10"/>
                      </a:lnTo>
                      <a:lnTo>
                        <a:pt x="15" y="10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97" name="Freeform 108">
                  <a:extLst>
                    <a:ext uri="{FF2B5EF4-FFF2-40B4-BE49-F238E27FC236}">
                      <a16:creationId xmlns:a16="http://schemas.microsoft.com/office/drawing/2014/main" id="{6DE23F80-1817-EE23-E5EB-1EE7F487664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89" y="2077"/>
                  <a:ext cx="8" cy="6"/>
                </a:xfrm>
                <a:custGeom>
                  <a:avLst/>
                  <a:gdLst>
                    <a:gd name="T0" fmla="*/ 21 w 24"/>
                    <a:gd name="T1" fmla="*/ 2 h 17"/>
                    <a:gd name="T2" fmla="*/ 21 w 24"/>
                    <a:gd name="T3" fmla="*/ 2 h 17"/>
                    <a:gd name="T4" fmla="*/ 14 w 24"/>
                    <a:gd name="T5" fmla="*/ 0 h 17"/>
                    <a:gd name="T6" fmla="*/ 8 w 24"/>
                    <a:gd name="T7" fmla="*/ 0 h 17"/>
                    <a:gd name="T8" fmla="*/ 3 w 24"/>
                    <a:gd name="T9" fmla="*/ 2 h 17"/>
                    <a:gd name="T10" fmla="*/ 1 w 24"/>
                    <a:gd name="T11" fmla="*/ 5 h 17"/>
                    <a:gd name="T12" fmla="*/ 0 w 24"/>
                    <a:gd name="T13" fmla="*/ 7 h 17"/>
                    <a:gd name="T14" fmla="*/ 0 w 24"/>
                    <a:gd name="T15" fmla="*/ 7 h 17"/>
                    <a:gd name="T16" fmla="*/ 0 w 24"/>
                    <a:gd name="T17" fmla="*/ 10 h 17"/>
                    <a:gd name="T18" fmla="*/ 1 w 24"/>
                    <a:gd name="T19" fmla="*/ 12 h 17"/>
                    <a:gd name="T20" fmla="*/ 3 w 24"/>
                    <a:gd name="T21" fmla="*/ 14 h 17"/>
                    <a:gd name="T22" fmla="*/ 6 w 24"/>
                    <a:gd name="T23" fmla="*/ 16 h 17"/>
                    <a:gd name="T24" fmla="*/ 9 w 24"/>
                    <a:gd name="T25" fmla="*/ 16 h 17"/>
                    <a:gd name="T26" fmla="*/ 12 w 24"/>
                    <a:gd name="T27" fmla="*/ 17 h 17"/>
                    <a:gd name="T28" fmla="*/ 16 w 24"/>
                    <a:gd name="T29" fmla="*/ 16 h 17"/>
                    <a:gd name="T30" fmla="*/ 20 w 24"/>
                    <a:gd name="T31" fmla="*/ 15 h 17"/>
                    <a:gd name="T32" fmla="*/ 20 w 24"/>
                    <a:gd name="T33" fmla="*/ 15 h 17"/>
                    <a:gd name="T34" fmla="*/ 20 w 24"/>
                    <a:gd name="T35" fmla="*/ 15 h 17"/>
                    <a:gd name="T36" fmla="*/ 20 w 24"/>
                    <a:gd name="T37" fmla="*/ 15 h 17"/>
                    <a:gd name="T38" fmla="*/ 23 w 24"/>
                    <a:gd name="T39" fmla="*/ 13 h 17"/>
                    <a:gd name="T40" fmla="*/ 24 w 24"/>
                    <a:gd name="T41" fmla="*/ 11 h 17"/>
                    <a:gd name="T42" fmla="*/ 24 w 24"/>
                    <a:gd name="T43" fmla="*/ 9 h 17"/>
                    <a:gd name="T44" fmla="*/ 24 w 24"/>
                    <a:gd name="T45" fmla="*/ 9 h 17"/>
                    <a:gd name="T46" fmla="*/ 24 w 24"/>
                    <a:gd name="T47" fmla="*/ 7 h 17"/>
                    <a:gd name="T48" fmla="*/ 23 w 24"/>
                    <a:gd name="T49" fmla="*/ 5 h 17"/>
                    <a:gd name="T50" fmla="*/ 21 w 24"/>
                    <a:gd name="T51" fmla="*/ 2 h 17"/>
                    <a:gd name="T52" fmla="*/ 21 w 24"/>
                    <a:gd name="T53" fmla="*/ 2 h 17"/>
                    <a:gd name="T54" fmla="*/ 20 w 24"/>
                    <a:gd name="T55" fmla="*/ 12 h 17"/>
                    <a:gd name="T56" fmla="*/ 20 w 24"/>
                    <a:gd name="T57" fmla="*/ 12 h 17"/>
                    <a:gd name="T58" fmla="*/ 16 w 24"/>
                    <a:gd name="T59" fmla="*/ 14 h 17"/>
                    <a:gd name="T60" fmla="*/ 11 w 24"/>
                    <a:gd name="T61" fmla="*/ 14 h 17"/>
                    <a:gd name="T62" fmla="*/ 7 w 24"/>
                    <a:gd name="T63" fmla="*/ 14 h 17"/>
                    <a:gd name="T64" fmla="*/ 3 w 24"/>
                    <a:gd name="T65" fmla="*/ 12 h 17"/>
                    <a:gd name="T66" fmla="*/ 3 w 24"/>
                    <a:gd name="T67" fmla="*/ 12 h 17"/>
                    <a:gd name="T68" fmla="*/ 1 w 24"/>
                    <a:gd name="T69" fmla="*/ 10 h 17"/>
                    <a:gd name="T70" fmla="*/ 0 w 24"/>
                    <a:gd name="T71" fmla="*/ 7 h 17"/>
                    <a:gd name="T72" fmla="*/ 1 w 24"/>
                    <a:gd name="T73" fmla="*/ 5 h 17"/>
                    <a:gd name="T74" fmla="*/ 4 w 24"/>
                    <a:gd name="T75" fmla="*/ 2 h 17"/>
                    <a:gd name="T76" fmla="*/ 4 w 24"/>
                    <a:gd name="T77" fmla="*/ 2 h 17"/>
                    <a:gd name="T78" fmla="*/ 7 w 24"/>
                    <a:gd name="T79" fmla="*/ 1 h 17"/>
                    <a:gd name="T80" fmla="*/ 12 w 24"/>
                    <a:gd name="T81" fmla="*/ 0 h 17"/>
                    <a:gd name="T82" fmla="*/ 16 w 24"/>
                    <a:gd name="T83" fmla="*/ 1 h 17"/>
                    <a:gd name="T84" fmla="*/ 20 w 24"/>
                    <a:gd name="T85" fmla="*/ 2 h 17"/>
                    <a:gd name="T86" fmla="*/ 20 w 24"/>
                    <a:gd name="T87" fmla="*/ 2 h 17"/>
                    <a:gd name="T88" fmla="*/ 23 w 24"/>
                    <a:gd name="T89" fmla="*/ 5 h 17"/>
                    <a:gd name="T90" fmla="*/ 24 w 24"/>
                    <a:gd name="T91" fmla="*/ 8 h 17"/>
                    <a:gd name="T92" fmla="*/ 23 w 24"/>
                    <a:gd name="T93" fmla="*/ 10 h 17"/>
                    <a:gd name="T94" fmla="*/ 20 w 24"/>
                    <a:gd name="T95" fmla="*/ 12 h 17"/>
                    <a:gd name="T96" fmla="*/ 20 w 24"/>
                    <a:gd name="T97" fmla="*/ 1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4" h="17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14" y="0"/>
                      </a:lnTo>
                      <a:lnTo>
                        <a:pt x="8" y="0"/>
                      </a:lnTo>
                      <a:lnTo>
                        <a:pt x="3" y="2"/>
                      </a:lnTo>
                      <a:lnTo>
                        <a:pt x="1" y="5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10"/>
                      </a:lnTo>
                      <a:lnTo>
                        <a:pt x="1" y="12"/>
                      </a:lnTo>
                      <a:lnTo>
                        <a:pt x="3" y="14"/>
                      </a:lnTo>
                      <a:lnTo>
                        <a:pt x="6" y="16"/>
                      </a:lnTo>
                      <a:lnTo>
                        <a:pt x="9" y="16"/>
                      </a:lnTo>
                      <a:lnTo>
                        <a:pt x="12" y="17"/>
                      </a:lnTo>
                      <a:lnTo>
                        <a:pt x="16" y="16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3" y="13"/>
                      </a:lnTo>
                      <a:lnTo>
                        <a:pt x="24" y="11"/>
                      </a:lnTo>
                      <a:lnTo>
                        <a:pt x="24" y="9"/>
                      </a:lnTo>
                      <a:lnTo>
                        <a:pt x="24" y="9"/>
                      </a:lnTo>
                      <a:lnTo>
                        <a:pt x="24" y="7"/>
                      </a:lnTo>
                      <a:lnTo>
                        <a:pt x="23" y="5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20" y="12"/>
                      </a:moveTo>
                      <a:lnTo>
                        <a:pt x="20" y="12"/>
                      </a:lnTo>
                      <a:lnTo>
                        <a:pt x="16" y="14"/>
                      </a:lnTo>
                      <a:lnTo>
                        <a:pt x="11" y="14"/>
                      </a:lnTo>
                      <a:lnTo>
                        <a:pt x="7" y="14"/>
                      </a:lnTo>
                      <a:lnTo>
                        <a:pt x="3" y="12"/>
                      </a:lnTo>
                      <a:lnTo>
                        <a:pt x="3" y="12"/>
                      </a:lnTo>
                      <a:lnTo>
                        <a:pt x="1" y="10"/>
                      </a:lnTo>
                      <a:lnTo>
                        <a:pt x="0" y="7"/>
                      </a:lnTo>
                      <a:lnTo>
                        <a:pt x="1" y="5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7" y="1"/>
                      </a:lnTo>
                      <a:lnTo>
                        <a:pt x="12" y="0"/>
                      </a:lnTo>
                      <a:lnTo>
                        <a:pt x="16" y="1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3" y="5"/>
                      </a:lnTo>
                      <a:lnTo>
                        <a:pt x="24" y="8"/>
                      </a:lnTo>
                      <a:lnTo>
                        <a:pt x="23" y="10"/>
                      </a:lnTo>
                      <a:lnTo>
                        <a:pt x="20" y="12"/>
                      </a:lnTo>
                      <a:lnTo>
                        <a:pt x="20" y="12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98" name="Freeform 109">
                  <a:extLst>
                    <a:ext uri="{FF2B5EF4-FFF2-40B4-BE49-F238E27FC236}">
                      <a16:creationId xmlns:a16="http://schemas.microsoft.com/office/drawing/2014/main" id="{A9699E60-D5B2-343E-402F-2337AE339B4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89" y="2075"/>
                  <a:ext cx="8" cy="5"/>
                </a:xfrm>
                <a:custGeom>
                  <a:avLst/>
                  <a:gdLst>
                    <a:gd name="T0" fmla="*/ 21 w 24"/>
                    <a:gd name="T1" fmla="*/ 2 h 14"/>
                    <a:gd name="T2" fmla="*/ 21 w 24"/>
                    <a:gd name="T3" fmla="*/ 2 h 14"/>
                    <a:gd name="T4" fmla="*/ 16 w 24"/>
                    <a:gd name="T5" fmla="*/ 1 h 14"/>
                    <a:gd name="T6" fmla="*/ 12 w 24"/>
                    <a:gd name="T7" fmla="*/ 0 h 14"/>
                    <a:gd name="T8" fmla="*/ 7 w 24"/>
                    <a:gd name="T9" fmla="*/ 1 h 14"/>
                    <a:gd name="T10" fmla="*/ 4 w 24"/>
                    <a:gd name="T11" fmla="*/ 2 h 14"/>
                    <a:gd name="T12" fmla="*/ 4 w 24"/>
                    <a:gd name="T13" fmla="*/ 2 h 14"/>
                    <a:gd name="T14" fmla="*/ 1 w 24"/>
                    <a:gd name="T15" fmla="*/ 4 h 14"/>
                    <a:gd name="T16" fmla="*/ 0 w 24"/>
                    <a:gd name="T17" fmla="*/ 7 h 14"/>
                    <a:gd name="T18" fmla="*/ 1 w 24"/>
                    <a:gd name="T19" fmla="*/ 9 h 14"/>
                    <a:gd name="T20" fmla="*/ 3 w 24"/>
                    <a:gd name="T21" fmla="*/ 13 h 14"/>
                    <a:gd name="T22" fmla="*/ 3 w 24"/>
                    <a:gd name="T23" fmla="*/ 13 h 14"/>
                    <a:gd name="T24" fmla="*/ 7 w 24"/>
                    <a:gd name="T25" fmla="*/ 14 h 14"/>
                    <a:gd name="T26" fmla="*/ 11 w 24"/>
                    <a:gd name="T27" fmla="*/ 14 h 14"/>
                    <a:gd name="T28" fmla="*/ 16 w 24"/>
                    <a:gd name="T29" fmla="*/ 14 h 14"/>
                    <a:gd name="T30" fmla="*/ 20 w 24"/>
                    <a:gd name="T31" fmla="*/ 13 h 14"/>
                    <a:gd name="T32" fmla="*/ 20 w 24"/>
                    <a:gd name="T33" fmla="*/ 13 h 14"/>
                    <a:gd name="T34" fmla="*/ 23 w 24"/>
                    <a:gd name="T35" fmla="*/ 11 h 14"/>
                    <a:gd name="T36" fmla="*/ 24 w 24"/>
                    <a:gd name="T37" fmla="*/ 7 h 14"/>
                    <a:gd name="T38" fmla="*/ 23 w 24"/>
                    <a:gd name="T39" fmla="*/ 5 h 14"/>
                    <a:gd name="T40" fmla="*/ 21 w 24"/>
                    <a:gd name="T41" fmla="*/ 2 h 14"/>
                    <a:gd name="T42" fmla="*/ 21 w 24"/>
                    <a:gd name="T43" fmla="*/ 2 h 14"/>
                    <a:gd name="T44" fmla="*/ 15 w 24"/>
                    <a:gd name="T45" fmla="*/ 9 h 14"/>
                    <a:gd name="T46" fmla="*/ 15 w 24"/>
                    <a:gd name="T47" fmla="*/ 9 h 14"/>
                    <a:gd name="T48" fmla="*/ 11 w 24"/>
                    <a:gd name="T49" fmla="*/ 11 h 14"/>
                    <a:gd name="T50" fmla="*/ 8 w 24"/>
                    <a:gd name="T51" fmla="*/ 9 h 14"/>
                    <a:gd name="T52" fmla="*/ 8 w 24"/>
                    <a:gd name="T53" fmla="*/ 9 h 14"/>
                    <a:gd name="T54" fmla="*/ 6 w 24"/>
                    <a:gd name="T55" fmla="*/ 8 h 14"/>
                    <a:gd name="T56" fmla="*/ 6 w 24"/>
                    <a:gd name="T57" fmla="*/ 7 h 14"/>
                    <a:gd name="T58" fmla="*/ 6 w 24"/>
                    <a:gd name="T59" fmla="*/ 6 h 14"/>
                    <a:gd name="T60" fmla="*/ 8 w 24"/>
                    <a:gd name="T61" fmla="*/ 5 h 14"/>
                    <a:gd name="T62" fmla="*/ 8 w 24"/>
                    <a:gd name="T63" fmla="*/ 5 h 14"/>
                    <a:gd name="T64" fmla="*/ 12 w 24"/>
                    <a:gd name="T65" fmla="*/ 4 h 14"/>
                    <a:gd name="T66" fmla="*/ 15 w 24"/>
                    <a:gd name="T67" fmla="*/ 5 h 14"/>
                    <a:gd name="T68" fmla="*/ 15 w 24"/>
                    <a:gd name="T69" fmla="*/ 5 h 14"/>
                    <a:gd name="T70" fmla="*/ 17 w 24"/>
                    <a:gd name="T71" fmla="*/ 6 h 14"/>
                    <a:gd name="T72" fmla="*/ 17 w 24"/>
                    <a:gd name="T73" fmla="*/ 7 h 14"/>
                    <a:gd name="T74" fmla="*/ 16 w 24"/>
                    <a:gd name="T75" fmla="*/ 8 h 14"/>
                    <a:gd name="T76" fmla="*/ 15 w 24"/>
                    <a:gd name="T77" fmla="*/ 9 h 14"/>
                    <a:gd name="T78" fmla="*/ 15 w 24"/>
                    <a:gd name="T79" fmla="*/ 9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4" h="14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16" y="1"/>
                      </a:lnTo>
                      <a:lnTo>
                        <a:pt x="12" y="0"/>
                      </a:lnTo>
                      <a:lnTo>
                        <a:pt x="7" y="1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1" y="4"/>
                      </a:lnTo>
                      <a:lnTo>
                        <a:pt x="0" y="7"/>
                      </a:lnTo>
                      <a:lnTo>
                        <a:pt x="1" y="9"/>
                      </a:lnTo>
                      <a:lnTo>
                        <a:pt x="3" y="13"/>
                      </a:lnTo>
                      <a:lnTo>
                        <a:pt x="3" y="13"/>
                      </a:lnTo>
                      <a:lnTo>
                        <a:pt x="7" y="14"/>
                      </a:lnTo>
                      <a:lnTo>
                        <a:pt x="11" y="14"/>
                      </a:lnTo>
                      <a:lnTo>
                        <a:pt x="16" y="14"/>
                      </a:lnTo>
                      <a:lnTo>
                        <a:pt x="20" y="13"/>
                      </a:lnTo>
                      <a:lnTo>
                        <a:pt x="20" y="13"/>
                      </a:lnTo>
                      <a:lnTo>
                        <a:pt x="23" y="11"/>
                      </a:lnTo>
                      <a:lnTo>
                        <a:pt x="24" y="7"/>
                      </a:lnTo>
                      <a:lnTo>
                        <a:pt x="23" y="5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15" y="9"/>
                      </a:moveTo>
                      <a:lnTo>
                        <a:pt x="15" y="9"/>
                      </a:lnTo>
                      <a:lnTo>
                        <a:pt x="11" y="11"/>
                      </a:lnTo>
                      <a:lnTo>
                        <a:pt x="8" y="9"/>
                      </a:lnTo>
                      <a:lnTo>
                        <a:pt x="8" y="9"/>
                      </a:lnTo>
                      <a:lnTo>
                        <a:pt x="6" y="8"/>
                      </a:lnTo>
                      <a:lnTo>
                        <a:pt x="6" y="7"/>
                      </a:lnTo>
                      <a:lnTo>
                        <a:pt x="6" y="6"/>
                      </a:lnTo>
                      <a:lnTo>
                        <a:pt x="8" y="5"/>
                      </a:lnTo>
                      <a:lnTo>
                        <a:pt x="8" y="5"/>
                      </a:lnTo>
                      <a:lnTo>
                        <a:pt x="12" y="4"/>
                      </a:lnTo>
                      <a:lnTo>
                        <a:pt x="15" y="5"/>
                      </a:lnTo>
                      <a:lnTo>
                        <a:pt x="15" y="5"/>
                      </a:lnTo>
                      <a:lnTo>
                        <a:pt x="17" y="6"/>
                      </a:lnTo>
                      <a:lnTo>
                        <a:pt x="17" y="7"/>
                      </a:lnTo>
                      <a:lnTo>
                        <a:pt x="16" y="8"/>
                      </a:lnTo>
                      <a:lnTo>
                        <a:pt x="15" y="9"/>
                      </a:lnTo>
                      <a:lnTo>
                        <a:pt x="15" y="9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99" name="Freeform 110">
                  <a:extLst>
                    <a:ext uri="{FF2B5EF4-FFF2-40B4-BE49-F238E27FC236}">
                      <a16:creationId xmlns:a16="http://schemas.microsoft.com/office/drawing/2014/main" id="{B5A0D848-7373-67C6-7392-7F681CA6BFB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89" y="2075"/>
                  <a:ext cx="8" cy="6"/>
                </a:xfrm>
                <a:custGeom>
                  <a:avLst/>
                  <a:gdLst>
                    <a:gd name="T0" fmla="*/ 21 w 24"/>
                    <a:gd name="T1" fmla="*/ 2 h 17"/>
                    <a:gd name="T2" fmla="*/ 21 w 24"/>
                    <a:gd name="T3" fmla="*/ 2 h 17"/>
                    <a:gd name="T4" fmla="*/ 14 w 24"/>
                    <a:gd name="T5" fmla="*/ 1 h 17"/>
                    <a:gd name="T6" fmla="*/ 8 w 24"/>
                    <a:gd name="T7" fmla="*/ 1 h 17"/>
                    <a:gd name="T8" fmla="*/ 3 w 24"/>
                    <a:gd name="T9" fmla="*/ 3 h 17"/>
                    <a:gd name="T10" fmla="*/ 1 w 24"/>
                    <a:gd name="T11" fmla="*/ 4 h 17"/>
                    <a:gd name="T12" fmla="*/ 0 w 24"/>
                    <a:gd name="T13" fmla="*/ 6 h 17"/>
                    <a:gd name="T14" fmla="*/ 0 w 24"/>
                    <a:gd name="T15" fmla="*/ 6 h 17"/>
                    <a:gd name="T16" fmla="*/ 0 w 24"/>
                    <a:gd name="T17" fmla="*/ 9 h 17"/>
                    <a:gd name="T18" fmla="*/ 1 w 24"/>
                    <a:gd name="T19" fmla="*/ 13 h 17"/>
                    <a:gd name="T20" fmla="*/ 3 w 24"/>
                    <a:gd name="T21" fmla="*/ 15 h 17"/>
                    <a:gd name="T22" fmla="*/ 6 w 24"/>
                    <a:gd name="T23" fmla="*/ 16 h 17"/>
                    <a:gd name="T24" fmla="*/ 9 w 24"/>
                    <a:gd name="T25" fmla="*/ 17 h 17"/>
                    <a:gd name="T26" fmla="*/ 12 w 24"/>
                    <a:gd name="T27" fmla="*/ 17 h 17"/>
                    <a:gd name="T28" fmla="*/ 16 w 24"/>
                    <a:gd name="T29" fmla="*/ 16 h 17"/>
                    <a:gd name="T30" fmla="*/ 20 w 24"/>
                    <a:gd name="T31" fmla="*/ 15 h 17"/>
                    <a:gd name="T32" fmla="*/ 20 w 24"/>
                    <a:gd name="T33" fmla="*/ 15 h 17"/>
                    <a:gd name="T34" fmla="*/ 20 w 24"/>
                    <a:gd name="T35" fmla="*/ 15 h 17"/>
                    <a:gd name="T36" fmla="*/ 20 w 24"/>
                    <a:gd name="T37" fmla="*/ 15 h 17"/>
                    <a:gd name="T38" fmla="*/ 23 w 24"/>
                    <a:gd name="T39" fmla="*/ 13 h 17"/>
                    <a:gd name="T40" fmla="*/ 24 w 24"/>
                    <a:gd name="T41" fmla="*/ 12 h 17"/>
                    <a:gd name="T42" fmla="*/ 24 w 24"/>
                    <a:gd name="T43" fmla="*/ 8 h 17"/>
                    <a:gd name="T44" fmla="*/ 24 w 24"/>
                    <a:gd name="T45" fmla="*/ 8 h 17"/>
                    <a:gd name="T46" fmla="*/ 24 w 24"/>
                    <a:gd name="T47" fmla="*/ 6 h 17"/>
                    <a:gd name="T48" fmla="*/ 23 w 24"/>
                    <a:gd name="T49" fmla="*/ 4 h 17"/>
                    <a:gd name="T50" fmla="*/ 21 w 24"/>
                    <a:gd name="T51" fmla="*/ 2 h 17"/>
                    <a:gd name="T52" fmla="*/ 21 w 24"/>
                    <a:gd name="T53" fmla="*/ 2 h 17"/>
                    <a:gd name="T54" fmla="*/ 20 w 24"/>
                    <a:gd name="T55" fmla="*/ 13 h 17"/>
                    <a:gd name="T56" fmla="*/ 20 w 24"/>
                    <a:gd name="T57" fmla="*/ 13 h 17"/>
                    <a:gd name="T58" fmla="*/ 16 w 24"/>
                    <a:gd name="T59" fmla="*/ 14 h 17"/>
                    <a:gd name="T60" fmla="*/ 11 w 24"/>
                    <a:gd name="T61" fmla="*/ 14 h 17"/>
                    <a:gd name="T62" fmla="*/ 7 w 24"/>
                    <a:gd name="T63" fmla="*/ 14 h 17"/>
                    <a:gd name="T64" fmla="*/ 3 w 24"/>
                    <a:gd name="T65" fmla="*/ 13 h 17"/>
                    <a:gd name="T66" fmla="*/ 3 w 24"/>
                    <a:gd name="T67" fmla="*/ 13 h 17"/>
                    <a:gd name="T68" fmla="*/ 1 w 24"/>
                    <a:gd name="T69" fmla="*/ 9 h 17"/>
                    <a:gd name="T70" fmla="*/ 0 w 24"/>
                    <a:gd name="T71" fmla="*/ 7 h 17"/>
                    <a:gd name="T72" fmla="*/ 1 w 24"/>
                    <a:gd name="T73" fmla="*/ 4 h 17"/>
                    <a:gd name="T74" fmla="*/ 4 w 24"/>
                    <a:gd name="T75" fmla="*/ 2 h 17"/>
                    <a:gd name="T76" fmla="*/ 4 w 24"/>
                    <a:gd name="T77" fmla="*/ 2 h 17"/>
                    <a:gd name="T78" fmla="*/ 7 w 24"/>
                    <a:gd name="T79" fmla="*/ 1 h 17"/>
                    <a:gd name="T80" fmla="*/ 12 w 24"/>
                    <a:gd name="T81" fmla="*/ 0 h 17"/>
                    <a:gd name="T82" fmla="*/ 16 w 24"/>
                    <a:gd name="T83" fmla="*/ 1 h 17"/>
                    <a:gd name="T84" fmla="*/ 21 w 24"/>
                    <a:gd name="T85" fmla="*/ 2 h 17"/>
                    <a:gd name="T86" fmla="*/ 21 w 24"/>
                    <a:gd name="T87" fmla="*/ 2 h 17"/>
                    <a:gd name="T88" fmla="*/ 23 w 24"/>
                    <a:gd name="T89" fmla="*/ 5 h 17"/>
                    <a:gd name="T90" fmla="*/ 24 w 24"/>
                    <a:gd name="T91" fmla="*/ 7 h 17"/>
                    <a:gd name="T92" fmla="*/ 23 w 24"/>
                    <a:gd name="T93" fmla="*/ 11 h 17"/>
                    <a:gd name="T94" fmla="*/ 20 w 24"/>
                    <a:gd name="T95" fmla="*/ 13 h 17"/>
                    <a:gd name="T96" fmla="*/ 20 w 24"/>
                    <a:gd name="T97" fmla="*/ 13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4" h="17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14" y="1"/>
                      </a:lnTo>
                      <a:lnTo>
                        <a:pt x="8" y="1"/>
                      </a:lnTo>
                      <a:lnTo>
                        <a:pt x="3" y="3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1" y="13"/>
                      </a:lnTo>
                      <a:lnTo>
                        <a:pt x="3" y="15"/>
                      </a:lnTo>
                      <a:lnTo>
                        <a:pt x="6" y="16"/>
                      </a:lnTo>
                      <a:lnTo>
                        <a:pt x="9" y="17"/>
                      </a:lnTo>
                      <a:lnTo>
                        <a:pt x="12" y="17"/>
                      </a:lnTo>
                      <a:lnTo>
                        <a:pt x="16" y="16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3" y="13"/>
                      </a:lnTo>
                      <a:lnTo>
                        <a:pt x="24" y="12"/>
                      </a:lnTo>
                      <a:lnTo>
                        <a:pt x="24" y="8"/>
                      </a:lnTo>
                      <a:lnTo>
                        <a:pt x="24" y="8"/>
                      </a:lnTo>
                      <a:lnTo>
                        <a:pt x="24" y="6"/>
                      </a:lnTo>
                      <a:lnTo>
                        <a:pt x="23" y="4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20" y="13"/>
                      </a:moveTo>
                      <a:lnTo>
                        <a:pt x="20" y="13"/>
                      </a:lnTo>
                      <a:lnTo>
                        <a:pt x="16" y="14"/>
                      </a:lnTo>
                      <a:lnTo>
                        <a:pt x="11" y="14"/>
                      </a:lnTo>
                      <a:lnTo>
                        <a:pt x="7" y="14"/>
                      </a:lnTo>
                      <a:lnTo>
                        <a:pt x="3" y="13"/>
                      </a:lnTo>
                      <a:lnTo>
                        <a:pt x="3" y="13"/>
                      </a:lnTo>
                      <a:lnTo>
                        <a:pt x="1" y="9"/>
                      </a:lnTo>
                      <a:lnTo>
                        <a:pt x="0" y="7"/>
                      </a:lnTo>
                      <a:lnTo>
                        <a:pt x="1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7" y="1"/>
                      </a:lnTo>
                      <a:lnTo>
                        <a:pt x="12" y="0"/>
                      </a:lnTo>
                      <a:lnTo>
                        <a:pt x="16" y="1"/>
                      </a:ln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23" y="5"/>
                      </a:lnTo>
                      <a:lnTo>
                        <a:pt x="24" y="7"/>
                      </a:lnTo>
                      <a:lnTo>
                        <a:pt x="23" y="11"/>
                      </a:lnTo>
                      <a:lnTo>
                        <a:pt x="20" y="13"/>
                      </a:lnTo>
                      <a:lnTo>
                        <a:pt x="20" y="13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00" name="Freeform 111">
                  <a:extLst>
                    <a:ext uri="{FF2B5EF4-FFF2-40B4-BE49-F238E27FC236}">
                      <a16:creationId xmlns:a16="http://schemas.microsoft.com/office/drawing/2014/main" id="{18835678-2BBC-2147-BD3E-2E11AC9B77B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89" y="2074"/>
                  <a:ext cx="8" cy="4"/>
                </a:xfrm>
                <a:custGeom>
                  <a:avLst/>
                  <a:gdLst>
                    <a:gd name="T0" fmla="*/ 21 w 24"/>
                    <a:gd name="T1" fmla="*/ 2 h 13"/>
                    <a:gd name="T2" fmla="*/ 21 w 24"/>
                    <a:gd name="T3" fmla="*/ 2 h 13"/>
                    <a:gd name="T4" fmla="*/ 16 w 24"/>
                    <a:gd name="T5" fmla="*/ 0 h 13"/>
                    <a:gd name="T6" fmla="*/ 12 w 24"/>
                    <a:gd name="T7" fmla="*/ 0 h 13"/>
                    <a:gd name="T8" fmla="*/ 7 w 24"/>
                    <a:gd name="T9" fmla="*/ 0 h 13"/>
                    <a:gd name="T10" fmla="*/ 4 w 24"/>
                    <a:gd name="T11" fmla="*/ 2 h 13"/>
                    <a:gd name="T12" fmla="*/ 4 w 24"/>
                    <a:gd name="T13" fmla="*/ 2 h 13"/>
                    <a:gd name="T14" fmla="*/ 1 w 24"/>
                    <a:gd name="T15" fmla="*/ 4 h 13"/>
                    <a:gd name="T16" fmla="*/ 0 w 24"/>
                    <a:gd name="T17" fmla="*/ 6 h 13"/>
                    <a:gd name="T18" fmla="*/ 1 w 24"/>
                    <a:gd name="T19" fmla="*/ 9 h 13"/>
                    <a:gd name="T20" fmla="*/ 3 w 24"/>
                    <a:gd name="T21" fmla="*/ 11 h 13"/>
                    <a:gd name="T22" fmla="*/ 3 w 24"/>
                    <a:gd name="T23" fmla="*/ 11 h 13"/>
                    <a:gd name="T24" fmla="*/ 7 w 24"/>
                    <a:gd name="T25" fmla="*/ 12 h 13"/>
                    <a:gd name="T26" fmla="*/ 11 w 24"/>
                    <a:gd name="T27" fmla="*/ 13 h 13"/>
                    <a:gd name="T28" fmla="*/ 16 w 24"/>
                    <a:gd name="T29" fmla="*/ 12 h 13"/>
                    <a:gd name="T30" fmla="*/ 20 w 24"/>
                    <a:gd name="T31" fmla="*/ 11 h 13"/>
                    <a:gd name="T32" fmla="*/ 20 w 24"/>
                    <a:gd name="T33" fmla="*/ 11 h 13"/>
                    <a:gd name="T34" fmla="*/ 23 w 24"/>
                    <a:gd name="T35" fmla="*/ 9 h 13"/>
                    <a:gd name="T36" fmla="*/ 24 w 24"/>
                    <a:gd name="T37" fmla="*/ 7 h 13"/>
                    <a:gd name="T38" fmla="*/ 23 w 24"/>
                    <a:gd name="T39" fmla="*/ 4 h 13"/>
                    <a:gd name="T40" fmla="*/ 21 w 24"/>
                    <a:gd name="T41" fmla="*/ 2 h 13"/>
                    <a:gd name="T42" fmla="*/ 21 w 24"/>
                    <a:gd name="T43" fmla="*/ 2 h 13"/>
                    <a:gd name="T44" fmla="*/ 15 w 24"/>
                    <a:gd name="T45" fmla="*/ 9 h 13"/>
                    <a:gd name="T46" fmla="*/ 15 w 24"/>
                    <a:gd name="T47" fmla="*/ 9 h 13"/>
                    <a:gd name="T48" fmla="*/ 11 w 24"/>
                    <a:gd name="T49" fmla="*/ 10 h 13"/>
                    <a:gd name="T50" fmla="*/ 8 w 24"/>
                    <a:gd name="T51" fmla="*/ 9 h 13"/>
                    <a:gd name="T52" fmla="*/ 8 w 24"/>
                    <a:gd name="T53" fmla="*/ 9 h 13"/>
                    <a:gd name="T54" fmla="*/ 6 w 24"/>
                    <a:gd name="T55" fmla="*/ 8 h 13"/>
                    <a:gd name="T56" fmla="*/ 6 w 24"/>
                    <a:gd name="T57" fmla="*/ 6 h 13"/>
                    <a:gd name="T58" fmla="*/ 6 w 24"/>
                    <a:gd name="T59" fmla="*/ 5 h 13"/>
                    <a:gd name="T60" fmla="*/ 8 w 24"/>
                    <a:gd name="T61" fmla="*/ 4 h 13"/>
                    <a:gd name="T62" fmla="*/ 8 w 24"/>
                    <a:gd name="T63" fmla="*/ 4 h 13"/>
                    <a:gd name="T64" fmla="*/ 12 w 24"/>
                    <a:gd name="T65" fmla="*/ 3 h 13"/>
                    <a:gd name="T66" fmla="*/ 15 w 24"/>
                    <a:gd name="T67" fmla="*/ 4 h 13"/>
                    <a:gd name="T68" fmla="*/ 15 w 24"/>
                    <a:gd name="T69" fmla="*/ 4 h 13"/>
                    <a:gd name="T70" fmla="*/ 17 w 24"/>
                    <a:gd name="T71" fmla="*/ 5 h 13"/>
                    <a:gd name="T72" fmla="*/ 17 w 24"/>
                    <a:gd name="T73" fmla="*/ 6 h 13"/>
                    <a:gd name="T74" fmla="*/ 16 w 24"/>
                    <a:gd name="T75" fmla="*/ 8 h 13"/>
                    <a:gd name="T76" fmla="*/ 15 w 24"/>
                    <a:gd name="T77" fmla="*/ 9 h 13"/>
                    <a:gd name="T78" fmla="*/ 15 w 24"/>
                    <a:gd name="T79" fmla="*/ 9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4" h="13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16" y="0"/>
                      </a:lnTo>
                      <a:lnTo>
                        <a:pt x="12" y="0"/>
                      </a:lnTo>
                      <a:lnTo>
                        <a:pt x="7" y="0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1" y="9"/>
                      </a:lnTo>
                      <a:lnTo>
                        <a:pt x="3" y="11"/>
                      </a:lnTo>
                      <a:lnTo>
                        <a:pt x="3" y="11"/>
                      </a:lnTo>
                      <a:lnTo>
                        <a:pt x="7" y="12"/>
                      </a:lnTo>
                      <a:lnTo>
                        <a:pt x="11" y="13"/>
                      </a:lnTo>
                      <a:lnTo>
                        <a:pt x="16" y="12"/>
                      </a:lnTo>
                      <a:lnTo>
                        <a:pt x="20" y="11"/>
                      </a:lnTo>
                      <a:lnTo>
                        <a:pt x="20" y="11"/>
                      </a:lnTo>
                      <a:lnTo>
                        <a:pt x="23" y="9"/>
                      </a:lnTo>
                      <a:lnTo>
                        <a:pt x="24" y="7"/>
                      </a:lnTo>
                      <a:lnTo>
                        <a:pt x="23" y="4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15" y="9"/>
                      </a:moveTo>
                      <a:lnTo>
                        <a:pt x="15" y="9"/>
                      </a:lnTo>
                      <a:lnTo>
                        <a:pt x="11" y="10"/>
                      </a:lnTo>
                      <a:lnTo>
                        <a:pt x="8" y="9"/>
                      </a:lnTo>
                      <a:lnTo>
                        <a:pt x="8" y="9"/>
                      </a:lnTo>
                      <a:lnTo>
                        <a:pt x="6" y="8"/>
                      </a:lnTo>
                      <a:lnTo>
                        <a:pt x="6" y="6"/>
                      </a:lnTo>
                      <a:lnTo>
                        <a:pt x="6" y="5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12" y="3"/>
                      </a:lnTo>
                      <a:lnTo>
                        <a:pt x="15" y="4"/>
                      </a:lnTo>
                      <a:lnTo>
                        <a:pt x="15" y="4"/>
                      </a:lnTo>
                      <a:lnTo>
                        <a:pt x="17" y="5"/>
                      </a:lnTo>
                      <a:lnTo>
                        <a:pt x="17" y="6"/>
                      </a:lnTo>
                      <a:lnTo>
                        <a:pt x="16" y="8"/>
                      </a:lnTo>
                      <a:lnTo>
                        <a:pt x="15" y="9"/>
                      </a:lnTo>
                      <a:lnTo>
                        <a:pt x="15" y="9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01" name="Freeform 112">
                  <a:extLst>
                    <a:ext uri="{FF2B5EF4-FFF2-40B4-BE49-F238E27FC236}">
                      <a16:creationId xmlns:a16="http://schemas.microsoft.com/office/drawing/2014/main" id="{8988856C-9688-D85B-4E52-F6CA3712234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89" y="2074"/>
                  <a:ext cx="8" cy="5"/>
                </a:xfrm>
                <a:custGeom>
                  <a:avLst/>
                  <a:gdLst>
                    <a:gd name="T0" fmla="*/ 21 w 24"/>
                    <a:gd name="T1" fmla="*/ 2 h 16"/>
                    <a:gd name="T2" fmla="*/ 21 w 24"/>
                    <a:gd name="T3" fmla="*/ 2 h 16"/>
                    <a:gd name="T4" fmla="*/ 14 w 24"/>
                    <a:gd name="T5" fmla="*/ 0 h 16"/>
                    <a:gd name="T6" fmla="*/ 8 w 24"/>
                    <a:gd name="T7" fmla="*/ 0 h 16"/>
                    <a:gd name="T8" fmla="*/ 3 w 24"/>
                    <a:gd name="T9" fmla="*/ 2 h 16"/>
                    <a:gd name="T10" fmla="*/ 1 w 24"/>
                    <a:gd name="T11" fmla="*/ 4 h 16"/>
                    <a:gd name="T12" fmla="*/ 0 w 24"/>
                    <a:gd name="T13" fmla="*/ 6 h 16"/>
                    <a:gd name="T14" fmla="*/ 0 w 24"/>
                    <a:gd name="T15" fmla="*/ 6 h 16"/>
                    <a:gd name="T16" fmla="*/ 0 w 24"/>
                    <a:gd name="T17" fmla="*/ 9 h 16"/>
                    <a:gd name="T18" fmla="*/ 1 w 24"/>
                    <a:gd name="T19" fmla="*/ 11 h 16"/>
                    <a:gd name="T20" fmla="*/ 3 w 24"/>
                    <a:gd name="T21" fmla="*/ 13 h 16"/>
                    <a:gd name="T22" fmla="*/ 6 w 24"/>
                    <a:gd name="T23" fmla="*/ 16 h 16"/>
                    <a:gd name="T24" fmla="*/ 9 w 24"/>
                    <a:gd name="T25" fmla="*/ 16 h 16"/>
                    <a:gd name="T26" fmla="*/ 12 w 24"/>
                    <a:gd name="T27" fmla="*/ 16 h 16"/>
                    <a:gd name="T28" fmla="*/ 16 w 24"/>
                    <a:gd name="T29" fmla="*/ 16 h 16"/>
                    <a:gd name="T30" fmla="*/ 20 w 24"/>
                    <a:gd name="T31" fmla="*/ 14 h 16"/>
                    <a:gd name="T32" fmla="*/ 20 w 24"/>
                    <a:gd name="T33" fmla="*/ 14 h 16"/>
                    <a:gd name="T34" fmla="*/ 20 w 24"/>
                    <a:gd name="T35" fmla="*/ 14 h 16"/>
                    <a:gd name="T36" fmla="*/ 20 w 24"/>
                    <a:gd name="T37" fmla="*/ 14 h 16"/>
                    <a:gd name="T38" fmla="*/ 23 w 24"/>
                    <a:gd name="T39" fmla="*/ 12 h 16"/>
                    <a:gd name="T40" fmla="*/ 24 w 24"/>
                    <a:gd name="T41" fmla="*/ 10 h 16"/>
                    <a:gd name="T42" fmla="*/ 24 w 24"/>
                    <a:gd name="T43" fmla="*/ 8 h 16"/>
                    <a:gd name="T44" fmla="*/ 24 w 24"/>
                    <a:gd name="T45" fmla="*/ 8 h 16"/>
                    <a:gd name="T46" fmla="*/ 24 w 24"/>
                    <a:gd name="T47" fmla="*/ 5 h 16"/>
                    <a:gd name="T48" fmla="*/ 23 w 24"/>
                    <a:gd name="T49" fmla="*/ 4 h 16"/>
                    <a:gd name="T50" fmla="*/ 21 w 24"/>
                    <a:gd name="T51" fmla="*/ 2 h 16"/>
                    <a:gd name="T52" fmla="*/ 21 w 24"/>
                    <a:gd name="T53" fmla="*/ 2 h 16"/>
                    <a:gd name="T54" fmla="*/ 20 w 24"/>
                    <a:gd name="T55" fmla="*/ 11 h 16"/>
                    <a:gd name="T56" fmla="*/ 20 w 24"/>
                    <a:gd name="T57" fmla="*/ 11 h 16"/>
                    <a:gd name="T58" fmla="*/ 20 w 24"/>
                    <a:gd name="T59" fmla="*/ 11 h 16"/>
                    <a:gd name="T60" fmla="*/ 16 w 24"/>
                    <a:gd name="T61" fmla="*/ 12 h 16"/>
                    <a:gd name="T62" fmla="*/ 11 w 24"/>
                    <a:gd name="T63" fmla="*/ 13 h 16"/>
                    <a:gd name="T64" fmla="*/ 7 w 24"/>
                    <a:gd name="T65" fmla="*/ 12 h 16"/>
                    <a:gd name="T66" fmla="*/ 3 w 24"/>
                    <a:gd name="T67" fmla="*/ 11 h 16"/>
                    <a:gd name="T68" fmla="*/ 3 w 24"/>
                    <a:gd name="T69" fmla="*/ 11 h 16"/>
                    <a:gd name="T70" fmla="*/ 1 w 24"/>
                    <a:gd name="T71" fmla="*/ 9 h 16"/>
                    <a:gd name="T72" fmla="*/ 0 w 24"/>
                    <a:gd name="T73" fmla="*/ 6 h 16"/>
                    <a:gd name="T74" fmla="*/ 1 w 24"/>
                    <a:gd name="T75" fmla="*/ 4 h 16"/>
                    <a:gd name="T76" fmla="*/ 4 w 24"/>
                    <a:gd name="T77" fmla="*/ 2 h 16"/>
                    <a:gd name="T78" fmla="*/ 4 w 24"/>
                    <a:gd name="T79" fmla="*/ 2 h 16"/>
                    <a:gd name="T80" fmla="*/ 7 w 24"/>
                    <a:gd name="T81" fmla="*/ 0 h 16"/>
                    <a:gd name="T82" fmla="*/ 12 w 24"/>
                    <a:gd name="T83" fmla="*/ 0 h 16"/>
                    <a:gd name="T84" fmla="*/ 16 w 24"/>
                    <a:gd name="T85" fmla="*/ 0 h 16"/>
                    <a:gd name="T86" fmla="*/ 21 w 24"/>
                    <a:gd name="T87" fmla="*/ 2 h 16"/>
                    <a:gd name="T88" fmla="*/ 21 w 24"/>
                    <a:gd name="T89" fmla="*/ 2 h 16"/>
                    <a:gd name="T90" fmla="*/ 23 w 24"/>
                    <a:gd name="T91" fmla="*/ 4 h 16"/>
                    <a:gd name="T92" fmla="*/ 24 w 24"/>
                    <a:gd name="T93" fmla="*/ 7 h 16"/>
                    <a:gd name="T94" fmla="*/ 23 w 24"/>
                    <a:gd name="T95" fmla="*/ 9 h 16"/>
                    <a:gd name="T96" fmla="*/ 20 w 24"/>
                    <a:gd name="T97" fmla="*/ 11 h 16"/>
                    <a:gd name="T98" fmla="*/ 20 w 24"/>
                    <a:gd name="T99" fmla="*/ 11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4" h="16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14" y="0"/>
                      </a:lnTo>
                      <a:lnTo>
                        <a:pt x="8" y="0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1" y="11"/>
                      </a:lnTo>
                      <a:lnTo>
                        <a:pt x="3" y="13"/>
                      </a:lnTo>
                      <a:lnTo>
                        <a:pt x="6" y="16"/>
                      </a:lnTo>
                      <a:lnTo>
                        <a:pt x="9" y="16"/>
                      </a:lnTo>
                      <a:lnTo>
                        <a:pt x="12" y="16"/>
                      </a:lnTo>
                      <a:lnTo>
                        <a:pt x="16" y="16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3" y="12"/>
                      </a:lnTo>
                      <a:lnTo>
                        <a:pt x="24" y="10"/>
                      </a:lnTo>
                      <a:lnTo>
                        <a:pt x="24" y="8"/>
                      </a:lnTo>
                      <a:lnTo>
                        <a:pt x="24" y="8"/>
                      </a:lnTo>
                      <a:lnTo>
                        <a:pt x="24" y="5"/>
                      </a:lnTo>
                      <a:lnTo>
                        <a:pt x="23" y="4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20" y="11"/>
                      </a:moveTo>
                      <a:lnTo>
                        <a:pt x="20" y="11"/>
                      </a:lnTo>
                      <a:lnTo>
                        <a:pt x="20" y="11"/>
                      </a:lnTo>
                      <a:lnTo>
                        <a:pt x="16" y="12"/>
                      </a:lnTo>
                      <a:lnTo>
                        <a:pt x="11" y="13"/>
                      </a:lnTo>
                      <a:lnTo>
                        <a:pt x="7" y="12"/>
                      </a:lnTo>
                      <a:lnTo>
                        <a:pt x="3" y="11"/>
                      </a:lnTo>
                      <a:lnTo>
                        <a:pt x="3" y="11"/>
                      </a:lnTo>
                      <a:lnTo>
                        <a:pt x="1" y="9"/>
                      </a:lnTo>
                      <a:lnTo>
                        <a:pt x="0" y="6"/>
                      </a:lnTo>
                      <a:lnTo>
                        <a:pt x="1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7" y="0"/>
                      </a:lnTo>
                      <a:lnTo>
                        <a:pt x="12" y="0"/>
                      </a:lnTo>
                      <a:lnTo>
                        <a:pt x="16" y="0"/>
                      </a:ln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23" y="4"/>
                      </a:lnTo>
                      <a:lnTo>
                        <a:pt x="24" y="7"/>
                      </a:lnTo>
                      <a:lnTo>
                        <a:pt x="23" y="9"/>
                      </a:lnTo>
                      <a:lnTo>
                        <a:pt x="20" y="11"/>
                      </a:lnTo>
                      <a:lnTo>
                        <a:pt x="20" y="11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02" name="Freeform 113">
                  <a:extLst>
                    <a:ext uri="{FF2B5EF4-FFF2-40B4-BE49-F238E27FC236}">
                      <a16:creationId xmlns:a16="http://schemas.microsoft.com/office/drawing/2014/main" id="{1F5DB585-0EC3-4B9C-F4BC-D35CDEB233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1" y="2072"/>
                  <a:ext cx="3" cy="2"/>
                </a:xfrm>
                <a:custGeom>
                  <a:avLst/>
                  <a:gdLst>
                    <a:gd name="T0" fmla="*/ 9 w 11"/>
                    <a:gd name="T1" fmla="*/ 1 h 6"/>
                    <a:gd name="T2" fmla="*/ 9 w 11"/>
                    <a:gd name="T3" fmla="*/ 1 h 6"/>
                    <a:gd name="T4" fmla="*/ 6 w 11"/>
                    <a:gd name="T5" fmla="*/ 0 h 6"/>
                    <a:gd name="T6" fmla="*/ 2 w 11"/>
                    <a:gd name="T7" fmla="*/ 0 h 6"/>
                    <a:gd name="T8" fmla="*/ 2 w 11"/>
                    <a:gd name="T9" fmla="*/ 0 h 6"/>
                    <a:gd name="T10" fmla="*/ 0 w 11"/>
                    <a:gd name="T11" fmla="*/ 1 h 6"/>
                    <a:gd name="T12" fmla="*/ 0 w 11"/>
                    <a:gd name="T13" fmla="*/ 3 h 6"/>
                    <a:gd name="T14" fmla="*/ 0 w 11"/>
                    <a:gd name="T15" fmla="*/ 4 h 6"/>
                    <a:gd name="T16" fmla="*/ 2 w 11"/>
                    <a:gd name="T17" fmla="*/ 5 h 6"/>
                    <a:gd name="T18" fmla="*/ 2 w 11"/>
                    <a:gd name="T19" fmla="*/ 5 h 6"/>
                    <a:gd name="T20" fmla="*/ 5 w 11"/>
                    <a:gd name="T21" fmla="*/ 6 h 6"/>
                    <a:gd name="T22" fmla="*/ 9 w 11"/>
                    <a:gd name="T23" fmla="*/ 5 h 6"/>
                    <a:gd name="T24" fmla="*/ 9 w 11"/>
                    <a:gd name="T25" fmla="*/ 5 h 6"/>
                    <a:gd name="T26" fmla="*/ 11 w 11"/>
                    <a:gd name="T27" fmla="*/ 4 h 6"/>
                    <a:gd name="T28" fmla="*/ 11 w 11"/>
                    <a:gd name="T29" fmla="*/ 3 h 6"/>
                    <a:gd name="T30" fmla="*/ 11 w 11"/>
                    <a:gd name="T31" fmla="*/ 2 h 6"/>
                    <a:gd name="T32" fmla="*/ 9 w 11"/>
                    <a:gd name="T33" fmla="*/ 1 h 6"/>
                    <a:gd name="T34" fmla="*/ 9 w 11"/>
                    <a:gd name="T35" fmla="*/ 1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" h="6">
                      <a:moveTo>
                        <a:pt x="9" y="1"/>
                      </a:moveTo>
                      <a:lnTo>
                        <a:pt x="9" y="1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2" y="5"/>
                      </a:lnTo>
                      <a:lnTo>
                        <a:pt x="2" y="5"/>
                      </a:lnTo>
                      <a:lnTo>
                        <a:pt x="5" y="6"/>
                      </a:lnTo>
                      <a:lnTo>
                        <a:pt x="9" y="5"/>
                      </a:lnTo>
                      <a:lnTo>
                        <a:pt x="9" y="5"/>
                      </a:lnTo>
                      <a:lnTo>
                        <a:pt x="11" y="4"/>
                      </a:lnTo>
                      <a:lnTo>
                        <a:pt x="11" y="3"/>
                      </a:lnTo>
                      <a:lnTo>
                        <a:pt x="11" y="2"/>
                      </a:lnTo>
                      <a:lnTo>
                        <a:pt x="9" y="1"/>
                      </a:lnTo>
                      <a:lnTo>
                        <a:pt x="9" y="1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03" name="Freeform 114">
                  <a:extLst>
                    <a:ext uri="{FF2B5EF4-FFF2-40B4-BE49-F238E27FC236}">
                      <a16:creationId xmlns:a16="http://schemas.microsoft.com/office/drawing/2014/main" id="{7B1C8B5B-FA1A-381E-F542-00A0ACAF606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89" y="2072"/>
                  <a:ext cx="8" cy="4"/>
                </a:xfrm>
                <a:custGeom>
                  <a:avLst/>
                  <a:gdLst>
                    <a:gd name="T0" fmla="*/ 21 w 24"/>
                    <a:gd name="T1" fmla="*/ 2 h 13"/>
                    <a:gd name="T2" fmla="*/ 21 w 24"/>
                    <a:gd name="T3" fmla="*/ 2 h 13"/>
                    <a:gd name="T4" fmla="*/ 16 w 24"/>
                    <a:gd name="T5" fmla="*/ 1 h 13"/>
                    <a:gd name="T6" fmla="*/ 12 w 24"/>
                    <a:gd name="T7" fmla="*/ 0 h 13"/>
                    <a:gd name="T8" fmla="*/ 7 w 24"/>
                    <a:gd name="T9" fmla="*/ 1 h 13"/>
                    <a:gd name="T10" fmla="*/ 4 w 24"/>
                    <a:gd name="T11" fmla="*/ 2 h 13"/>
                    <a:gd name="T12" fmla="*/ 4 w 24"/>
                    <a:gd name="T13" fmla="*/ 2 h 13"/>
                    <a:gd name="T14" fmla="*/ 1 w 24"/>
                    <a:gd name="T15" fmla="*/ 4 h 13"/>
                    <a:gd name="T16" fmla="*/ 0 w 24"/>
                    <a:gd name="T17" fmla="*/ 7 h 13"/>
                    <a:gd name="T18" fmla="*/ 1 w 24"/>
                    <a:gd name="T19" fmla="*/ 9 h 13"/>
                    <a:gd name="T20" fmla="*/ 3 w 24"/>
                    <a:gd name="T21" fmla="*/ 11 h 13"/>
                    <a:gd name="T22" fmla="*/ 3 w 24"/>
                    <a:gd name="T23" fmla="*/ 11 h 13"/>
                    <a:gd name="T24" fmla="*/ 9 w 24"/>
                    <a:gd name="T25" fmla="*/ 13 h 13"/>
                    <a:gd name="T26" fmla="*/ 14 w 24"/>
                    <a:gd name="T27" fmla="*/ 13 h 13"/>
                    <a:gd name="T28" fmla="*/ 14 w 24"/>
                    <a:gd name="T29" fmla="*/ 13 h 13"/>
                    <a:gd name="T30" fmla="*/ 18 w 24"/>
                    <a:gd name="T31" fmla="*/ 12 h 13"/>
                    <a:gd name="T32" fmla="*/ 18 w 24"/>
                    <a:gd name="T33" fmla="*/ 12 h 13"/>
                    <a:gd name="T34" fmla="*/ 20 w 24"/>
                    <a:gd name="T35" fmla="*/ 12 h 13"/>
                    <a:gd name="T36" fmla="*/ 20 w 24"/>
                    <a:gd name="T37" fmla="*/ 12 h 13"/>
                    <a:gd name="T38" fmla="*/ 23 w 24"/>
                    <a:gd name="T39" fmla="*/ 9 h 13"/>
                    <a:gd name="T40" fmla="*/ 24 w 24"/>
                    <a:gd name="T41" fmla="*/ 7 h 13"/>
                    <a:gd name="T42" fmla="*/ 23 w 24"/>
                    <a:gd name="T43" fmla="*/ 4 h 13"/>
                    <a:gd name="T44" fmla="*/ 21 w 24"/>
                    <a:gd name="T45" fmla="*/ 2 h 13"/>
                    <a:gd name="T46" fmla="*/ 21 w 24"/>
                    <a:gd name="T47" fmla="*/ 2 h 13"/>
                    <a:gd name="T48" fmla="*/ 15 w 24"/>
                    <a:gd name="T49" fmla="*/ 7 h 13"/>
                    <a:gd name="T50" fmla="*/ 15 w 24"/>
                    <a:gd name="T51" fmla="*/ 7 h 13"/>
                    <a:gd name="T52" fmla="*/ 15 w 24"/>
                    <a:gd name="T53" fmla="*/ 7 h 13"/>
                    <a:gd name="T54" fmla="*/ 14 w 24"/>
                    <a:gd name="T55" fmla="*/ 7 h 13"/>
                    <a:gd name="T56" fmla="*/ 14 w 24"/>
                    <a:gd name="T57" fmla="*/ 7 h 13"/>
                    <a:gd name="T58" fmla="*/ 13 w 24"/>
                    <a:gd name="T59" fmla="*/ 8 h 13"/>
                    <a:gd name="T60" fmla="*/ 13 w 24"/>
                    <a:gd name="T61" fmla="*/ 8 h 13"/>
                    <a:gd name="T62" fmla="*/ 10 w 24"/>
                    <a:gd name="T63" fmla="*/ 8 h 13"/>
                    <a:gd name="T64" fmla="*/ 8 w 24"/>
                    <a:gd name="T65" fmla="*/ 7 h 13"/>
                    <a:gd name="T66" fmla="*/ 8 w 24"/>
                    <a:gd name="T67" fmla="*/ 7 h 13"/>
                    <a:gd name="T68" fmla="*/ 6 w 24"/>
                    <a:gd name="T69" fmla="*/ 6 h 13"/>
                    <a:gd name="T70" fmla="*/ 6 w 24"/>
                    <a:gd name="T71" fmla="*/ 5 h 13"/>
                    <a:gd name="T72" fmla="*/ 6 w 24"/>
                    <a:gd name="T73" fmla="*/ 3 h 13"/>
                    <a:gd name="T74" fmla="*/ 8 w 24"/>
                    <a:gd name="T75" fmla="*/ 2 h 13"/>
                    <a:gd name="T76" fmla="*/ 8 w 24"/>
                    <a:gd name="T77" fmla="*/ 2 h 13"/>
                    <a:gd name="T78" fmla="*/ 12 w 24"/>
                    <a:gd name="T79" fmla="*/ 2 h 13"/>
                    <a:gd name="T80" fmla="*/ 15 w 24"/>
                    <a:gd name="T81" fmla="*/ 3 h 13"/>
                    <a:gd name="T82" fmla="*/ 15 w 24"/>
                    <a:gd name="T83" fmla="*/ 3 h 13"/>
                    <a:gd name="T84" fmla="*/ 17 w 24"/>
                    <a:gd name="T85" fmla="*/ 4 h 13"/>
                    <a:gd name="T86" fmla="*/ 17 w 24"/>
                    <a:gd name="T87" fmla="*/ 5 h 13"/>
                    <a:gd name="T88" fmla="*/ 17 w 24"/>
                    <a:gd name="T89" fmla="*/ 6 h 13"/>
                    <a:gd name="T90" fmla="*/ 15 w 24"/>
                    <a:gd name="T91" fmla="*/ 7 h 13"/>
                    <a:gd name="T92" fmla="*/ 15 w 24"/>
                    <a:gd name="T93" fmla="*/ 7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24" h="13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16" y="1"/>
                      </a:lnTo>
                      <a:lnTo>
                        <a:pt x="12" y="0"/>
                      </a:lnTo>
                      <a:lnTo>
                        <a:pt x="7" y="1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1" y="4"/>
                      </a:lnTo>
                      <a:lnTo>
                        <a:pt x="0" y="7"/>
                      </a:lnTo>
                      <a:lnTo>
                        <a:pt x="1" y="9"/>
                      </a:lnTo>
                      <a:lnTo>
                        <a:pt x="3" y="11"/>
                      </a:lnTo>
                      <a:lnTo>
                        <a:pt x="3" y="11"/>
                      </a:lnTo>
                      <a:lnTo>
                        <a:pt x="9" y="13"/>
                      </a:lnTo>
                      <a:lnTo>
                        <a:pt x="14" y="13"/>
                      </a:lnTo>
                      <a:lnTo>
                        <a:pt x="14" y="13"/>
                      </a:lnTo>
                      <a:lnTo>
                        <a:pt x="18" y="12"/>
                      </a:lnTo>
                      <a:lnTo>
                        <a:pt x="18" y="12"/>
                      </a:lnTo>
                      <a:lnTo>
                        <a:pt x="20" y="12"/>
                      </a:lnTo>
                      <a:lnTo>
                        <a:pt x="20" y="12"/>
                      </a:lnTo>
                      <a:lnTo>
                        <a:pt x="23" y="9"/>
                      </a:lnTo>
                      <a:lnTo>
                        <a:pt x="24" y="7"/>
                      </a:lnTo>
                      <a:lnTo>
                        <a:pt x="23" y="4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15" y="7"/>
                      </a:moveTo>
                      <a:lnTo>
                        <a:pt x="15" y="7"/>
                      </a:lnTo>
                      <a:lnTo>
                        <a:pt x="15" y="7"/>
                      </a:lnTo>
                      <a:lnTo>
                        <a:pt x="14" y="7"/>
                      </a:lnTo>
                      <a:lnTo>
                        <a:pt x="14" y="7"/>
                      </a:lnTo>
                      <a:lnTo>
                        <a:pt x="13" y="8"/>
                      </a:lnTo>
                      <a:lnTo>
                        <a:pt x="13" y="8"/>
                      </a:lnTo>
                      <a:lnTo>
                        <a:pt x="10" y="8"/>
                      </a:lnTo>
                      <a:lnTo>
                        <a:pt x="8" y="7"/>
                      </a:lnTo>
                      <a:lnTo>
                        <a:pt x="8" y="7"/>
                      </a:lnTo>
                      <a:lnTo>
                        <a:pt x="6" y="6"/>
                      </a:lnTo>
                      <a:lnTo>
                        <a:pt x="6" y="5"/>
                      </a:lnTo>
                      <a:lnTo>
                        <a:pt x="6" y="3"/>
                      </a:lnTo>
                      <a:lnTo>
                        <a:pt x="8" y="2"/>
                      </a:lnTo>
                      <a:lnTo>
                        <a:pt x="8" y="2"/>
                      </a:lnTo>
                      <a:lnTo>
                        <a:pt x="12" y="2"/>
                      </a:lnTo>
                      <a:lnTo>
                        <a:pt x="15" y="3"/>
                      </a:lnTo>
                      <a:lnTo>
                        <a:pt x="15" y="3"/>
                      </a:lnTo>
                      <a:lnTo>
                        <a:pt x="17" y="4"/>
                      </a:lnTo>
                      <a:lnTo>
                        <a:pt x="17" y="5"/>
                      </a:lnTo>
                      <a:lnTo>
                        <a:pt x="17" y="6"/>
                      </a:lnTo>
                      <a:lnTo>
                        <a:pt x="15" y="7"/>
                      </a:lnTo>
                      <a:lnTo>
                        <a:pt x="15" y="7"/>
                      </a:lnTo>
                      <a:close/>
                    </a:path>
                  </a:pathLst>
                </a:custGeom>
                <a:solidFill>
                  <a:srgbClr val="F9F4E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04" name="Freeform 115">
                  <a:extLst>
                    <a:ext uri="{FF2B5EF4-FFF2-40B4-BE49-F238E27FC236}">
                      <a16:creationId xmlns:a16="http://schemas.microsoft.com/office/drawing/2014/main" id="{9FDA231B-08E1-801E-69E4-927A0BDD82A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89" y="2072"/>
                  <a:ext cx="8" cy="5"/>
                </a:xfrm>
                <a:custGeom>
                  <a:avLst/>
                  <a:gdLst>
                    <a:gd name="T0" fmla="*/ 21 w 24"/>
                    <a:gd name="T1" fmla="*/ 2 h 16"/>
                    <a:gd name="T2" fmla="*/ 21 w 24"/>
                    <a:gd name="T3" fmla="*/ 2 h 16"/>
                    <a:gd name="T4" fmla="*/ 21 w 24"/>
                    <a:gd name="T5" fmla="*/ 2 h 16"/>
                    <a:gd name="T6" fmla="*/ 14 w 24"/>
                    <a:gd name="T7" fmla="*/ 0 h 16"/>
                    <a:gd name="T8" fmla="*/ 8 w 24"/>
                    <a:gd name="T9" fmla="*/ 0 h 16"/>
                    <a:gd name="T10" fmla="*/ 3 w 24"/>
                    <a:gd name="T11" fmla="*/ 2 h 16"/>
                    <a:gd name="T12" fmla="*/ 1 w 24"/>
                    <a:gd name="T13" fmla="*/ 4 h 16"/>
                    <a:gd name="T14" fmla="*/ 0 w 24"/>
                    <a:gd name="T15" fmla="*/ 6 h 16"/>
                    <a:gd name="T16" fmla="*/ 0 w 24"/>
                    <a:gd name="T17" fmla="*/ 6 h 16"/>
                    <a:gd name="T18" fmla="*/ 0 w 24"/>
                    <a:gd name="T19" fmla="*/ 8 h 16"/>
                    <a:gd name="T20" fmla="*/ 0 w 24"/>
                    <a:gd name="T21" fmla="*/ 10 h 16"/>
                    <a:gd name="T22" fmla="*/ 1 w 24"/>
                    <a:gd name="T23" fmla="*/ 12 h 16"/>
                    <a:gd name="T24" fmla="*/ 5 w 24"/>
                    <a:gd name="T25" fmla="*/ 15 h 16"/>
                    <a:gd name="T26" fmla="*/ 5 w 24"/>
                    <a:gd name="T27" fmla="*/ 15 h 16"/>
                    <a:gd name="T28" fmla="*/ 8 w 24"/>
                    <a:gd name="T29" fmla="*/ 16 h 16"/>
                    <a:gd name="T30" fmla="*/ 11 w 24"/>
                    <a:gd name="T31" fmla="*/ 16 h 16"/>
                    <a:gd name="T32" fmla="*/ 15 w 24"/>
                    <a:gd name="T33" fmla="*/ 16 h 16"/>
                    <a:gd name="T34" fmla="*/ 20 w 24"/>
                    <a:gd name="T35" fmla="*/ 14 h 16"/>
                    <a:gd name="T36" fmla="*/ 20 w 24"/>
                    <a:gd name="T37" fmla="*/ 14 h 16"/>
                    <a:gd name="T38" fmla="*/ 20 w 24"/>
                    <a:gd name="T39" fmla="*/ 14 h 16"/>
                    <a:gd name="T40" fmla="*/ 20 w 24"/>
                    <a:gd name="T41" fmla="*/ 14 h 16"/>
                    <a:gd name="T42" fmla="*/ 23 w 24"/>
                    <a:gd name="T43" fmla="*/ 12 h 16"/>
                    <a:gd name="T44" fmla="*/ 24 w 24"/>
                    <a:gd name="T45" fmla="*/ 11 h 16"/>
                    <a:gd name="T46" fmla="*/ 24 w 24"/>
                    <a:gd name="T47" fmla="*/ 8 h 16"/>
                    <a:gd name="T48" fmla="*/ 24 w 24"/>
                    <a:gd name="T49" fmla="*/ 8 h 16"/>
                    <a:gd name="T50" fmla="*/ 24 w 24"/>
                    <a:gd name="T51" fmla="*/ 6 h 16"/>
                    <a:gd name="T52" fmla="*/ 23 w 24"/>
                    <a:gd name="T53" fmla="*/ 4 h 16"/>
                    <a:gd name="T54" fmla="*/ 21 w 24"/>
                    <a:gd name="T55" fmla="*/ 2 h 16"/>
                    <a:gd name="T56" fmla="*/ 21 w 24"/>
                    <a:gd name="T57" fmla="*/ 2 h 16"/>
                    <a:gd name="T58" fmla="*/ 20 w 24"/>
                    <a:gd name="T59" fmla="*/ 12 h 16"/>
                    <a:gd name="T60" fmla="*/ 20 w 24"/>
                    <a:gd name="T61" fmla="*/ 12 h 16"/>
                    <a:gd name="T62" fmla="*/ 16 w 24"/>
                    <a:gd name="T63" fmla="*/ 13 h 16"/>
                    <a:gd name="T64" fmla="*/ 11 w 24"/>
                    <a:gd name="T65" fmla="*/ 13 h 16"/>
                    <a:gd name="T66" fmla="*/ 7 w 24"/>
                    <a:gd name="T67" fmla="*/ 13 h 16"/>
                    <a:gd name="T68" fmla="*/ 3 w 24"/>
                    <a:gd name="T69" fmla="*/ 11 h 16"/>
                    <a:gd name="T70" fmla="*/ 3 w 24"/>
                    <a:gd name="T71" fmla="*/ 11 h 16"/>
                    <a:gd name="T72" fmla="*/ 1 w 24"/>
                    <a:gd name="T73" fmla="*/ 9 h 16"/>
                    <a:gd name="T74" fmla="*/ 0 w 24"/>
                    <a:gd name="T75" fmla="*/ 7 h 16"/>
                    <a:gd name="T76" fmla="*/ 1 w 24"/>
                    <a:gd name="T77" fmla="*/ 4 h 16"/>
                    <a:gd name="T78" fmla="*/ 4 w 24"/>
                    <a:gd name="T79" fmla="*/ 2 h 16"/>
                    <a:gd name="T80" fmla="*/ 4 w 24"/>
                    <a:gd name="T81" fmla="*/ 2 h 16"/>
                    <a:gd name="T82" fmla="*/ 7 w 24"/>
                    <a:gd name="T83" fmla="*/ 1 h 16"/>
                    <a:gd name="T84" fmla="*/ 12 w 24"/>
                    <a:gd name="T85" fmla="*/ 0 h 16"/>
                    <a:gd name="T86" fmla="*/ 16 w 24"/>
                    <a:gd name="T87" fmla="*/ 1 h 16"/>
                    <a:gd name="T88" fmla="*/ 21 w 24"/>
                    <a:gd name="T89" fmla="*/ 2 h 16"/>
                    <a:gd name="T90" fmla="*/ 21 w 24"/>
                    <a:gd name="T91" fmla="*/ 2 h 16"/>
                    <a:gd name="T92" fmla="*/ 23 w 24"/>
                    <a:gd name="T93" fmla="*/ 4 h 16"/>
                    <a:gd name="T94" fmla="*/ 24 w 24"/>
                    <a:gd name="T95" fmla="*/ 7 h 16"/>
                    <a:gd name="T96" fmla="*/ 23 w 24"/>
                    <a:gd name="T97" fmla="*/ 9 h 16"/>
                    <a:gd name="T98" fmla="*/ 20 w 24"/>
                    <a:gd name="T99" fmla="*/ 12 h 16"/>
                    <a:gd name="T100" fmla="*/ 20 w 24"/>
                    <a:gd name="T101" fmla="*/ 1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24" h="16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14" y="0"/>
                      </a:lnTo>
                      <a:lnTo>
                        <a:pt x="8" y="0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0" y="10"/>
                      </a:lnTo>
                      <a:lnTo>
                        <a:pt x="1" y="12"/>
                      </a:lnTo>
                      <a:lnTo>
                        <a:pt x="5" y="15"/>
                      </a:lnTo>
                      <a:lnTo>
                        <a:pt x="5" y="15"/>
                      </a:lnTo>
                      <a:lnTo>
                        <a:pt x="8" y="16"/>
                      </a:lnTo>
                      <a:lnTo>
                        <a:pt x="11" y="16"/>
                      </a:lnTo>
                      <a:lnTo>
                        <a:pt x="15" y="16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3" y="12"/>
                      </a:lnTo>
                      <a:lnTo>
                        <a:pt x="24" y="11"/>
                      </a:lnTo>
                      <a:lnTo>
                        <a:pt x="24" y="8"/>
                      </a:lnTo>
                      <a:lnTo>
                        <a:pt x="24" y="8"/>
                      </a:lnTo>
                      <a:lnTo>
                        <a:pt x="24" y="6"/>
                      </a:lnTo>
                      <a:lnTo>
                        <a:pt x="23" y="4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20" y="12"/>
                      </a:moveTo>
                      <a:lnTo>
                        <a:pt x="20" y="12"/>
                      </a:lnTo>
                      <a:lnTo>
                        <a:pt x="16" y="13"/>
                      </a:lnTo>
                      <a:lnTo>
                        <a:pt x="11" y="13"/>
                      </a:lnTo>
                      <a:lnTo>
                        <a:pt x="7" y="13"/>
                      </a:lnTo>
                      <a:lnTo>
                        <a:pt x="3" y="11"/>
                      </a:lnTo>
                      <a:lnTo>
                        <a:pt x="3" y="11"/>
                      </a:lnTo>
                      <a:lnTo>
                        <a:pt x="1" y="9"/>
                      </a:lnTo>
                      <a:lnTo>
                        <a:pt x="0" y="7"/>
                      </a:lnTo>
                      <a:lnTo>
                        <a:pt x="1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7" y="1"/>
                      </a:lnTo>
                      <a:lnTo>
                        <a:pt x="12" y="0"/>
                      </a:lnTo>
                      <a:lnTo>
                        <a:pt x="16" y="1"/>
                      </a:ln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23" y="4"/>
                      </a:lnTo>
                      <a:lnTo>
                        <a:pt x="24" y="7"/>
                      </a:lnTo>
                      <a:lnTo>
                        <a:pt x="23" y="9"/>
                      </a:lnTo>
                      <a:lnTo>
                        <a:pt x="20" y="12"/>
                      </a:lnTo>
                      <a:lnTo>
                        <a:pt x="20" y="12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05" name="Freeform 116">
                  <a:extLst>
                    <a:ext uri="{FF2B5EF4-FFF2-40B4-BE49-F238E27FC236}">
                      <a16:creationId xmlns:a16="http://schemas.microsoft.com/office/drawing/2014/main" id="{41DA139B-3F83-1BAF-7CB6-BA339A1DEE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3" y="2074"/>
                  <a:ext cx="2" cy="2"/>
                </a:xfrm>
                <a:custGeom>
                  <a:avLst/>
                  <a:gdLst>
                    <a:gd name="T0" fmla="*/ 1 w 5"/>
                    <a:gd name="T1" fmla="*/ 0 h 6"/>
                    <a:gd name="T2" fmla="*/ 1 w 5"/>
                    <a:gd name="T3" fmla="*/ 0 h 6"/>
                    <a:gd name="T4" fmla="*/ 0 w 5"/>
                    <a:gd name="T5" fmla="*/ 1 h 6"/>
                    <a:gd name="T6" fmla="*/ 1 w 5"/>
                    <a:gd name="T7" fmla="*/ 6 h 6"/>
                    <a:gd name="T8" fmla="*/ 1 w 5"/>
                    <a:gd name="T9" fmla="*/ 6 h 6"/>
                    <a:gd name="T10" fmla="*/ 5 w 5"/>
                    <a:gd name="T11" fmla="*/ 5 h 6"/>
                    <a:gd name="T12" fmla="*/ 1 w 5"/>
                    <a:gd name="T13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" h="6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1" y="6"/>
                      </a:lnTo>
                      <a:lnTo>
                        <a:pt x="1" y="6"/>
                      </a:lnTo>
                      <a:lnTo>
                        <a:pt x="5" y="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06" name="Freeform 117">
                  <a:extLst>
                    <a:ext uri="{FF2B5EF4-FFF2-40B4-BE49-F238E27FC236}">
                      <a16:creationId xmlns:a16="http://schemas.microsoft.com/office/drawing/2014/main" id="{BB88DB7F-5B1A-FA11-6CEA-A4FF208042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8" y="2079"/>
                  <a:ext cx="188" cy="125"/>
                </a:xfrm>
                <a:custGeom>
                  <a:avLst/>
                  <a:gdLst>
                    <a:gd name="T0" fmla="*/ 3 w 563"/>
                    <a:gd name="T1" fmla="*/ 374 h 374"/>
                    <a:gd name="T2" fmla="*/ 3 w 563"/>
                    <a:gd name="T3" fmla="*/ 374 h 374"/>
                    <a:gd name="T4" fmla="*/ 5 w 563"/>
                    <a:gd name="T5" fmla="*/ 373 h 374"/>
                    <a:gd name="T6" fmla="*/ 562 w 563"/>
                    <a:gd name="T7" fmla="*/ 5 h 374"/>
                    <a:gd name="T8" fmla="*/ 562 w 563"/>
                    <a:gd name="T9" fmla="*/ 5 h 374"/>
                    <a:gd name="T10" fmla="*/ 563 w 563"/>
                    <a:gd name="T11" fmla="*/ 3 h 374"/>
                    <a:gd name="T12" fmla="*/ 563 w 563"/>
                    <a:gd name="T13" fmla="*/ 1 h 374"/>
                    <a:gd name="T14" fmla="*/ 563 w 563"/>
                    <a:gd name="T15" fmla="*/ 1 h 374"/>
                    <a:gd name="T16" fmla="*/ 561 w 563"/>
                    <a:gd name="T17" fmla="*/ 0 h 374"/>
                    <a:gd name="T18" fmla="*/ 559 w 563"/>
                    <a:gd name="T19" fmla="*/ 0 h 374"/>
                    <a:gd name="T20" fmla="*/ 1 w 563"/>
                    <a:gd name="T21" fmla="*/ 368 h 374"/>
                    <a:gd name="T22" fmla="*/ 1 w 563"/>
                    <a:gd name="T23" fmla="*/ 368 h 374"/>
                    <a:gd name="T24" fmla="*/ 0 w 563"/>
                    <a:gd name="T25" fmla="*/ 370 h 374"/>
                    <a:gd name="T26" fmla="*/ 1 w 563"/>
                    <a:gd name="T27" fmla="*/ 372 h 374"/>
                    <a:gd name="T28" fmla="*/ 1 w 563"/>
                    <a:gd name="T29" fmla="*/ 372 h 374"/>
                    <a:gd name="T30" fmla="*/ 2 w 563"/>
                    <a:gd name="T31" fmla="*/ 373 h 374"/>
                    <a:gd name="T32" fmla="*/ 3 w 563"/>
                    <a:gd name="T33" fmla="*/ 374 h 374"/>
                    <a:gd name="T34" fmla="*/ 3 w 563"/>
                    <a:gd name="T35" fmla="*/ 374 h 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3" h="374">
                      <a:moveTo>
                        <a:pt x="3" y="374"/>
                      </a:moveTo>
                      <a:lnTo>
                        <a:pt x="3" y="374"/>
                      </a:lnTo>
                      <a:lnTo>
                        <a:pt x="5" y="373"/>
                      </a:lnTo>
                      <a:lnTo>
                        <a:pt x="562" y="5"/>
                      </a:lnTo>
                      <a:lnTo>
                        <a:pt x="562" y="5"/>
                      </a:lnTo>
                      <a:lnTo>
                        <a:pt x="563" y="3"/>
                      </a:lnTo>
                      <a:lnTo>
                        <a:pt x="563" y="1"/>
                      </a:lnTo>
                      <a:lnTo>
                        <a:pt x="563" y="1"/>
                      </a:lnTo>
                      <a:lnTo>
                        <a:pt x="561" y="0"/>
                      </a:lnTo>
                      <a:lnTo>
                        <a:pt x="559" y="0"/>
                      </a:lnTo>
                      <a:lnTo>
                        <a:pt x="1" y="368"/>
                      </a:lnTo>
                      <a:lnTo>
                        <a:pt x="1" y="368"/>
                      </a:lnTo>
                      <a:lnTo>
                        <a:pt x="0" y="370"/>
                      </a:lnTo>
                      <a:lnTo>
                        <a:pt x="1" y="372"/>
                      </a:lnTo>
                      <a:lnTo>
                        <a:pt x="1" y="372"/>
                      </a:lnTo>
                      <a:lnTo>
                        <a:pt x="2" y="373"/>
                      </a:lnTo>
                      <a:lnTo>
                        <a:pt x="3" y="374"/>
                      </a:lnTo>
                      <a:lnTo>
                        <a:pt x="3" y="374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07" name="Freeform 118">
                  <a:extLst>
                    <a:ext uri="{FF2B5EF4-FFF2-40B4-BE49-F238E27FC236}">
                      <a16:creationId xmlns:a16="http://schemas.microsoft.com/office/drawing/2014/main" id="{83FA115E-6A60-5E9C-2CAD-0E49BF479A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2" y="2072"/>
                  <a:ext cx="221" cy="112"/>
                </a:xfrm>
                <a:custGeom>
                  <a:avLst/>
                  <a:gdLst>
                    <a:gd name="T0" fmla="*/ 3 w 663"/>
                    <a:gd name="T1" fmla="*/ 336 h 336"/>
                    <a:gd name="T2" fmla="*/ 3 w 663"/>
                    <a:gd name="T3" fmla="*/ 336 h 336"/>
                    <a:gd name="T4" fmla="*/ 4 w 663"/>
                    <a:gd name="T5" fmla="*/ 336 h 336"/>
                    <a:gd name="T6" fmla="*/ 661 w 663"/>
                    <a:gd name="T7" fmla="*/ 5 h 336"/>
                    <a:gd name="T8" fmla="*/ 661 w 663"/>
                    <a:gd name="T9" fmla="*/ 5 h 336"/>
                    <a:gd name="T10" fmla="*/ 663 w 663"/>
                    <a:gd name="T11" fmla="*/ 3 h 336"/>
                    <a:gd name="T12" fmla="*/ 663 w 663"/>
                    <a:gd name="T13" fmla="*/ 1 h 336"/>
                    <a:gd name="T14" fmla="*/ 663 w 663"/>
                    <a:gd name="T15" fmla="*/ 1 h 336"/>
                    <a:gd name="T16" fmla="*/ 661 w 663"/>
                    <a:gd name="T17" fmla="*/ 0 h 336"/>
                    <a:gd name="T18" fmla="*/ 659 w 663"/>
                    <a:gd name="T19" fmla="*/ 0 h 336"/>
                    <a:gd name="T20" fmla="*/ 2 w 663"/>
                    <a:gd name="T21" fmla="*/ 330 h 336"/>
                    <a:gd name="T22" fmla="*/ 2 w 663"/>
                    <a:gd name="T23" fmla="*/ 330 h 336"/>
                    <a:gd name="T24" fmla="*/ 0 w 663"/>
                    <a:gd name="T25" fmla="*/ 332 h 336"/>
                    <a:gd name="T26" fmla="*/ 0 w 663"/>
                    <a:gd name="T27" fmla="*/ 334 h 336"/>
                    <a:gd name="T28" fmla="*/ 0 w 663"/>
                    <a:gd name="T29" fmla="*/ 334 h 336"/>
                    <a:gd name="T30" fmla="*/ 1 w 663"/>
                    <a:gd name="T31" fmla="*/ 335 h 336"/>
                    <a:gd name="T32" fmla="*/ 3 w 663"/>
                    <a:gd name="T33" fmla="*/ 336 h 336"/>
                    <a:gd name="T34" fmla="*/ 3 w 663"/>
                    <a:gd name="T35" fmla="*/ 336 h 3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63" h="336">
                      <a:moveTo>
                        <a:pt x="3" y="336"/>
                      </a:moveTo>
                      <a:lnTo>
                        <a:pt x="3" y="336"/>
                      </a:lnTo>
                      <a:lnTo>
                        <a:pt x="4" y="336"/>
                      </a:lnTo>
                      <a:lnTo>
                        <a:pt x="661" y="5"/>
                      </a:lnTo>
                      <a:lnTo>
                        <a:pt x="661" y="5"/>
                      </a:lnTo>
                      <a:lnTo>
                        <a:pt x="663" y="3"/>
                      </a:lnTo>
                      <a:lnTo>
                        <a:pt x="663" y="1"/>
                      </a:lnTo>
                      <a:lnTo>
                        <a:pt x="663" y="1"/>
                      </a:lnTo>
                      <a:lnTo>
                        <a:pt x="661" y="0"/>
                      </a:lnTo>
                      <a:lnTo>
                        <a:pt x="659" y="0"/>
                      </a:lnTo>
                      <a:lnTo>
                        <a:pt x="2" y="330"/>
                      </a:lnTo>
                      <a:lnTo>
                        <a:pt x="2" y="330"/>
                      </a:lnTo>
                      <a:lnTo>
                        <a:pt x="0" y="332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1" y="335"/>
                      </a:lnTo>
                      <a:lnTo>
                        <a:pt x="3" y="336"/>
                      </a:lnTo>
                      <a:lnTo>
                        <a:pt x="3" y="336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08" name="Freeform 119">
                  <a:extLst>
                    <a:ext uri="{FF2B5EF4-FFF2-40B4-BE49-F238E27FC236}">
                      <a16:creationId xmlns:a16="http://schemas.microsoft.com/office/drawing/2014/main" id="{27391869-F413-B621-563B-2C6371EAEB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3" y="2063"/>
                  <a:ext cx="193" cy="94"/>
                </a:xfrm>
                <a:custGeom>
                  <a:avLst/>
                  <a:gdLst>
                    <a:gd name="T0" fmla="*/ 2 w 578"/>
                    <a:gd name="T1" fmla="*/ 284 h 284"/>
                    <a:gd name="T2" fmla="*/ 2 w 578"/>
                    <a:gd name="T3" fmla="*/ 284 h 284"/>
                    <a:gd name="T4" fmla="*/ 4 w 578"/>
                    <a:gd name="T5" fmla="*/ 283 h 284"/>
                    <a:gd name="T6" fmla="*/ 577 w 578"/>
                    <a:gd name="T7" fmla="*/ 5 h 284"/>
                    <a:gd name="T8" fmla="*/ 577 w 578"/>
                    <a:gd name="T9" fmla="*/ 5 h 284"/>
                    <a:gd name="T10" fmla="*/ 578 w 578"/>
                    <a:gd name="T11" fmla="*/ 4 h 284"/>
                    <a:gd name="T12" fmla="*/ 578 w 578"/>
                    <a:gd name="T13" fmla="*/ 2 h 284"/>
                    <a:gd name="T14" fmla="*/ 578 w 578"/>
                    <a:gd name="T15" fmla="*/ 2 h 284"/>
                    <a:gd name="T16" fmla="*/ 576 w 578"/>
                    <a:gd name="T17" fmla="*/ 0 h 284"/>
                    <a:gd name="T18" fmla="*/ 574 w 578"/>
                    <a:gd name="T19" fmla="*/ 0 h 284"/>
                    <a:gd name="T20" fmla="*/ 1 w 578"/>
                    <a:gd name="T21" fmla="*/ 278 h 284"/>
                    <a:gd name="T22" fmla="*/ 1 w 578"/>
                    <a:gd name="T23" fmla="*/ 278 h 284"/>
                    <a:gd name="T24" fmla="*/ 0 w 578"/>
                    <a:gd name="T25" fmla="*/ 280 h 284"/>
                    <a:gd name="T26" fmla="*/ 0 w 578"/>
                    <a:gd name="T27" fmla="*/ 282 h 284"/>
                    <a:gd name="T28" fmla="*/ 0 w 578"/>
                    <a:gd name="T29" fmla="*/ 282 h 284"/>
                    <a:gd name="T30" fmla="*/ 1 w 578"/>
                    <a:gd name="T31" fmla="*/ 283 h 284"/>
                    <a:gd name="T32" fmla="*/ 2 w 578"/>
                    <a:gd name="T33" fmla="*/ 284 h 284"/>
                    <a:gd name="T34" fmla="*/ 2 w 578"/>
                    <a:gd name="T35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78" h="284">
                      <a:moveTo>
                        <a:pt x="2" y="284"/>
                      </a:moveTo>
                      <a:lnTo>
                        <a:pt x="2" y="284"/>
                      </a:lnTo>
                      <a:lnTo>
                        <a:pt x="4" y="283"/>
                      </a:lnTo>
                      <a:lnTo>
                        <a:pt x="577" y="5"/>
                      </a:lnTo>
                      <a:lnTo>
                        <a:pt x="577" y="5"/>
                      </a:lnTo>
                      <a:lnTo>
                        <a:pt x="578" y="4"/>
                      </a:lnTo>
                      <a:lnTo>
                        <a:pt x="578" y="2"/>
                      </a:lnTo>
                      <a:lnTo>
                        <a:pt x="578" y="2"/>
                      </a:lnTo>
                      <a:lnTo>
                        <a:pt x="576" y="0"/>
                      </a:lnTo>
                      <a:lnTo>
                        <a:pt x="574" y="0"/>
                      </a:lnTo>
                      <a:lnTo>
                        <a:pt x="1" y="278"/>
                      </a:lnTo>
                      <a:lnTo>
                        <a:pt x="1" y="278"/>
                      </a:lnTo>
                      <a:lnTo>
                        <a:pt x="0" y="280"/>
                      </a:lnTo>
                      <a:lnTo>
                        <a:pt x="0" y="282"/>
                      </a:lnTo>
                      <a:lnTo>
                        <a:pt x="0" y="282"/>
                      </a:lnTo>
                      <a:lnTo>
                        <a:pt x="1" y="283"/>
                      </a:lnTo>
                      <a:lnTo>
                        <a:pt x="2" y="284"/>
                      </a:lnTo>
                      <a:lnTo>
                        <a:pt x="2" y="284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09" name="Freeform 120">
                  <a:extLst>
                    <a:ext uri="{FF2B5EF4-FFF2-40B4-BE49-F238E27FC236}">
                      <a16:creationId xmlns:a16="http://schemas.microsoft.com/office/drawing/2014/main" id="{E4234003-CAD5-F993-9BD9-E4EEB9C63A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2" y="2055"/>
                  <a:ext cx="221" cy="80"/>
                </a:xfrm>
                <a:custGeom>
                  <a:avLst/>
                  <a:gdLst>
                    <a:gd name="T0" fmla="*/ 3 w 663"/>
                    <a:gd name="T1" fmla="*/ 239 h 239"/>
                    <a:gd name="T2" fmla="*/ 3 w 663"/>
                    <a:gd name="T3" fmla="*/ 239 h 239"/>
                    <a:gd name="T4" fmla="*/ 4 w 663"/>
                    <a:gd name="T5" fmla="*/ 239 h 239"/>
                    <a:gd name="T6" fmla="*/ 661 w 663"/>
                    <a:gd name="T7" fmla="*/ 6 h 239"/>
                    <a:gd name="T8" fmla="*/ 661 w 663"/>
                    <a:gd name="T9" fmla="*/ 6 h 239"/>
                    <a:gd name="T10" fmla="*/ 663 w 663"/>
                    <a:gd name="T11" fmla="*/ 4 h 239"/>
                    <a:gd name="T12" fmla="*/ 663 w 663"/>
                    <a:gd name="T13" fmla="*/ 2 h 239"/>
                    <a:gd name="T14" fmla="*/ 663 w 663"/>
                    <a:gd name="T15" fmla="*/ 2 h 239"/>
                    <a:gd name="T16" fmla="*/ 661 w 663"/>
                    <a:gd name="T17" fmla="*/ 0 h 239"/>
                    <a:gd name="T18" fmla="*/ 659 w 663"/>
                    <a:gd name="T19" fmla="*/ 0 h 239"/>
                    <a:gd name="T20" fmla="*/ 2 w 663"/>
                    <a:gd name="T21" fmla="*/ 232 h 239"/>
                    <a:gd name="T22" fmla="*/ 2 w 663"/>
                    <a:gd name="T23" fmla="*/ 232 h 239"/>
                    <a:gd name="T24" fmla="*/ 0 w 663"/>
                    <a:gd name="T25" fmla="*/ 234 h 239"/>
                    <a:gd name="T26" fmla="*/ 0 w 663"/>
                    <a:gd name="T27" fmla="*/ 237 h 239"/>
                    <a:gd name="T28" fmla="*/ 0 w 663"/>
                    <a:gd name="T29" fmla="*/ 237 h 239"/>
                    <a:gd name="T30" fmla="*/ 1 w 663"/>
                    <a:gd name="T31" fmla="*/ 238 h 239"/>
                    <a:gd name="T32" fmla="*/ 3 w 663"/>
                    <a:gd name="T33" fmla="*/ 239 h 239"/>
                    <a:gd name="T34" fmla="*/ 3 w 663"/>
                    <a:gd name="T35" fmla="*/ 239 h 2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63" h="239">
                      <a:moveTo>
                        <a:pt x="3" y="239"/>
                      </a:moveTo>
                      <a:lnTo>
                        <a:pt x="3" y="239"/>
                      </a:lnTo>
                      <a:lnTo>
                        <a:pt x="4" y="239"/>
                      </a:lnTo>
                      <a:lnTo>
                        <a:pt x="661" y="6"/>
                      </a:lnTo>
                      <a:lnTo>
                        <a:pt x="661" y="6"/>
                      </a:lnTo>
                      <a:lnTo>
                        <a:pt x="663" y="4"/>
                      </a:lnTo>
                      <a:lnTo>
                        <a:pt x="663" y="2"/>
                      </a:lnTo>
                      <a:lnTo>
                        <a:pt x="663" y="2"/>
                      </a:lnTo>
                      <a:lnTo>
                        <a:pt x="661" y="0"/>
                      </a:lnTo>
                      <a:lnTo>
                        <a:pt x="659" y="0"/>
                      </a:lnTo>
                      <a:lnTo>
                        <a:pt x="2" y="232"/>
                      </a:lnTo>
                      <a:lnTo>
                        <a:pt x="2" y="232"/>
                      </a:lnTo>
                      <a:lnTo>
                        <a:pt x="0" y="234"/>
                      </a:lnTo>
                      <a:lnTo>
                        <a:pt x="0" y="237"/>
                      </a:lnTo>
                      <a:lnTo>
                        <a:pt x="0" y="237"/>
                      </a:lnTo>
                      <a:lnTo>
                        <a:pt x="1" y="238"/>
                      </a:lnTo>
                      <a:lnTo>
                        <a:pt x="3" y="239"/>
                      </a:lnTo>
                      <a:lnTo>
                        <a:pt x="3" y="239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10" name="Freeform 121">
                  <a:extLst>
                    <a:ext uri="{FF2B5EF4-FFF2-40B4-BE49-F238E27FC236}">
                      <a16:creationId xmlns:a16="http://schemas.microsoft.com/office/drawing/2014/main" id="{041415EA-EF9E-B59E-3F4B-FC8B7DD4261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91" y="2055"/>
                  <a:ext cx="15" cy="26"/>
                </a:xfrm>
                <a:custGeom>
                  <a:avLst/>
                  <a:gdLst>
                    <a:gd name="T0" fmla="*/ 40 w 44"/>
                    <a:gd name="T1" fmla="*/ 76 h 76"/>
                    <a:gd name="T2" fmla="*/ 2 w 44"/>
                    <a:gd name="T3" fmla="*/ 54 h 76"/>
                    <a:gd name="T4" fmla="*/ 2 w 44"/>
                    <a:gd name="T5" fmla="*/ 54 h 76"/>
                    <a:gd name="T6" fmla="*/ 0 w 44"/>
                    <a:gd name="T7" fmla="*/ 53 h 76"/>
                    <a:gd name="T8" fmla="*/ 0 w 44"/>
                    <a:gd name="T9" fmla="*/ 52 h 76"/>
                    <a:gd name="T10" fmla="*/ 0 w 44"/>
                    <a:gd name="T11" fmla="*/ 3 h 76"/>
                    <a:gd name="T12" fmla="*/ 0 w 44"/>
                    <a:gd name="T13" fmla="*/ 3 h 76"/>
                    <a:gd name="T14" fmla="*/ 0 w 44"/>
                    <a:gd name="T15" fmla="*/ 2 h 76"/>
                    <a:gd name="T16" fmla="*/ 2 w 44"/>
                    <a:gd name="T17" fmla="*/ 0 h 76"/>
                    <a:gd name="T18" fmla="*/ 2 w 44"/>
                    <a:gd name="T19" fmla="*/ 0 h 76"/>
                    <a:gd name="T20" fmla="*/ 3 w 44"/>
                    <a:gd name="T21" fmla="*/ 0 h 76"/>
                    <a:gd name="T22" fmla="*/ 4 w 44"/>
                    <a:gd name="T23" fmla="*/ 0 h 76"/>
                    <a:gd name="T24" fmla="*/ 43 w 44"/>
                    <a:gd name="T25" fmla="*/ 22 h 76"/>
                    <a:gd name="T26" fmla="*/ 43 w 44"/>
                    <a:gd name="T27" fmla="*/ 22 h 76"/>
                    <a:gd name="T28" fmla="*/ 44 w 44"/>
                    <a:gd name="T29" fmla="*/ 23 h 76"/>
                    <a:gd name="T30" fmla="*/ 44 w 44"/>
                    <a:gd name="T31" fmla="*/ 25 h 76"/>
                    <a:gd name="T32" fmla="*/ 44 w 44"/>
                    <a:gd name="T33" fmla="*/ 74 h 76"/>
                    <a:gd name="T34" fmla="*/ 44 w 44"/>
                    <a:gd name="T35" fmla="*/ 74 h 76"/>
                    <a:gd name="T36" fmla="*/ 44 w 44"/>
                    <a:gd name="T37" fmla="*/ 75 h 76"/>
                    <a:gd name="T38" fmla="*/ 43 w 44"/>
                    <a:gd name="T39" fmla="*/ 76 h 76"/>
                    <a:gd name="T40" fmla="*/ 43 w 44"/>
                    <a:gd name="T41" fmla="*/ 76 h 76"/>
                    <a:gd name="T42" fmla="*/ 41 w 44"/>
                    <a:gd name="T43" fmla="*/ 76 h 76"/>
                    <a:gd name="T44" fmla="*/ 41 w 44"/>
                    <a:gd name="T45" fmla="*/ 76 h 76"/>
                    <a:gd name="T46" fmla="*/ 40 w 44"/>
                    <a:gd name="T47" fmla="*/ 76 h 76"/>
                    <a:gd name="T48" fmla="*/ 40 w 44"/>
                    <a:gd name="T49" fmla="*/ 76 h 76"/>
                    <a:gd name="T50" fmla="*/ 6 w 44"/>
                    <a:gd name="T51" fmla="*/ 8 h 76"/>
                    <a:gd name="T52" fmla="*/ 6 w 44"/>
                    <a:gd name="T53" fmla="*/ 50 h 76"/>
                    <a:gd name="T54" fmla="*/ 37 w 44"/>
                    <a:gd name="T55" fmla="*/ 67 h 76"/>
                    <a:gd name="T56" fmla="*/ 37 w 44"/>
                    <a:gd name="T57" fmla="*/ 27 h 76"/>
                    <a:gd name="T58" fmla="*/ 6 w 44"/>
                    <a:gd name="T59" fmla="*/ 8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44" h="76">
                      <a:moveTo>
                        <a:pt x="40" y="76"/>
                      </a:moveTo>
                      <a:lnTo>
                        <a:pt x="2" y="54"/>
                      </a:lnTo>
                      <a:lnTo>
                        <a:pt x="2" y="54"/>
                      </a:lnTo>
                      <a:lnTo>
                        <a:pt x="0" y="53"/>
                      </a:lnTo>
                      <a:lnTo>
                        <a:pt x="0" y="52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43" y="22"/>
                      </a:lnTo>
                      <a:lnTo>
                        <a:pt x="43" y="22"/>
                      </a:lnTo>
                      <a:lnTo>
                        <a:pt x="44" y="23"/>
                      </a:lnTo>
                      <a:lnTo>
                        <a:pt x="44" y="25"/>
                      </a:lnTo>
                      <a:lnTo>
                        <a:pt x="44" y="74"/>
                      </a:lnTo>
                      <a:lnTo>
                        <a:pt x="44" y="74"/>
                      </a:lnTo>
                      <a:lnTo>
                        <a:pt x="44" y="75"/>
                      </a:lnTo>
                      <a:lnTo>
                        <a:pt x="43" y="76"/>
                      </a:lnTo>
                      <a:lnTo>
                        <a:pt x="43" y="76"/>
                      </a:lnTo>
                      <a:lnTo>
                        <a:pt x="41" y="76"/>
                      </a:lnTo>
                      <a:lnTo>
                        <a:pt x="41" y="76"/>
                      </a:lnTo>
                      <a:lnTo>
                        <a:pt x="40" y="76"/>
                      </a:lnTo>
                      <a:lnTo>
                        <a:pt x="40" y="76"/>
                      </a:lnTo>
                      <a:close/>
                      <a:moveTo>
                        <a:pt x="6" y="8"/>
                      </a:moveTo>
                      <a:lnTo>
                        <a:pt x="6" y="50"/>
                      </a:lnTo>
                      <a:lnTo>
                        <a:pt x="37" y="67"/>
                      </a:lnTo>
                      <a:lnTo>
                        <a:pt x="37" y="27"/>
                      </a:lnTo>
                      <a:lnTo>
                        <a:pt x="6" y="8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11" name="Freeform 122">
                  <a:extLst>
                    <a:ext uri="{FF2B5EF4-FFF2-40B4-BE49-F238E27FC236}">
                      <a16:creationId xmlns:a16="http://schemas.microsoft.com/office/drawing/2014/main" id="{2F632AFC-5C95-DEDC-C356-0BEA84ACE78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01" y="2089"/>
                  <a:ext cx="24" cy="44"/>
                </a:xfrm>
                <a:custGeom>
                  <a:avLst/>
                  <a:gdLst>
                    <a:gd name="T0" fmla="*/ 69 w 73"/>
                    <a:gd name="T1" fmla="*/ 132 h 132"/>
                    <a:gd name="T2" fmla="*/ 1 w 73"/>
                    <a:gd name="T3" fmla="*/ 94 h 132"/>
                    <a:gd name="T4" fmla="*/ 1 w 73"/>
                    <a:gd name="T5" fmla="*/ 94 h 132"/>
                    <a:gd name="T6" fmla="*/ 0 w 73"/>
                    <a:gd name="T7" fmla="*/ 93 h 132"/>
                    <a:gd name="T8" fmla="*/ 0 w 73"/>
                    <a:gd name="T9" fmla="*/ 91 h 132"/>
                    <a:gd name="T10" fmla="*/ 0 w 73"/>
                    <a:gd name="T11" fmla="*/ 3 h 132"/>
                    <a:gd name="T12" fmla="*/ 0 w 73"/>
                    <a:gd name="T13" fmla="*/ 3 h 132"/>
                    <a:gd name="T14" fmla="*/ 0 w 73"/>
                    <a:gd name="T15" fmla="*/ 1 h 132"/>
                    <a:gd name="T16" fmla="*/ 1 w 73"/>
                    <a:gd name="T17" fmla="*/ 0 h 132"/>
                    <a:gd name="T18" fmla="*/ 1 w 73"/>
                    <a:gd name="T19" fmla="*/ 0 h 132"/>
                    <a:gd name="T20" fmla="*/ 4 w 73"/>
                    <a:gd name="T21" fmla="*/ 0 h 132"/>
                    <a:gd name="T22" fmla="*/ 5 w 73"/>
                    <a:gd name="T23" fmla="*/ 0 h 132"/>
                    <a:gd name="T24" fmla="*/ 72 w 73"/>
                    <a:gd name="T25" fmla="*/ 38 h 132"/>
                    <a:gd name="T26" fmla="*/ 72 w 73"/>
                    <a:gd name="T27" fmla="*/ 38 h 132"/>
                    <a:gd name="T28" fmla="*/ 73 w 73"/>
                    <a:gd name="T29" fmla="*/ 39 h 132"/>
                    <a:gd name="T30" fmla="*/ 73 w 73"/>
                    <a:gd name="T31" fmla="*/ 40 h 132"/>
                    <a:gd name="T32" fmla="*/ 73 w 73"/>
                    <a:gd name="T33" fmla="*/ 130 h 132"/>
                    <a:gd name="T34" fmla="*/ 73 w 73"/>
                    <a:gd name="T35" fmla="*/ 130 h 132"/>
                    <a:gd name="T36" fmla="*/ 73 w 73"/>
                    <a:gd name="T37" fmla="*/ 131 h 132"/>
                    <a:gd name="T38" fmla="*/ 72 w 73"/>
                    <a:gd name="T39" fmla="*/ 132 h 132"/>
                    <a:gd name="T40" fmla="*/ 72 w 73"/>
                    <a:gd name="T41" fmla="*/ 132 h 132"/>
                    <a:gd name="T42" fmla="*/ 70 w 73"/>
                    <a:gd name="T43" fmla="*/ 132 h 132"/>
                    <a:gd name="T44" fmla="*/ 70 w 73"/>
                    <a:gd name="T45" fmla="*/ 132 h 132"/>
                    <a:gd name="T46" fmla="*/ 69 w 73"/>
                    <a:gd name="T47" fmla="*/ 132 h 132"/>
                    <a:gd name="T48" fmla="*/ 69 w 73"/>
                    <a:gd name="T49" fmla="*/ 132 h 132"/>
                    <a:gd name="T50" fmla="*/ 7 w 73"/>
                    <a:gd name="T51" fmla="*/ 8 h 132"/>
                    <a:gd name="T52" fmla="*/ 7 w 73"/>
                    <a:gd name="T53" fmla="*/ 90 h 132"/>
                    <a:gd name="T54" fmla="*/ 67 w 73"/>
                    <a:gd name="T55" fmla="*/ 125 h 132"/>
                    <a:gd name="T56" fmla="*/ 67 w 73"/>
                    <a:gd name="T57" fmla="*/ 42 h 132"/>
                    <a:gd name="T58" fmla="*/ 7 w 73"/>
                    <a:gd name="T59" fmla="*/ 8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73" h="132">
                      <a:moveTo>
                        <a:pt x="69" y="132"/>
                      </a:moveTo>
                      <a:lnTo>
                        <a:pt x="1" y="94"/>
                      </a:lnTo>
                      <a:lnTo>
                        <a:pt x="1" y="94"/>
                      </a:lnTo>
                      <a:lnTo>
                        <a:pt x="0" y="93"/>
                      </a:lnTo>
                      <a:lnTo>
                        <a:pt x="0" y="91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0" y="1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72" y="38"/>
                      </a:lnTo>
                      <a:lnTo>
                        <a:pt x="72" y="38"/>
                      </a:lnTo>
                      <a:lnTo>
                        <a:pt x="73" y="39"/>
                      </a:lnTo>
                      <a:lnTo>
                        <a:pt x="73" y="40"/>
                      </a:lnTo>
                      <a:lnTo>
                        <a:pt x="73" y="130"/>
                      </a:lnTo>
                      <a:lnTo>
                        <a:pt x="73" y="130"/>
                      </a:lnTo>
                      <a:lnTo>
                        <a:pt x="73" y="131"/>
                      </a:lnTo>
                      <a:lnTo>
                        <a:pt x="72" y="132"/>
                      </a:lnTo>
                      <a:lnTo>
                        <a:pt x="72" y="132"/>
                      </a:lnTo>
                      <a:lnTo>
                        <a:pt x="70" y="132"/>
                      </a:lnTo>
                      <a:lnTo>
                        <a:pt x="70" y="132"/>
                      </a:lnTo>
                      <a:lnTo>
                        <a:pt x="69" y="132"/>
                      </a:lnTo>
                      <a:lnTo>
                        <a:pt x="69" y="132"/>
                      </a:lnTo>
                      <a:close/>
                      <a:moveTo>
                        <a:pt x="7" y="8"/>
                      </a:moveTo>
                      <a:lnTo>
                        <a:pt x="7" y="90"/>
                      </a:lnTo>
                      <a:lnTo>
                        <a:pt x="67" y="125"/>
                      </a:lnTo>
                      <a:lnTo>
                        <a:pt x="67" y="42"/>
                      </a:lnTo>
                      <a:lnTo>
                        <a:pt x="7" y="8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12" name="Freeform 123">
                  <a:extLst>
                    <a:ext uri="{FF2B5EF4-FFF2-40B4-BE49-F238E27FC236}">
                      <a16:creationId xmlns:a16="http://schemas.microsoft.com/office/drawing/2014/main" id="{A7C155D2-1DA6-128F-F9A4-3E6C93B8BC6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22" y="2115"/>
                  <a:ext cx="37" cy="63"/>
                </a:xfrm>
                <a:custGeom>
                  <a:avLst/>
                  <a:gdLst>
                    <a:gd name="T0" fmla="*/ 106 w 111"/>
                    <a:gd name="T1" fmla="*/ 187 h 188"/>
                    <a:gd name="T2" fmla="*/ 2 w 111"/>
                    <a:gd name="T3" fmla="*/ 127 h 188"/>
                    <a:gd name="T4" fmla="*/ 2 w 111"/>
                    <a:gd name="T5" fmla="*/ 127 h 188"/>
                    <a:gd name="T6" fmla="*/ 0 w 111"/>
                    <a:gd name="T7" fmla="*/ 126 h 188"/>
                    <a:gd name="T8" fmla="*/ 0 w 111"/>
                    <a:gd name="T9" fmla="*/ 125 h 188"/>
                    <a:gd name="T10" fmla="*/ 0 w 111"/>
                    <a:gd name="T11" fmla="*/ 4 h 188"/>
                    <a:gd name="T12" fmla="*/ 0 w 111"/>
                    <a:gd name="T13" fmla="*/ 4 h 188"/>
                    <a:gd name="T14" fmla="*/ 0 w 111"/>
                    <a:gd name="T15" fmla="*/ 3 h 188"/>
                    <a:gd name="T16" fmla="*/ 2 w 111"/>
                    <a:gd name="T17" fmla="*/ 1 h 188"/>
                    <a:gd name="T18" fmla="*/ 2 w 111"/>
                    <a:gd name="T19" fmla="*/ 1 h 188"/>
                    <a:gd name="T20" fmla="*/ 3 w 111"/>
                    <a:gd name="T21" fmla="*/ 0 h 188"/>
                    <a:gd name="T22" fmla="*/ 4 w 111"/>
                    <a:gd name="T23" fmla="*/ 1 h 188"/>
                    <a:gd name="T24" fmla="*/ 109 w 111"/>
                    <a:gd name="T25" fmla="*/ 60 h 188"/>
                    <a:gd name="T26" fmla="*/ 109 w 111"/>
                    <a:gd name="T27" fmla="*/ 60 h 188"/>
                    <a:gd name="T28" fmla="*/ 110 w 111"/>
                    <a:gd name="T29" fmla="*/ 61 h 188"/>
                    <a:gd name="T30" fmla="*/ 111 w 111"/>
                    <a:gd name="T31" fmla="*/ 62 h 188"/>
                    <a:gd name="T32" fmla="*/ 111 w 111"/>
                    <a:gd name="T33" fmla="*/ 185 h 188"/>
                    <a:gd name="T34" fmla="*/ 111 w 111"/>
                    <a:gd name="T35" fmla="*/ 185 h 188"/>
                    <a:gd name="T36" fmla="*/ 110 w 111"/>
                    <a:gd name="T37" fmla="*/ 186 h 188"/>
                    <a:gd name="T38" fmla="*/ 109 w 111"/>
                    <a:gd name="T39" fmla="*/ 187 h 188"/>
                    <a:gd name="T40" fmla="*/ 109 w 111"/>
                    <a:gd name="T41" fmla="*/ 187 h 188"/>
                    <a:gd name="T42" fmla="*/ 108 w 111"/>
                    <a:gd name="T43" fmla="*/ 188 h 188"/>
                    <a:gd name="T44" fmla="*/ 108 w 111"/>
                    <a:gd name="T45" fmla="*/ 188 h 188"/>
                    <a:gd name="T46" fmla="*/ 106 w 111"/>
                    <a:gd name="T47" fmla="*/ 187 h 188"/>
                    <a:gd name="T48" fmla="*/ 106 w 111"/>
                    <a:gd name="T49" fmla="*/ 187 h 188"/>
                    <a:gd name="T50" fmla="*/ 6 w 111"/>
                    <a:gd name="T51" fmla="*/ 9 h 188"/>
                    <a:gd name="T52" fmla="*/ 6 w 111"/>
                    <a:gd name="T53" fmla="*/ 123 h 188"/>
                    <a:gd name="T54" fmla="*/ 105 w 111"/>
                    <a:gd name="T55" fmla="*/ 180 h 188"/>
                    <a:gd name="T56" fmla="*/ 105 w 111"/>
                    <a:gd name="T57" fmla="*/ 64 h 188"/>
                    <a:gd name="T58" fmla="*/ 6 w 111"/>
                    <a:gd name="T59" fmla="*/ 9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11" h="188">
                      <a:moveTo>
                        <a:pt x="106" y="187"/>
                      </a:moveTo>
                      <a:lnTo>
                        <a:pt x="2" y="127"/>
                      </a:lnTo>
                      <a:lnTo>
                        <a:pt x="2" y="127"/>
                      </a:lnTo>
                      <a:lnTo>
                        <a:pt x="0" y="126"/>
                      </a:lnTo>
                      <a:lnTo>
                        <a:pt x="0" y="125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2" y="1"/>
                      </a:lnTo>
                      <a:lnTo>
                        <a:pt x="3" y="0"/>
                      </a:lnTo>
                      <a:lnTo>
                        <a:pt x="4" y="1"/>
                      </a:lnTo>
                      <a:lnTo>
                        <a:pt x="109" y="60"/>
                      </a:lnTo>
                      <a:lnTo>
                        <a:pt x="109" y="60"/>
                      </a:lnTo>
                      <a:lnTo>
                        <a:pt x="110" y="61"/>
                      </a:lnTo>
                      <a:lnTo>
                        <a:pt x="111" y="62"/>
                      </a:lnTo>
                      <a:lnTo>
                        <a:pt x="111" y="185"/>
                      </a:lnTo>
                      <a:lnTo>
                        <a:pt x="111" y="185"/>
                      </a:lnTo>
                      <a:lnTo>
                        <a:pt x="110" y="186"/>
                      </a:lnTo>
                      <a:lnTo>
                        <a:pt x="109" y="187"/>
                      </a:lnTo>
                      <a:lnTo>
                        <a:pt x="109" y="187"/>
                      </a:lnTo>
                      <a:lnTo>
                        <a:pt x="108" y="188"/>
                      </a:lnTo>
                      <a:lnTo>
                        <a:pt x="108" y="188"/>
                      </a:lnTo>
                      <a:lnTo>
                        <a:pt x="106" y="187"/>
                      </a:lnTo>
                      <a:lnTo>
                        <a:pt x="106" y="187"/>
                      </a:lnTo>
                      <a:close/>
                      <a:moveTo>
                        <a:pt x="6" y="9"/>
                      </a:moveTo>
                      <a:lnTo>
                        <a:pt x="6" y="123"/>
                      </a:lnTo>
                      <a:lnTo>
                        <a:pt x="105" y="180"/>
                      </a:lnTo>
                      <a:lnTo>
                        <a:pt x="105" y="64"/>
                      </a:lnTo>
                      <a:lnTo>
                        <a:pt x="6" y="9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13" name="Freeform 124">
                  <a:extLst>
                    <a:ext uri="{FF2B5EF4-FFF2-40B4-BE49-F238E27FC236}">
                      <a16:creationId xmlns:a16="http://schemas.microsoft.com/office/drawing/2014/main" id="{FD2566F3-FC80-372E-1902-7C9AD0AC52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9" y="2064"/>
                  <a:ext cx="187" cy="139"/>
                </a:xfrm>
                <a:custGeom>
                  <a:avLst/>
                  <a:gdLst>
                    <a:gd name="T0" fmla="*/ 2 w 561"/>
                    <a:gd name="T1" fmla="*/ 419 h 419"/>
                    <a:gd name="T2" fmla="*/ 2 w 561"/>
                    <a:gd name="T3" fmla="*/ 419 h 419"/>
                    <a:gd name="T4" fmla="*/ 4 w 561"/>
                    <a:gd name="T5" fmla="*/ 418 h 419"/>
                    <a:gd name="T6" fmla="*/ 120 w 561"/>
                    <a:gd name="T7" fmla="*/ 218 h 419"/>
                    <a:gd name="T8" fmla="*/ 317 w 561"/>
                    <a:gd name="T9" fmla="*/ 210 h 419"/>
                    <a:gd name="T10" fmla="*/ 317 w 561"/>
                    <a:gd name="T11" fmla="*/ 210 h 419"/>
                    <a:gd name="T12" fmla="*/ 318 w 561"/>
                    <a:gd name="T13" fmla="*/ 209 h 419"/>
                    <a:gd name="T14" fmla="*/ 561 w 561"/>
                    <a:gd name="T15" fmla="*/ 4 h 419"/>
                    <a:gd name="T16" fmla="*/ 561 w 561"/>
                    <a:gd name="T17" fmla="*/ 4 h 419"/>
                    <a:gd name="T18" fmla="*/ 561 w 561"/>
                    <a:gd name="T19" fmla="*/ 2 h 419"/>
                    <a:gd name="T20" fmla="*/ 561 w 561"/>
                    <a:gd name="T21" fmla="*/ 1 h 419"/>
                    <a:gd name="T22" fmla="*/ 561 w 561"/>
                    <a:gd name="T23" fmla="*/ 1 h 419"/>
                    <a:gd name="T24" fmla="*/ 559 w 561"/>
                    <a:gd name="T25" fmla="*/ 0 h 419"/>
                    <a:gd name="T26" fmla="*/ 558 w 561"/>
                    <a:gd name="T27" fmla="*/ 1 h 419"/>
                    <a:gd name="T28" fmla="*/ 316 w 561"/>
                    <a:gd name="T29" fmla="*/ 206 h 419"/>
                    <a:gd name="T30" fmla="*/ 119 w 561"/>
                    <a:gd name="T31" fmla="*/ 214 h 419"/>
                    <a:gd name="T32" fmla="*/ 119 w 561"/>
                    <a:gd name="T33" fmla="*/ 214 h 419"/>
                    <a:gd name="T34" fmla="*/ 117 w 561"/>
                    <a:gd name="T35" fmla="*/ 215 h 419"/>
                    <a:gd name="T36" fmla="*/ 0 w 561"/>
                    <a:gd name="T37" fmla="*/ 416 h 419"/>
                    <a:gd name="T38" fmla="*/ 0 w 561"/>
                    <a:gd name="T39" fmla="*/ 416 h 419"/>
                    <a:gd name="T40" fmla="*/ 0 w 561"/>
                    <a:gd name="T41" fmla="*/ 417 h 419"/>
                    <a:gd name="T42" fmla="*/ 1 w 561"/>
                    <a:gd name="T43" fmla="*/ 418 h 419"/>
                    <a:gd name="T44" fmla="*/ 1 w 561"/>
                    <a:gd name="T45" fmla="*/ 418 h 419"/>
                    <a:gd name="T46" fmla="*/ 2 w 561"/>
                    <a:gd name="T47" fmla="*/ 419 h 419"/>
                    <a:gd name="T48" fmla="*/ 2 w 561"/>
                    <a:gd name="T49" fmla="*/ 419 h 4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561" h="419">
                      <a:moveTo>
                        <a:pt x="2" y="419"/>
                      </a:moveTo>
                      <a:lnTo>
                        <a:pt x="2" y="419"/>
                      </a:lnTo>
                      <a:lnTo>
                        <a:pt x="4" y="418"/>
                      </a:lnTo>
                      <a:lnTo>
                        <a:pt x="120" y="218"/>
                      </a:lnTo>
                      <a:lnTo>
                        <a:pt x="317" y="210"/>
                      </a:lnTo>
                      <a:lnTo>
                        <a:pt x="317" y="210"/>
                      </a:lnTo>
                      <a:lnTo>
                        <a:pt x="318" y="209"/>
                      </a:lnTo>
                      <a:lnTo>
                        <a:pt x="561" y="4"/>
                      </a:lnTo>
                      <a:lnTo>
                        <a:pt x="561" y="4"/>
                      </a:lnTo>
                      <a:lnTo>
                        <a:pt x="561" y="2"/>
                      </a:lnTo>
                      <a:lnTo>
                        <a:pt x="561" y="1"/>
                      </a:lnTo>
                      <a:lnTo>
                        <a:pt x="561" y="1"/>
                      </a:lnTo>
                      <a:lnTo>
                        <a:pt x="559" y="0"/>
                      </a:lnTo>
                      <a:lnTo>
                        <a:pt x="558" y="1"/>
                      </a:lnTo>
                      <a:lnTo>
                        <a:pt x="316" y="206"/>
                      </a:lnTo>
                      <a:lnTo>
                        <a:pt x="119" y="214"/>
                      </a:lnTo>
                      <a:lnTo>
                        <a:pt x="119" y="214"/>
                      </a:lnTo>
                      <a:lnTo>
                        <a:pt x="117" y="215"/>
                      </a:lnTo>
                      <a:lnTo>
                        <a:pt x="0" y="416"/>
                      </a:lnTo>
                      <a:lnTo>
                        <a:pt x="0" y="416"/>
                      </a:lnTo>
                      <a:lnTo>
                        <a:pt x="0" y="417"/>
                      </a:lnTo>
                      <a:lnTo>
                        <a:pt x="1" y="418"/>
                      </a:lnTo>
                      <a:lnTo>
                        <a:pt x="1" y="418"/>
                      </a:lnTo>
                      <a:lnTo>
                        <a:pt x="2" y="419"/>
                      </a:lnTo>
                      <a:lnTo>
                        <a:pt x="2" y="419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14" name="Freeform 125">
                  <a:extLst>
                    <a:ext uri="{FF2B5EF4-FFF2-40B4-BE49-F238E27FC236}">
                      <a16:creationId xmlns:a16="http://schemas.microsoft.com/office/drawing/2014/main" id="{508E0F5F-9F30-41B1-FE30-0B5246E1F0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4" y="2079"/>
                  <a:ext cx="192" cy="98"/>
                </a:xfrm>
                <a:custGeom>
                  <a:avLst/>
                  <a:gdLst>
                    <a:gd name="T0" fmla="*/ 132 w 574"/>
                    <a:gd name="T1" fmla="*/ 294 h 294"/>
                    <a:gd name="T2" fmla="*/ 132 w 574"/>
                    <a:gd name="T3" fmla="*/ 294 h 294"/>
                    <a:gd name="T4" fmla="*/ 133 w 574"/>
                    <a:gd name="T5" fmla="*/ 293 h 294"/>
                    <a:gd name="T6" fmla="*/ 331 w 574"/>
                    <a:gd name="T7" fmla="*/ 75 h 294"/>
                    <a:gd name="T8" fmla="*/ 573 w 574"/>
                    <a:gd name="T9" fmla="*/ 3 h 294"/>
                    <a:gd name="T10" fmla="*/ 573 w 574"/>
                    <a:gd name="T11" fmla="*/ 3 h 294"/>
                    <a:gd name="T12" fmla="*/ 574 w 574"/>
                    <a:gd name="T13" fmla="*/ 2 h 294"/>
                    <a:gd name="T14" fmla="*/ 574 w 574"/>
                    <a:gd name="T15" fmla="*/ 1 h 294"/>
                    <a:gd name="T16" fmla="*/ 574 w 574"/>
                    <a:gd name="T17" fmla="*/ 1 h 294"/>
                    <a:gd name="T18" fmla="*/ 573 w 574"/>
                    <a:gd name="T19" fmla="*/ 0 h 294"/>
                    <a:gd name="T20" fmla="*/ 572 w 574"/>
                    <a:gd name="T21" fmla="*/ 0 h 294"/>
                    <a:gd name="T22" fmla="*/ 329 w 574"/>
                    <a:gd name="T23" fmla="*/ 71 h 294"/>
                    <a:gd name="T24" fmla="*/ 329 w 574"/>
                    <a:gd name="T25" fmla="*/ 71 h 294"/>
                    <a:gd name="T26" fmla="*/ 328 w 574"/>
                    <a:gd name="T27" fmla="*/ 72 h 294"/>
                    <a:gd name="T28" fmla="*/ 131 w 574"/>
                    <a:gd name="T29" fmla="*/ 290 h 294"/>
                    <a:gd name="T30" fmla="*/ 2 w 574"/>
                    <a:gd name="T31" fmla="*/ 244 h 294"/>
                    <a:gd name="T32" fmla="*/ 2 w 574"/>
                    <a:gd name="T33" fmla="*/ 244 h 294"/>
                    <a:gd name="T34" fmla="*/ 1 w 574"/>
                    <a:gd name="T35" fmla="*/ 245 h 294"/>
                    <a:gd name="T36" fmla="*/ 0 w 574"/>
                    <a:gd name="T37" fmla="*/ 246 h 294"/>
                    <a:gd name="T38" fmla="*/ 0 w 574"/>
                    <a:gd name="T39" fmla="*/ 246 h 294"/>
                    <a:gd name="T40" fmla="*/ 0 w 574"/>
                    <a:gd name="T41" fmla="*/ 247 h 294"/>
                    <a:gd name="T42" fmla="*/ 1 w 574"/>
                    <a:gd name="T43" fmla="*/ 249 h 294"/>
                    <a:gd name="T44" fmla="*/ 131 w 574"/>
                    <a:gd name="T45" fmla="*/ 294 h 294"/>
                    <a:gd name="T46" fmla="*/ 131 w 574"/>
                    <a:gd name="T47" fmla="*/ 294 h 294"/>
                    <a:gd name="T48" fmla="*/ 132 w 574"/>
                    <a:gd name="T49" fmla="*/ 294 h 294"/>
                    <a:gd name="T50" fmla="*/ 132 w 574"/>
                    <a:gd name="T51" fmla="*/ 294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74" h="294">
                      <a:moveTo>
                        <a:pt x="132" y="294"/>
                      </a:moveTo>
                      <a:lnTo>
                        <a:pt x="132" y="294"/>
                      </a:lnTo>
                      <a:lnTo>
                        <a:pt x="133" y="293"/>
                      </a:lnTo>
                      <a:lnTo>
                        <a:pt x="331" y="75"/>
                      </a:lnTo>
                      <a:lnTo>
                        <a:pt x="573" y="3"/>
                      </a:lnTo>
                      <a:lnTo>
                        <a:pt x="573" y="3"/>
                      </a:lnTo>
                      <a:lnTo>
                        <a:pt x="574" y="2"/>
                      </a:lnTo>
                      <a:lnTo>
                        <a:pt x="574" y="1"/>
                      </a:lnTo>
                      <a:lnTo>
                        <a:pt x="574" y="1"/>
                      </a:lnTo>
                      <a:lnTo>
                        <a:pt x="573" y="0"/>
                      </a:lnTo>
                      <a:lnTo>
                        <a:pt x="572" y="0"/>
                      </a:lnTo>
                      <a:lnTo>
                        <a:pt x="329" y="71"/>
                      </a:lnTo>
                      <a:lnTo>
                        <a:pt x="329" y="71"/>
                      </a:lnTo>
                      <a:lnTo>
                        <a:pt x="328" y="72"/>
                      </a:lnTo>
                      <a:lnTo>
                        <a:pt x="131" y="290"/>
                      </a:lnTo>
                      <a:lnTo>
                        <a:pt x="2" y="244"/>
                      </a:lnTo>
                      <a:lnTo>
                        <a:pt x="2" y="244"/>
                      </a:lnTo>
                      <a:lnTo>
                        <a:pt x="1" y="245"/>
                      </a:lnTo>
                      <a:lnTo>
                        <a:pt x="0" y="246"/>
                      </a:lnTo>
                      <a:lnTo>
                        <a:pt x="0" y="246"/>
                      </a:lnTo>
                      <a:lnTo>
                        <a:pt x="0" y="247"/>
                      </a:lnTo>
                      <a:lnTo>
                        <a:pt x="1" y="249"/>
                      </a:lnTo>
                      <a:lnTo>
                        <a:pt x="131" y="294"/>
                      </a:lnTo>
                      <a:lnTo>
                        <a:pt x="131" y="294"/>
                      </a:lnTo>
                      <a:lnTo>
                        <a:pt x="132" y="294"/>
                      </a:lnTo>
                      <a:lnTo>
                        <a:pt x="132" y="294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15" name="Freeform 126">
                  <a:extLst>
                    <a:ext uri="{FF2B5EF4-FFF2-40B4-BE49-F238E27FC236}">
                      <a16:creationId xmlns:a16="http://schemas.microsoft.com/office/drawing/2014/main" id="{1B58C60D-285F-DACB-A556-DB06B26C202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73" y="2056"/>
                  <a:ext cx="233" cy="99"/>
                </a:xfrm>
                <a:custGeom>
                  <a:avLst/>
                  <a:gdLst>
                    <a:gd name="T0" fmla="*/ 1 w 699"/>
                    <a:gd name="T1" fmla="*/ 237 h 299"/>
                    <a:gd name="T2" fmla="*/ 0 w 699"/>
                    <a:gd name="T3" fmla="*/ 236 h 299"/>
                    <a:gd name="T4" fmla="*/ 0 w 699"/>
                    <a:gd name="T5" fmla="*/ 234 h 299"/>
                    <a:gd name="T6" fmla="*/ 2 w 699"/>
                    <a:gd name="T7" fmla="*/ 232 h 299"/>
                    <a:gd name="T8" fmla="*/ 138 w 699"/>
                    <a:gd name="T9" fmla="*/ 234 h 299"/>
                    <a:gd name="T10" fmla="*/ 150 w 699"/>
                    <a:gd name="T11" fmla="*/ 182 h 299"/>
                    <a:gd name="T12" fmla="*/ 152 w 699"/>
                    <a:gd name="T13" fmla="*/ 179 h 299"/>
                    <a:gd name="T14" fmla="*/ 385 w 699"/>
                    <a:gd name="T15" fmla="*/ 99 h 299"/>
                    <a:gd name="T16" fmla="*/ 387 w 699"/>
                    <a:gd name="T17" fmla="*/ 98 h 299"/>
                    <a:gd name="T18" fmla="*/ 658 w 699"/>
                    <a:gd name="T19" fmla="*/ 0 h 299"/>
                    <a:gd name="T20" fmla="*/ 659 w 699"/>
                    <a:gd name="T21" fmla="*/ 0 h 299"/>
                    <a:gd name="T22" fmla="*/ 661 w 699"/>
                    <a:gd name="T23" fmla="*/ 1 h 299"/>
                    <a:gd name="T24" fmla="*/ 660 w 699"/>
                    <a:gd name="T25" fmla="*/ 4 h 299"/>
                    <a:gd name="T26" fmla="*/ 697 w 699"/>
                    <a:gd name="T27" fmla="*/ 22 h 299"/>
                    <a:gd name="T28" fmla="*/ 698 w 699"/>
                    <a:gd name="T29" fmla="*/ 22 h 299"/>
                    <a:gd name="T30" fmla="*/ 699 w 699"/>
                    <a:gd name="T31" fmla="*/ 23 h 299"/>
                    <a:gd name="T32" fmla="*/ 698 w 699"/>
                    <a:gd name="T33" fmla="*/ 26 h 299"/>
                    <a:gd name="T34" fmla="*/ 455 w 699"/>
                    <a:gd name="T35" fmla="*/ 139 h 299"/>
                    <a:gd name="T36" fmla="*/ 454 w 699"/>
                    <a:gd name="T37" fmla="*/ 140 h 299"/>
                    <a:gd name="T38" fmla="*/ 256 w 699"/>
                    <a:gd name="T39" fmla="*/ 241 h 299"/>
                    <a:gd name="T40" fmla="*/ 254 w 699"/>
                    <a:gd name="T41" fmla="*/ 241 h 299"/>
                    <a:gd name="T42" fmla="*/ 254 w 699"/>
                    <a:gd name="T43" fmla="*/ 241 h 299"/>
                    <a:gd name="T44" fmla="*/ 126 w 699"/>
                    <a:gd name="T45" fmla="*/ 298 h 299"/>
                    <a:gd name="T46" fmla="*/ 125 w 699"/>
                    <a:gd name="T47" fmla="*/ 299 h 299"/>
                    <a:gd name="T48" fmla="*/ 124 w 699"/>
                    <a:gd name="T49" fmla="*/ 299 h 299"/>
                    <a:gd name="T50" fmla="*/ 124 w 699"/>
                    <a:gd name="T51" fmla="*/ 299 h 299"/>
                    <a:gd name="T52" fmla="*/ 11 w 699"/>
                    <a:gd name="T53" fmla="*/ 237 h 299"/>
                    <a:gd name="T54" fmla="*/ 137 w 699"/>
                    <a:gd name="T55" fmla="*/ 239 h 299"/>
                    <a:gd name="T56" fmla="*/ 154 w 699"/>
                    <a:gd name="T57" fmla="*/ 184 h 299"/>
                    <a:gd name="T58" fmla="*/ 254 w 699"/>
                    <a:gd name="T59" fmla="*/ 237 h 299"/>
                    <a:gd name="T60" fmla="*/ 154 w 699"/>
                    <a:gd name="T61" fmla="*/ 184 h 299"/>
                    <a:gd name="T62" fmla="*/ 389 w 699"/>
                    <a:gd name="T63" fmla="*/ 102 h 299"/>
                    <a:gd name="T64" fmla="*/ 453 w 699"/>
                    <a:gd name="T65" fmla="*/ 136 h 2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699" h="299">
                      <a:moveTo>
                        <a:pt x="124" y="299"/>
                      </a:moveTo>
                      <a:lnTo>
                        <a:pt x="1" y="237"/>
                      </a:lnTo>
                      <a:lnTo>
                        <a:pt x="1" y="237"/>
                      </a:lnTo>
                      <a:lnTo>
                        <a:pt x="0" y="236"/>
                      </a:lnTo>
                      <a:lnTo>
                        <a:pt x="0" y="234"/>
                      </a:lnTo>
                      <a:lnTo>
                        <a:pt x="0" y="234"/>
                      </a:lnTo>
                      <a:lnTo>
                        <a:pt x="1" y="233"/>
                      </a:lnTo>
                      <a:lnTo>
                        <a:pt x="2" y="232"/>
                      </a:lnTo>
                      <a:lnTo>
                        <a:pt x="2" y="232"/>
                      </a:lnTo>
                      <a:lnTo>
                        <a:pt x="138" y="234"/>
                      </a:lnTo>
                      <a:lnTo>
                        <a:pt x="150" y="182"/>
                      </a:lnTo>
                      <a:lnTo>
                        <a:pt x="150" y="182"/>
                      </a:lnTo>
                      <a:lnTo>
                        <a:pt x="151" y="181"/>
                      </a:lnTo>
                      <a:lnTo>
                        <a:pt x="152" y="179"/>
                      </a:lnTo>
                      <a:lnTo>
                        <a:pt x="333" y="154"/>
                      </a:lnTo>
                      <a:lnTo>
                        <a:pt x="385" y="99"/>
                      </a:lnTo>
                      <a:lnTo>
                        <a:pt x="385" y="99"/>
                      </a:lnTo>
                      <a:lnTo>
                        <a:pt x="387" y="98"/>
                      </a:lnTo>
                      <a:lnTo>
                        <a:pt x="584" y="49"/>
                      </a:lnTo>
                      <a:lnTo>
                        <a:pt x="658" y="0"/>
                      </a:lnTo>
                      <a:lnTo>
                        <a:pt x="658" y="0"/>
                      </a:lnTo>
                      <a:lnTo>
                        <a:pt x="659" y="0"/>
                      </a:lnTo>
                      <a:lnTo>
                        <a:pt x="661" y="1"/>
                      </a:lnTo>
                      <a:lnTo>
                        <a:pt x="661" y="1"/>
                      </a:lnTo>
                      <a:lnTo>
                        <a:pt x="661" y="2"/>
                      </a:lnTo>
                      <a:lnTo>
                        <a:pt x="660" y="4"/>
                      </a:lnTo>
                      <a:lnTo>
                        <a:pt x="596" y="47"/>
                      </a:lnTo>
                      <a:lnTo>
                        <a:pt x="697" y="22"/>
                      </a:lnTo>
                      <a:lnTo>
                        <a:pt x="697" y="22"/>
                      </a:lnTo>
                      <a:lnTo>
                        <a:pt x="698" y="22"/>
                      </a:lnTo>
                      <a:lnTo>
                        <a:pt x="699" y="23"/>
                      </a:lnTo>
                      <a:lnTo>
                        <a:pt x="699" y="23"/>
                      </a:lnTo>
                      <a:lnTo>
                        <a:pt x="699" y="25"/>
                      </a:lnTo>
                      <a:lnTo>
                        <a:pt x="698" y="26"/>
                      </a:lnTo>
                      <a:lnTo>
                        <a:pt x="586" y="53"/>
                      </a:lnTo>
                      <a:lnTo>
                        <a:pt x="455" y="139"/>
                      </a:lnTo>
                      <a:lnTo>
                        <a:pt x="455" y="139"/>
                      </a:lnTo>
                      <a:lnTo>
                        <a:pt x="454" y="140"/>
                      </a:lnTo>
                      <a:lnTo>
                        <a:pt x="335" y="157"/>
                      </a:lnTo>
                      <a:lnTo>
                        <a:pt x="256" y="241"/>
                      </a:lnTo>
                      <a:lnTo>
                        <a:pt x="256" y="241"/>
                      </a:lnTo>
                      <a:lnTo>
                        <a:pt x="254" y="241"/>
                      </a:lnTo>
                      <a:lnTo>
                        <a:pt x="254" y="241"/>
                      </a:lnTo>
                      <a:lnTo>
                        <a:pt x="254" y="241"/>
                      </a:lnTo>
                      <a:lnTo>
                        <a:pt x="141" y="239"/>
                      </a:lnTo>
                      <a:lnTo>
                        <a:pt x="126" y="298"/>
                      </a:lnTo>
                      <a:lnTo>
                        <a:pt x="126" y="298"/>
                      </a:lnTo>
                      <a:lnTo>
                        <a:pt x="125" y="299"/>
                      </a:lnTo>
                      <a:lnTo>
                        <a:pt x="125" y="299"/>
                      </a:lnTo>
                      <a:lnTo>
                        <a:pt x="124" y="299"/>
                      </a:lnTo>
                      <a:lnTo>
                        <a:pt x="124" y="299"/>
                      </a:lnTo>
                      <a:lnTo>
                        <a:pt x="124" y="299"/>
                      </a:lnTo>
                      <a:lnTo>
                        <a:pt x="124" y="299"/>
                      </a:lnTo>
                      <a:close/>
                      <a:moveTo>
                        <a:pt x="11" y="237"/>
                      </a:moveTo>
                      <a:lnTo>
                        <a:pt x="123" y="294"/>
                      </a:lnTo>
                      <a:lnTo>
                        <a:pt x="137" y="239"/>
                      </a:lnTo>
                      <a:lnTo>
                        <a:pt x="11" y="237"/>
                      </a:lnTo>
                      <a:close/>
                      <a:moveTo>
                        <a:pt x="154" y="184"/>
                      </a:moveTo>
                      <a:lnTo>
                        <a:pt x="142" y="234"/>
                      </a:lnTo>
                      <a:lnTo>
                        <a:pt x="254" y="237"/>
                      </a:lnTo>
                      <a:lnTo>
                        <a:pt x="328" y="158"/>
                      </a:lnTo>
                      <a:lnTo>
                        <a:pt x="154" y="184"/>
                      </a:lnTo>
                      <a:close/>
                      <a:moveTo>
                        <a:pt x="574" y="56"/>
                      </a:moveTo>
                      <a:lnTo>
                        <a:pt x="389" y="102"/>
                      </a:lnTo>
                      <a:lnTo>
                        <a:pt x="340" y="153"/>
                      </a:lnTo>
                      <a:lnTo>
                        <a:pt x="453" y="136"/>
                      </a:lnTo>
                      <a:lnTo>
                        <a:pt x="574" y="56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16" name="Freeform 127">
                  <a:extLst>
                    <a:ext uri="{FF2B5EF4-FFF2-40B4-BE49-F238E27FC236}">
                      <a16:creationId xmlns:a16="http://schemas.microsoft.com/office/drawing/2014/main" id="{34C59D76-02A2-E595-1185-96B7EE28725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58" y="2001"/>
                  <a:ext cx="8" cy="4"/>
                </a:xfrm>
                <a:custGeom>
                  <a:avLst/>
                  <a:gdLst>
                    <a:gd name="T0" fmla="*/ 21 w 24"/>
                    <a:gd name="T1" fmla="*/ 2 h 14"/>
                    <a:gd name="T2" fmla="*/ 21 w 24"/>
                    <a:gd name="T3" fmla="*/ 2 h 14"/>
                    <a:gd name="T4" fmla="*/ 16 w 24"/>
                    <a:gd name="T5" fmla="*/ 1 h 14"/>
                    <a:gd name="T6" fmla="*/ 12 w 24"/>
                    <a:gd name="T7" fmla="*/ 0 h 14"/>
                    <a:gd name="T8" fmla="*/ 8 w 24"/>
                    <a:gd name="T9" fmla="*/ 0 h 14"/>
                    <a:gd name="T10" fmla="*/ 4 w 24"/>
                    <a:gd name="T11" fmla="*/ 2 h 14"/>
                    <a:gd name="T12" fmla="*/ 4 w 24"/>
                    <a:gd name="T13" fmla="*/ 2 h 14"/>
                    <a:gd name="T14" fmla="*/ 1 w 24"/>
                    <a:gd name="T15" fmla="*/ 4 h 14"/>
                    <a:gd name="T16" fmla="*/ 0 w 24"/>
                    <a:gd name="T17" fmla="*/ 6 h 14"/>
                    <a:gd name="T18" fmla="*/ 1 w 24"/>
                    <a:gd name="T19" fmla="*/ 9 h 14"/>
                    <a:gd name="T20" fmla="*/ 4 w 24"/>
                    <a:gd name="T21" fmla="*/ 12 h 14"/>
                    <a:gd name="T22" fmla="*/ 4 w 24"/>
                    <a:gd name="T23" fmla="*/ 12 h 14"/>
                    <a:gd name="T24" fmla="*/ 7 w 24"/>
                    <a:gd name="T25" fmla="*/ 14 h 14"/>
                    <a:gd name="T26" fmla="*/ 11 w 24"/>
                    <a:gd name="T27" fmla="*/ 14 h 14"/>
                    <a:gd name="T28" fmla="*/ 16 w 24"/>
                    <a:gd name="T29" fmla="*/ 14 h 14"/>
                    <a:gd name="T30" fmla="*/ 20 w 24"/>
                    <a:gd name="T31" fmla="*/ 12 h 14"/>
                    <a:gd name="T32" fmla="*/ 20 w 24"/>
                    <a:gd name="T33" fmla="*/ 12 h 14"/>
                    <a:gd name="T34" fmla="*/ 23 w 24"/>
                    <a:gd name="T35" fmla="*/ 9 h 14"/>
                    <a:gd name="T36" fmla="*/ 24 w 24"/>
                    <a:gd name="T37" fmla="*/ 7 h 14"/>
                    <a:gd name="T38" fmla="*/ 23 w 24"/>
                    <a:gd name="T39" fmla="*/ 4 h 14"/>
                    <a:gd name="T40" fmla="*/ 21 w 24"/>
                    <a:gd name="T41" fmla="*/ 2 h 14"/>
                    <a:gd name="T42" fmla="*/ 21 w 24"/>
                    <a:gd name="T43" fmla="*/ 2 h 14"/>
                    <a:gd name="T44" fmla="*/ 15 w 24"/>
                    <a:gd name="T45" fmla="*/ 9 h 14"/>
                    <a:gd name="T46" fmla="*/ 15 w 24"/>
                    <a:gd name="T47" fmla="*/ 9 h 14"/>
                    <a:gd name="T48" fmla="*/ 12 w 24"/>
                    <a:gd name="T49" fmla="*/ 10 h 14"/>
                    <a:gd name="T50" fmla="*/ 8 w 24"/>
                    <a:gd name="T51" fmla="*/ 9 h 14"/>
                    <a:gd name="T52" fmla="*/ 8 w 24"/>
                    <a:gd name="T53" fmla="*/ 9 h 14"/>
                    <a:gd name="T54" fmla="*/ 7 w 24"/>
                    <a:gd name="T55" fmla="*/ 8 h 14"/>
                    <a:gd name="T56" fmla="*/ 6 w 24"/>
                    <a:gd name="T57" fmla="*/ 6 h 14"/>
                    <a:gd name="T58" fmla="*/ 7 w 24"/>
                    <a:gd name="T59" fmla="*/ 5 h 14"/>
                    <a:gd name="T60" fmla="*/ 8 w 24"/>
                    <a:gd name="T61" fmla="*/ 4 h 14"/>
                    <a:gd name="T62" fmla="*/ 8 w 24"/>
                    <a:gd name="T63" fmla="*/ 4 h 14"/>
                    <a:gd name="T64" fmla="*/ 12 w 24"/>
                    <a:gd name="T65" fmla="*/ 3 h 14"/>
                    <a:gd name="T66" fmla="*/ 15 w 24"/>
                    <a:gd name="T67" fmla="*/ 4 h 14"/>
                    <a:gd name="T68" fmla="*/ 15 w 24"/>
                    <a:gd name="T69" fmla="*/ 4 h 14"/>
                    <a:gd name="T70" fmla="*/ 17 w 24"/>
                    <a:gd name="T71" fmla="*/ 5 h 14"/>
                    <a:gd name="T72" fmla="*/ 17 w 24"/>
                    <a:gd name="T73" fmla="*/ 7 h 14"/>
                    <a:gd name="T74" fmla="*/ 17 w 24"/>
                    <a:gd name="T75" fmla="*/ 8 h 14"/>
                    <a:gd name="T76" fmla="*/ 15 w 24"/>
                    <a:gd name="T77" fmla="*/ 9 h 14"/>
                    <a:gd name="T78" fmla="*/ 15 w 24"/>
                    <a:gd name="T79" fmla="*/ 9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4" h="14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16" y="1"/>
                      </a:lnTo>
                      <a:lnTo>
                        <a:pt x="12" y="0"/>
                      </a:lnTo>
                      <a:lnTo>
                        <a:pt x="8" y="0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1" y="9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7" y="14"/>
                      </a:lnTo>
                      <a:lnTo>
                        <a:pt x="11" y="14"/>
                      </a:lnTo>
                      <a:lnTo>
                        <a:pt x="16" y="14"/>
                      </a:lnTo>
                      <a:lnTo>
                        <a:pt x="20" y="12"/>
                      </a:lnTo>
                      <a:lnTo>
                        <a:pt x="20" y="12"/>
                      </a:lnTo>
                      <a:lnTo>
                        <a:pt x="23" y="9"/>
                      </a:lnTo>
                      <a:lnTo>
                        <a:pt x="24" y="7"/>
                      </a:lnTo>
                      <a:lnTo>
                        <a:pt x="23" y="4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15" y="9"/>
                      </a:moveTo>
                      <a:lnTo>
                        <a:pt x="15" y="9"/>
                      </a:lnTo>
                      <a:lnTo>
                        <a:pt x="12" y="10"/>
                      </a:lnTo>
                      <a:lnTo>
                        <a:pt x="8" y="9"/>
                      </a:lnTo>
                      <a:lnTo>
                        <a:pt x="8" y="9"/>
                      </a:lnTo>
                      <a:lnTo>
                        <a:pt x="7" y="8"/>
                      </a:lnTo>
                      <a:lnTo>
                        <a:pt x="6" y="6"/>
                      </a:lnTo>
                      <a:lnTo>
                        <a:pt x="7" y="5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12" y="3"/>
                      </a:lnTo>
                      <a:lnTo>
                        <a:pt x="15" y="4"/>
                      </a:lnTo>
                      <a:lnTo>
                        <a:pt x="15" y="4"/>
                      </a:lnTo>
                      <a:lnTo>
                        <a:pt x="17" y="5"/>
                      </a:lnTo>
                      <a:lnTo>
                        <a:pt x="17" y="7"/>
                      </a:lnTo>
                      <a:lnTo>
                        <a:pt x="17" y="8"/>
                      </a:lnTo>
                      <a:lnTo>
                        <a:pt x="15" y="9"/>
                      </a:lnTo>
                      <a:lnTo>
                        <a:pt x="15" y="9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17" name="Freeform 128">
                  <a:extLst>
                    <a:ext uri="{FF2B5EF4-FFF2-40B4-BE49-F238E27FC236}">
                      <a16:creationId xmlns:a16="http://schemas.microsoft.com/office/drawing/2014/main" id="{3E20D83D-F19C-0B76-90DE-B03A12C6908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58" y="2001"/>
                  <a:ext cx="8" cy="5"/>
                </a:xfrm>
                <a:custGeom>
                  <a:avLst/>
                  <a:gdLst>
                    <a:gd name="T0" fmla="*/ 21 w 24"/>
                    <a:gd name="T1" fmla="*/ 2 h 17"/>
                    <a:gd name="T2" fmla="*/ 21 w 24"/>
                    <a:gd name="T3" fmla="*/ 2 h 17"/>
                    <a:gd name="T4" fmla="*/ 21 w 24"/>
                    <a:gd name="T5" fmla="*/ 2 h 17"/>
                    <a:gd name="T6" fmla="*/ 14 w 24"/>
                    <a:gd name="T7" fmla="*/ 0 h 17"/>
                    <a:gd name="T8" fmla="*/ 8 w 24"/>
                    <a:gd name="T9" fmla="*/ 0 h 17"/>
                    <a:gd name="T10" fmla="*/ 3 w 24"/>
                    <a:gd name="T11" fmla="*/ 2 h 17"/>
                    <a:gd name="T12" fmla="*/ 1 w 24"/>
                    <a:gd name="T13" fmla="*/ 4 h 17"/>
                    <a:gd name="T14" fmla="*/ 0 w 24"/>
                    <a:gd name="T15" fmla="*/ 6 h 17"/>
                    <a:gd name="T16" fmla="*/ 0 w 24"/>
                    <a:gd name="T17" fmla="*/ 6 h 17"/>
                    <a:gd name="T18" fmla="*/ 0 w 24"/>
                    <a:gd name="T19" fmla="*/ 9 h 17"/>
                    <a:gd name="T20" fmla="*/ 1 w 24"/>
                    <a:gd name="T21" fmla="*/ 12 h 17"/>
                    <a:gd name="T22" fmla="*/ 3 w 24"/>
                    <a:gd name="T23" fmla="*/ 14 h 17"/>
                    <a:gd name="T24" fmla="*/ 6 w 24"/>
                    <a:gd name="T25" fmla="*/ 16 h 17"/>
                    <a:gd name="T26" fmla="*/ 9 w 24"/>
                    <a:gd name="T27" fmla="*/ 16 h 17"/>
                    <a:gd name="T28" fmla="*/ 13 w 24"/>
                    <a:gd name="T29" fmla="*/ 17 h 17"/>
                    <a:gd name="T30" fmla="*/ 16 w 24"/>
                    <a:gd name="T31" fmla="*/ 16 h 17"/>
                    <a:gd name="T32" fmla="*/ 21 w 24"/>
                    <a:gd name="T33" fmla="*/ 15 h 17"/>
                    <a:gd name="T34" fmla="*/ 21 w 24"/>
                    <a:gd name="T35" fmla="*/ 15 h 17"/>
                    <a:gd name="T36" fmla="*/ 21 w 24"/>
                    <a:gd name="T37" fmla="*/ 15 h 17"/>
                    <a:gd name="T38" fmla="*/ 23 w 24"/>
                    <a:gd name="T39" fmla="*/ 13 h 17"/>
                    <a:gd name="T40" fmla="*/ 24 w 24"/>
                    <a:gd name="T41" fmla="*/ 10 h 17"/>
                    <a:gd name="T42" fmla="*/ 24 w 24"/>
                    <a:gd name="T43" fmla="*/ 8 h 17"/>
                    <a:gd name="T44" fmla="*/ 24 w 24"/>
                    <a:gd name="T45" fmla="*/ 8 h 17"/>
                    <a:gd name="T46" fmla="*/ 24 w 24"/>
                    <a:gd name="T47" fmla="*/ 6 h 17"/>
                    <a:gd name="T48" fmla="*/ 23 w 24"/>
                    <a:gd name="T49" fmla="*/ 4 h 17"/>
                    <a:gd name="T50" fmla="*/ 21 w 24"/>
                    <a:gd name="T51" fmla="*/ 2 h 17"/>
                    <a:gd name="T52" fmla="*/ 21 w 24"/>
                    <a:gd name="T53" fmla="*/ 2 h 17"/>
                    <a:gd name="T54" fmla="*/ 20 w 24"/>
                    <a:gd name="T55" fmla="*/ 12 h 17"/>
                    <a:gd name="T56" fmla="*/ 20 w 24"/>
                    <a:gd name="T57" fmla="*/ 12 h 17"/>
                    <a:gd name="T58" fmla="*/ 16 w 24"/>
                    <a:gd name="T59" fmla="*/ 14 h 17"/>
                    <a:gd name="T60" fmla="*/ 11 w 24"/>
                    <a:gd name="T61" fmla="*/ 14 h 17"/>
                    <a:gd name="T62" fmla="*/ 7 w 24"/>
                    <a:gd name="T63" fmla="*/ 14 h 17"/>
                    <a:gd name="T64" fmla="*/ 4 w 24"/>
                    <a:gd name="T65" fmla="*/ 12 h 17"/>
                    <a:gd name="T66" fmla="*/ 4 w 24"/>
                    <a:gd name="T67" fmla="*/ 12 h 17"/>
                    <a:gd name="T68" fmla="*/ 1 w 24"/>
                    <a:gd name="T69" fmla="*/ 9 h 17"/>
                    <a:gd name="T70" fmla="*/ 0 w 24"/>
                    <a:gd name="T71" fmla="*/ 6 h 17"/>
                    <a:gd name="T72" fmla="*/ 1 w 24"/>
                    <a:gd name="T73" fmla="*/ 4 h 17"/>
                    <a:gd name="T74" fmla="*/ 4 w 24"/>
                    <a:gd name="T75" fmla="*/ 2 h 17"/>
                    <a:gd name="T76" fmla="*/ 4 w 24"/>
                    <a:gd name="T77" fmla="*/ 2 h 17"/>
                    <a:gd name="T78" fmla="*/ 8 w 24"/>
                    <a:gd name="T79" fmla="*/ 0 h 17"/>
                    <a:gd name="T80" fmla="*/ 12 w 24"/>
                    <a:gd name="T81" fmla="*/ 0 h 17"/>
                    <a:gd name="T82" fmla="*/ 16 w 24"/>
                    <a:gd name="T83" fmla="*/ 1 h 17"/>
                    <a:gd name="T84" fmla="*/ 21 w 24"/>
                    <a:gd name="T85" fmla="*/ 2 h 17"/>
                    <a:gd name="T86" fmla="*/ 21 w 24"/>
                    <a:gd name="T87" fmla="*/ 2 h 17"/>
                    <a:gd name="T88" fmla="*/ 23 w 24"/>
                    <a:gd name="T89" fmla="*/ 4 h 17"/>
                    <a:gd name="T90" fmla="*/ 24 w 24"/>
                    <a:gd name="T91" fmla="*/ 7 h 17"/>
                    <a:gd name="T92" fmla="*/ 23 w 24"/>
                    <a:gd name="T93" fmla="*/ 9 h 17"/>
                    <a:gd name="T94" fmla="*/ 20 w 24"/>
                    <a:gd name="T95" fmla="*/ 12 h 17"/>
                    <a:gd name="T96" fmla="*/ 20 w 24"/>
                    <a:gd name="T97" fmla="*/ 1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4" h="17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14" y="0"/>
                      </a:lnTo>
                      <a:lnTo>
                        <a:pt x="8" y="0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1" y="12"/>
                      </a:lnTo>
                      <a:lnTo>
                        <a:pt x="3" y="14"/>
                      </a:lnTo>
                      <a:lnTo>
                        <a:pt x="6" y="16"/>
                      </a:lnTo>
                      <a:lnTo>
                        <a:pt x="9" y="16"/>
                      </a:lnTo>
                      <a:lnTo>
                        <a:pt x="13" y="17"/>
                      </a:lnTo>
                      <a:lnTo>
                        <a:pt x="16" y="16"/>
                      </a:lnTo>
                      <a:lnTo>
                        <a:pt x="21" y="15"/>
                      </a:lnTo>
                      <a:lnTo>
                        <a:pt x="21" y="15"/>
                      </a:lnTo>
                      <a:lnTo>
                        <a:pt x="21" y="15"/>
                      </a:lnTo>
                      <a:lnTo>
                        <a:pt x="23" y="13"/>
                      </a:lnTo>
                      <a:lnTo>
                        <a:pt x="24" y="10"/>
                      </a:lnTo>
                      <a:lnTo>
                        <a:pt x="24" y="8"/>
                      </a:lnTo>
                      <a:lnTo>
                        <a:pt x="24" y="8"/>
                      </a:lnTo>
                      <a:lnTo>
                        <a:pt x="24" y="6"/>
                      </a:lnTo>
                      <a:lnTo>
                        <a:pt x="23" y="4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20" y="12"/>
                      </a:moveTo>
                      <a:lnTo>
                        <a:pt x="20" y="12"/>
                      </a:lnTo>
                      <a:lnTo>
                        <a:pt x="16" y="14"/>
                      </a:lnTo>
                      <a:lnTo>
                        <a:pt x="11" y="14"/>
                      </a:lnTo>
                      <a:lnTo>
                        <a:pt x="7" y="14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1" y="9"/>
                      </a:lnTo>
                      <a:lnTo>
                        <a:pt x="0" y="6"/>
                      </a:lnTo>
                      <a:lnTo>
                        <a:pt x="1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6" y="1"/>
                      </a:ln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23" y="4"/>
                      </a:lnTo>
                      <a:lnTo>
                        <a:pt x="24" y="7"/>
                      </a:lnTo>
                      <a:lnTo>
                        <a:pt x="23" y="9"/>
                      </a:lnTo>
                      <a:lnTo>
                        <a:pt x="20" y="12"/>
                      </a:lnTo>
                      <a:lnTo>
                        <a:pt x="20" y="12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18" name="Freeform 129">
                  <a:extLst>
                    <a:ext uri="{FF2B5EF4-FFF2-40B4-BE49-F238E27FC236}">
                      <a16:creationId xmlns:a16="http://schemas.microsoft.com/office/drawing/2014/main" id="{D24F38F8-D845-7716-F656-FED0462DD71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58" y="1999"/>
                  <a:ext cx="8" cy="4"/>
                </a:xfrm>
                <a:custGeom>
                  <a:avLst/>
                  <a:gdLst>
                    <a:gd name="T0" fmla="*/ 21 w 24"/>
                    <a:gd name="T1" fmla="*/ 2 h 13"/>
                    <a:gd name="T2" fmla="*/ 21 w 24"/>
                    <a:gd name="T3" fmla="*/ 2 h 13"/>
                    <a:gd name="T4" fmla="*/ 16 w 24"/>
                    <a:gd name="T5" fmla="*/ 1 h 13"/>
                    <a:gd name="T6" fmla="*/ 12 w 24"/>
                    <a:gd name="T7" fmla="*/ 0 h 13"/>
                    <a:gd name="T8" fmla="*/ 8 w 24"/>
                    <a:gd name="T9" fmla="*/ 1 h 13"/>
                    <a:gd name="T10" fmla="*/ 4 w 24"/>
                    <a:gd name="T11" fmla="*/ 2 h 13"/>
                    <a:gd name="T12" fmla="*/ 4 w 24"/>
                    <a:gd name="T13" fmla="*/ 2 h 13"/>
                    <a:gd name="T14" fmla="*/ 1 w 24"/>
                    <a:gd name="T15" fmla="*/ 4 h 13"/>
                    <a:gd name="T16" fmla="*/ 0 w 24"/>
                    <a:gd name="T17" fmla="*/ 7 h 13"/>
                    <a:gd name="T18" fmla="*/ 1 w 24"/>
                    <a:gd name="T19" fmla="*/ 9 h 13"/>
                    <a:gd name="T20" fmla="*/ 4 w 24"/>
                    <a:gd name="T21" fmla="*/ 11 h 13"/>
                    <a:gd name="T22" fmla="*/ 4 w 24"/>
                    <a:gd name="T23" fmla="*/ 11 h 13"/>
                    <a:gd name="T24" fmla="*/ 7 w 24"/>
                    <a:gd name="T25" fmla="*/ 13 h 13"/>
                    <a:gd name="T26" fmla="*/ 11 w 24"/>
                    <a:gd name="T27" fmla="*/ 13 h 13"/>
                    <a:gd name="T28" fmla="*/ 16 w 24"/>
                    <a:gd name="T29" fmla="*/ 13 h 13"/>
                    <a:gd name="T30" fmla="*/ 20 w 24"/>
                    <a:gd name="T31" fmla="*/ 12 h 13"/>
                    <a:gd name="T32" fmla="*/ 20 w 24"/>
                    <a:gd name="T33" fmla="*/ 12 h 13"/>
                    <a:gd name="T34" fmla="*/ 23 w 24"/>
                    <a:gd name="T35" fmla="*/ 10 h 13"/>
                    <a:gd name="T36" fmla="*/ 24 w 24"/>
                    <a:gd name="T37" fmla="*/ 7 h 13"/>
                    <a:gd name="T38" fmla="*/ 23 w 24"/>
                    <a:gd name="T39" fmla="*/ 5 h 13"/>
                    <a:gd name="T40" fmla="*/ 21 w 24"/>
                    <a:gd name="T41" fmla="*/ 2 h 13"/>
                    <a:gd name="T42" fmla="*/ 21 w 24"/>
                    <a:gd name="T43" fmla="*/ 2 h 13"/>
                    <a:gd name="T44" fmla="*/ 15 w 24"/>
                    <a:gd name="T45" fmla="*/ 9 h 13"/>
                    <a:gd name="T46" fmla="*/ 15 w 24"/>
                    <a:gd name="T47" fmla="*/ 9 h 13"/>
                    <a:gd name="T48" fmla="*/ 12 w 24"/>
                    <a:gd name="T49" fmla="*/ 10 h 13"/>
                    <a:gd name="T50" fmla="*/ 8 w 24"/>
                    <a:gd name="T51" fmla="*/ 9 h 13"/>
                    <a:gd name="T52" fmla="*/ 8 w 24"/>
                    <a:gd name="T53" fmla="*/ 9 h 13"/>
                    <a:gd name="T54" fmla="*/ 7 w 24"/>
                    <a:gd name="T55" fmla="*/ 8 h 13"/>
                    <a:gd name="T56" fmla="*/ 6 w 24"/>
                    <a:gd name="T57" fmla="*/ 7 h 13"/>
                    <a:gd name="T58" fmla="*/ 7 w 24"/>
                    <a:gd name="T59" fmla="*/ 6 h 13"/>
                    <a:gd name="T60" fmla="*/ 8 w 24"/>
                    <a:gd name="T61" fmla="*/ 5 h 13"/>
                    <a:gd name="T62" fmla="*/ 8 w 24"/>
                    <a:gd name="T63" fmla="*/ 5 h 13"/>
                    <a:gd name="T64" fmla="*/ 12 w 24"/>
                    <a:gd name="T65" fmla="*/ 4 h 13"/>
                    <a:gd name="T66" fmla="*/ 15 w 24"/>
                    <a:gd name="T67" fmla="*/ 5 h 13"/>
                    <a:gd name="T68" fmla="*/ 15 w 24"/>
                    <a:gd name="T69" fmla="*/ 5 h 13"/>
                    <a:gd name="T70" fmla="*/ 17 w 24"/>
                    <a:gd name="T71" fmla="*/ 6 h 13"/>
                    <a:gd name="T72" fmla="*/ 17 w 24"/>
                    <a:gd name="T73" fmla="*/ 7 h 13"/>
                    <a:gd name="T74" fmla="*/ 17 w 24"/>
                    <a:gd name="T75" fmla="*/ 8 h 13"/>
                    <a:gd name="T76" fmla="*/ 15 w 24"/>
                    <a:gd name="T77" fmla="*/ 9 h 13"/>
                    <a:gd name="T78" fmla="*/ 15 w 24"/>
                    <a:gd name="T79" fmla="*/ 9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4" h="13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16" y="1"/>
                      </a:lnTo>
                      <a:lnTo>
                        <a:pt x="12" y="0"/>
                      </a:lnTo>
                      <a:lnTo>
                        <a:pt x="8" y="1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1" y="4"/>
                      </a:lnTo>
                      <a:lnTo>
                        <a:pt x="0" y="7"/>
                      </a:lnTo>
                      <a:lnTo>
                        <a:pt x="1" y="9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7" y="13"/>
                      </a:lnTo>
                      <a:lnTo>
                        <a:pt x="11" y="13"/>
                      </a:lnTo>
                      <a:lnTo>
                        <a:pt x="16" y="13"/>
                      </a:lnTo>
                      <a:lnTo>
                        <a:pt x="20" y="12"/>
                      </a:lnTo>
                      <a:lnTo>
                        <a:pt x="20" y="12"/>
                      </a:lnTo>
                      <a:lnTo>
                        <a:pt x="23" y="10"/>
                      </a:lnTo>
                      <a:lnTo>
                        <a:pt x="24" y="7"/>
                      </a:lnTo>
                      <a:lnTo>
                        <a:pt x="23" y="5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15" y="9"/>
                      </a:moveTo>
                      <a:lnTo>
                        <a:pt x="15" y="9"/>
                      </a:lnTo>
                      <a:lnTo>
                        <a:pt x="12" y="10"/>
                      </a:lnTo>
                      <a:lnTo>
                        <a:pt x="8" y="9"/>
                      </a:lnTo>
                      <a:lnTo>
                        <a:pt x="8" y="9"/>
                      </a:lnTo>
                      <a:lnTo>
                        <a:pt x="7" y="8"/>
                      </a:lnTo>
                      <a:lnTo>
                        <a:pt x="6" y="7"/>
                      </a:lnTo>
                      <a:lnTo>
                        <a:pt x="7" y="6"/>
                      </a:lnTo>
                      <a:lnTo>
                        <a:pt x="8" y="5"/>
                      </a:lnTo>
                      <a:lnTo>
                        <a:pt x="8" y="5"/>
                      </a:lnTo>
                      <a:lnTo>
                        <a:pt x="12" y="4"/>
                      </a:lnTo>
                      <a:lnTo>
                        <a:pt x="15" y="5"/>
                      </a:lnTo>
                      <a:lnTo>
                        <a:pt x="15" y="5"/>
                      </a:lnTo>
                      <a:lnTo>
                        <a:pt x="17" y="6"/>
                      </a:lnTo>
                      <a:lnTo>
                        <a:pt x="17" y="7"/>
                      </a:lnTo>
                      <a:lnTo>
                        <a:pt x="17" y="8"/>
                      </a:lnTo>
                      <a:lnTo>
                        <a:pt x="15" y="9"/>
                      </a:lnTo>
                      <a:lnTo>
                        <a:pt x="15" y="9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19" name="Freeform 130">
                  <a:extLst>
                    <a:ext uri="{FF2B5EF4-FFF2-40B4-BE49-F238E27FC236}">
                      <a16:creationId xmlns:a16="http://schemas.microsoft.com/office/drawing/2014/main" id="{B6FF8DE2-1CC5-6FE4-C206-C617AC9CD0A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58" y="1999"/>
                  <a:ext cx="8" cy="5"/>
                </a:xfrm>
                <a:custGeom>
                  <a:avLst/>
                  <a:gdLst>
                    <a:gd name="T0" fmla="*/ 21 w 24"/>
                    <a:gd name="T1" fmla="*/ 2 h 16"/>
                    <a:gd name="T2" fmla="*/ 21 w 24"/>
                    <a:gd name="T3" fmla="*/ 2 h 16"/>
                    <a:gd name="T4" fmla="*/ 21 w 24"/>
                    <a:gd name="T5" fmla="*/ 2 h 16"/>
                    <a:gd name="T6" fmla="*/ 14 w 24"/>
                    <a:gd name="T7" fmla="*/ 1 h 16"/>
                    <a:gd name="T8" fmla="*/ 8 w 24"/>
                    <a:gd name="T9" fmla="*/ 1 h 16"/>
                    <a:gd name="T10" fmla="*/ 3 w 24"/>
                    <a:gd name="T11" fmla="*/ 3 h 16"/>
                    <a:gd name="T12" fmla="*/ 1 w 24"/>
                    <a:gd name="T13" fmla="*/ 4 h 16"/>
                    <a:gd name="T14" fmla="*/ 0 w 24"/>
                    <a:gd name="T15" fmla="*/ 6 h 16"/>
                    <a:gd name="T16" fmla="*/ 0 w 24"/>
                    <a:gd name="T17" fmla="*/ 6 h 16"/>
                    <a:gd name="T18" fmla="*/ 0 w 24"/>
                    <a:gd name="T19" fmla="*/ 9 h 16"/>
                    <a:gd name="T20" fmla="*/ 1 w 24"/>
                    <a:gd name="T21" fmla="*/ 12 h 16"/>
                    <a:gd name="T22" fmla="*/ 3 w 24"/>
                    <a:gd name="T23" fmla="*/ 14 h 16"/>
                    <a:gd name="T24" fmla="*/ 6 w 24"/>
                    <a:gd name="T25" fmla="*/ 15 h 16"/>
                    <a:gd name="T26" fmla="*/ 9 w 24"/>
                    <a:gd name="T27" fmla="*/ 16 h 16"/>
                    <a:gd name="T28" fmla="*/ 13 w 24"/>
                    <a:gd name="T29" fmla="*/ 16 h 16"/>
                    <a:gd name="T30" fmla="*/ 16 w 24"/>
                    <a:gd name="T31" fmla="*/ 15 h 16"/>
                    <a:gd name="T32" fmla="*/ 21 w 24"/>
                    <a:gd name="T33" fmla="*/ 14 h 16"/>
                    <a:gd name="T34" fmla="*/ 21 w 24"/>
                    <a:gd name="T35" fmla="*/ 14 h 16"/>
                    <a:gd name="T36" fmla="*/ 21 w 24"/>
                    <a:gd name="T37" fmla="*/ 14 h 16"/>
                    <a:gd name="T38" fmla="*/ 21 w 24"/>
                    <a:gd name="T39" fmla="*/ 14 h 16"/>
                    <a:gd name="T40" fmla="*/ 23 w 24"/>
                    <a:gd name="T41" fmla="*/ 12 h 16"/>
                    <a:gd name="T42" fmla="*/ 24 w 24"/>
                    <a:gd name="T43" fmla="*/ 11 h 16"/>
                    <a:gd name="T44" fmla="*/ 24 w 24"/>
                    <a:gd name="T45" fmla="*/ 8 h 16"/>
                    <a:gd name="T46" fmla="*/ 24 w 24"/>
                    <a:gd name="T47" fmla="*/ 8 h 16"/>
                    <a:gd name="T48" fmla="*/ 24 w 24"/>
                    <a:gd name="T49" fmla="*/ 6 h 16"/>
                    <a:gd name="T50" fmla="*/ 23 w 24"/>
                    <a:gd name="T51" fmla="*/ 4 h 16"/>
                    <a:gd name="T52" fmla="*/ 21 w 24"/>
                    <a:gd name="T53" fmla="*/ 2 h 16"/>
                    <a:gd name="T54" fmla="*/ 21 w 24"/>
                    <a:gd name="T55" fmla="*/ 2 h 16"/>
                    <a:gd name="T56" fmla="*/ 20 w 24"/>
                    <a:gd name="T57" fmla="*/ 12 h 16"/>
                    <a:gd name="T58" fmla="*/ 20 w 24"/>
                    <a:gd name="T59" fmla="*/ 12 h 16"/>
                    <a:gd name="T60" fmla="*/ 16 w 24"/>
                    <a:gd name="T61" fmla="*/ 13 h 16"/>
                    <a:gd name="T62" fmla="*/ 11 w 24"/>
                    <a:gd name="T63" fmla="*/ 13 h 16"/>
                    <a:gd name="T64" fmla="*/ 7 w 24"/>
                    <a:gd name="T65" fmla="*/ 13 h 16"/>
                    <a:gd name="T66" fmla="*/ 4 w 24"/>
                    <a:gd name="T67" fmla="*/ 11 h 16"/>
                    <a:gd name="T68" fmla="*/ 4 w 24"/>
                    <a:gd name="T69" fmla="*/ 11 h 16"/>
                    <a:gd name="T70" fmla="*/ 1 w 24"/>
                    <a:gd name="T71" fmla="*/ 9 h 16"/>
                    <a:gd name="T72" fmla="*/ 0 w 24"/>
                    <a:gd name="T73" fmla="*/ 7 h 16"/>
                    <a:gd name="T74" fmla="*/ 1 w 24"/>
                    <a:gd name="T75" fmla="*/ 4 h 16"/>
                    <a:gd name="T76" fmla="*/ 4 w 24"/>
                    <a:gd name="T77" fmla="*/ 2 h 16"/>
                    <a:gd name="T78" fmla="*/ 4 w 24"/>
                    <a:gd name="T79" fmla="*/ 2 h 16"/>
                    <a:gd name="T80" fmla="*/ 8 w 24"/>
                    <a:gd name="T81" fmla="*/ 1 h 16"/>
                    <a:gd name="T82" fmla="*/ 12 w 24"/>
                    <a:gd name="T83" fmla="*/ 0 h 16"/>
                    <a:gd name="T84" fmla="*/ 16 w 24"/>
                    <a:gd name="T85" fmla="*/ 1 h 16"/>
                    <a:gd name="T86" fmla="*/ 21 w 24"/>
                    <a:gd name="T87" fmla="*/ 2 h 16"/>
                    <a:gd name="T88" fmla="*/ 21 w 24"/>
                    <a:gd name="T89" fmla="*/ 2 h 16"/>
                    <a:gd name="T90" fmla="*/ 23 w 24"/>
                    <a:gd name="T91" fmla="*/ 5 h 16"/>
                    <a:gd name="T92" fmla="*/ 24 w 24"/>
                    <a:gd name="T93" fmla="*/ 7 h 16"/>
                    <a:gd name="T94" fmla="*/ 23 w 24"/>
                    <a:gd name="T95" fmla="*/ 10 h 16"/>
                    <a:gd name="T96" fmla="*/ 20 w 24"/>
                    <a:gd name="T97" fmla="*/ 12 h 16"/>
                    <a:gd name="T98" fmla="*/ 20 w 24"/>
                    <a:gd name="T99" fmla="*/ 1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4" h="16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14" y="1"/>
                      </a:lnTo>
                      <a:lnTo>
                        <a:pt x="8" y="1"/>
                      </a:lnTo>
                      <a:lnTo>
                        <a:pt x="3" y="3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1" y="12"/>
                      </a:lnTo>
                      <a:lnTo>
                        <a:pt x="3" y="14"/>
                      </a:lnTo>
                      <a:lnTo>
                        <a:pt x="6" y="15"/>
                      </a:lnTo>
                      <a:lnTo>
                        <a:pt x="9" y="16"/>
                      </a:lnTo>
                      <a:lnTo>
                        <a:pt x="13" y="16"/>
                      </a:lnTo>
                      <a:lnTo>
                        <a:pt x="16" y="15"/>
                      </a:lnTo>
                      <a:lnTo>
                        <a:pt x="21" y="14"/>
                      </a:lnTo>
                      <a:lnTo>
                        <a:pt x="21" y="14"/>
                      </a:lnTo>
                      <a:lnTo>
                        <a:pt x="21" y="14"/>
                      </a:lnTo>
                      <a:lnTo>
                        <a:pt x="21" y="14"/>
                      </a:lnTo>
                      <a:lnTo>
                        <a:pt x="23" y="12"/>
                      </a:lnTo>
                      <a:lnTo>
                        <a:pt x="24" y="11"/>
                      </a:lnTo>
                      <a:lnTo>
                        <a:pt x="24" y="8"/>
                      </a:lnTo>
                      <a:lnTo>
                        <a:pt x="24" y="8"/>
                      </a:lnTo>
                      <a:lnTo>
                        <a:pt x="24" y="6"/>
                      </a:lnTo>
                      <a:lnTo>
                        <a:pt x="23" y="4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20" y="12"/>
                      </a:moveTo>
                      <a:lnTo>
                        <a:pt x="20" y="12"/>
                      </a:lnTo>
                      <a:lnTo>
                        <a:pt x="16" y="13"/>
                      </a:lnTo>
                      <a:lnTo>
                        <a:pt x="11" y="13"/>
                      </a:lnTo>
                      <a:lnTo>
                        <a:pt x="7" y="13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1" y="9"/>
                      </a:lnTo>
                      <a:lnTo>
                        <a:pt x="0" y="7"/>
                      </a:lnTo>
                      <a:lnTo>
                        <a:pt x="1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8" y="1"/>
                      </a:lnTo>
                      <a:lnTo>
                        <a:pt x="12" y="0"/>
                      </a:lnTo>
                      <a:lnTo>
                        <a:pt x="16" y="1"/>
                      </a:ln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23" y="5"/>
                      </a:lnTo>
                      <a:lnTo>
                        <a:pt x="24" y="7"/>
                      </a:lnTo>
                      <a:lnTo>
                        <a:pt x="23" y="10"/>
                      </a:lnTo>
                      <a:lnTo>
                        <a:pt x="20" y="12"/>
                      </a:lnTo>
                      <a:lnTo>
                        <a:pt x="20" y="12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20" name="Freeform 131">
                  <a:extLst>
                    <a:ext uri="{FF2B5EF4-FFF2-40B4-BE49-F238E27FC236}">
                      <a16:creationId xmlns:a16="http://schemas.microsoft.com/office/drawing/2014/main" id="{2C5ACA93-15EA-525F-6BED-8164E77C920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58" y="1997"/>
                  <a:ext cx="8" cy="4"/>
                </a:xfrm>
                <a:custGeom>
                  <a:avLst/>
                  <a:gdLst>
                    <a:gd name="T0" fmla="*/ 21 w 24"/>
                    <a:gd name="T1" fmla="*/ 2 h 13"/>
                    <a:gd name="T2" fmla="*/ 21 w 24"/>
                    <a:gd name="T3" fmla="*/ 2 h 13"/>
                    <a:gd name="T4" fmla="*/ 16 w 24"/>
                    <a:gd name="T5" fmla="*/ 0 h 13"/>
                    <a:gd name="T6" fmla="*/ 12 w 24"/>
                    <a:gd name="T7" fmla="*/ 0 h 13"/>
                    <a:gd name="T8" fmla="*/ 8 w 24"/>
                    <a:gd name="T9" fmla="*/ 0 h 13"/>
                    <a:gd name="T10" fmla="*/ 4 w 24"/>
                    <a:gd name="T11" fmla="*/ 2 h 13"/>
                    <a:gd name="T12" fmla="*/ 4 w 24"/>
                    <a:gd name="T13" fmla="*/ 2 h 13"/>
                    <a:gd name="T14" fmla="*/ 1 w 24"/>
                    <a:gd name="T15" fmla="*/ 4 h 13"/>
                    <a:gd name="T16" fmla="*/ 0 w 24"/>
                    <a:gd name="T17" fmla="*/ 6 h 13"/>
                    <a:gd name="T18" fmla="*/ 1 w 24"/>
                    <a:gd name="T19" fmla="*/ 9 h 13"/>
                    <a:gd name="T20" fmla="*/ 4 w 24"/>
                    <a:gd name="T21" fmla="*/ 11 h 13"/>
                    <a:gd name="T22" fmla="*/ 4 w 24"/>
                    <a:gd name="T23" fmla="*/ 11 h 13"/>
                    <a:gd name="T24" fmla="*/ 7 w 24"/>
                    <a:gd name="T25" fmla="*/ 12 h 13"/>
                    <a:gd name="T26" fmla="*/ 11 w 24"/>
                    <a:gd name="T27" fmla="*/ 13 h 13"/>
                    <a:gd name="T28" fmla="*/ 16 w 24"/>
                    <a:gd name="T29" fmla="*/ 12 h 13"/>
                    <a:gd name="T30" fmla="*/ 20 w 24"/>
                    <a:gd name="T31" fmla="*/ 11 h 13"/>
                    <a:gd name="T32" fmla="*/ 20 w 24"/>
                    <a:gd name="T33" fmla="*/ 11 h 13"/>
                    <a:gd name="T34" fmla="*/ 23 w 24"/>
                    <a:gd name="T35" fmla="*/ 9 h 13"/>
                    <a:gd name="T36" fmla="*/ 24 w 24"/>
                    <a:gd name="T37" fmla="*/ 6 h 13"/>
                    <a:gd name="T38" fmla="*/ 23 w 24"/>
                    <a:gd name="T39" fmla="*/ 4 h 13"/>
                    <a:gd name="T40" fmla="*/ 21 w 24"/>
                    <a:gd name="T41" fmla="*/ 2 h 13"/>
                    <a:gd name="T42" fmla="*/ 21 w 24"/>
                    <a:gd name="T43" fmla="*/ 2 h 13"/>
                    <a:gd name="T44" fmla="*/ 15 w 24"/>
                    <a:gd name="T45" fmla="*/ 9 h 13"/>
                    <a:gd name="T46" fmla="*/ 15 w 24"/>
                    <a:gd name="T47" fmla="*/ 9 h 13"/>
                    <a:gd name="T48" fmla="*/ 12 w 24"/>
                    <a:gd name="T49" fmla="*/ 10 h 13"/>
                    <a:gd name="T50" fmla="*/ 8 w 24"/>
                    <a:gd name="T51" fmla="*/ 9 h 13"/>
                    <a:gd name="T52" fmla="*/ 8 w 24"/>
                    <a:gd name="T53" fmla="*/ 9 h 13"/>
                    <a:gd name="T54" fmla="*/ 7 w 24"/>
                    <a:gd name="T55" fmla="*/ 8 h 13"/>
                    <a:gd name="T56" fmla="*/ 6 w 24"/>
                    <a:gd name="T57" fmla="*/ 6 h 13"/>
                    <a:gd name="T58" fmla="*/ 7 w 24"/>
                    <a:gd name="T59" fmla="*/ 5 h 13"/>
                    <a:gd name="T60" fmla="*/ 8 w 24"/>
                    <a:gd name="T61" fmla="*/ 4 h 13"/>
                    <a:gd name="T62" fmla="*/ 8 w 24"/>
                    <a:gd name="T63" fmla="*/ 4 h 13"/>
                    <a:gd name="T64" fmla="*/ 12 w 24"/>
                    <a:gd name="T65" fmla="*/ 3 h 13"/>
                    <a:gd name="T66" fmla="*/ 16 w 24"/>
                    <a:gd name="T67" fmla="*/ 4 h 13"/>
                    <a:gd name="T68" fmla="*/ 16 w 24"/>
                    <a:gd name="T69" fmla="*/ 4 h 13"/>
                    <a:gd name="T70" fmla="*/ 17 w 24"/>
                    <a:gd name="T71" fmla="*/ 5 h 13"/>
                    <a:gd name="T72" fmla="*/ 17 w 24"/>
                    <a:gd name="T73" fmla="*/ 6 h 13"/>
                    <a:gd name="T74" fmla="*/ 17 w 24"/>
                    <a:gd name="T75" fmla="*/ 8 h 13"/>
                    <a:gd name="T76" fmla="*/ 15 w 24"/>
                    <a:gd name="T77" fmla="*/ 9 h 13"/>
                    <a:gd name="T78" fmla="*/ 15 w 24"/>
                    <a:gd name="T79" fmla="*/ 9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4" h="13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16" y="0"/>
                      </a:lnTo>
                      <a:lnTo>
                        <a:pt x="12" y="0"/>
                      </a:lnTo>
                      <a:lnTo>
                        <a:pt x="8" y="0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1" y="9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7" y="12"/>
                      </a:lnTo>
                      <a:lnTo>
                        <a:pt x="11" y="13"/>
                      </a:lnTo>
                      <a:lnTo>
                        <a:pt x="16" y="12"/>
                      </a:lnTo>
                      <a:lnTo>
                        <a:pt x="20" y="11"/>
                      </a:lnTo>
                      <a:lnTo>
                        <a:pt x="20" y="11"/>
                      </a:lnTo>
                      <a:lnTo>
                        <a:pt x="23" y="9"/>
                      </a:lnTo>
                      <a:lnTo>
                        <a:pt x="24" y="6"/>
                      </a:lnTo>
                      <a:lnTo>
                        <a:pt x="23" y="4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15" y="9"/>
                      </a:moveTo>
                      <a:lnTo>
                        <a:pt x="15" y="9"/>
                      </a:lnTo>
                      <a:lnTo>
                        <a:pt x="12" y="10"/>
                      </a:lnTo>
                      <a:lnTo>
                        <a:pt x="8" y="9"/>
                      </a:lnTo>
                      <a:lnTo>
                        <a:pt x="8" y="9"/>
                      </a:lnTo>
                      <a:lnTo>
                        <a:pt x="7" y="8"/>
                      </a:lnTo>
                      <a:lnTo>
                        <a:pt x="6" y="6"/>
                      </a:lnTo>
                      <a:lnTo>
                        <a:pt x="7" y="5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12" y="3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7" y="5"/>
                      </a:lnTo>
                      <a:lnTo>
                        <a:pt x="17" y="6"/>
                      </a:lnTo>
                      <a:lnTo>
                        <a:pt x="17" y="8"/>
                      </a:lnTo>
                      <a:lnTo>
                        <a:pt x="15" y="9"/>
                      </a:lnTo>
                      <a:lnTo>
                        <a:pt x="15" y="9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21" name="Freeform 132">
                  <a:extLst>
                    <a:ext uri="{FF2B5EF4-FFF2-40B4-BE49-F238E27FC236}">
                      <a16:creationId xmlns:a16="http://schemas.microsoft.com/office/drawing/2014/main" id="{EC24C2E9-5FB4-2D4A-1D9D-19A6C231301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58" y="1997"/>
                  <a:ext cx="8" cy="5"/>
                </a:xfrm>
                <a:custGeom>
                  <a:avLst/>
                  <a:gdLst>
                    <a:gd name="T0" fmla="*/ 21 w 24"/>
                    <a:gd name="T1" fmla="*/ 2 h 15"/>
                    <a:gd name="T2" fmla="*/ 21 w 24"/>
                    <a:gd name="T3" fmla="*/ 2 h 15"/>
                    <a:gd name="T4" fmla="*/ 14 w 24"/>
                    <a:gd name="T5" fmla="*/ 0 h 15"/>
                    <a:gd name="T6" fmla="*/ 8 w 24"/>
                    <a:gd name="T7" fmla="*/ 0 h 15"/>
                    <a:gd name="T8" fmla="*/ 3 w 24"/>
                    <a:gd name="T9" fmla="*/ 2 h 15"/>
                    <a:gd name="T10" fmla="*/ 1 w 24"/>
                    <a:gd name="T11" fmla="*/ 4 h 15"/>
                    <a:gd name="T12" fmla="*/ 0 w 24"/>
                    <a:gd name="T13" fmla="*/ 6 h 15"/>
                    <a:gd name="T14" fmla="*/ 0 w 24"/>
                    <a:gd name="T15" fmla="*/ 6 h 15"/>
                    <a:gd name="T16" fmla="*/ 0 w 24"/>
                    <a:gd name="T17" fmla="*/ 9 h 15"/>
                    <a:gd name="T18" fmla="*/ 1 w 24"/>
                    <a:gd name="T19" fmla="*/ 11 h 15"/>
                    <a:gd name="T20" fmla="*/ 3 w 24"/>
                    <a:gd name="T21" fmla="*/ 13 h 15"/>
                    <a:gd name="T22" fmla="*/ 6 w 24"/>
                    <a:gd name="T23" fmla="*/ 14 h 15"/>
                    <a:gd name="T24" fmla="*/ 9 w 24"/>
                    <a:gd name="T25" fmla="*/ 15 h 15"/>
                    <a:gd name="T26" fmla="*/ 13 w 24"/>
                    <a:gd name="T27" fmla="*/ 15 h 15"/>
                    <a:gd name="T28" fmla="*/ 16 w 24"/>
                    <a:gd name="T29" fmla="*/ 15 h 15"/>
                    <a:gd name="T30" fmla="*/ 21 w 24"/>
                    <a:gd name="T31" fmla="*/ 14 h 15"/>
                    <a:gd name="T32" fmla="*/ 21 w 24"/>
                    <a:gd name="T33" fmla="*/ 14 h 15"/>
                    <a:gd name="T34" fmla="*/ 21 w 24"/>
                    <a:gd name="T35" fmla="*/ 14 h 15"/>
                    <a:gd name="T36" fmla="*/ 21 w 24"/>
                    <a:gd name="T37" fmla="*/ 14 h 15"/>
                    <a:gd name="T38" fmla="*/ 21 w 24"/>
                    <a:gd name="T39" fmla="*/ 14 h 15"/>
                    <a:gd name="T40" fmla="*/ 23 w 24"/>
                    <a:gd name="T41" fmla="*/ 12 h 15"/>
                    <a:gd name="T42" fmla="*/ 24 w 24"/>
                    <a:gd name="T43" fmla="*/ 10 h 15"/>
                    <a:gd name="T44" fmla="*/ 24 w 24"/>
                    <a:gd name="T45" fmla="*/ 8 h 15"/>
                    <a:gd name="T46" fmla="*/ 24 w 24"/>
                    <a:gd name="T47" fmla="*/ 8 h 15"/>
                    <a:gd name="T48" fmla="*/ 24 w 24"/>
                    <a:gd name="T49" fmla="*/ 5 h 15"/>
                    <a:gd name="T50" fmla="*/ 23 w 24"/>
                    <a:gd name="T51" fmla="*/ 4 h 15"/>
                    <a:gd name="T52" fmla="*/ 21 w 24"/>
                    <a:gd name="T53" fmla="*/ 2 h 15"/>
                    <a:gd name="T54" fmla="*/ 21 w 24"/>
                    <a:gd name="T55" fmla="*/ 2 h 15"/>
                    <a:gd name="T56" fmla="*/ 20 w 24"/>
                    <a:gd name="T57" fmla="*/ 11 h 15"/>
                    <a:gd name="T58" fmla="*/ 20 w 24"/>
                    <a:gd name="T59" fmla="*/ 11 h 15"/>
                    <a:gd name="T60" fmla="*/ 16 w 24"/>
                    <a:gd name="T61" fmla="*/ 12 h 15"/>
                    <a:gd name="T62" fmla="*/ 11 w 24"/>
                    <a:gd name="T63" fmla="*/ 13 h 15"/>
                    <a:gd name="T64" fmla="*/ 7 w 24"/>
                    <a:gd name="T65" fmla="*/ 12 h 15"/>
                    <a:gd name="T66" fmla="*/ 4 w 24"/>
                    <a:gd name="T67" fmla="*/ 11 h 15"/>
                    <a:gd name="T68" fmla="*/ 4 w 24"/>
                    <a:gd name="T69" fmla="*/ 11 h 15"/>
                    <a:gd name="T70" fmla="*/ 1 w 24"/>
                    <a:gd name="T71" fmla="*/ 9 h 15"/>
                    <a:gd name="T72" fmla="*/ 0 w 24"/>
                    <a:gd name="T73" fmla="*/ 6 h 15"/>
                    <a:gd name="T74" fmla="*/ 1 w 24"/>
                    <a:gd name="T75" fmla="*/ 4 h 15"/>
                    <a:gd name="T76" fmla="*/ 4 w 24"/>
                    <a:gd name="T77" fmla="*/ 2 h 15"/>
                    <a:gd name="T78" fmla="*/ 4 w 24"/>
                    <a:gd name="T79" fmla="*/ 2 h 15"/>
                    <a:gd name="T80" fmla="*/ 8 w 24"/>
                    <a:gd name="T81" fmla="*/ 0 h 15"/>
                    <a:gd name="T82" fmla="*/ 12 w 24"/>
                    <a:gd name="T83" fmla="*/ 0 h 15"/>
                    <a:gd name="T84" fmla="*/ 16 w 24"/>
                    <a:gd name="T85" fmla="*/ 0 h 15"/>
                    <a:gd name="T86" fmla="*/ 21 w 24"/>
                    <a:gd name="T87" fmla="*/ 2 h 15"/>
                    <a:gd name="T88" fmla="*/ 21 w 24"/>
                    <a:gd name="T89" fmla="*/ 2 h 15"/>
                    <a:gd name="T90" fmla="*/ 23 w 24"/>
                    <a:gd name="T91" fmla="*/ 4 h 15"/>
                    <a:gd name="T92" fmla="*/ 24 w 24"/>
                    <a:gd name="T93" fmla="*/ 6 h 15"/>
                    <a:gd name="T94" fmla="*/ 23 w 24"/>
                    <a:gd name="T95" fmla="*/ 9 h 15"/>
                    <a:gd name="T96" fmla="*/ 20 w 24"/>
                    <a:gd name="T97" fmla="*/ 11 h 15"/>
                    <a:gd name="T98" fmla="*/ 20 w 24"/>
                    <a:gd name="T99" fmla="*/ 1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4" h="15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14" y="0"/>
                      </a:lnTo>
                      <a:lnTo>
                        <a:pt x="8" y="0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1" y="11"/>
                      </a:lnTo>
                      <a:lnTo>
                        <a:pt x="3" y="13"/>
                      </a:lnTo>
                      <a:lnTo>
                        <a:pt x="6" y="14"/>
                      </a:lnTo>
                      <a:lnTo>
                        <a:pt x="9" y="15"/>
                      </a:lnTo>
                      <a:lnTo>
                        <a:pt x="13" y="15"/>
                      </a:lnTo>
                      <a:lnTo>
                        <a:pt x="16" y="15"/>
                      </a:lnTo>
                      <a:lnTo>
                        <a:pt x="21" y="14"/>
                      </a:lnTo>
                      <a:lnTo>
                        <a:pt x="21" y="14"/>
                      </a:lnTo>
                      <a:lnTo>
                        <a:pt x="21" y="14"/>
                      </a:lnTo>
                      <a:lnTo>
                        <a:pt x="21" y="14"/>
                      </a:lnTo>
                      <a:lnTo>
                        <a:pt x="21" y="14"/>
                      </a:lnTo>
                      <a:lnTo>
                        <a:pt x="23" y="12"/>
                      </a:lnTo>
                      <a:lnTo>
                        <a:pt x="24" y="10"/>
                      </a:lnTo>
                      <a:lnTo>
                        <a:pt x="24" y="8"/>
                      </a:lnTo>
                      <a:lnTo>
                        <a:pt x="24" y="8"/>
                      </a:lnTo>
                      <a:lnTo>
                        <a:pt x="24" y="5"/>
                      </a:lnTo>
                      <a:lnTo>
                        <a:pt x="23" y="4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20" y="11"/>
                      </a:moveTo>
                      <a:lnTo>
                        <a:pt x="20" y="11"/>
                      </a:lnTo>
                      <a:lnTo>
                        <a:pt x="16" y="12"/>
                      </a:lnTo>
                      <a:lnTo>
                        <a:pt x="11" y="13"/>
                      </a:lnTo>
                      <a:lnTo>
                        <a:pt x="7" y="12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1" y="9"/>
                      </a:lnTo>
                      <a:lnTo>
                        <a:pt x="0" y="6"/>
                      </a:lnTo>
                      <a:lnTo>
                        <a:pt x="1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6" y="0"/>
                      </a:ln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23" y="4"/>
                      </a:lnTo>
                      <a:lnTo>
                        <a:pt x="24" y="6"/>
                      </a:lnTo>
                      <a:lnTo>
                        <a:pt x="23" y="9"/>
                      </a:lnTo>
                      <a:lnTo>
                        <a:pt x="20" y="11"/>
                      </a:lnTo>
                      <a:lnTo>
                        <a:pt x="20" y="11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22" name="Freeform 133">
                  <a:extLst>
                    <a:ext uri="{FF2B5EF4-FFF2-40B4-BE49-F238E27FC236}">
                      <a16:creationId xmlns:a16="http://schemas.microsoft.com/office/drawing/2014/main" id="{2FAFDA7A-6474-2DB1-0737-1E5BEC37852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58" y="1995"/>
                  <a:ext cx="8" cy="4"/>
                </a:xfrm>
                <a:custGeom>
                  <a:avLst/>
                  <a:gdLst>
                    <a:gd name="T0" fmla="*/ 21 w 24"/>
                    <a:gd name="T1" fmla="*/ 3 h 14"/>
                    <a:gd name="T2" fmla="*/ 21 w 24"/>
                    <a:gd name="T3" fmla="*/ 3 h 14"/>
                    <a:gd name="T4" fmla="*/ 16 w 24"/>
                    <a:gd name="T5" fmla="*/ 2 h 14"/>
                    <a:gd name="T6" fmla="*/ 12 w 24"/>
                    <a:gd name="T7" fmla="*/ 0 h 14"/>
                    <a:gd name="T8" fmla="*/ 8 w 24"/>
                    <a:gd name="T9" fmla="*/ 2 h 14"/>
                    <a:gd name="T10" fmla="*/ 4 w 24"/>
                    <a:gd name="T11" fmla="*/ 3 h 14"/>
                    <a:gd name="T12" fmla="*/ 4 w 24"/>
                    <a:gd name="T13" fmla="*/ 3 h 14"/>
                    <a:gd name="T14" fmla="*/ 1 w 24"/>
                    <a:gd name="T15" fmla="*/ 5 h 14"/>
                    <a:gd name="T16" fmla="*/ 0 w 24"/>
                    <a:gd name="T17" fmla="*/ 8 h 14"/>
                    <a:gd name="T18" fmla="*/ 1 w 24"/>
                    <a:gd name="T19" fmla="*/ 10 h 14"/>
                    <a:gd name="T20" fmla="*/ 4 w 24"/>
                    <a:gd name="T21" fmla="*/ 12 h 14"/>
                    <a:gd name="T22" fmla="*/ 4 w 24"/>
                    <a:gd name="T23" fmla="*/ 12 h 14"/>
                    <a:gd name="T24" fmla="*/ 7 w 24"/>
                    <a:gd name="T25" fmla="*/ 14 h 14"/>
                    <a:gd name="T26" fmla="*/ 11 w 24"/>
                    <a:gd name="T27" fmla="*/ 14 h 14"/>
                    <a:gd name="T28" fmla="*/ 16 w 24"/>
                    <a:gd name="T29" fmla="*/ 14 h 14"/>
                    <a:gd name="T30" fmla="*/ 20 w 24"/>
                    <a:gd name="T31" fmla="*/ 12 h 14"/>
                    <a:gd name="T32" fmla="*/ 20 w 24"/>
                    <a:gd name="T33" fmla="*/ 12 h 14"/>
                    <a:gd name="T34" fmla="*/ 23 w 24"/>
                    <a:gd name="T35" fmla="*/ 10 h 14"/>
                    <a:gd name="T36" fmla="*/ 24 w 24"/>
                    <a:gd name="T37" fmla="*/ 8 h 14"/>
                    <a:gd name="T38" fmla="*/ 23 w 24"/>
                    <a:gd name="T39" fmla="*/ 5 h 14"/>
                    <a:gd name="T40" fmla="*/ 21 w 24"/>
                    <a:gd name="T41" fmla="*/ 3 h 14"/>
                    <a:gd name="T42" fmla="*/ 21 w 24"/>
                    <a:gd name="T43" fmla="*/ 3 h 14"/>
                    <a:gd name="T44" fmla="*/ 15 w 24"/>
                    <a:gd name="T45" fmla="*/ 10 h 14"/>
                    <a:gd name="T46" fmla="*/ 15 w 24"/>
                    <a:gd name="T47" fmla="*/ 10 h 14"/>
                    <a:gd name="T48" fmla="*/ 12 w 24"/>
                    <a:gd name="T49" fmla="*/ 11 h 14"/>
                    <a:gd name="T50" fmla="*/ 8 w 24"/>
                    <a:gd name="T51" fmla="*/ 10 h 14"/>
                    <a:gd name="T52" fmla="*/ 8 w 24"/>
                    <a:gd name="T53" fmla="*/ 10 h 14"/>
                    <a:gd name="T54" fmla="*/ 7 w 24"/>
                    <a:gd name="T55" fmla="*/ 9 h 14"/>
                    <a:gd name="T56" fmla="*/ 6 w 24"/>
                    <a:gd name="T57" fmla="*/ 8 h 14"/>
                    <a:gd name="T58" fmla="*/ 7 w 24"/>
                    <a:gd name="T59" fmla="*/ 7 h 14"/>
                    <a:gd name="T60" fmla="*/ 8 w 24"/>
                    <a:gd name="T61" fmla="*/ 6 h 14"/>
                    <a:gd name="T62" fmla="*/ 8 w 24"/>
                    <a:gd name="T63" fmla="*/ 6 h 14"/>
                    <a:gd name="T64" fmla="*/ 12 w 24"/>
                    <a:gd name="T65" fmla="*/ 5 h 14"/>
                    <a:gd name="T66" fmla="*/ 16 w 24"/>
                    <a:gd name="T67" fmla="*/ 6 h 14"/>
                    <a:gd name="T68" fmla="*/ 16 w 24"/>
                    <a:gd name="T69" fmla="*/ 6 h 14"/>
                    <a:gd name="T70" fmla="*/ 17 w 24"/>
                    <a:gd name="T71" fmla="*/ 7 h 14"/>
                    <a:gd name="T72" fmla="*/ 17 w 24"/>
                    <a:gd name="T73" fmla="*/ 8 h 14"/>
                    <a:gd name="T74" fmla="*/ 17 w 24"/>
                    <a:gd name="T75" fmla="*/ 9 h 14"/>
                    <a:gd name="T76" fmla="*/ 15 w 24"/>
                    <a:gd name="T77" fmla="*/ 10 h 14"/>
                    <a:gd name="T78" fmla="*/ 15 w 24"/>
                    <a:gd name="T79" fmla="*/ 1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4" h="14">
                      <a:moveTo>
                        <a:pt x="21" y="3"/>
                      </a:moveTo>
                      <a:lnTo>
                        <a:pt x="21" y="3"/>
                      </a:lnTo>
                      <a:lnTo>
                        <a:pt x="16" y="2"/>
                      </a:lnTo>
                      <a:lnTo>
                        <a:pt x="12" y="0"/>
                      </a:lnTo>
                      <a:lnTo>
                        <a:pt x="8" y="2"/>
                      </a:lnTo>
                      <a:lnTo>
                        <a:pt x="4" y="3"/>
                      </a:lnTo>
                      <a:lnTo>
                        <a:pt x="4" y="3"/>
                      </a:lnTo>
                      <a:lnTo>
                        <a:pt x="1" y="5"/>
                      </a:lnTo>
                      <a:lnTo>
                        <a:pt x="0" y="8"/>
                      </a:lnTo>
                      <a:lnTo>
                        <a:pt x="1" y="10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7" y="14"/>
                      </a:lnTo>
                      <a:lnTo>
                        <a:pt x="11" y="14"/>
                      </a:lnTo>
                      <a:lnTo>
                        <a:pt x="16" y="14"/>
                      </a:lnTo>
                      <a:lnTo>
                        <a:pt x="20" y="12"/>
                      </a:lnTo>
                      <a:lnTo>
                        <a:pt x="20" y="12"/>
                      </a:lnTo>
                      <a:lnTo>
                        <a:pt x="23" y="10"/>
                      </a:lnTo>
                      <a:lnTo>
                        <a:pt x="24" y="8"/>
                      </a:lnTo>
                      <a:lnTo>
                        <a:pt x="23" y="5"/>
                      </a:lnTo>
                      <a:lnTo>
                        <a:pt x="21" y="3"/>
                      </a:lnTo>
                      <a:lnTo>
                        <a:pt x="21" y="3"/>
                      </a:lnTo>
                      <a:close/>
                      <a:moveTo>
                        <a:pt x="15" y="10"/>
                      </a:moveTo>
                      <a:lnTo>
                        <a:pt x="15" y="10"/>
                      </a:lnTo>
                      <a:lnTo>
                        <a:pt x="12" y="11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7" y="9"/>
                      </a:lnTo>
                      <a:lnTo>
                        <a:pt x="6" y="8"/>
                      </a:lnTo>
                      <a:lnTo>
                        <a:pt x="7" y="7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12" y="5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7" y="7"/>
                      </a:lnTo>
                      <a:lnTo>
                        <a:pt x="17" y="8"/>
                      </a:lnTo>
                      <a:lnTo>
                        <a:pt x="17" y="9"/>
                      </a:lnTo>
                      <a:lnTo>
                        <a:pt x="15" y="10"/>
                      </a:lnTo>
                      <a:lnTo>
                        <a:pt x="15" y="10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23" name="Freeform 134">
                  <a:extLst>
                    <a:ext uri="{FF2B5EF4-FFF2-40B4-BE49-F238E27FC236}">
                      <a16:creationId xmlns:a16="http://schemas.microsoft.com/office/drawing/2014/main" id="{7111D7AF-1339-41CA-2FF1-9EF76E2FAC4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58" y="1995"/>
                  <a:ext cx="8" cy="5"/>
                </a:xfrm>
                <a:custGeom>
                  <a:avLst/>
                  <a:gdLst>
                    <a:gd name="T0" fmla="*/ 21 w 24"/>
                    <a:gd name="T1" fmla="*/ 3 h 17"/>
                    <a:gd name="T2" fmla="*/ 21 w 24"/>
                    <a:gd name="T3" fmla="*/ 3 h 17"/>
                    <a:gd name="T4" fmla="*/ 14 w 24"/>
                    <a:gd name="T5" fmla="*/ 0 h 17"/>
                    <a:gd name="T6" fmla="*/ 8 w 24"/>
                    <a:gd name="T7" fmla="*/ 2 h 17"/>
                    <a:gd name="T8" fmla="*/ 3 w 24"/>
                    <a:gd name="T9" fmla="*/ 3 h 17"/>
                    <a:gd name="T10" fmla="*/ 1 w 24"/>
                    <a:gd name="T11" fmla="*/ 5 h 17"/>
                    <a:gd name="T12" fmla="*/ 0 w 24"/>
                    <a:gd name="T13" fmla="*/ 7 h 17"/>
                    <a:gd name="T14" fmla="*/ 0 w 24"/>
                    <a:gd name="T15" fmla="*/ 7 h 17"/>
                    <a:gd name="T16" fmla="*/ 0 w 24"/>
                    <a:gd name="T17" fmla="*/ 10 h 17"/>
                    <a:gd name="T18" fmla="*/ 1 w 24"/>
                    <a:gd name="T19" fmla="*/ 13 h 17"/>
                    <a:gd name="T20" fmla="*/ 3 w 24"/>
                    <a:gd name="T21" fmla="*/ 15 h 17"/>
                    <a:gd name="T22" fmla="*/ 6 w 24"/>
                    <a:gd name="T23" fmla="*/ 16 h 17"/>
                    <a:gd name="T24" fmla="*/ 9 w 24"/>
                    <a:gd name="T25" fmla="*/ 17 h 17"/>
                    <a:gd name="T26" fmla="*/ 13 w 24"/>
                    <a:gd name="T27" fmla="*/ 17 h 17"/>
                    <a:gd name="T28" fmla="*/ 16 w 24"/>
                    <a:gd name="T29" fmla="*/ 16 h 17"/>
                    <a:gd name="T30" fmla="*/ 21 w 24"/>
                    <a:gd name="T31" fmla="*/ 15 h 17"/>
                    <a:gd name="T32" fmla="*/ 21 w 24"/>
                    <a:gd name="T33" fmla="*/ 15 h 17"/>
                    <a:gd name="T34" fmla="*/ 21 w 24"/>
                    <a:gd name="T35" fmla="*/ 15 h 17"/>
                    <a:gd name="T36" fmla="*/ 21 w 24"/>
                    <a:gd name="T37" fmla="*/ 15 h 17"/>
                    <a:gd name="T38" fmla="*/ 23 w 24"/>
                    <a:gd name="T39" fmla="*/ 13 h 17"/>
                    <a:gd name="T40" fmla="*/ 24 w 24"/>
                    <a:gd name="T41" fmla="*/ 11 h 17"/>
                    <a:gd name="T42" fmla="*/ 24 w 24"/>
                    <a:gd name="T43" fmla="*/ 9 h 17"/>
                    <a:gd name="T44" fmla="*/ 24 w 24"/>
                    <a:gd name="T45" fmla="*/ 9 h 17"/>
                    <a:gd name="T46" fmla="*/ 24 w 24"/>
                    <a:gd name="T47" fmla="*/ 7 h 17"/>
                    <a:gd name="T48" fmla="*/ 23 w 24"/>
                    <a:gd name="T49" fmla="*/ 5 h 17"/>
                    <a:gd name="T50" fmla="*/ 21 w 24"/>
                    <a:gd name="T51" fmla="*/ 3 h 17"/>
                    <a:gd name="T52" fmla="*/ 21 w 24"/>
                    <a:gd name="T53" fmla="*/ 3 h 17"/>
                    <a:gd name="T54" fmla="*/ 20 w 24"/>
                    <a:gd name="T55" fmla="*/ 12 h 17"/>
                    <a:gd name="T56" fmla="*/ 20 w 24"/>
                    <a:gd name="T57" fmla="*/ 12 h 17"/>
                    <a:gd name="T58" fmla="*/ 16 w 24"/>
                    <a:gd name="T59" fmla="*/ 14 h 17"/>
                    <a:gd name="T60" fmla="*/ 11 w 24"/>
                    <a:gd name="T61" fmla="*/ 14 h 17"/>
                    <a:gd name="T62" fmla="*/ 7 w 24"/>
                    <a:gd name="T63" fmla="*/ 14 h 17"/>
                    <a:gd name="T64" fmla="*/ 4 w 24"/>
                    <a:gd name="T65" fmla="*/ 12 h 17"/>
                    <a:gd name="T66" fmla="*/ 4 w 24"/>
                    <a:gd name="T67" fmla="*/ 12 h 17"/>
                    <a:gd name="T68" fmla="*/ 1 w 24"/>
                    <a:gd name="T69" fmla="*/ 10 h 17"/>
                    <a:gd name="T70" fmla="*/ 0 w 24"/>
                    <a:gd name="T71" fmla="*/ 8 h 17"/>
                    <a:gd name="T72" fmla="*/ 1 w 24"/>
                    <a:gd name="T73" fmla="*/ 5 h 17"/>
                    <a:gd name="T74" fmla="*/ 4 w 24"/>
                    <a:gd name="T75" fmla="*/ 3 h 17"/>
                    <a:gd name="T76" fmla="*/ 4 w 24"/>
                    <a:gd name="T77" fmla="*/ 3 h 17"/>
                    <a:gd name="T78" fmla="*/ 8 w 24"/>
                    <a:gd name="T79" fmla="*/ 2 h 17"/>
                    <a:gd name="T80" fmla="*/ 12 w 24"/>
                    <a:gd name="T81" fmla="*/ 0 h 17"/>
                    <a:gd name="T82" fmla="*/ 16 w 24"/>
                    <a:gd name="T83" fmla="*/ 2 h 17"/>
                    <a:gd name="T84" fmla="*/ 21 w 24"/>
                    <a:gd name="T85" fmla="*/ 3 h 17"/>
                    <a:gd name="T86" fmla="*/ 21 w 24"/>
                    <a:gd name="T87" fmla="*/ 3 h 17"/>
                    <a:gd name="T88" fmla="*/ 23 w 24"/>
                    <a:gd name="T89" fmla="*/ 5 h 17"/>
                    <a:gd name="T90" fmla="*/ 24 w 24"/>
                    <a:gd name="T91" fmla="*/ 8 h 17"/>
                    <a:gd name="T92" fmla="*/ 23 w 24"/>
                    <a:gd name="T93" fmla="*/ 10 h 17"/>
                    <a:gd name="T94" fmla="*/ 20 w 24"/>
                    <a:gd name="T95" fmla="*/ 12 h 17"/>
                    <a:gd name="T96" fmla="*/ 20 w 24"/>
                    <a:gd name="T97" fmla="*/ 1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4" h="17">
                      <a:moveTo>
                        <a:pt x="21" y="3"/>
                      </a:moveTo>
                      <a:lnTo>
                        <a:pt x="21" y="3"/>
                      </a:lnTo>
                      <a:lnTo>
                        <a:pt x="14" y="0"/>
                      </a:lnTo>
                      <a:lnTo>
                        <a:pt x="8" y="2"/>
                      </a:lnTo>
                      <a:lnTo>
                        <a:pt x="3" y="3"/>
                      </a:lnTo>
                      <a:lnTo>
                        <a:pt x="1" y="5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10"/>
                      </a:lnTo>
                      <a:lnTo>
                        <a:pt x="1" y="13"/>
                      </a:lnTo>
                      <a:lnTo>
                        <a:pt x="3" y="15"/>
                      </a:lnTo>
                      <a:lnTo>
                        <a:pt x="6" y="16"/>
                      </a:lnTo>
                      <a:lnTo>
                        <a:pt x="9" y="17"/>
                      </a:lnTo>
                      <a:lnTo>
                        <a:pt x="13" y="17"/>
                      </a:lnTo>
                      <a:lnTo>
                        <a:pt x="16" y="16"/>
                      </a:lnTo>
                      <a:lnTo>
                        <a:pt x="21" y="15"/>
                      </a:lnTo>
                      <a:lnTo>
                        <a:pt x="21" y="15"/>
                      </a:lnTo>
                      <a:lnTo>
                        <a:pt x="21" y="15"/>
                      </a:lnTo>
                      <a:lnTo>
                        <a:pt x="21" y="15"/>
                      </a:lnTo>
                      <a:lnTo>
                        <a:pt x="23" y="13"/>
                      </a:lnTo>
                      <a:lnTo>
                        <a:pt x="24" y="11"/>
                      </a:lnTo>
                      <a:lnTo>
                        <a:pt x="24" y="9"/>
                      </a:lnTo>
                      <a:lnTo>
                        <a:pt x="24" y="9"/>
                      </a:lnTo>
                      <a:lnTo>
                        <a:pt x="24" y="7"/>
                      </a:lnTo>
                      <a:lnTo>
                        <a:pt x="23" y="5"/>
                      </a:lnTo>
                      <a:lnTo>
                        <a:pt x="21" y="3"/>
                      </a:lnTo>
                      <a:lnTo>
                        <a:pt x="21" y="3"/>
                      </a:lnTo>
                      <a:close/>
                      <a:moveTo>
                        <a:pt x="20" y="12"/>
                      </a:moveTo>
                      <a:lnTo>
                        <a:pt x="20" y="12"/>
                      </a:lnTo>
                      <a:lnTo>
                        <a:pt x="16" y="14"/>
                      </a:lnTo>
                      <a:lnTo>
                        <a:pt x="11" y="14"/>
                      </a:lnTo>
                      <a:lnTo>
                        <a:pt x="7" y="14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1" y="10"/>
                      </a:lnTo>
                      <a:lnTo>
                        <a:pt x="0" y="8"/>
                      </a:lnTo>
                      <a:lnTo>
                        <a:pt x="1" y="5"/>
                      </a:lnTo>
                      <a:lnTo>
                        <a:pt x="4" y="3"/>
                      </a:lnTo>
                      <a:lnTo>
                        <a:pt x="4" y="3"/>
                      </a:lnTo>
                      <a:lnTo>
                        <a:pt x="8" y="2"/>
                      </a:lnTo>
                      <a:lnTo>
                        <a:pt x="12" y="0"/>
                      </a:lnTo>
                      <a:lnTo>
                        <a:pt x="16" y="2"/>
                      </a:lnTo>
                      <a:lnTo>
                        <a:pt x="21" y="3"/>
                      </a:lnTo>
                      <a:lnTo>
                        <a:pt x="21" y="3"/>
                      </a:lnTo>
                      <a:lnTo>
                        <a:pt x="23" y="5"/>
                      </a:lnTo>
                      <a:lnTo>
                        <a:pt x="24" y="8"/>
                      </a:lnTo>
                      <a:lnTo>
                        <a:pt x="23" y="10"/>
                      </a:lnTo>
                      <a:lnTo>
                        <a:pt x="20" y="12"/>
                      </a:lnTo>
                      <a:lnTo>
                        <a:pt x="20" y="12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24" name="Freeform 135">
                  <a:extLst>
                    <a:ext uri="{FF2B5EF4-FFF2-40B4-BE49-F238E27FC236}">
                      <a16:creationId xmlns:a16="http://schemas.microsoft.com/office/drawing/2014/main" id="{65952129-A950-2BBF-4D2E-E1140C2F37B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58" y="1993"/>
                  <a:ext cx="8" cy="5"/>
                </a:xfrm>
                <a:custGeom>
                  <a:avLst/>
                  <a:gdLst>
                    <a:gd name="T0" fmla="*/ 21 w 24"/>
                    <a:gd name="T1" fmla="*/ 2 h 14"/>
                    <a:gd name="T2" fmla="*/ 21 w 24"/>
                    <a:gd name="T3" fmla="*/ 2 h 14"/>
                    <a:gd name="T4" fmla="*/ 16 w 24"/>
                    <a:gd name="T5" fmla="*/ 0 h 14"/>
                    <a:gd name="T6" fmla="*/ 12 w 24"/>
                    <a:gd name="T7" fmla="*/ 0 h 14"/>
                    <a:gd name="T8" fmla="*/ 8 w 24"/>
                    <a:gd name="T9" fmla="*/ 0 h 14"/>
                    <a:gd name="T10" fmla="*/ 4 w 24"/>
                    <a:gd name="T11" fmla="*/ 2 h 14"/>
                    <a:gd name="T12" fmla="*/ 4 w 24"/>
                    <a:gd name="T13" fmla="*/ 2 h 14"/>
                    <a:gd name="T14" fmla="*/ 1 w 24"/>
                    <a:gd name="T15" fmla="*/ 4 h 14"/>
                    <a:gd name="T16" fmla="*/ 0 w 24"/>
                    <a:gd name="T17" fmla="*/ 7 h 14"/>
                    <a:gd name="T18" fmla="*/ 1 w 24"/>
                    <a:gd name="T19" fmla="*/ 10 h 14"/>
                    <a:gd name="T20" fmla="*/ 4 w 24"/>
                    <a:gd name="T21" fmla="*/ 12 h 14"/>
                    <a:gd name="T22" fmla="*/ 4 w 24"/>
                    <a:gd name="T23" fmla="*/ 12 h 14"/>
                    <a:gd name="T24" fmla="*/ 7 w 24"/>
                    <a:gd name="T25" fmla="*/ 13 h 14"/>
                    <a:gd name="T26" fmla="*/ 11 w 24"/>
                    <a:gd name="T27" fmla="*/ 14 h 14"/>
                    <a:gd name="T28" fmla="*/ 16 w 24"/>
                    <a:gd name="T29" fmla="*/ 13 h 14"/>
                    <a:gd name="T30" fmla="*/ 20 w 24"/>
                    <a:gd name="T31" fmla="*/ 12 h 14"/>
                    <a:gd name="T32" fmla="*/ 20 w 24"/>
                    <a:gd name="T33" fmla="*/ 12 h 14"/>
                    <a:gd name="T34" fmla="*/ 23 w 24"/>
                    <a:gd name="T35" fmla="*/ 10 h 14"/>
                    <a:gd name="T36" fmla="*/ 24 w 24"/>
                    <a:gd name="T37" fmla="*/ 7 h 14"/>
                    <a:gd name="T38" fmla="*/ 23 w 24"/>
                    <a:gd name="T39" fmla="*/ 4 h 14"/>
                    <a:gd name="T40" fmla="*/ 21 w 24"/>
                    <a:gd name="T41" fmla="*/ 2 h 14"/>
                    <a:gd name="T42" fmla="*/ 21 w 24"/>
                    <a:gd name="T43" fmla="*/ 2 h 14"/>
                    <a:gd name="T44" fmla="*/ 15 w 24"/>
                    <a:gd name="T45" fmla="*/ 9 h 14"/>
                    <a:gd name="T46" fmla="*/ 15 w 24"/>
                    <a:gd name="T47" fmla="*/ 9 h 14"/>
                    <a:gd name="T48" fmla="*/ 12 w 24"/>
                    <a:gd name="T49" fmla="*/ 10 h 14"/>
                    <a:gd name="T50" fmla="*/ 8 w 24"/>
                    <a:gd name="T51" fmla="*/ 9 h 14"/>
                    <a:gd name="T52" fmla="*/ 8 w 24"/>
                    <a:gd name="T53" fmla="*/ 9 h 14"/>
                    <a:gd name="T54" fmla="*/ 7 w 24"/>
                    <a:gd name="T55" fmla="*/ 8 h 14"/>
                    <a:gd name="T56" fmla="*/ 6 w 24"/>
                    <a:gd name="T57" fmla="*/ 7 h 14"/>
                    <a:gd name="T58" fmla="*/ 7 w 24"/>
                    <a:gd name="T59" fmla="*/ 5 h 14"/>
                    <a:gd name="T60" fmla="*/ 8 w 24"/>
                    <a:gd name="T61" fmla="*/ 4 h 14"/>
                    <a:gd name="T62" fmla="*/ 8 w 24"/>
                    <a:gd name="T63" fmla="*/ 4 h 14"/>
                    <a:gd name="T64" fmla="*/ 12 w 24"/>
                    <a:gd name="T65" fmla="*/ 3 h 14"/>
                    <a:gd name="T66" fmla="*/ 16 w 24"/>
                    <a:gd name="T67" fmla="*/ 4 h 14"/>
                    <a:gd name="T68" fmla="*/ 16 w 24"/>
                    <a:gd name="T69" fmla="*/ 4 h 14"/>
                    <a:gd name="T70" fmla="*/ 17 w 24"/>
                    <a:gd name="T71" fmla="*/ 5 h 14"/>
                    <a:gd name="T72" fmla="*/ 17 w 24"/>
                    <a:gd name="T73" fmla="*/ 7 h 14"/>
                    <a:gd name="T74" fmla="*/ 17 w 24"/>
                    <a:gd name="T75" fmla="*/ 8 h 14"/>
                    <a:gd name="T76" fmla="*/ 15 w 24"/>
                    <a:gd name="T77" fmla="*/ 9 h 14"/>
                    <a:gd name="T78" fmla="*/ 15 w 24"/>
                    <a:gd name="T79" fmla="*/ 9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4" h="14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16" y="0"/>
                      </a:lnTo>
                      <a:lnTo>
                        <a:pt x="12" y="0"/>
                      </a:lnTo>
                      <a:lnTo>
                        <a:pt x="8" y="0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1" y="4"/>
                      </a:lnTo>
                      <a:lnTo>
                        <a:pt x="0" y="7"/>
                      </a:lnTo>
                      <a:lnTo>
                        <a:pt x="1" y="10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7" y="13"/>
                      </a:lnTo>
                      <a:lnTo>
                        <a:pt x="11" y="14"/>
                      </a:lnTo>
                      <a:lnTo>
                        <a:pt x="16" y="13"/>
                      </a:lnTo>
                      <a:lnTo>
                        <a:pt x="20" y="12"/>
                      </a:lnTo>
                      <a:lnTo>
                        <a:pt x="20" y="12"/>
                      </a:lnTo>
                      <a:lnTo>
                        <a:pt x="23" y="10"/>
                      </a:lnTo>
                      <a:lnTo>
                        <a:pt x="24" y="7"/>
                      </a:lnTo>
                      <a:lnTo>
                        <a:pt x="23" y="4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15" y="9"/>
                      </a:moveTo>
                      <a:lnTo>
                        <a:pt x="15" y="9"/>
                      </a:lnTo>
                      <a:lnTo>
                        <a:pt x="12" y="10"/>
                      </a:lnTo>
                      <a:lnTo>
                        <a:pt x="8" y="9"/>
                      </a:lnTo>
                      <a:lnTo>
                        <a:pt x="8" y="9"/>
                      </a:lnTo>
                      <a:lnTo>
                        <a:pt x="7" y="8"/>
                      </a:lnTo>
                      <a:lnTo>
                        <a:pt x="6" y="7"/>
                      </a:lnTo>
                      <a:lnTo>
                        <a:pt x="7" y="5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12" y="3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7" y="5"/>
                      </a:lnTo>
                      <a:lnTo>
                        <a:pt x="17" y="7"/>
                      </a:lnTo>
                      <a:lnTo>
                        <a:pt x="17" y="8"/>
                      </a:lnTo>
                      <a:lnTo>
                        <a:pt x="15" y="9"/>
                      </a:lnTo>
                      <a:lnTo>
                        <a:pt x="15" y="9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25" name="Freeform 136">
                  <a:extLst>
                    <a:ext uri="{FF2B5EF4-FFF2-40B4-BE49-F238E27FC236}">
                      <a16:creationId xmlns:a16="http://schemas.microsoft.com/office/drawing/2014/main" id="{A605C7C5-442C-EF1D-C1C9-F15474FA30D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58" y="1993"/>
                  <a:ext cx="8" cy="5"/>
                </a:xfrm>
                <a:custGeom>
                  <a:avLst/>
                  <a:gdLst>
                    <a:gd name="T0" fmla="*/ 21 w 24"/>
                    <a:gd name="T1" fmla="*/ 2 h 16"/>
                    <a:gd name="T2" fmla="*/ 21 w 24"/>
                    <a:gd name="T3" fmla="*/ 2 h 16"/>
                    <a:gd name="T4" fmla="*/ 14 w 24"/>
                    <a:gd name="T5" fmla="*/ 0 h 16"/>
                    <a:gd name="T6" fmla="*/ 8 w 24"/>
                    <a:gd name="T7" fmla="*/ 0 h 16"/>
                    <a:gd name="T8" fmla="*/ 3 w 24"/>
                    <a:gd name="T9" fmla="*/ 2 h 16"/>
                    <a:gd name="T10" fmla="*/ 1 w 24"/>
                    <a:gd name="T11" fmla="*/ 4 h 16"/>
                    <a:gd name="T12" fmla="*/ 0 w 24"/>
                    <a:gd name="T13" fmla="*/ 7 h 16"/>
                    <a:gd name="T14" fmla="*/ 0 w 24"/>
                    <a:gd name="T15" fmla="*/ 7 h 16"/>
                    <a:gd name="T16" fmla="*/ 0 w 24"/>
                    <a:gd name="T17" fmla="*/ 10 h 16"/>
                    <a:gd name="T18" fmla="*/ 1 w 24"/>
                    <a:gd name="T19" fmla="*/ 12 h 16"/>
                    <a:gd name="T20" fmla="*/ 3 w 24"/>
                    <a:gd name="T21" fmla="*/ 14 h 16"/>
                    <a:gd name="T22" fmla="*/ 6 w 24"/>
                    <a:gd name="T23" fmla="*/ 15 h 16"/>
                    <a:gd name="T24" fmla="*/ 9 w 24"/>
                    <a:gd name="T25" fmla="*/ 16 h 16"/>
                    <a:gd name="T26" fmla="*/ 13 w 24"/>
                    <a:gd name="T27" fmla="*/ 16 h 16"/>
                    <a:gd name="T28" fmla="*/ 16 w 24"/>
                    <a:gd name="T29" fmla="*/ 16 h 16"/>
                    <a:gd name="T30" fmla="*/ 21 w 24"/>
                    <a:gd name="T31" fmla="*/ 14 h 16"/>
                    <a:gd name="T32" fmla="*/ 21 w 24"/>
                    <a:gd name="T33" fmla="*/ 14 h 16"/>
                    <a:gd name="T34" fmla="*/ 21 w 24"/>
                    <a:gd name="T35" fmla="*/ 14 h 16"/>
                    <a:gd name="T36" fmla="*/ 21 w 24"/>
                    <a:gd name="T37" fmla="*/ 14 h 16"/>
                    <a:gd name="T38" fmla="*/ 23 w 24"/>
                    <a:gd name="T39" fmla="*/ 13 h 16"/>
                    <a:gd name="T40" fmla="*/ 24 w 24"/>
                    <a:gd name="T41" fmla="*/ 11 h 16"/>
                    <a:gd name="T42" fmla="*/ 24 w 24"/>
                    <a:gd name="T43" fmla="*/ 9 h 16"/>
                    <a:gd name="T44" fmla="*/ 24 w 24"/>
                    <a:gd name="T45" fmla="*/ 9 h 16"/>
                    <a:gd name="T46" fmla="*/ 24 w 24"/>
                    <a:gd name="T47" fmla="*/ 5 h 16"/>
                    <a:gd name="T48" fmla="*/ 23 w 24"/>
                    <a:gd name="T49" fmla="*/ 3 h 16"/>
                    <a:gd name="T50" fmla="*/ 21 w 24"/>
                    <a:gd name="T51" fmla="*/ 2 h 16"/>
                    <a:gd name="T52" fmla="*/ 21 w 24"/>
                    <a:gd name="T53" fmla="*/ 2 h 16"/>
                    <a:gd name="T54" fmla="*/ 20 w 24"/>
                    <a:gd name="T55" fmla="*/ 12 h 16"/>
                    <a:gd name="T56" fmla="*/ 20 w 24"/>
                    <a:gd name="T57" fmla="*/ 12 h 16"/>
                    <a:gd name="T58" fmla="*/ 16 w 24"/>
                    <a:gd name="T59" fmla="*/ 13 h 16"/>
                    <a:gd name="T60" fmla="*/ 11 w 24"/>
                    <a:gd name="T61" fmla="*/ 14 h 16"/>
                    <a:gd name="T62" fmla="*/ 7 w 24"/>
                    <a:gd name="T63" fmla="*/ 13 h 16"/>
                    <a:gd name="T64" fmla="*/ 4 w 24"/>
                    <a:gd name="T65" fmla="*/ 12 h 16"/>
                    <a:gd name="T66" fmla="*/ 4 w 24"/>
                    <a:gd name="T67" fmla="*/ 12 h 16"/>
                    <a:gd name="T68" fmla="*/ 1 w 24"/>
                    <a:gd name="T69" fmla="*/ 10 h 16"/>
                    <a:gd name="T70" fmla="*/ 0 w 24"/>
                    <a:gd name="T71" fmla="*/ 7 h 16"/>
                    <a:gd name="T72" fmla="*/ 1 w 24"/>
                    <a:gd name="T73" fmla="*/ 4 h 16"/>
                    <a:gd name="T74" fmla="*/ 4 w 24"/>
                    <a:gd name="T75" fmla="*/ 2 h 16"/>
                    <a:gd name="T76" fmla="*/ 4 w 24"/>
                    <a:gd name="T77" fmla="*/ 2 h 16"/>
                    <a:gd name="T78" fmla="*/ 8 w 24"/>
                    <a:gd name="T79" fmla="*/ 0 h 16"/>
                    <a:gd name="T80" fmla="*/ 12 w 24"/>
                    <a:gd name="T81" fmla="*/ 0 h 16"/>
                    <a:gd name="T82" fmla="*/ 16 w 24"/>
                    <a:gd name="T83" fmla="*/ 0 h 16"/>
                    <a:gd name="T84" fmla="*/ 21 w 24"/>
                    <a:gd name="T85" fmla="*/ 2 h 16"/>
                    <a:gd name="T86" fmla="*/ 21 w 24"/>
                    <a:gd name="T87" fmla="*/ 2 h 16"/>
                    <a:gd name="T88" fmla="*/ 23 w 24"/>
                    <a:gd name="T89" fmla="*/ 4 h 16"/>
                    <a:gd name="T90" fmla="*/ 24 w 24"/>
                    <a:gd name="T91" fmla="*/ 7 h 16"/>
                    <a:gd name="T92" fmla="*/ 23 w 24"/>
                    <a:gd name="T93" fmla="*/ 10 h 16"/>
                    <a:gd name="T94" fmla="*/ 20 w 24"/>
                    <a:gd name="T95" fmla="*/ 12 h 16"/>
                    <a:gd name="T96" fmla="*/ 20 w 24"/>
                    <a:gd name="T97" fmla="*/ 1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4" h="16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14" y="0"/>
                      </a:lnTo>
                      <a:lnTo>
                        <a:pt x="8" y="0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10"/>
                      </a:lnTo>
                      <a:lnTo>
                        <a:pt x="1" y="12"/>
                      </a:lnTo>
                      <a:lnTo>
                        <a:pt x="3" y="14"/>
                      </a:lnTo>
                      <a:lnTo>
                        <a:pt x="6" y="15"/>
                      </a:lnTo>
                      <a:lnTo>
                        <a:pt x="9" y="16"/>
                      </a:lnTo>
                      <a:lnTo>
                        <a:pt x="13" y="16"/>
                      </a:lnTo>
                      <a:lnTo>
                        <a:pt x="16" y="16"/>
                      </a:lnTo>
                      <a:lnTo>
                        <a:pt x="21" y="14"/>
                      </a:lnTo>
                      <a:lnTo>
                        <a:pt x="21" y="14"/>
                      </a:lnTo>
                      <a:lnTo>
                        <a:pt x="21" y="14"/>
                      </a:lnTo>
                      <a:lnTo>
                        <a:pt x="21" y="14"/>
                      </a:lnTo>
                      <a:lnTo>
                        <a:pt x="23" y="13"/>
                      </a:lnTo>
                      <a:lnTo>
                        <a:pt x="24" y="11"/>
                      </a:lnTo>
                      <a:lnTo>
                        <a:pt x="24" y="9"/>
                      </a:lnTo>
                      <a:lnTo>
                        <a:pt x="24" y="9"/>
                      </a:lnTo>
                      <a:lnTo>
                        <a:pt x="24" y="5"/>
                      </a:lnTo>
                      <a:lnTo>
                        <a:pt x="23" y="3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20" y="12"/>
                      </a:moveTo>
                      <a:lnTo>
                        <a:pt x="20" y="12"/>
                      </a:lnTo>
                      <a:lnTo>
                        <a:pt x="16" y="13"/>
                      </a:lnTo>
                      <a:lnTo>
                        <a:pt x="11" y="14"/>
                      </a:lnTo>
                      <a:lnTo>
                        <a:pt x="7" y="13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1" y="10"/>
                      </a:lnTo>
                      <a:lnTo>
                        <a:pt x="0" y="7"/>
                      </a:lnTo>
                      <a:lnTo>
                        <a:pt x="1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6" y="0"/>
                      </a:ln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23" y="4"/>
                      </a:lnTo>
                      <a:lnTo>
                        <a:pt x="24" y="7"/>
                      </a:lnTo>
                      <a:lnTo>
                        <a:pt x="23" y="10"/>
                      </a:lnTo>
                      <a:lnTo>
                        <a:pt x="20" y="12"/>
                      </a:lnTo>
                      <a:lnTo>
                        <a:pt x="20" y="12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26" name="Freeform 137">
                  <a:extLst>
                    <a:ext uri="{FF2B5EF4-FFF2-40B4-BE49-F238E27FC236}">
                      <a16:creationId xmlns:a16="http://schemas.microsoft.com/office/drawing/2014/main" id="{FDE4FA77-CBF4-753C-B073-9826A956C0D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58" y="1991"/>
                  <a:ext cx="8" cy="5"/>
                </a:xfrm>
                <a:custGeom>
                  <a:avLst/>
                  <a:gdLst>
                    <a:gd name="T0" fmla="*/ 21 w 24"/>
                    <a:gd name="T1" fmla="*/ 2 h 14"/>
                    <a:gd name="T2" fmla="*/ 21 w 24"/>
                    <a:gd name="T3" fmla="*/ 2 h 14"/>
                    <a:gd name="T4" fmla="*/ 16 w 24"/>
                    <a:gd name="T5" fmla="*/ 1 h 14"/>
                    <a:gd name="T6" fmla="*/ 12 w 24"/>
                    <a:gd name="T7" fmla="*/ 0 h 14"/>
                    <a:gd name="T8" fmla="*/ 8 w 24"/>
                    <a:gd name="T9" fmla="*/ 1 h 14"/>
                    <a:gd name="T10" fmla="*/ 4 w 24"/>
                    <a:gd name="T11" fmla="*/ 2 h 14"/>
                    <a:gd name="T12" fmla="*/ 4 w 24"/>
                    <a:gd name="T13" fmla="*/ 2 h 14"/>
                    <a:gd name="T14" fmla="*/ 1 w 24"/>
                    <a:gd name="T15" fmla="*/ 4 h 14"/>
                    <a:gd name="T16" fmla="*/ 0 w 24"/>
                    <a:gd name="T17" fmla="*/ 7 h 14"/>
                    <a:gd name="T18" fmla="*/ 1 w 24"/>
                    <a:gd name="T19" fmla="*/ 9 h 14"/>
                    <a:gd name="T20" fmla="*/ 4 w 24"/>
                    <a:gd name="T21" fmla="*/ 11 h 14"/>
                    <a:gd name="T22" fmla="*/ 4 w 24"/>
                    <a:gd name="T23" fmla="*/ 11 h 14"/>
                    <a:gd name="T24" fmla="*/ 7 w 24"/>
                    <a:gd name="T25" fmla="*/ 14 h 14"/>
                    <a:gd name="T26" fmla="*/ 11 w 24"/>
                    <a:gd name="T27" fmla="*/ 14 h 14"/>
                    <a:gd name="T28" fmla="*/ 16 w 24"/>
                    <a:gd name="T29" fmla="*/ 14 h 14"/>
                    <a:gd name="T30" fmla="*/ 20 w 24"/>
                    <a:gd name="T31" fmla="*/ 11 h 14"/>
                    <a:gd name="T32" fmla="*/ 20 w 24"/>
                    <a:gd name="T33" fmla="*/ 11 h 14"/>
                    <a:gd name="T34" fmla="*/ 23 w 24"/>
                    <a:gd name="T35" fmla="*/ 9 h 14"/>
                    <a:gd name="T36" fmla="*/ 24 w 24"/>
                    <a:gd name="T37" fmla="*/ 7 h 14"/>
                    <a:gd name="T38" fmla="*/ 23 w 24"/>
                    <a:gd name="T39" fmla="*/ 4 h 14"/>
                    <a:gd name="T40" fmla="*/ 21 w 24"/>
                    <a:gd name="T41" fmla="*/ 2 h 14"/>
                    <a:gd name="T42" fmla="*/ 21 w 24"/>
                    <a:gd name="T43" fmla="*/ 2 h 14"/>
                    <a:gd name="T44" fmla="*/ 15 w 24"/>
                    <a:gd name="T45" fmla="*/ 9 h 14"/>
                    <a:gd name="T46" fmla="*/ 15 w 24"/>
                    <a:gd name="T47" fmla="*/ 9 h 14"/>
                    <a:gd name="T48" fmla="*/ 12 w 24"/>
                    <a:gd name="T49" fmla="*/ 10 h 14"/>
                    <a:gd name="T50" fmla="*/ 8 w 24"/>
                    <a:gd name="T51" fmla="*/ 9 h 14"/>
                    <a:gd name="T52" fmla="*/ 8 w 24"/>
                    <a:gd name="T53" fmla="*/ 9 h 14"/>
                    <a:gd name="T54" fmla="*/ 7 w 24"/>
                    <a:gd name="T55" fmla="*/ 8 h 14"/>
                    <a:gd name="T56" fmla="*/ 6 w 24"/>
                    <a:gd name="T57" fmla="*/ 7 h 14"/>
                    <a:gd name="T58" fmla="*/ 7 w 24"/>
                    <a:gd name="T59" fmla="*/ 5 h 14"/>
                    <a:gd name="T60" fmla="*/ 8 w 24"/>
                    <a:gd name="T61" fmla="*/ 4 h 14"/>
                    <a:gd name="T62" fmla="*/ 8 w 24"/>
                    <a:gd name="T63" fmla="*/ 4 h 14"/>
                    <a:gd name="T64" fmla="*/ 12 w 24"/>
                    <a:gd name="T65" fmla="*/ 3 h 14"/>
                    <a:gd name="T66" fmla="*/ 16 w 24"/>
                    <a:gd name="T67" fmla="*/ 4 h 14"/>
                    <a:gd name="T68" fmla="*/ 16 w 24"/>
                    <a:gd name="T69" fmla="*/ 4 h 14"/>
                    <a:gd name="T70" fmla="*/ 17 w 24"/>
                    <a:gd name="T71" fmla="*/ 6 h 14"/>
                    <a:gd name="T72" fmla="*/ 17 w 24"/>
                    <a:gd name="T73" fmla="*/ 7 h 14"/>
                    <a:gd name="T74" fmla="*/ 17 w 24"/>
                    <a:gd name="T75" fmla="*/ 8 h 14"/>
                    <a:gd name="T76" fmla="*/ 15 w 24"/>
                    <a:gd name="T77" fmla="*/ 9 h 14"/>
                    <a:gd name="T78" fmla="*/ 15 w 24"/>
                    <a:gd name="T79" fmla="*/ 9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4" h="14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16" y="1"/>
                      </a:lnTo>
                      <a:lnTo>
                        <a:pt x="12" y="0"/>
                      </a:lnTo>
                      <a:lnTo>
                        <a:pt x="8" y="1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1" y="4"/>
                      </a:lnTo>
                      <a:lnTo>
                        <a:pt x="0" y="7"/>
                      </a:lnTo>
                      <a:lnTo>
                        <a:pt x="1" y="9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7" y="14"/>
                      </a:lnTo>
                      <a:lnTo>
                        <a:pt x="11" y="14"/>
                      </a:lnTo>
                      <a:lnTo>
                        <a:pt x="16" y="14"/>
                      </a:lnTo>
                      <a:lnTo>
                        <a:pt x="20" y="11"/>
                      </a:lnTo>
                      <a:lnTo>
                        <a:pt x="20" y="11"/>
                      </a:lnTo>
                      <a:lnTo>
                        <a:pt x="23" y="9"/>
                      </a:lnTo>
                      <a:lnTo>
                        <a:pt x="24" y="7"/>
                      </a:lnTo>
                      <a:lnTo>
                        <a:pt x="23" y="4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15" y="9"/>
                      </a:moveTo>
                      <a:lnTo>
                        <a:pt x="15" y="9"/>
                      </a:lnTo>
                      <a:lnTo>
                        <a:pt x="12" y="10"/>
                      </a:lnTo>
                      <a:lnTo>
                        <a:pt x="8" y="9"/>
                      </a:lnTo>
                      <a:lnTo>
                        <a:pt x="8" y="9"/>
                      </a:lnTo>
                      <a:lnTo>
                        <a:pt x="7" y="8"/>
                      </a:lnTo>
                      <a:lnTo>
                        <a:pt x="6" y="7"/>
                      </a:lnTo>
                      <a:lnTo>
                        <a:pt x="7" y="5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12" y="3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7" y="6"/>
                      </a:lnTo>
                      <a:lnTo>
                        <a:pt x="17" y="7"/>
                      </a:lnTo>
                      <a:lnTo>
                        <a:pt x="17" y="8"/>
                      </a:lnTo>
                      <a:lnTo>
                        <a:pt x="15" y="9"/>
                      </a:lnTo>
                      <a:lnTo>
                        <a:pt x="15" y="9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27" name="Freeform 138">
                  <a:extLst>
                    <a:ext uri="{FF2B5EF4-FFF2-40B4-BE49-F238E27FC236}">
                      <a16:creationId xmlns:a16="http://schemas.microsoft.com/office/drawing/2014/main" id="{72856997-F86C-0B34-AD89-43F69C06494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58" y="1991"/>
                  <a:ext cx="8" cy="6"/>
                </a:xfrm>
                <a:custGeom>
                  <a:avLst/>
                  <a:gdLst>
                    <a:gd name="T0" fmla="*/ 21 w 24"/>
                    <a:gd name="T1" fmla="*/ 2 h 17"/>
                    <a:gd name="T2" fmla="*/ 21 w 24"/>
                    <a:gd name="T3" fmla="*/ 2 h 17"/>
                    <a:gd name="T4" fmla="*/ 14 w 24"/>
                    <a:gd name="T5" fmla="*/ 0 h 17"/>
                    <a:gd name="T6" fmla="*/ 8 w 24"/>
                    <a:gd name="T7" fmla="*/ 0 h 17"/>
                    <a:gd name="T8" fmla="*/ 3 w 24"/>
                    <a:gd name="T9" fmla="*/ 2 h 17"/>
                    <a:gd name="T10" fmla="*/ 1 w 24"/>
                    <a:gd name="T11" fmla="*/ 4 h 17"/>
                    <a:gd name="T12" fmla="*/ 0 w 24"/>
                    <a:gd name="T13" fmla="*/ 6 h 17"/>
                    <a:gd name="T14" fmla="*/ 0 w 24"/>
                    <a:gd name="T15" fmla="*/ 6 h 17"/>
                    <a:gd name="T16" fmla="*/ 0 w 24"/>
                    <a:gd name="T17" fmla="*/ 9 h 17"/>
                    <a:gd name="T18" fmla="*/ 1 w 24"/>
                    <a:gd name="T19" fmla="*/ 11 h 17"/>
                    <a:gd name="T20" fmla="*/ 3 w 24"/>
                    <a:gd name="T21" fmla="*/ 14 h 17"/>
                    <a:gd name="T22" fmla="*/ 6 w 24"/>
                    <a:gd name="T23" fmla="*/ 16 h 17"/>
                    <a:gd name="T24" fmla="*/ 9 w 24"/>
                    <a:gd name="T25" fmla="*/ 17 h 17"/>
                    <a:gd name="T26" fmla="*/ 13 w 24"/>
                    <a:gd name="T27" fmla="*/ 17 h 17"/>
                    <a:gd name="T28" fmla="*/ 16 w 24"/>
                    <a:gd name="T29" fmla="*/ 16 h 17"/>
                    <a:gd name="T30" fmla="*/ 21 w 24"/>
                    <a:gd name="T31" fmla="*/ 15 h 17"/>
                    <a:gd name="T32" fmla="*/ 21 w 24"/>
                    <a:gd name="T33" fmla="*/ 15 h 17"/>
                    <a:gd name="T34" fmla="*/ 21 w 24"/>
                    <a:gd name="T35" fmla="*/ 15 h 17"/>
                    <a:gd name="T36" fmla="*/ 21 w 24"/>
                    <a:gd name="T37" fmla="*/ 15 h 17"/>
                    <a:gd name="T38" fmla="*/ 23 w 24"/>
                    <a:gd name="T39" fmla="*/ 13 h 17"/>
                    <a:gd name="T40" fmla="*/ 24 w 24"/>
                    <a:gd name="T41" fmla="*/ 10 h 17"/>
                    <a:gd name="T42" fmla="*/ 24 w 24"/>
                    <a:gd name="T43" fmla="*/ 8 h 17"/>
                    <a:gd name="T44" fmla="*/ 24 w 24"/>
                    <a:gd name="T45" fmla="*/ 8 h 17"/>
                    <a:gd name="T46" fmla="*/ 24 w 24"/>
                    <a:gd name="T47" fmla="*/ 6 h 17"/>
                    <a:gd name="T48" fmla="*/ 23 w 24"/>
                    <a:gd name="T49" fmla="*/ 4 h 17"/>
                    <a:gd name="T50" fmla="*/ 21 w 24"/>
                    <a:gd name="T51" fmla="*/ 2 h 17"/>
                    <a:gd name="T52" fmla="*/ 21 w 24"/>
                    <a:gd name="T53" fmla="*/ 2 h 17"/>
                    <a:gd name="T54" fmla="*/ 20 w 24"/>
                    <a:gd name="T55" fmla="*/ 11 h 17"/>
                    <a:gd name="T56" fmla="*/ 20 w 24"/>
                    <a:gd name="T57" fmla="*/ 11 h 17"/>
                    <a:gd name="T58" fmla="*/ 16 w 24"/>
                    <a:gd name="T59" fmla="*/ 14 h 17"/>
                    <a:gd name="T60" fmla="*/ 11 w 24"/>
                    <a:gd name="T61" fmla="*/ 14 h 17"/>
                    <a:gd name="T62" fmla="*/ 7 w 24"/>
                    <a:gd name="T63" fmla="*/ 14 h 17"/>
                    <a:gd name="T64" fmla="*/ 4 w 24"/>
                    <a:gd name="T65" fmla="*/ 11 h 17"/>
                    <a:gd name="T66" fmla="*/ 4 w 24"/>
                    <a:gd name="T67" fmla="*/ 11 h 17"/>
                    <a:gd name="T68" fmla="*/ 1 w 24"/>
                    <a:gd name="T69" fmla="*/ 9 h 17"/>
                    <a:gd name="T70" fmla="*/ 0 w 24"/>
                    <a:gd name="T71" fmla="*/ 7 h 17"/>
                    <a:gd name="T72" fmla="*/ 1 w 24"/>
                    <a:gd name="T73" fmla="*/ 4 h 17"/>
                    <a:gd name="T74" fmla="*/ 4 w 24"/>
                    <a:gd name="T75" fmla="*/ 2 h 17"/>
                    <a:gd name="T76" fmla="*/ 4 w 24"/>
                    <a:gd name="T77" fmla="*/ 2 h 17"/>
                    <a:gd name="T78" fmla="*/ 8 w 24"/>
                    <a:gd name="T79" fmla="*/ 1 h 17"/>
                    <a:gd name="T80" fmla="*/ 12 w 24"/>
                    <a:gd name="T81" fmla="*/ 0 h 17"/>
                    <a:gd name="T82" fmla="*/ 16 w 24"/>
                    <a:gd name="T83" fmla="*/ 1 h 17"/>
                    <a:gd name="T84" fmla="*/ 21 w 24"/>
                    <a:gd name="T85" fmla="*/ 2 h 17"/>
                    <a:gd name="T86" fmla="*/ 21 w 24"/>
                    <a:gd name="T87" fmla="*/ 2 h 17"/>
                    <a:gd name="T88" fmla="*/ 23 w 24"/>
                    <a:gd name="T89" fmla="*/ 4 h 17"/>
                    <a:gd name="T90" fmla="*/ 24 w 24"/>
                    <a:gd name="T91" fmla="*/ 7 h 17"/>
                    <a:gd name="T92" fmla="*/ 23 w 24"/>
                    <a:gd name="T93" fmla="*/ 9 h 17"/>
                    <a:gd name="T94" fmla="*/ 20 w 24"/>
                    <a:gd name="T95" fmla="*/ 11 h 17"/>
                    <a:gd name="T96" fmla="*/ 20 w 24"/>
                    <a:gd name="T97" fmla="*/ 1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4" h="17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14" y="0"/>
                      </a:lnTo>
                      <a:lnTo>
                        <a:pt x="8" y="0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1" y="11"/>
                      </a:lnTo>
                      <a:lnTo>
                        <a:pt x="3" y="14"/>
                      </a:lnTo>
                      <a:lnTo>
                        <a:pt x="6" y="16"/>
                      </a:lnTo>
                      <a:lnTo>
                        <a:pt x="9" y="17"/>
                      </a:lnTo>
                      <a:lnTo>
                        <a:pt x="13" y="17"/>
                      </a:lnTo>
                      <a:lnTo>
                        <a:pt x="16" y="16"/>
                      </a:lnTo>
                      <a:lnTo>
                        <a:pt x="21" y="15"/>
                      </a:lnTo>
                      <a:lnTo>
                        <a:pt x="21" y="15"/>
                      </a:lnTo>
                      <a:lnTo>
                        <a:pt x="21" y="15"/>
                      </a:lnTo>
                      <a:lnTo>
                        <a:pt x="21" y="15"/>
                      </a:lnTo>
                      <a:lnTo>
                        <a:pt x="23" y="13"/>
                      </a:lnTo>
                      <a:lnTo>
                        <a:pt x="24" y="10"/>
                      </a:lnTo>
                      <a:lnTo>
                        <a:pt x="24" y="8"/>
                      </a:lnTo>
                      <a:lnTo>
                        <a:pt x="24" y="8"/>
                      </a:lnTo>
                      <a:lnTo>
                        <a:pt x="24" y="6"/>
                      </a:lnTo>
                      <a:lnTo>
                        <a:pt x="23" y="4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20" y="11"/>
                      </a:moveTo>
                      <a:lnTo>
                        <a:pt x="20" y="11"/>
                      </a:lnTo>
                      <a:lnTo>
                        <a:pt x="16" y="14"/>
                      </a:lnTo>
                      <a:lnTo>
                        <a:pt x="11" y="14"/>
                      </a:lnTo>
                      <a:lnTo>
                        <a:pt x="7" y="14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1" y="9"/>
                      </a:lnTo>
                      <a:lnTo>
                        <a:pt x="0" y="7"/>
                      </a:lnTo>
                      <a:lnTo>
                        <a:pt x="1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8" y="1"/>
                      </a:lnTo>
                      <a:lnTo>
                        <a:pt x="12" y="0"/>
                      </a:lnTo>
                      <a:lnTo>
                        <a:pt x="16" y="1"/>
                      </a:ln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23" y="4"/>
                      </a:lnTo>
                      <a:lnTo>
                        <a:pt x="24" y="7"/>
                      </a:lnTo>
                      <a:lnTo>
                        <a:pt x="23" y="9"/>
                      </a:lnTo>
                      <a:lnTo>
                        <a:pt x="20" y="11"/>
                      </a:lnTo>
                      <a:lnTo>
                        <a:pt x="20" y="11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28" name="Freeform 139">
                  <a:extLst>
                    <a:ext uri="{FF2B5EF4-FFF2-40B4-BE49-F238E27FC236}">
                      <a16:creationId xmlns:a16="http://schemas.microsoft.com/office/drawing/2014/main" id="{99A10336-0086-BD58-018F-C4237441FFF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58" y="1989"/>
                  <a:ext cx="8" cy="5"/>
                </a:xfrm>
                <a:custGeom>
                  <a:avLst/>
                  <a:gdLst>
                    <a:gd name="T0" fmla="*/ 20 w 24"/>
                    <a:gd name="T1" fmla="*/ 11 h 13"/>
                    <a:gd name="T2" fmla="*/ 20 w 24"/>
                    <a:gd name="T3" fmla="*/ 11 h 13"/>
                    <a:gd name="T4" fmla="*/ 16 w 24"/>
                    <a:gd name="T5" fmla="*/ 12 h 13"/>
                    <a:gd name="T6" fmla="*/ 12 w 24"/>
                    <a:gd name="T7" fmla="*/ 13 h 13"/>
                    <a:gd name="T8" fmla="*/ 7 w 24"/>
                    <a:gd name="T9" fmla="*/ 12 h 13"/>
                    <a:gd name="T10" fmla="*/ 4 w 24"/>
                    <a:gd name="T11" fmla="*/ 11 h 13"/>
                    <a:gd name="T12" fmla="*/ 4 w 24"/>
                    <a:gd name="T13" fmla="*/ 11 h 13"/>
                    <a:gd name="T14" fmla="*/ 1 w 24"/>
                    <a:gd name="T15" fmla="*/ 8 h 13"/>
                    <a:gd name="T16" fmla="*/ 0 w 24"/>
                    <a:gd name="T17" fmla="*/ 6 h 13"/>
                    <a:gd name="T18" fmla="*/ 1 w 24"/>
                    <a:gd name="T19" fmla="*/ 4 h 13"/>
                    <a:gd name="T20" fmla="*/ 4 w 24"/>
                    <a:gd name="T21" fmla="*/ 1 h 13"/>
                    <a:gd name="T22" fmla="*/ 4 w 24"/>
                    <a:gd name="T23" fmla="*/ 1 h 13"/>
                    <a:gd name="T24" fmla="*/ 8 w 24"/>
                    <a:gd name="T25" fmla="*/ 0 h 13"/>
                    <a:gd name="T26" fmla="*/ 12 w 24"/>
                    <a:gd name="T27" fmla="*/ 0 h 13"/>
                    <a:gd name="T28" fmla="*/ 16 w 24"/>
                    <a:gd name="T29" fmla="*/ 0 h 13"/>
                    <a:gd name="T30" fmla="*/ 21 w 24"/>
                    <a:gd name="T31" fmla="*/ 2 h 13"/>
                    <a:gd name="T32" fmla="*/ 21 w 24"/>
                    <a:gd name="T33" fmla="*/ 2 h 13"/>
                    <a:gd name="T34" fmla="*/ 23 w 24"/>
                    <a:gd name="T35" fmla="*/ 4 h 13"/>
                    <a:gd name="T36" fmla="*/ 24 w 24"/>
                    <a:gd name="T37" fmla="*/ 6 h 13"/>
                    <a:gd name="T38" fmla="*/ 23 w 24"/>
                    <a:gd name="T39" fmla="*/ 9 h 13"/>
                    <a:gd name="T40" fmla="*/ 20 w 24"/>
                    <a:gd name="T41" fmla="*/ 11 h 13"/>
                    <a:gd name="T42" fmla="*/ 20 w 24"/>
                    <a:gd name="T43" fmla="*/ 11 h 13"/>
                    <a:gd name="T44" fmla="*/ 15 w 24"/>
                    <a:gd name="T45" fmla="*/ 8 h 13"/>
                    <a:gd name="T46" fmla="*/ 15 w 24"/>
                    <a:gd name="T47" fmla="*/ 8 h 13"/>
                    <a:gd name="T48" fmla="*/ 17 w 24"/>
                    <a:gd name="T49" fmla="*/ 7 h 13"/>
                    <a:gd name="T50" fmla="*/ 17 w 24"/>
                    <a:gd name="T51" fmla="*/ 6 h 13"/>
                    <a:gd name="T52" fmla="*/ 17 w 24"/>
                    <a:gd name="T53" fmla="*/ 5 h 13"/>
                    <a:gd name="T54" fmla="*/ 16 w 24"/>
                    <a:gd name="T55" fmla="*/ 4 h 13"/>
                    <a:gd name="T56" fmla="*/ 16 w 24"/>
                    <a:gd name="T57" fmla="*/ 4 h 13"/>
                    <a:gd name="T58" fmla="*/ 12 w 24"/>
                    <a:gd name="T59" fmla="*/ 3 h 13"/>
                    <a:gd name="T60" fmla="*/ 8 w 24"/>
                    <a:gd name="T61" fmla="*/ 4 h 13"/>
                    <a:gd name="T62" fmla="*/ 8 w 24"/>
                    <a:gd name="T63" fmla="*/ 4 h 13"/>
                    <a:gd name="T64" fmla="*/ 7 w 24"/>
                    <a:gd name="T65" fmla="*/ 5 h 13"/>
                    <a:gd name="T66" fmla="*/ 6 w 24"/>
                    <a:gd name="T67" fmla="*/ 6 h 13"/>
                    <a:gd name="T68" fmla="*/ 7 w 24"/>
                    <a:gd name="T69" fmla="*/ 7 h 13"/>
                    <a:gd name="T70" fmla="*/ 8 w 24"/>
                    <a:gd name="T71" fmla="*/ 8 h 13"/>
                    <a:gd name="T72" fmla="*/ 8 w 24"/>
                    <a:gd name="T73" fmla="*/ 8 h 13"/>
                    <a:gd name="T74" fmla="*/ 12 w 24"/>
                    <a:gd name="T75" fmla="*/ 9 h 13"/>
                    <a:gd name="T76" fmla="*/ 15 w 24"/>
                    <a:gd name="T77" fmla="*/ 8 h 13"/>
                    <a:gd name="T78" fmla="*/ 15 w 24"/>
                    <a:gd name="T79" fmla="*/ 8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4" h="13">
                      <a:moveTo>
                        <a:pt x="20" y="11"/>
                      </a:moveTo>
                      <a:lnTo>
                        <a:pt x="20" y="11"/>
                      </a:lnTo>
                      <a:lnTo>
                        <a:pt x="16" y="12"/>
                      </a:lnTo>
                      <a:lnTo>
                        <a:pt x="12" y="13"/>
                      </a:lnTo>
                      <a:lnTo>
                        <a:pt x="7" y="12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1" y="8"/>
                      </a:lnTo>
                      <a:lnTo>
                        <a:pt x="0" y="6"/>
                      </a:lnTo>
                      <a:lnTo>
                        <a:pt x="1" y="4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6" y="0"/>
                      </a:ln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23" y="4"/>
                      </a:lnTo>
                      <a:lnTo>
                        <a:pt x="24" y="6"/>
                      </a:lnTo>
                      <a:lnTo>
                        <a:pt x="23" y="9"/>
                      </a:lnTo>
                      <a:lnTo>
                        <a:pt x="20" y="11"/>
                      </a:lnTo>
                      <a:lnTo>
                        <a:pt x="20" y="11"/>
                      </a:lnTo>
                      <a:close/>
                      <a:moveTo>
                        <a:pt x="15" y="8"/>
                      </a:moveTo>
                      <a:lnTo>
                        <a:pt x="15" y="8"/>
                      </a:lnTo>
                      <a:lnTo>
                        <a:pt x="17" y="7"/>
                      </a:lnTo>
                      <a:lnTo>
                        <a:pt x="17" y="6"/>
                      </a:lnTo>
                      <a:lnTo>
                        <a:pt x="17" y="5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2" y="3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7" y="5"/>
                      </a:lnTo>
                      <a:lnTo>
                        <a:pt x="6" y="6"/>
                      </a:lnTo>
                      <a:lnTo>
                        <a:pt x="7" y="7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12" y="9"/>
                      </a:lnTo>
                      <a:lnTo>
                        <a:pt x="15" y="8"/>
                      </a:lnTo>
                      <a:lnTo>
                        <a:pt x="15" y="8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29" name="Freeform 140">
                  <a:extLst>
                    <a:ext uri="{FF2B5EF4-FFF2-40B4-BE49-F238E27FC236}">
                      <a16:creationId xmlns:a16="http://schemas.microsoft.com/office/drawing/2014/main" id="{174165E2-9C12-6A0F-5F89-FC1EF9FAFFC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58" y="1989"/>
                  <a:ext cx="8" cy="5"/>
                </a:xfrm>
                <a:custGeom>
                  <a:avLst/>
                  <a:gdLst>
                    <a:gd name="T0" fmla="*/ 21 w 24"/>
                    <a:gd name="T1" fmla="*/ 2 h 15"/>
                    <a:gd name="T2" fmla="*/ 21 w 24"/>
                    <a:gd name="T3" fmla="*/ 2 h 15"/>
                    <a:gd name="T4" fmla="*/ 14 w 24"/>
                    <a:gd name="T5" fmla="*/ 0 h 15"/>
                    <a:gd name="T6" fmla="*/ 8 w 24"/>
                    <a:gd name="T7" fmla="*/ 0 h 15"/>
                    <a:gd name="T8" fmla="*/ 3 w 24"/>
                    <a:gd name="T9" fmla="*/ 2 h 15"/>
                    <a:gd name="T10" fmla="*/ 1 w 24"/>
                    <a:gd name="T11" fmla="*/ 3 h 15"/>
                    <a:gd name="T12" fmla="*/ 0 w 24"/>
                    <a:gd name="T13" fmla="*/ 5 h 15"/>
                    <a:gd name="T14" fmla="*/ 0 w 24"/>
                    <a:gd name="T15" fmla="*/ 5 h 15"/>
                    <a:gd name="T16" fmla="*/ 0 w 24"/>
                    <a:gd name="T17" fmla="*/ 8 h 15"/>
                    <a:gd name="T18" fmla="*/ 1 w 24"/>
                    <a:gd name="T19" fmla="*/ 11 h 15"/>
                    <a:gd name="T20" fmla="*/ 3 w 24"/>
                    <a:gd name="T21" fmla="*/ 13 h 15"/>
                    <a:gd name="T22" fmla="*/ 6 w 24"/>
                    <a:gd name="T23" fmla="*/ 14 h 15"/>
                    <a:gd name="T24" fmla="*/ 9 w 24"/>
                    <a:gd name="T25" fmla="*/ 15 h 15"/>
                    <a:gd name="T26" fmla="*/ 13 w 24"/>
                    <a:gd name="T27" fmla="*/ 15 h 15"/>
                    <a:gd name="T28" fmla="*/ 16 w 24"/>
                    <a:gd name="T29" fmla="*/ 15 h 15"/>
                    <a:gd name="T30" fmla="*/ 21 w 24"/>
                    <a:gd name="T31" fmla="*/ 13 h 15"/>
                    <a:gd name="T32" fmla="*/ 21 w 24"/>
                    <a:gd name="T33" fmla="*/ 13 h 15"/>
                    <a:gd name="T34" fmla="*/ 21 w 24"/>
                    <a:gd name="T35" fmla="*/ 13 h 15"/>
                    <a:gd name="T36" fmla="*/ 21 w 24"/>
                    <a:gd name="T37" fmla="*/ 13 h 15"/>
                    <a:gd name="T38" fmla="*/ 23 w 24"/>
                    <a:gd name="T39" fmla="*/ 11 h 15"/>
                    <a:gd name="T40" fmla="*/ 24 w 24"/>
                    <a:gd name="T41" fmla="*/ 10 h 15"/>
                    <a:gd name="T42" fmla="*/ 24 w 24"/>
                    <a:gd name="T43" fmla="*/ 7 h 15"/>
                    <a:gd name="T44" fmla="*/ 24 w 24"/>
                    <a:gd name="T45" fmla="*/ 7 h 15"/>
                    <a:gd name="T46" fmla="*/ 24 w 24"/>
                    <a:gd name="T47" fmla="*/ 5 h 15"/>
                    <a:gd name="T48" fmla="*/ 23 w 24"/>
                    <a:gd name="T49" fmla="*/ 3 h 15"/>
                    <a:gd name="T50" fmla="*/ 21 w 24"/>
                    <a:gd name="T51" fmla="*/ 2 h 15"/>
                    <a:gd name="T52" fmla="*/ 21 w 24"/>
                    <a:gd name="T53" fmla="*/ 2 h 15"/>
                    <a:gd name="T54" fmla="*/ 20 w 24"/>
                    <a:gd name="T55" fmla="*/ 11 h 15"/>
                    <a:gd name="T56" fmla="*/ 20 w 24"/>
                    <a:gd name="T57" fmla="*/ 11 h 15"/>
                    <a:gd name="T58" fmla="*/ 16 w 24"/>
                    <a:gd name="T59" fmla="*/ 12 h 15"/>
                    <a:gd name="T60" fmla="*/ 12 w 24"/>
                    <a:gd name="T61" fmla="*/ 13 h 15"/>
                    <a:gd name="T62" fmla="*/ 7 w 24"/>
                    <a:gd name="T63" fmla="*/ 12 h 15"/>
                    <a:gd name="T64" fmla="*/ 4 w 24"/>
                    <a:gd name="T65" fmla="*/ 11 h 15"/>
                    <a:gd name="T66" fmla="*/ 4 w 24"/>
                    <a:gd name="T67" fmla="*/ 11 h 15"/>
                    <a:gd name="T68" fmla="*/ 1 w 24"/>
                    <a:gd name="T69" fmla="*/ 8 h 15"/>
                    <a:gd name="T70" fmla="*/ 0 w 24"/>
                    <a:gd name="T71" fmla="*/ 6 h 15"/>
                    <a:gd name="T72" fmla="*/ 1 w 24"/>
                    <a:gd name="T73" fmla="*/ 4 h 15"/>
                    <a:gd name="T74" fmla="*/ 4 w 24"/>
                    <a:gd name="T75" fmla="*/ 1 h 15"/>
                    <a:gd name="T76" fmla="*/ 4 w 24"/>
                    <a:gd name="T77" fmla="*/ 1 h 15"/>
                    <a:gd name="T78" fmla="*/ 8 w 24"/>
                    <a:gd name="T79" fmla="*/ 0 h 15"/>
                    <a:gd name="T80" fmla="*/ 12 w 24"/>
                    <a:gd name="T81" fmla="*/ 0 h 15"/>
                    <a:gd name="T82" fmla="*/ 16 w 24"/>
                    <a:gd name="T83" fmla="*/ 0 h 15"/>
                    <a:gd name="T84" fmla="*/ 21 w 24"/>
                    <a:gd name="T85" fmla="*/ 2 h 15"/>
                    <a:gd name="T86" fmla="*/ 21 w 24"/>
                    <a:gd name="T87" fmla="*/ 2 h 15"/>
                    <a:gd name="T88" fmla="*/ 23 w 24"/>
                    <a:gd name="T89" fmla="*/ 4 h 15"/>
                    <a:gd name="T90" fmla="*/ 24 w 24"/>
                    <a:gd name="T91" fmla="*/ 6 h 15"/>
                    <a:gd name="T92" fmla="*/ 23 w 24"/>
                    <a:gd name="T93" fmla="*/ 9 h 15"/>
                    <a:gd name="T94" fmla="*/ 20 w 24"/>
                    <a:gd name="T95" fmla="*/ 11 h 15"/>
                    <a:gd name="T96" fmla="*/ 20 w 24"/>
                    <a:gd name="T97" fmla="*/ 1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4" h="15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14" y="0"/>
                      </a:lnTo>
                      <a:lnTo>
                        <a:pt x="8" y="0"/>
                      </a:lnTo>
                      <a:lnTo>
                        <a:pt x="3" y="2"/>
                      </a:lnTo>
                      <a:lnTo>
                        <a:pt x="1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8"/>
                      </a:lnTo>
                      <a:lnTo>
                        <a:pt x="1" y="11"/>
                      </a:lnTo>
                      <a:lnTo>
                        <a:pt x="3" y="13"/>
                      </a:lnTo>
                      <a:lnTo>
                        <a:pt x="6" y="14"/>
                      </a:lnTo>
                      <a:lnTo>
                        <a:pt x="9" y="15"/>
                      </a:lnTo>
                      <a:lnTo>
                        <a:pt x="13" y="15"/>
                      </a:lnTo>
                      <a:lnTo>
                        <a:pt x="16" y="15"/>
                      </a:lnTo>
                      <a:lnTo>
                        <a:pt x="21" y="13"/>
                      </a:lnTo>
                      <a:lnTo>
                        <a:pt x="21" y="13"/>
                      </a:lnTo>
                      <a:lnTo>
                        <a:pt x="21" y="13"/>
                      </a:lnTo>
                      <a:lnTo>
                        <a:pt x="21" y="13"/>
                      </a:lnTo>
                      <a:lnTo>
                        <a:pt x="23" y="11"/>
                      </a:lnTo>
                      <a:lnTo>
                        <a:pt x="24" y="10"/>
                      </a:lnTo>
                      <a:lnTo>
                        <a:pt x="24" y="7"/>
                      </a:lnTo>
                      <a:lnTo>
                        <a:pt x="24" y="7"/>
                      </a:lnTo>
                      <a:lnTo>
                        <a:pt x="24" y="5"/>
                      </a:lnTo>
                      <a:lnTo>
                        <a:pt x="23" y="3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20" y="11"/>
                      </a:moveTo>
                      <a:lnTo>
                        <a:pt x="20" y="11"/>
                      </a:lnTo>
                      <a:lnTo>
                        <a:pt x="16" y="12"/>
                      </a:lnTo>
                      <a:lnTo>
                        <a:pt x="12" y="13"/>
                      </a:lnTo>
                      <a:lnTo>
                        <a:pt x="7" y="12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1" y="8"/>
                      </a:lnTo>
                      <a:lnTo>
                        <a:pt x="0" y="6"/>
                      </a:lnTo>
                      <a:lnTo>
                        <a:pt x="1" y="4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6" y="0"/>
                      </a:ln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23" y="4"/>
                      </a:lnTo>
                      <a:lnTo>
                        <a:pt x="24" y="6"/>
                      </a:lnTo>
                      <a:lnTo>
                        <a:pt x="23" y="9"/>
                      </a:lnTo>
                      <a:lnTo>
                        <a:pt x="20" y="11"/>
                      </a:lnTo>
                      <a:lnTo>
                        <a:pt x="20" y="11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30" name="Freeform 141">
                  <a:extLst>
                    <a:ext uri="{FF2B5EF4-FFF2-40B4-BE49-F238E27FC236}">
                      <a16:creationId xmlns:a16="http://schemas.microsoft.com/office/drawing/2014/main" id="{1DE8D55B-E13E-9842-B1B1-5D55A920EC9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58" y="1987"/>
                  <a:ext cx="8" cy="5"/>
                </a:xfrm>
                <a:custGeom>
                  <a:avLst/>
                  <a:gdLst>
                    <a:gd name="T0" fmla="*/ 21 w 24"/>
                    <a:gd name="T1" fmla="*/ 2 h 13"/>
                    <a:gd name="T2" fmla="*/ 21 w 24"/>
                    <a:gd name="T3" fmla="*/ 2 h 13"/>
                    <a:gd name="T4" fmla="*/ 16 w 24"/>
                    <a:gd name="T5" fmla="*/ 1 h 13"/>
                    <a:gd name="T6" fmla="*/ 12 w 24"/>
                    <a:gd name="T7" fmla="*/ 0 h 13"/>
                    <a:gd name="T8" fmla="*/ 8 w 24"/>
                    <a:gd name="T9" fmla="*/ 0 h 13"/>
                    <a:gd name="T10" fmla="*/ 4 w 24"/>
                    <a:gd name="T11" fmla="*/ 2 h 13"/>
                    <a:gd name="T12" fmla="*/ 4 w 24"/>
                    <a:gd name="T13" fmla="*/ 2 h 13"/>
                    <a:gd name="T14" fmla="*/ 1 w 24"/>
                    <a:gd name="T15" fmla="*/ 4 h 13"/>
                    <a:gd name="T16" fmla="*/ 0 w 24"/>
                    <a:gd name="T17" fmla="*/ 6 h 13"/>
                    <a:gd name="T18" fmla="*/ 1 w 24"/>
                    <a:gd name="T19" fmla="*/ 9 h 13"/>
                    <a:gd name="T20" fmla="*/ 4 w 24"/>
                    <a:gd name="T21" fmla="*/ 11 h 13"/>
                    <a:gd name="T22" fmla="*/ 4 w 24"/>
                    <a:gd name="T23" fmla="*/ 11 h 13"/>
                    <a:gd name="T24" fmla="*/ 7 w 24"/>
                    <a:gd name="T25" fmla="*/ 12 h 13"/>
                    <a:gd name="T26" fmla="*/ 12 w 24"/>
                    <a:gd name="T27" fmla="*/ 13 h 13"/>
                    <a:gd name="T28" fmla="*/ 16 w 24"/>
                    <a:gd name="T29" fmla="*/ 13 h 13"/>
                    <a:gd name="T30" fmla="*/ 21 w 24"/>
                    <a:gd name="T31" fmla="*/ 11 h 13"/>
                    <a:gd name="T32" fmla="*/ 21 w 24"/>
                    <a:gd name="T33" fmla="*/ 11 h 13"/>
                    <a:gd name="T34" fmla="*/ 23 w 24"/>
                    <a:gd name="T35" fmla="*/ 9 h 13"/>
                    <a:gd name="T36" fmla="*/ 24 w 24"/>
                    <a:gd name="T37" fmla="*/ 7 h 13"/>
                    <a:gd name="T38" fmla="*/ 23 w 24"/>
                    <a:gd name="T39" fmla="*/ 4 h 13"/>
                    <a:gd name="T40" fmla="*/ 21 w 24"/>
                    <a:gd name="T41" fmla="*/ 2 h 13"/>
                    <a:gd name="T42" fmla="*/ 21 w 24"/>
                    <a:gd name="T43" fmla="*/ 2 h 13"/>
                    <a:gd name="T44" fmla="*/ 15 w 24"/>
                    <a:gd name="T45" fmla="*/ 9 h 13"/>
                    <a:gd name="T46" fmla="*/ 15 w 24"/>
                    <a:gd name="T47" fmla="*/ 9 h 13"/>
                    <a:gd name="T48" fmla="*/ 12 w 24"/>
                    <a:gd name="T49" fmla="*/ 10 h 13"/>
                    <a:gd name="T50" fmla="*/ 8 w 24"/>
                    <a:gd name="T51" fmla="*/ 9 h 13"/>
                    <a:gd name="T52" fmla="*/ 8 w 24"/>
                    <a:gd name="T53" fmla="*/ 9 h 13"/>
                    <a:gd name="T54" fmla="*/ 7 w 24"/>
                    <a:gd name="T55" fmla="*/ 8 h 13"/>
                    <a:gd name="T56" fmla="*/ 6 w 24"/>
                    <a:gd name="T57" fmla="*/ 6 h 13"/>
                    <a:gd name="T58" fmla="*/ 7 w 24"/>
                    <a:gd name="T59" fmla="*/ 5 h 13"/>
                    <a:gd name="T60" fmla="*/ 8 w 24"/>
                    <a:gd name="T61" fmla="*/ 4 h 13"/>
                    <a:gd name="T62" fmla="*/ 8 w 24"/>
                    <a:gd name="T63" fmla="*/ 4 h 13"/>
                    <a:gd name="T64" fmla="*/ 12 w 24"/>
                    <a:gd name="T65" fmla="*/ 3 h 13"/>
                    <a:gd name="T66" fmla="*/ 16 w 24"/>
                    <a:gd name="T67" fmla="*/ 4 h 13"/>
                    <a:gd name="T68" fmla="*/ 16 w 24"/>
                    <a:gd name="T69" fmla="*/ 4 h 13"/>
                    <a:gd name="T70" fmla="*/ 17 w 24"/>
                    <a:gd name="T71" fmla="*/ 5 h 13"/>
                    <a:gd name="T72" fmla="*/ 17 w 24"/>
                    <a:gd name="T73" fmla="*/ 7 h 13"/>
                    <a:gd name="T74" fmla="*/ 17 w 24"/>
                    <a:gd name="T75" fmla="*/ 8 h 13"/>
                    <a:gd name="T76" fmla="*/ 15 w 24"/>
                    <a:gd name="T77" fmla="*/ 9 h 13"/>
                    <a:gd name="T78" fmla="*/ 15 w 24"/>
                    <a:gd name="T79" fmla="*/ 9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4" h="13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16" y="1"/>
                      </a:lnTo>
                      <a:lnTo>
                        <a:pt x="12" y="0"/>
                      </a:lnTo>
                      <a:lnTo>
                        <a:pt x="8" y="0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1" y="9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7" y="12"/>
                      </a:lnTo>
                      <a:lnTo>
                        <a:pt x="12" y="13"/>
                      </a:lnTo>
                      <a:lnTo>
                        <a:pt x="16" y="13"/>
                      </a:lnTo>
                      <a:lnTo>
                        <a:pt x="21" y="11"/>
                      </a:lnTo>
                      <a:lnTo>
                        <a:pt x="21" y="11"/>
                      </a:lnTo>
                      <a:lnTo>
                        <a:pt x="23" y="9"/>
                      </a:lnTo>
                      <a:lnTo>
                        <a:pt x="24" y="7"/>
                      </a:lnTo>
                      <a:lnTo>
                        <a:pt x="23" y="4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15" y="9"/>
                      </a:moveTo>
                      <a:lnTo>
                        <a:pt x="15" y="9"/>
                      </a:lnTo>
                      <a:lnTo>
                        <a:pt x="12" y="10"/>
                      </a:lnTo>
                      <a:lnTo>
                        <a:pt x="8" y="9"/>
                      </a:lnTo>
                      <a:lnTo>
                        <a:pt x="8" y="9"/>
                      </a:lnTo>
                      <a:lnTo>
                        <a:pt x="7" y="8"/>
                      </a:lnTo>
                      <a:lnTo>
                        <a:pt x="6" y="6"/>
                      </a:lnTo>
                      <a:lnTo>
                        <a:pt x="7" y="5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12" y="3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7" y="5"/>
                      </a:lnTo>
                      <a:lnTo>
                        <a:pt x="17" y="7"/>
                      </a:lnTo>
                      <a:lnTo>
                        <a:pt x="17" y="8"/>
                      </a:lnTo>
                      <a:lnTo>
                        <a:pt x="15" y="9"/>
                      </a:lnTo>
                      <a:lnTo>
                        <a:pt x="15" y="9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31" name="Freeform 142">
                  <a:extLst>
                    <a:ext uri="{FF2B5EF4-FFF2-40B4-BE49-F238E27FC236}">
                      <a16:creationId xmlns:a16="http://schemas.microsoft.com/office/drawing/2014/main" id="{7C5AF8FE-8729-512F-C698-26D1105622F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58" y="1987"/>
                  <a:ext cx="8" cy="6"/>
                </a:xfrm>
                <a:custGeom>
                  <a:avLst/>
                  <a:gdLst>
                    <a:gd name="T0" fmla="*/ 21 w 24"/>
                    <a:gd name="T1" fmla="*/ 2 h 16"/>
                    <a:gd name="T2" fmla="*/ 21 w 24"/>
                    <a:gd name="T3" fmla="*/ 2 h 16"/>
                    <a:gd name="T4" fmla="*/ 15 w 24"/>
                    <a:gd name="T5" fmla="*/ 0 h 16"/>
                    <a:gd name="T6" fmla="*/ 8 w 24"/>
                    <a:gd name="T7" fmla="*/ 0 h 16"/>
                    <a:gd name="T8" fmla="*/ 3 w 24"/>
                    <a:gd name="T9" fmla="*/ 2 h 16"/>
                    <a:gd name="T10" fmla="*/ 1 w 24"/>
                    <a:gd name="T11" fmla="*/ 4 h 16"/>
                    <a:gd name="T12" fmla="*/ 0 w 24"/>
                    <a:gd name="T13" fmla="*/ 6 h 16"/>
                    <a:gd name="T14" fmla="*/ 0 w 24"/>
                    <a:gd name="T15" fmla="*/ 6 h 16"/>
                    <a:gd name="T16" fmla="*/ 0 w 24"/>
                    <a:gd name="T17" fmla="*/ 9 h 16"/>
                    <a:gd name="T18" fmla="*/ 1 w 24"/>
                    <a:gd name="T19" fmla="*/ 11 h 16"/>
                    <a:gd name="T20" fmla="*/ 3 w 24"/>
                    <a:gd name="T21" fmla="*/ 13 h 16"/>
                    <a:gd name="T22" fmla="*/ 6 w 24"/>
                    <a:gd name="T23" fmla="*/ 15 h 16"/>
                    <a:gd name="T24" fmla="*/ 9 w 24"/>
                    <a:gd name="T25" fmla="*/ 15 h 16"/>
                    <a:gd name="T26" fmla="*/ 13 w 24"/>
                    <a:gd name="T27" fmla="*/ 16 h 16"/>
                    <a:gd name="T28" fmla="*/ 16 w 24"/>
                    <a:gd name="T29" fmla="*/ 15 h 16"/>
                    <a:gd name="T30" fmla="*/ 21 w 24"/>
                    <a:gd name="T31" fmla="*/ 14 h 16"/>
                    <a:gd name="T32" fmla="*/ 21 w 24"/>
                    <a:gd name="T33" fmla="*/ 14 h 16"/>
                    <a:gd name="T34" fmla="*/ 21 w 24"/>
                    <a:gd name="T35" fmla="*/ 14 h 16"/>
                    <a:gd name="T36" fmla="*/ 21 w 24"/>
                    <a:gd name="T37" fmla="*/ 14 h 16"/>
                    <a:gd name="T38" fmla="*/ 23 w 24"/>
                    <a:gd name="T39" fmla="*/ 12 h 16"/>
                    <a:gd name="T40" fmla="*/ 24 w 24"/>
                    <a:gd name="T41" fmla="*/ 10 h 16"/>
                    <a:gd name="T42" fmla="*/ 24 w 24"/>
                    <a:gd name="T43" fmla="*/ 8 h 16"/>
                    <a:gd name="T44" fmla="*/ 24 w 24"/>
                    <a:gd name="T45" fmla="*/ 8 h 16"/>
                    <a:gd name="T46" fmla="*/ 24 w 24"/>
                    <a:gd name="T47" fmla="*/ 5 h 16"/>
                    <a:gd name="T48" fmla="*/ 23 w 24"/>
                    <a:gd name="T49" fmla="*/ 4 h 16"/>
                    <a:gd name="T50" fmla="*/ 21 w 24"/>
                    <a:gd name="T51" fmla="*/ 2 h 16"/>
                    <a:gd name="T52" fmla="*/ 21 w 24"/>
                    <a:gd name="T53" fmla="*/ 2 h 16"/>
                    <a:gd name="T54" fmla="*/ 21 w 24"/>
                    <a:gd name="T55" fmla="*/ 11 h 16"/>
                    <a:gd name="T56" fmla="*/ 21 w 24"/>
                    <a:gd name="T57" fmla="*/ 11 h 16"/>
                    <a:gd name="T58" fmla="*/ 16 w 24"/>
                    <a:gd name="T59" fmla="*/ 13 h 16"/>
                    <a:gd name="T60" fmla="*/ 12 w 24"/>
                    <a:gd name="T61" fmla="*/ 13 h 16"/>
                    <a:gd name="T62" fmla="*/ 7 w 24"/>
                    <a:gd name="T63" fmla="*/ 12 h 16"/>
                    <a:gd name="T64" fmla="*/ 4 w 24"/>
                    <a:gd name="T65" fmla="*/ 11 h 16"/>
                    <a:gd name="T66" fmla="*/ 4 w 24"/>
                    <a:gd name="T67" fmla="*/ 11 h 16"/>
                    <a:gd name="T68" fmla="*/ 1 w 24"/>
                    <a:gd name="T69" fmla="*/ 9 h 16"/>
                    <a:gd name="T70" fmla="*/ 0 w 24"/>
                    <a:gd name="T71" fmla="*/ 6 h 16"/>
                    <a:gd name="T72" fmla="*/ 1 w 24"/>
                    <a:gd name="T73" fmla="*/ 4 h 16"/>
                    <a:gd name="T74" fmla="*/ 4 w 24"/>
                    <a:gd name="T75" fmla="*/ 2 h 16"/>
                    <a:gd name="T76" fmla="*/ 4 w 24"/>
                    <a:gd name="T77" fmla="*/ 2 h 16"/>
                    <a:gd name="T78" fmla="*/ 8 w 24"/>
                    <a:gd name="T79" fmla="*/ 0 h 16"/>
                    <a:gd name="T80" fmla="*/ 12 w 24"/>
                    <a:gd name="T81" fmla="*/ 0 h 16"/>
                    <a:gd name="T82" fmla="*/ 16 w 24"/>
                    <a:gd name="T83" fmla="*/ 1 h 16"/>
                    <a:gd name="T84" fmla="*/ 21 w 24"/>
                    <a:gd name="T85" fmla="*/ 2 h 16"/>
                    <a:gd name="T86" fmla="*/ 21 w 24"/>
                    <a:gd name="T87" fmla="*/ 2 h 16"/>
                    <a:gd name="T88" fmla="*/ 23 w 24"/>
                    <a:gd name="T89" fmla="*/ 4 h 16"/>
                    <a:gd name="T90" fmla="*/ 24 w 24"/>
                    <a:gd name="T91" fmla="*/ 7 h 16"/>
                    <a:gd name="T92" fmla="*/ 23 w 24"/>
                    <a:gd name="T93" fmla="*/ 9 h 16"/>
                    <a:gd name="T94" fmla="*/ 21 w 24"/>
                    <a:gd name="T95" fmla="*/ 11 h 16"/>
                    <a:gd name="T96" fmla="*/ 21 w 24"/>
                    <a:gd name="T97" fmla="*/ 11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4" h="16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15" y="0"/>
                      </a:lnTo>
                      <a:lnTo>
                        <a:pt x="8" y="0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1" y="11"/>
                      </a:lnTo>
                      <a:lnTo>
                        <a:pt x="3" y="13"/>
                      </a:lnTo>
                      <a:lnTo>
                        <a:pt x="6" y="15"/>
                      </a:lnTo>
                      <a:lnTo>
                        <a:pt x="9" y="15"/>
                      </a:lnTo>
                      <a:lnTo>
                        <a:pt x="13" y="16"/>
                      </a:lnTo>
                      <a:lnTo>
                        <a:pt x="16" y="15"/>
                      </a:lnTo>
                      <a:lnTo>
                        <a:pt x="21" y="14"/>
                      </a:lnTo>
                      <a:lnTo>
                        <a:pt x="21" y="14"/>
                      </a:lnTo>
                      <a:lnTo>
                        <a:pt x="21" y="14"/>
                      </a:lnTo>
                      <a:lnTo>
                        <a:pt x="21" y="14"/>
                      </a:lnTo>
                      <a:lnTo>
                        <a:pt x="23" y="12"/>
                      </a:lnTo>
                      <a:lnTo>
                        <a:pt x="24" y="10"/>
                      </a:lnTo>
                      <a:lnTo>
                        <a:pt x="24" y="8"/>
                      </a:lnTo>
                      <a:lnTo>
                        <a:pt x="24" y="8"/>
                      </a:lnTo>
                      <a:lnTo>
                        <a:pt x="24" y="5"/>
                      </a:lnTo>
                      <a:lnTo>
                        <a:pt x="23" y="4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21" y="11"/>
                      </a:moveTo>
                      <a:lnTo>
                        <a:pt x="21" y="11"/>
                      </a:lnTo>
                      <a:lnTo>
                        <a:pt x="16" y="13"/>
                      </a:lnTo>
                      <a:lnTo>
                        <a:pt x="12" y="13"/>
                      </a:lnTo>
                      <a:lnTo>
                        <a:pt x="7" y="12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1" y="9"/>
                      </a:lnTo>
                      <a:lnTo>
                        <a:pt x="0" y="6"/>
                      </a:lnTo>
                      <a:lnTo>
                        <a:pt x="1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6" y="1"/>
                      </a:ln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23" y="4"/>
                      </a:lnTo>
                      <a:lnTo>
                        <a:pt x="24" y="7"/>
                      </a:lnTo>
                      <a:lnTo>
                        <a:pt x="23" y="9"/>
                      </a:lnTo>
                      <a:lnTo>
                        <a:pt x="21" y="11"/>
                      </a:lnTo>
                      <a:lnTo>
                        <a:pt x="21" y="11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32" name="Freeform 143">
                  <a:extLst>
                    <a:ext uri="{FF2B5EF4-FFF2-40B4-BE49-F238E27FC236}">
                      <a16:creationId xmlns:a16="http://schemas.microsoft.com/office/drawing/2014/main" id="{69EAFE24-DD1B-24BA-9701-3C35825B09E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58" y="1985"/>
                  <a:ext cx="8" cy="5"/>
                </a:xfrm>
                <a:custGeom>
                  <a:avLst/>
                  <a:gdLst>
                    <a:gd name="T0" fmla="*/ 21 w 24"/>
                    <a:gd name="T1" fmla="*/ 2 h 14"/>
                    <a:gd name="T2" fmla="*/ 21 w 24"/>
                    <a:gd name="T3" fmla="*/ 2 h 14"/>
                    <a:gd name="T4" fmla="*/ 16 w 24"/>
                    <a:gd name="T5" fmla="*/ 1 h 14"/>
                    <a:gd name="T6" fmla="*/ 12 w 24"/>
                    <a:gd name="T7" fmla="*/ 0 h 14"/>
                    <a:gd name="T8" fmla="*/ 8 w 24"/>
                    <a:gd name="T9" fmla="*/ 1 h 14"/>
                    <a:gd name="T10" fmla="*/ 4 w 24"/>
                    <a:gd name="T11" fmla="*/ 2 h 14"/>
                    <a:gd name="T12" fmla="*/ 4 w 24"/>
                    <a:gd name="T13" fmla="*/ 2 h 14"/>
                    <a:gd name="T14" fmla="*/ 1 w 24"/>
                    <a:gd name="T15" fmla="*/ 5 h 14"/>
                    <a:gd name="T16" fmla="*/ 0 w 24"/>
                    <a:gd name="T17" fmla="*/ 8 h 14"/>
                    <a:gd name="T18" fmla="*/ 1 w 24"/>
                    <a:gd name="T19" fmla="*/ 10 h 14"/>
                    <a:gd name="T20" fmla="*/ 4 w 24"/>
                    <a:gd name="T21" fmla="*/ 12 h 14"/>
                    <a:gd name="T22" fmla="*/ 4 w 24"/>
                    <a:gd name="T23" fmla="*/ 12 h 14"/>
                    <a:gd name="T24" fmla="*/ 7 w 24"/>
                    <a:gd name="T25" fmla="*/ 14 h 14"/>
                    <a:gd name="T26" fmla="*/ 12 w 24"/>
                    <a:gd name="T27" fmla="*/ 14 h 14"/>
                    <a:gd name="T28" fmla="*/ 16 w 24"/>
                    <a:gd name="T29" fmla="*/ 14 h 14"/>
                    <a:gd name="T30" fmla="*/ 21 w 24"/>
                    <a:gd name="T31" fmla="*/ 13 h 14"/>
                    <a:gd name="T32" fmla="*/ 21 w 24"/>
                    <a:gd name="T33" fmla="*/ 13 h 14"/>
                    <a:gd name="T34" fmla="*/ 23 w 24"/>
                    <a:gd name="T35" fmla="*/ 10 h 14"/>
                    <a:gd name="T36" fmla="*/ 24 w 24"/>
                    <a:gd name="T37" fmla="*/ 8 h 14"/>
                    <a:gd name="T38" fmla="*/ 23 w 24"/>
                    <a:gd name="T39" fmla="*/ 6 h 14"/>
                    <a:gd name="T40" fmla="*/ 21 w 24"/>
                    <a:gd name="T41" fmla="*/ 2 h 14"/>
                    <a:gd name="T42" fmla="*/ 21 w 24"/>
                    <a:gd name="T43" fmla="*/ 2 h 14"/>
                    <a:gd name="T44" fmla="*/ 15 w 24"/>
                    <a:gd name="T45" fmla="*/ 10 h 14"/>
                    <a:gd name="T46" fmla="*/ 15 w 24"/>
                    <a:gd name="T47" fmla="*/ 10 h 14"/>
                    <a:gd name="T48" fmla="*/ 12 w 24"/>
                    <a:gd name="T49" fmla="*/ 11 h 14"/>
                    <a:gd name="T50" fmla="*/ 8 w 24"/>
                    <a:gd name="T51" fmla="*/ 10 h 14"/>
                    <a:gd name="T52" fmla="*/ 8 w 24"/>
                    <a:gd name="T53" fmla="*/ 10 h 14"/>
                    <a:gd name="T54" fmla="*/ 7 w 24"/>
                    <a:gd name="T55" fmla="*/ 9 h 14"/>
                    <a:gd name="T56" fmla="*/ 6 w 24"/>
                    <a:gd name="T57" fmla="*/ 8 h 14"/>
                    <a:gd name="T58" fmla="*/ 7 w 24"/>
                    <a:gd name="T59" fmla="*/ 7 h 14"/>
                    <a:gd name="T60" fmla="*/ 8 w 24"/>
                    <a:gd name="T61" fmla="*/ 6 h 14"/>
                    <a:gd name="T62" fmla="*/ 8 w 24"/>
                    <a:gd name="T63" fmla="*/ 6 h 14"/>
                    <a:gd name="T64" fmla="*/ 12 w 24"/>
                    <a:gd name="T65" fmla="*/ 5 h 14"/>
                    <a:gd name="T66" fmla="*/ 16 w 24"/>
                    <a:gd name="T67" fmla="*/ 6 h 14"/>
                    <a:gd name="T68" fmla="*/ 16 w 24"/>
                    <a:gd name="T69" fmla="*/ 6 h 14"/>
                    <a:gd name="T70" fmla="*/ 17 w 24"/>
                    <a:gd name="T71" fmla="*/ 7 h 14"/>
                    <a:gd name="T72" fmla="*/ 17 w 24"/>
                    <a:gd name="T73" fmla="*/ 8 h 14"/>
                    <a:gd name="T74" fmla="*/ 17 w 24"/>
                    <a:gd name="T75" fmla="*/ 9 h 14"/>
                    <a:gd name="T76" fmla="*/ 15 w 24"/>
                    <a:gd name="T77" fmla="*/ 10 h 14"/>
                    <a:gd name="T78" fmla="*/ 15 w 24"/>
                    <a:gd name="T79" fmla="*/ 1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4" h="14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16" y="1"/>
                      </a:lnTo>
                      <a:lnTo>
                        <a:pt x="12" y="0"/>
                      </a:lnTo>
                      <a:lnTo>
                        <a:pt x="8" y="1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1" y="5"/>
                      </a:lnTo>
                      <a:lnTo>
                        <a:pt x="0" y="8"/>
                      </a:lnTo>
                      <a:lnTo>
                        <a:pt x="1" y="10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7" y="14"/>
                      </a:lnTo>
                      <a:lnTo>
                        <a:pt x="12" y="14"/>
                      </a:lnTo>
                      <a:lnTo>
                        <a:pt x="16" y="14"/>
                      </a:lnTo>
                      <a:lnTo>
                        <a:pt x="21" y="13"/>
                      </a:lnTo>
                      <a:lnTo>
                        <a:pt x="21" y="13"/>
                      </a:lnTo>
                      <a:lnTo>
                        <a:pt x="23" y="10"/>
                      </a:lnTo>
                      <a:lnTo>
                        <a:pt x="24" y="8"/>
                      </a:lnTo>
                      <a:lnTo>
                        <a:pt x="23" y="6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15" y="10"/>
                      </a:moveTo>
                      <a:lnTo>
                        <a:pt x="15" y="10"/>
                      </a:lnTo>
                      <a:lnTo>
                        <a:pt x="12" y="11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7" y="9"/>
                      </a:lnTo>
                      <a:lnTo>
                        <a:pt x="6" y="8"/>
                      </a:lnTo>
                      <a:lnTo>
                        <a:pt x="7" y="7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12" y="5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7" y="7"/>
                      </a:lnTo>
                      <a:lnTo>
                        <a:pt x="17" y="8"/>
                      </a:lnTo>
                      <a:lnTo>
                        <a:pt x="17" y="9"/>
                      </a:lnTo>
                      <a:lnTo>
                        <a:pt x="15" y="10"/>
                      </a:lnTo>
                      <a:lnTo>
                        <a:pt x="15" y="10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33" name="Freeform 144">
                  <a:extLst>
                    <a:ext uri="{FF2B5EF4-FFF2-40B4-BE49-F238E27FC236}">
                      <a16:creationId xmlns:a16="http://schemas.microsoft.com/office/drawing/2014/main" id="{24C205B9-FC8A-E413-CA2D-0B828ADE045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58" y="1985"/>
                  <a:ext cx="8" cy="6"/>
                </a:xfrm>
                <a:custGeom>
                  <a:avLst/>
                  <a:gdLst>
                    <a:gd name="T0" fmla="*/ 21 w 25"/>
                    <a:gd name="T1" fmla="*/ 2 h 17"/>
                    <a:gd name="T2" fmla="*/ 21 w 25"/>
                    <a:gd name="T3" fmla="*/ 2 h 17"/>
                    <a:gd name="T4" fmla="*/ 15 w 25"/>
                    <a:gd name="T5" fmla="*/ 1 h 17"/>
                    <a:gd name="T6" fmla="*/ 8 w 25"/>
                    <a:gd name="T7" fmla="*/ 1 h 17"/>
                    <a:gd name="T8" fmla="*/ 3 w 25"/>
                    <a:gd name="T9" fmla="*/ 4 h 17"/>
                    <a:gd name="T10" fmla="*/ 1 w 25"/>
                    <a:gd name="T11" fmla="*/ 5 h 17"/>
                    <a:gd name="T12" fmla="*/ 0 w 25"/>
                    <a:gd name="T13" fmla="*/ 7 h 17"/>
                    <a:gd name="T14" fmla="*/ 0 w 25"/>
                    <a:gd name="T15" fmla="*/ 7 h 17"/>
                    <a:gd name="T16" fmla="*/ 0 w 25"/>
                    <a:gd name="T17" fmla="*/ 10 h 17"/>
                    <a:gd name="T18" fmla="*/ 1 w 25"/>
                    <a:gd name="T19" fmla="*/ 13 h 17"/>
                    <a:gd name="T20" fmla="*/ 3 w 25"/>
                    <a:gd name="T21" fmla="*/ 15 h 17"/>
                    <a:gd name="T22" fmla="*/ 6 w 25"/>
                    <a:gd name="T23" fmla="*/ 16 h 17"/>
                    <a:gd name="T24" fmla="*/ 9 w 25"/>
                    <a:gd name="T25" fmla="*/ 17 h 17"/>
                    <a:gd name="T26" fmla="*/ 13 w 25"/>
                    <a:gd name="T27" fmla="*/ 17 h 17"/>
                    <a:gd name="T28" fmla="*/ 16 w 25"/>
                    <a:gd name="T29" fmla="*/ 16 h 17"/>
                    <a:gd name="T30" fmla="*/ 21 w 25"/>
                    <a:gd name="T31" fmla="*/ 15 h 17"/>
                    <a:gd name="T32" fmla="*/ 21 w 25"/>
                    <a:gd name="T33" fmla="*/ 15 h 17"/>
                    <a:gd name="T34" fmla="*/ 21 w 25"/>
                    <a:gd name="T35" fmla="*/ 15 h 17"/>
                    <a:gd name="T36" fmla="*/ 23 w 25"/>
                    <a:gd name="T37" fmla="*/ 13 h 17"/>
                    <a:gd name="T38" fmla="*/ 24 w 25"/>
                    <a:gd name="T39" fmla="*/ 12 h 17"/>
                    <a:gd name="T40" fmla="*/ 25 w 25"/>
                    <a:gd name="T41" fmla="*/ 9 h 17"/>
                    <a:gd name="T42" fmla="*/ 25 w 25"/>
                    <a:gd name="T43" fmla="*/ 9 h 17"/>
                    <a:gd name="T44" fmla="*/ 24 w 25"/>
                    <a:gd name="T45" fmla="*/ 7 h 17"/>
                    <a:gd name="T46" fmla="*/ 23 w 25"/>
                    <a:gd name="T47" fmla="*/ 5 h 17"/>
                    <a:gd name="T48" fmla="*/ 21 w 25"/>
                    <a:gd name="T49" fmla="*/ 2 h 17"/>
                    <a:gd name="T50" fmla="*/ 21 w 25"/>
                    <a:gd name="T51" fmla="*/ 2 h 17"/>
                    <a:gd name="T52" fmla="*/ 21 w 25"/>
                    <a:gd name="T53" fmla="*/ 13 h 17"/>
                    <a:gd name="T54" fmla="*/ 21 w 25"/>
                    <a:gd name="T55" fmla="*/ 13 h 17"/>
                    <a:gd name="T56" fmla="*/ 16 w 25"/>
                    <a:gd name="T57" fmla="*/ 14 h 17"/>
                    <a:gd name="T58" fmla="*/ 12 w 25"/>
                    <a:gd name="T59" fmla="*/ 14 h 17"/>
                    <a:gd name="T60" fmla="*/ 7 w 25"/>
                    <a:gd name="T61" fmla="*/ 14 h 17"/>
                    <a:gd name="T62" fmla="*/ 4 w 25"/>
                    <a:gd name="T63" fmla="*/ 12 h 17"/>
                    <a:gd name="T64" fmla="*/ 4 w 25"/>
                    <a:gd name="T65" fmla="*/ 12 h 17"/>
                    <a:gd name="T66" fmla="*/ 1 w 25"/>
                    <a:gd name="T67" fmla="*/ 10 h 17"/>
                    <a:gd name="T68" fmla="*/ 0 w 25"/>
                    <a:gd name="T69" fmla="*/ 8 h 17"/>
                    <a:gd name="T70" fmla="*/ 1 w 25"/>
                    <a:gd name="T71" fmla="*/ 5 h 17"/>
                    <a:gd name="T72" fmla="*/ 4 w 25"/>
                    <a:gd name="T73" fmla="*/ 2 h 17"/>
                    <a:gd name="T74" fmla="*/ 4 w 25"/>
                    <a:gd name="T75" fmla="*/ 2 h 17"/>
                    <a:gd name="T76" fmla="*/ 8 w 25"/>
                    <a:gd name="T77" fmla="*/ 1 h 17"/>
                    <a:gd name="T78" fmla="*/ 12 w 25"/>
                    <a:gd name="T79" fmla="*/ 0 h 17"/>
                    <a:gd name="T80" fmla="*/ 16 w 25"/>
                    <a:gd name="T81" fmla="*/ 1 h 17"/>
                    <a:gd name="T82" fmla="*/ 21 w 25"/>
                    <a:gd name="T83" fmla="*/ 2 h 17"/>
                    <a:gd name="T84" fmla="*/ 21 w 25"/>
                    <a:gd name="T85" fmla="*/ 2 h 17"/>
                    <a:gd name="T86" fmla="*/ 23 w 25"/>
                    <a:gd name="T87" fmla="*/ 6 h 17"/>
                    <a:gd name="T88" fmla="*/ 24 w 25"/>
                    <a:gd name="T89" fmla="*/ 8 h 17"/>
                    <a:gd name="T90" fmla="*/ 23 w 25"/>
                    <a:gd name="T91" fmla="*/ 10 h 17"/>
                    <a:gd name="T92" fmla="*/ 21 w 25"/>
                    <a:gd name="T93" fmla="*/ 13 h 17"/>
                    <a:gd name="T94" fmla="*/ 21 w 25"/>
                    <a:gd name="T95" fmla="*/ 13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5" h="17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15" y="1"/>
                      </a:lnTo>
                      <a:lnTo>
                        <a:pt x="8" y="1"/>
                      </a:lnTo>
                      <a:lnTo>
                        <a:pt x="3" y="4"/>
                      </a:lnTo>
                      <a:lnTo>
                        <a:pt x="1" y="5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10"/>
                      </a:lnTo>
                      <a:lnTo>
                        <a:pt x="1" y="13"/>
                      </a:lnTo>
                      <a:lnTo>
                        <a:pt x="3" y="15"/>
                      </a:lnTo>
                      <a:lnTo>
                        <a:pt x="6" y="16"/>
                      </a:lnTo>
                      <a:lnTo>
                        <a:pt x="9" y="17"/>
                      </a:lnTo>
                      <a:lnTo>
                        <a:pt x="13" y="17"/>
                      </a:lnTo>
                      <a:lnTo>
                        <a:pt x="16" y="16"/>
                      </a:lnTo>
                      <a:lnTo>
                        <a:pt x="21" y="15"/>
                      </a:lnTo>
                      <a:lnTo>
                        <a:pt x="21" y="15"/>
                      </a:lnTo>
                      <a:lnTo>
                        <a:pt x="21" y="15"/>
                      </a:lnTo>
                      <a:lnTo>
                        <a:pt x="23" y="13"/>
                      </a:lnTo>
                      <a:lnTo>
                        <a:pt x="24" y="12"/>
                      </a:lnTo>
                      <a:lnTo>
                        <a:pt x="25" y="9"/>
                      </a:lnTo>
                      <a:lnTo>
                        <a:pt x="25" y="9"/>
                      </a:lnTo>
                      <a:lnTo>
                        <a:pt x="24" y="7"/>
                      </a:lnTo>
                      <a:lnTo>
                        <a:pt x="23" y="5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21" y="13"/>
                      </a:moveTo>
                      <a:lnTo>
                        <a:pt x="21" y="13"/>
                      </a:lnTo>
                      <a:lnTo>
                        <a:pt x="16" y="14"/>
                      </a:lnTo>
                      <a:lnTo>
                        <a:pt x="12" y="14"/>
                      </a:lnTo>
                      <a:lnTo>
                        <a:pt x="7" y="14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1" y="10"/>
                      </a:lnTo>
                      <a:lnTo>
                        <a:pt x="0" y="8"/>
                      </a:lnTo>
                      <a:lnTo>
                        <a:pt x="1" y="5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8" y="1"/>
                      </a:lnTo>
                      <a:lnTo>
                        <a:pt x="12" y="0"/>
                      </a:lnTo>
                      <a:lnTo>
                        <a:pt x="16" y="1"/>
                      </a:ln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23" y="6"/>
                      </a:lnTo>
                      <a:lnTo>
                        <a:pt x="24" y="8"/>
                      </a:lnTo>
                      <a:lnTo>
                        <a:pt x="23" y="10"/>
                      </a:lnTo>
                      <a:lnTo>
                        <a:pt x="21" y="13"/>
                      </a:lnTo>
                      <a:lnTo>
                        <a:pt x="21" y="13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34" name="Freeform 145">
                  <a:extLst>
                    <a:ext uri="{FF2B5EF4-FFF2-40B4-BE49-F238E27FC236}">
                      <a16:creationId xmlns:a16="http://schemas.microsoft.com/office/drawing/2014/main" id="{B6F04541-0870-6CF2-3C08-4FEBA36373F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58" y="1983"/>
                  <a:ext cx="8" cy="5"/>
                </a:xfrm>
                <a:custGeom>
                  <a:avLst/>
                  <a:gdLst>
                    <a:gd name="T0" fmla="*/ 20 w 23"/>
                    <a:gd name="T1" fmla="*/ 2 h 14"/>
                    <a:gd name="T2" fmla="*/ 20 w 23"/>
                    <a:gd name="T3" fmla="*/ 2 h 14"/>
                    <a:gd name="T4" fmla="*/ 15 w 23"/>
                    <a:gd name="T5" fmla="*/ 0 h 14"/>
                    <a:gd name="T6" fmla="*/ 11 w 23"/>
                    <a:gd name="T7" fmla="*/ 0 h 14"/>
                    <a:gd name="T8" fmla="*/ 7 w 23"/>
                    <a:gd name="T9" fmla="*/ 0 h 14"/>
                    <a:gd name="T10" fmla="*/ 3 w 23"/>
                    <a:gd name="T11" fmla="*/ 2 h 14"/>
                    <a:gd name="T12" fmla="*/ 3 w 23"/>
                    <a:gd name="T13" fmla="*/ 2 h 14"/>
                    <a:gd name="T14" fmla="*/ 0 w 23"/>
                    <a:gd name="T15" fmla="*/ 4 h 14"/>
                    <a:gd name="T16" fmla="*/ 0 w 23"/>
                    <a:gd name="T17" fmla="*/ 6 h 14"/>
                    <a:gd name="T18" fmla="*/ 0 w 23"/>
                    <a:gd name="T19" fmla="*/ 10 h 14"/>
                    <a:gd name="T20" fmla="*/ 3 w 23"/>
                    <a:gd name="T21" fmla="*/ 12 h 14"/>
                    <a:gd name="T22" fmla="*/ 3 w 23"/>
                    <a:gd name="T23" fmla="*/ 12 h 14"/>
                    <a:gd name="T24" fmla="*/ 6 w 23"/>
                    <a:gd name="T25" fmla="*/ 13 h 14"/>
                    <a:gd name="T26" fmla="*/ 11 w 23"/>
                    <a:gd name="T27" fmla="*/ 14 h 14"/>
                    <a:gd name="T28" fmla="*/ 15 w 23"/>
                    <a:gd name="T29" fmla="*/ 13 h 14"/>
                    <a:gd name="T30" fmla="*/ 20 w 23"/>
                    <a:gd name="T31" fmla="*/ 12 h 14"/>
                    <a:gd name="T32" fmla="*/ 20 w 23"/>
                    <a:gd name="T33" fmla="*/ 12 h 14"/>
                    <a:gd name="T34" fmla="*/ 22 w 23"/>
                    <a:gd name="T35" fmla="*/ 10 h 14"/>
                    <a:gd name="T36" fmla="*/ 23 w 23"/>
                    <a:gd name="T37" fmla="*/ 6 h 14"/>
                    <a:gd name="T38" fmla="*/ 22 w 23"/>
                    <a:gd name="T39" fmla="*/ 4 h 14"/>
                    <a:gd name="T40" fmla="*/ 20 w 23"/>
                    <a:gd name="T41" fmla="*/ 2 h 14"/>
                    <a:gd name="T42" fmla="*/ 20 w 23"/>
                    <a:gd name="T43" fmla="*/ 2 h 14"/>
                    <a:gd name="T44" fmla="*/ 15 w 23"/>
                    <a:gd name="T45" fmla="*/ 10 h 14"/>
                    <a:gd name="T46" fmla="*/ 15 w 23"/>
                    <a:gd name="T47" fmla="*/ 10 h 14"/>
                    <a:gd name="T48" fmla="*/ 11 w 23"/>
                    <a:gd name="T49" fmla="*/ 10 h 14"/>
                    <a:gd name="T50" fmla="*/ 7 w 23"/>
                    <a:gd name="T51" fmla="*/ 10 h 14"/>
                    <a:gd name="T52" fmla="*/ 7 w 23"/>
                    <a:gd name="T53" fmla="*/ 10 h 14"/>
                    <a:gd name="T54" fmla="*/ 6 w 23"/>
                    <a:gd name="T55" fmla="*/ 7 h 14"/>
                    <a:gd name="T56" fmla="*/ 5 w 23"/>
                    <a:gd name="T57" fmla="*/ 6 h 14"/>
                    <a:gd name="T58" fmla="*/ 6 w 23"/>
                    <a:gd name="T59" fmla="*/ 5 h 14"/>
                    <a:gd name="T60" fmla="*/ 7 w 23"/>
                    <a:gd name="T61" fmla="*/ 4 h 14"/>
                    <a:gd name="T62" fmla="*/ 7 w 23"/>
                    <a:gd name="T63" fmla="*/ 4 h 14"/>
                    <a:gd name="T64" fmla="*/ 11 w 23"/>
                    <a:gd name="T65" fmla="*/ 3 h 14"/>
                    <a:gd name="T66" fmla="*/ 15 w 23"/>
                    <a:gd name="T67" fmla="*/ 4 h 14"/>
                    <a:gd name="T68" fmla="*/ 15 w 23"/>
                    <a:gd name="T69" fmla="*/ 4 h 14"/>
                    <a:gd name="T70" fmla="*/ 16 w 23"/>
                    <a:gd name="T71" fmla="*/ 5 h 14"/>
                    <a:gd name="T72" fmla="*/ 16 w 23"/>
                    <a:gd name="T73" fmla="*/ 6 h 14"/>
                    <a:gd name="T74" fmla="*/ 16 w 23"/>
                    <a:gd name="T75" fmla="*/ 9 h 14"/>
                    <a:gd name="T76" fmla="*/ 15 w 23"/>
                    <a:gd name="T77" fmla="*/ 10 h 14"/>
                    <a:gd name="T78" fmla="*/ 15 w 23"/>
                    <a:gd name="T79" fmla="*/ 1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3" h="14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5" y="0"/>
                      </a:lnTo>
                      <a:lnTo>
                        <a:pt x="11" y="0"/>
                      </a:lnTo>
                      <a:lnTo>
                        <a:pt x="7" y="0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10"/>
                      </a:lnTo>
                      <a:lnTo>
                        <a:pt x="3" y="12"/>
                      </a:lnTo>
                      <a:lnTo>
                        <a:pt x="3" y="12"/>
                      </a:lnTo>
                      <a:lnTo>
                        <a:pt x="6" y="13"/>
                      </a:lnTo>
                      <a:lnTo>
                        <a:pt x="11" y="14"/>
                      </a:lnTo>
                      <a:lnTo>
                        <a:pt x="15" y="13"/>
                      </a:lnTo>
                      <a:lnTo>
                        <a:pt x="20" y="12"/>
                      </a:lnTo>
                      <a:lnTo>
                        <a:pt x="20" y="12"/>
                      </a:lnTo>
                      <a:lnTo>
                        <a:pt x="22" y="10"/>
                      </a:lnTo>
                      <a:lnTo>
                        <a:pt x="23" y="6"/>
                      </a:lnTo>
                      <a:lnTo>
                        <a:pt x="22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5" y="10"/>
                      </a:moveTo>
                      <a:lnTo>
                        <a:pt x="15" y="10"/>
                      </a:lnTo>
                      <a:lnTo>
                        <a:pt x="11" y="10"/>
                      </a:lnTo>
                      <a:lnTo>
                        <a:pt x="7" y="10"/>
                      </a:lnTo>
                      <a:lnTo>
                        <a:pt x="7" y="10"/>
                      </a:lnTo>
                      <a:lnTo>
                        <a:pt x="6" y="7"/>
                      </a:lnTo>
                      <a:lnTo>
                        <a:pt x="5" y="6"/>
                      </a:lnTo>
                      <a:lnTo>
                        <a:pt x="6" y="5"/>
                      </a:lnTo>
                      <a:lnTo>
                        <a:pt x="7" y="4"/>
                      </a:lnTo>
                      <a:lnTo>
                        <a:pt x="7" y="4"/>
                      </a:lnTo>
                      <a:lnTo>
                        <a:pt x="11" y="3"/>
                      </a:lnTo>
                      <a:lnTo>
                        <a:pt x="15" y="4"/>
                      </a:lnTo>
                      <a:lnTo>
                        <a:pt x="15" y="4"/>
                      </a:lnTo>
                      <a:lnTo>
                        <a:pt x="16" y="5"/>
                      </a:lnTo>
                      <a:lnTo>
                        <a:pt x="16" y="6"/>
                      </a:lnTo>
                      <a:lnTo>
                        <a:pt x="16" y="9"/>
                      </a:lnTo>
                      <a:lnTo>
                        <a:pt x="15" y="10"/>
                      </a:lnTo>
                      <a:lnTo>
                        <a:pt x="15" y="10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35" name="Freeform 146">
                  <a:extLst>
                    <a:ext uri="{FF2B5EF4-FFF2-40B4-BE49-F238E27FC236}">
                      <a16:creationId xmlns:a16="http://schemas.microsoft.com/office/drawing/2014/main" id="{1561D6BF-0ED1-9C8A-EBE1-9032655CD9B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58" y="1983"/>
                  <a:ext cx="8" cy="6"/>
                </a:xfrm>
                <a:custGeom>
                  <a:avLst/>
                  <a:gdLst>
                    <a:gd name="T0" fmla="*/ 21 w 25"/>
                    <a:gd name="T1" fmla="*/ 2 h 16"/>
                    <a:gd name="T2" fmla="*/ 21 w 25"/>
                    <a:gd name="T3" fmla="*/ 2 h 16"/>
                    <a:gd name="T4" fmla="*/ 15 w 25"/>
                    <a:gd name="T5" fmla="*/ 0 h 16"/>
                    <a:gd name="T6" fmla="*/ 8 w 25"/>
                    <a:gd name="T7" fmla="*/ 0 h 16"/>
                    <a:gd name="T8" fmla="*/ 3 w 25"/>
                    <a:gd name="T9" fmla="*/ 2 h 16"/>
                    <a:gd name="T10" fmla="*/ 1 w 25"/>
                    <a:gd name="T11" fmla="*/ 4 h 16"/>
                    <a:gd name="T12" fmla="*/ 0 w 25"/>
                    <a:gd name="T13" fmla="*/ 6 h 16"/>
                    <a:gd name="T14" fmla="*/ 0 w 25"/>
                    <a:gd name="T15" fmla="*/ 6 h 16"/>
                    <a:gd name="T16" fmla="*/ 0 w 25"/>
                    <a:gd name="T17" fmla="*/ 10 h 16"/>
                    <a:gd name="T18" fmla="*/ 1 w 25"/>
                    <a:gd name="T19" fmla="*/ 12 h 16"/>
                    <a:gd name="T20" fmla="*/ 3 w 25"/>
                    <a:gd name="T21" fmla="*/ 14 h 16"/>
                    <a:gd name="T22" fmla="*/ 6 w 25"/>
                    <a:gd name="T23" fmla="*/ 15 h 16"/>
                    <a:gd name="T24" fmla="*/ 9 w 25"/>
                    <a:gd name="T25" fmla="*/ 16 h 16"/>
                    <a:gd name="T26" fmla="*/ 13 w 25"/>
                    <a:gd name="T27" fmla="*/ 16 h 16"/>
                    <a:gd name="T28" fmla="*/ 16 w 25"/>
                    <a:gd name="T29" fmla="*/ 16 h 16"/>
                    <a:gd name="T30" fmla="*/ 21 w 25"/>
                    <a:gd name="T31" fmla="*/ 15 h 16"/>
                    <a:gd name="T32" fmla="*/ 21 w 25"/>
                    <a:gd name="T33" fmla="*/ 14 h 16"/>
                    <a:gd name="T34" fmla="*/ 21 w 25"/>
                    <a:gd name="T35" fmla="*/ 15 h 16"/>
                    <a:gd name="T36" fmla="*/ 21 w 25"/>
                    <a:gd name="T37" fmla="*/ 15 h 16"/>
                    <a:gd name="T38" fmla="*/ 23 w 25"/>
                    <a:gd name="T39" fmla="*/ 13 h 16"/>
                    <a:gd name="T40" fmla="*/ 24 w 25"/>
                    <a:gd name="T41" fmla="*/ 11 h 16"/>
                    <a:gd name="T42" fmla="*/ 25 w 25"/>
                    <a:gd name="T43" fmla="*/ 9 h 16"/>
                    <a:gd name="T44" fmla="*/ 25 w 25"/>
                    <a:gd name="T45" fmla="*/ 9 h 16"/>
                    <a:gd name="T46" fmla="*/ 24 w 25"/>
                    <a:gd name="T47" fmla="*/ 5 h 16"/>
                    <a:gd name="T48" fmla="*/ 23 w 25"/>
                    <a:gd name="T49" fmla="*/ 4 h 16"/>
                    <a:gd name="T50" fmla="*/ 21 w 25"/>
                    <a:gd name="T51" fmla="*/ 2 h 16"/>
                    <a:gd name="T52" fmla="*/ 21 w 25"/>
                    <a:gd name="T53" fmla="*/ 2 h 16"/>
                    <a:gd name="T54" fmla="*/ 21 w 25"/>
                    <a:gd name="T55" fmla="*/ 12 h 16"/>
                    <a:gd name="T56" fmla="*/ 21 w 25"/>
                    <a:gd name="T57" fmla="*/ 12 h 16"/>
                    <a:gd name="T58" fmla="*/ 16 w 25"/>
                    <a:gd name="T59" fmla="*/ 13 h 16"/>
                    <a:gd name="T60" fmla="*/ 12 w 25"/>
                    <a:gd name="T61" fmla="*/ 14 h 16"/>
                    <a:gd name="T62" fmla="*/ 7 w 25"/>
                    <a:gd name="T63" fmla="*/ 13 h 16"/>
                    <a:gd name="T64" fmla="*/ 4 w 25"/>
                    <a:gd name="T65" fmla="*/ 12 h 16"/>
                    <a:gd name="T66" fmla="*/ 4 w 25"/>
                    <a:gd name="T67" fmla="*/ 12 h 16"/>
                    <a:gd name="T68" fmla="*/ 1 w 25"/>
                    <a:gd name="T69" fmla="*/ 10 h 16"/>
                    <a:gd name="T70" fmla="*/ 1 w 25"/>
                    <a:gd name="T71" fmla="*/ 6 h 16"/>
                    <a:gd name="T72" fmla="*/ 1 w 25"/>
                    <a:gd name="T73" fmla="*/ 4 h 16"/>
                    <a:gd name="T74" fmla="*/ 4 w 25"/>
                    <a:gd name="T75" fmla="*/ 2 h 16"/>
                    <a:gd name="T76" fmla="*/ 4 w 25"/>
                    <a:gd name="T77" fmla="*/ 2 h 16"/>
                    <a:gd name="T78" fmla="*/ 8 w 25"/>
                    <a:gd name="T79" fmla="*/ 0 h 16"/>
                    <a:gd name="T80" fmla="*/ 12 w 25"/>
                    <a:gd name="T81" fmla="*/ 0 h 16"/>
                    <a:gd name="T82" fmla="*/ 16 w 25"/>
                    <a:gd name="T83" fmla="*/ 0 h 16"/>
                    <a:gd name="T84" fmla="*/ 21 w 25"/>
                    <a:gd name="T85" fmla="*/ 2 h 16"/>
                    <a:gd name="T86" fmla="*/ 21 w 25"/>
                    <a:gd name="T87" fmla="*/ 2 h 16"/>
                    <a:gd name="T88" fmla="*/ 23 w 25"/>
                    <a:gd name="T89" fmla="*/ 4 h 16"/>
                    <a:gd name="T90" fmla="*/ 24 w 25"/>
                    <a:gd name="T91" fmla="*/ 6 h 16"/>
                    <a:gd name="T92" fmla="*/ 23 w 25"/>
                    <a:gd name="T93" fmla="*/ 10 h 16"/>
                    <a:gd name="T94" fmla="*/ 21 w 25"/>
                    <a:gd name="T95" fmla="*/ 12 h 16"/>
                    <a:gd name="T96" fmla="*/ 21 w 25"/>
                    <a:gd name="T97" fmla="*/ 1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5" h="16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15" y="0"/>
                      </a:lnTo>
                      <a:lnTo>
                        <a:pt x="8" y="0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10"/>
                      </a:lnTo>
                      <a:lnTo>
                        <a:pt x="1" y="12"/>
                      </a:lnTo>
                      <a:lnTo>
                        <a:pt x="3" y="14"/>
                      </a:lnTo>
                      <a:lnTo>
                        <a:pt x="6" y="15"/>
                      </a:lnTo>
                      <a:lnTo>
                        <a:pt x="9" y="16"/>
                      </a:lnTo>
                      <a:lnTo>
                        <a:pt x="13" y="16"/>
                      </a:lnTo>
                      <a:lnTo>
                        <a:pt x="16" y="16"/>
                      </a:lnTo>
                      <a:lnTo>
                        <a:pt x="21" y="15"/>
                      </a:lnTo>
                      <a:lnTo>
                        <a:pt x="21" y="14"/>
                      </a:lnTo>
                      <a:lnTo>
                        <a:pt x="21" y="15"/>
                      </a:lnTo>
                      <a:lnTo>
                        <a:pt x="21" y="15"/>
                      </a:lnTo>
                      <a:lnTo>
                        <a:pt x="23" y="13"/>
                      </a:lnTo>
                      <a:lnTo>
                        <a:pt x="24" y="11"/>
                      </a:lnTo>
                      <a:lnTo>
                        <a:pt x="25" y="9"/>
                      </a:lnTo>
                      <a:lnTo>
                        <a:pt x="25" y="9"/>
                      </a:lnTo>
                      <a:lnTo>
                        <a:pt x="24" y="5"/>
                      </a:lnTo>
                      <a:lnTo>
                        <a:pt x="23" y="4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21" y="12"/>
                      </a:moveTo>
                      <a:lnTo>
                        <a:pt x="21" y="12"/>
                      </a:lnTo>
                      <a:lnTo>
                        <a:pt x="16" y="13"/>
                      </a:lnTo>
                      <a:lnTo>
                        <a:pt x="12" y="14"/>
                      </a:lnTo>
                      <a:lnTo>
                        <a:pt x="7" y="13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1" y="10"/>
                      </a:lnTo>
                      <a:lnTo>
                        <a:pt x="1" y="6"/>
                      </a:lnTo>
                      <a:lnTo>
                        <a:pt x="1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6" y="0"/>
                      </a:ln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23" y="4"/>
                      </a:lnTo>
                      <a:lnTo>
                        <a:pt x="24" y="6"/>
                      </a:lnTo>
                      <a:lnTo>
                        <a:pt x="23" y="10"/>
                      </a:lnTo>
                      <a:lnTo>
                        <a:pt x="21" y="12"/>
                      </a:lnTo>
                      <a:lnTo>
                        <a:pt x="21" y="12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36" name="Freeform 147">
                  <a:extLst>
                    <a:ext uri="{FF2B5EF4-FFF2-40B4-BE49-F238E27FC236}">
                      <a16:creationId xmlns:a16="http://schemas.microsoft.com/office/drawing/2014/main" id="{E19D46B3-3275-855E-AD16-93E2EB70826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58" y="1981"/>
                  <a:ext cx="8" cy="5"/>
                </a:xfrm>
                <a:custGeom>
                  <a:avLst/>
                  <a:gdLst>
                    <a:gd name="T0" fmla="*/ 20 w 23"/>
                    <a:gd name="T1" fmla="*/ 2 h 13"/>
                    <a:gd name="T2" fmla="*/ 20 w 23"/>
                    <a:gd name="T3" fmla="*/ 2 h 13"/>
                    <a:gd name="T4" fmla="*/ 15 w 23"/>
                    <a:gd name="T5" fmla="*/ 1 h 13"/>
                    <a:gd name="T6" fmla="*/ 11 w 23"/>
                    <a:gd name="T7" fmla="*/ 0 h 13"/>
                    <a:gd name="T8" fmla="*/ 7 w 23"/>
                    <a:gd name="T9" fmla="*/ 1 h 13"/>
                    <a:gd name="T10" fmla="*/ 3 w 23"/>
                    <a:gd name="T11" fmla="*/ 2 h 13"/>
                    <a:gd name="T12" fmla="*/ 3 w 23"/>
                    <a:gd name="T13" fmla="*/ 2 h 13"/>
                    <a:gd name="T14" fmla="*/ 0 w 23"/>
                    <a:gd name="T15" fmla="*/ 4 h 13"/>
                    <a:gd name="T16" fmla="*/ 0 w 23"/>
                    <a:gd name="T17" fmla="*/ 7 h 13"/>
                    <a:gd name="T18" fmla="*/ 0 w 23"/>
                    <a:gd name="T19" fmla="*/ 9 h 13"/>
                    <a:gd name="T20" fmla="*/ 3 w 23"/>
                    <a:gd name="T21" fmla="*/ 11 h 13"/>
                    <a:gd name="T22" fmla="*/ 3 w 23"/>
                    <a:gd name="T23" fmla="*/ 11 h 13"/>
                    <a:gd name="T24" fmla="*/ 6 w 23"/>
                    <a:gd name="T25" fmla="*/ 13 h 13"/>
                    <a:gd name="T26" fmla="*/ 11 w 23"/>
                    <a:gd name="T27" fmla="*/ 13 h 13"/>
                    <a:gd name="T28" fmla="*/ 15 w 23"/>
                    <a:gd name="T29" fmla="*/ 13 h 13"/>
                    <a:gd name="T30" fmla="*/ 20 w 23"/>
                    <a:gd name="T31" fmla="*/ 11 h 13"/>
                    <a:gd name="T32" fmla="*/ 20 w 23"/>
                    <a:gd name="T33" fmla="*/ 11 h 13"/>
                    <a:gd name="T34" fmla="*/ 22 w 23"/>
                    <a:gd name="T35" fmla="*/ 9 h 13"/>
                    <a:gd name="T36" fmla="*/ 23 w 23"/>
                    <a:gd name="T37" fmla="*/ 7 h 13"/>
                    <a:gd name="T38" fmla="*/ 22 w 23"/>
                    <a:gd name="T39" fmla="*/ 4 h 13"/>
                    <a:gd name="T40" fmla="*/ 20 w 23"/>
                    <a:gd name="T41" fmla="*/ 2 h 13"/>
                    <a:gd name="T42" fmla="*/ 20 w 23"/>
                    <a:gd name="T43" fmla="*/ 2 h 13"/>
                    <a:gd name="T44" fmla="*/ 15 w 23"/>
                    <a:gd name="T45" fmla="*/ 9 h 13"/>
                    <a:gd name="T46" fmla="*/ 15 w 23"/>
                    <a:gd name="T47" fmla="*/ 9 h 13"/>
                    <a:gd name="T48" fmla="*/ 11 w 23"/>
                    <a:gd name="T49" fmla="*/ 10 h 13"/>
                    <a:gd name="T50" fmla="*/ 7 w 23"/>
                    <a:gd name="T51" fmla="*/ 9 h 13"/>
                    <a:gd name="T52" fmla="*/ 7 w 23"/>
                    <a:gd name="T53" fmla="*/ 9 h 13"/>
                    <a:gd name="T54" fmla="*/ 6 w 23"/>
                    <a:gd name="T55" fmla="*/ 8 h 13"/>
                    <a:gd name="T56" fmla="*/ 5 w 23"/>
                    <a:gd name="T57" fmla="*/ 7 h 13"/>
                    <a:gd name="T58" fmla="*/ 6 w 23"/>
                    <a:gd name="T59" fmla="*/ 5 h 13"/>
                    <a:gd name="T60" fmla="*/ 7 w 23"/>
                    <a:gd name="T61" fmla="*/ 4 h 13"/>
                    <a:gd name="T62" fmla="*/ 7 w 23"/>
                    <a:gd name="T63" fmla="*/ 4 h 13"/>
                    <a:gd name="T64" fmla="*/ 11 w 23"/>
                    <a:gd name="T65" fmla="*/ 4 h 13"/>
                    <a:gd name="T66" fmla="*/ 15 w 23"/>
                    <a:gd name="T67" fmla="*/ 5 h 13"/>
                    <a:gd name="T68" fmla="*/ 15 w 23"/>
                    <a:gd name="T69" fmla="*/ 5 h 13"/>
                    <a:gd name="T70" fmla="*/ 16 w 23"/>
                    <a:gd name="T71" fmla="*/ 6 h 13"/>
                    <a:gd name="T72" fmla="*/ 16 w 23"/>
                    <a:gd name="T73" fmla="*/ 7 h 13"/>
                    <a:gd name="T74" fmla="*/ 16 w 23"/>
                    <a:gd name="T75" fmla="*/ 8 h 13"/>
                    <a:gd name="T76" fmla="*/ 15 w 23"/>
                    <a:gd name="T77" fmla="*/ 9 h 13"/>
                    <a:gd name="T78" fmla="*/ 15 w 23"/>
                    <a:gd name="T79" fmla="*/ 9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3" h="13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5" y="1"/>
                      </a:lnTo>
                      <a:lnTo>
                        <a:pt x="11" y="0"/>
                      </a:lnTo>
                      <a:lnTo>
                        <a:pt x="7" y="1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0" y="4"/>
                      </a:lnTo>
                      <a:lnTo>
                        <a:pt x="0" y="7"/>
                      </a:lnTo>
                      <a:lnTo>
                        <a:pt x="0" y="9"/>
                      </a:lnTo>
                      <a:lnTo>
                        <a:pt x="3" y="11"/>
                      </a:lnTo>
                      <a:lnTo>
                        <a:pt x="3" y="11"/>
                      </a:lnTo>
                      <a:lnTo>
                        <a:pt x="6" y="13"/>
                      </a:lnTo>
                      <a:lnTo>
                        <a:pt x="11" y="13"/>
                      </a:lnTo>
                      <a:lnTo>
                        <a:pt x="15" y="13"/>
                      </a:lnTo>
                      <a:lnTo>
                        <a:pt x="20" y="11"/>
                      </a:lnTo>
                      <a:lnTo>
                        <a:pt x="20" y="11"/>
                      </a:lnTo>
                      <a:lnTo>
                        <a:pt x="22" y="9"/>
                      </a:lnTo>
                      <a:lnTo>
                        <a:pt x="23" y="7"/>
                      </a:lnTo>
                      <a:lnTo>
                        <a:pt x="22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5" y="9"/>
                      </a:moveTo>
                      <a:lnTo>
                        <a:pt x="15" y="9"/>
                      </a:lnTo>
                      <a:lnTo>
                        <a:pt x="11" y="10"/>
                      </a:lnTo>
                      <a:lnTo>
                        <a:pt x="7" y="9"/>
                      </a:lnTo>
                      <a:lnTo>
                        <a:pt x="7" y="9"/>
                      </a:lnTo>
                      <a:lnTo>
                        <a:pt x="6" y="8"/>
                      </a:lnTo>
                      <a:lnTo>
                        <a:pt x="5" y="7"/>
                      </a:lnTo>
                      <a:lnTo>
                        <a:pt x="6" y="5"/>
                      </a:lnTo>
                      <a:lnTo>
                        <a:pt x="7" y="4"/>
                      </a:lnTo>
                      <a:lnTo>
                        <a:pt x="7" y="4"/>
                      </a:lnTo>
                      <a:lnTo>
                        <a:pt x="11" y="4"/>
                      </a:lnTo>
                      <a:lnTo>
                        <a:pt x="15" y="5"/>
                      </a:lnTo>
                      <a:lnTo>
                        <a:pt x="15" y="5"/>
                      </a:lnTo>
                      <a:lnTo>
                        <a:pt x="16" y="6"/>
                      </a:lnTo>
                      <a:lnTo>
                        <a:pt x="16" y="7"/>
                      </a:lnTo>
                      <a:lnTo>
                        <a:pt x="16" y="8"/>
                      </a:lnTo>
                      <a:lnTo>
                        <a:pt x="15" y="9"/>
                      </a:lnTo>
                      <a:lnTo>
                        <a:pt x="15" y="9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37" name="Freeform 148">
                  <a:extLst>
                    <a:ext uri="{FF2B5EF4-FFF2-40B4-BE49-F238E27FC236}">
                      <a16:creationId xmlns:a16="http://schemas.microsoft.com/office/drawing/2014/main" id="{FF0D9E90-073E-0B41-017C-89616DD7D4E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58" y="1981"/>
                  <a:ext cx="8" cy="6"/>
                </a:xfrm>
                <a:custGeom>
                  <a:avLst/>
                  <a:gdLst>
                    <a:gd name="T0" fmla="*/ 21 w 25"/>
                    <a:gd name="T1" fmla="*/ 2 h 17"/>
                    <a:gd name="T2" fmla="*/ 21 w 25"/>
                    <a:gd name="T3" fmla="*/ 2 h 17"/>
                    <a:gd name="T4" fmla="*/ 15 w 25"/>
                    <a:gd name="T5" fmla="*/ 0 h 17"/>
                    <a:gd name="T6" fmla="*/ 8 w 25"/>
                    <a:gd name="T7" fmla="*/ 0 h 17"/>
                    <a:gd name="T8" fmla="*/ 3 w 25"/>
                    <a:gd name="T9" fmla="*/ 2 h 17"/>
                    <a:gd name="T10" fmla="*/ 1 w 25"/>
                    <a:gd name="T11" fmla="*/ 4 h 17"/>
                    <a:gd name="T12" fmla="*/ 0 w 25"/>
                    <a:gd name="T13" fmla="*/ 6 h 17"/>
                    <a:gd name="T14" fmla="*/ 0 w 25"/>
                    <a:gd name="T15" fmla="*/ 6 h 17"/>
                    <a:gd name="T16" fmla="*/ 0 w 25"/>
                    <a:gd name="T17" fmla="*/ 9 h 17"/>
                    <a:gd name="T18" fmla="*/ 1 w 25"/>
                    <a:gd name="T19" fmla="*/ 11 h 17"/>
                    <a:gd name="T20" fmla="*/ 3 w 25"/>
                    <a:gd name="T21" fmla="*/ 13 h 17"/>
                    <a:gd name="T22" fmla="*/ 6 w 25"/>
                    <a:gd name="T23" fmla="*/ 16 h 17"/>
                    <a:gd name="T24" fmla="*/ 9 w 25"/>
                    <a:gd name="T25" fmla="*/ 17 h 17"/>
                    <a:gd name="T26" fmla="*/ 13 w 25"/>
                    <a:gd name="T27" fmla="*/ 17 h 17"/>
                    <a:gd name="T28" fmla="*/ 16 w 25"/>
                    <a:gd name="T29" fmla="*/ 16 h 17"/>
                    <a:gd name="T30" fmla="*/ 21 w 25"/>
                    <a:gd name="T31" fmla="*/ 15 h 17"/>
                    <a:gd name="T32" fmla="*/ 21 w 25"/>
                    <a:gd name="T33" fmla="*/ 15 h 17"/>
                    <a:gd name="T34" fmla="*/ 21 w 25"/>
                    <a:gd name="T35" fmla="*/ 15 h 17"/>
                    <a:gd name="T36" fmla="*/ 21 w 25"/>
                    <a:gd name="T37" fmla="*/ 15 h 17"/>
                    <a:gd name="T38" fmla="*/ 23 w 25"/>
                    <a:gd name="T39" fmla="*/ 12 h 17"/>
                    <a:gd name="T40" fmla="*/ 24 w 25"/>
                    <a:gd name="T41" fmla="*/ 10 h 17"/>
                    <a:gd name="T42" fmla="*/ 25 w 25"/>
                    <a:gd name="T43" fmla="*/ 8 h 17"/>
                    <a:gd name="T44" fmla="*/ 25 w 25"/>
                    <a:gd name="T45" fmla="*/ 8 h 17"/>
                    <a:gd name="T46" fmla="*/ 24 w 25"/>
                    <a:gd name="T47" fmla="*/ 6 h 17"/>
                    <a:gd name="T48" fmla="*/ 23 w 25"/>
                    <a:gd name="T49" fmla="*/ 4 h 17"/>
                    <a:gd name="T50" fmla="*/ 21 w 25"/>
                    <a:gd name="T51" fmla="*/ 2 h 17"/>
                    <a:gd name="T52" fmla="*/ 21 w 25"/>
                    <a:gd name="T53" fmla="*/ 2 h 17"/>
                    <a:gd name="T54" fmla="*/ 21 w 25"/>
                    <a:gd name="T55" fmla="*/ 11 h 17"/>
                    <a:gd name="T56" fmla="*/ 21 w 25"/>
                    <a:gd name="T57" fmla="*/ 11 h 17"/>
                    <a:gd name="T58" fmla="*/ 16 w 25"/>
                    <a:gd name="T59" fmla="*/ 13 h 17"/>
                    <a:gd name="T60" fmla="*/ 12 w 25"/>
                    <a:gd name="T61" fmla="*/ 13 h 17"/>
                    <a:gd name="T62" fmla="*/ 7 w 25"/>
                    <a:gd name="T63" fmla="*/ 13 h 17"/>
                    <a:gd name="T64" fmla="*/ 4 w 25"/>
                    <a:gd name="T65" fmla="*/ 11 h 17"/>
                    <a:gd name="T66" fmla="*/ 4 w 25"/>
                    <a:gd name="T67" fmla="*/ 11 h 17"/>
                    <a:gd name="T68" fmla="*/ 1 w 25"/>
                    <a:gd name="T69" fmla="*/ 9 h 17"/>
                    <a:gd name="T70" fmla="*/ 1 w 25"/>
                    <a:gd name="T71" fmla="*/ 7 h 17"/>
                    <a:gd name="T72" fmla="*/ 1 w 25"/>
                    <a:gd name="T73" fmla="*/ 4 h 17"/>
                    <a:gd name="T74" fmla="*/ 4 w 25"/>
                    <a:gd name="T75" fmla="*/ 2 h 17"/>
                    <a:gd name="T76" fmla="*/ 4 w 25"/>
                    <a:gd name="T77" fmla="*/ 2 h 17"/>
                    <a:gd name="T78" fmla="*/ 8 w 25"/>
                    <a:gd name="T79" fmla="*/ 1 h 17"/>
                    <a:gd name="T80" fmla="*/ 12 w 25"/>
                    <a:gd name="T81" fmla="*/ 0 h 17"/>
                    <a:gd name="T82" fmla="*/ 16 w 25"/>
                    <a:gd name="T83" fmla="*/ 1 h 17"/>
                    <a:gd name="T84" fmla="*/ 21 w 25"/>
                    <a:gd name="T85" fmla="*/ 2 h 17"/>
                    <a:gd name="T86" fmla="*/ 21 w 25"/>
                    <a:gd name="T87" fmla="*/ 2 h 17"/>
                    <a:gd name="T88" fmla="*/ 23 w 25"/>
                    <a:gd name="T89" fmla="*/ 4 h 17"/>
                    <a:gd name="T90" fmla="*/ 24 w 25"/>
                    <a:gd name="T91" fmla="*/ 7 h 17"/>
                    <a:gd name="T92" fmla="*/ 23 w 25"/>
                    <a:gd name="T93" fmla="*/ 9 h 17"/>
                    <a:gd name="T94" fmla="*/ 21 w 25"/>
                    <a:gd name="T95" fmla="*/ 11 h 17"/>
                    <a:gd name="T96" fmla="*/ 21 w 25"/>
                    <a:gd name="T97" fmla="*/ 1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5" h="17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15" y="0"/>
                      </a:lnTo>
                      <a:lnTo>
                        <a:pt x="8" y="0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1" y="11"/>
                      </a:lnTo>
                      <a:lnTo>
                        <a:pt x="3" y="13"/>
                      </a:lnTo>
                      <a:lnTo>
                        <a:pt x="6" y="16"/>
                      </a:lnTo>
                      <a:lnTo>
                        <a:pt x="9" y="17"/>
                      </a:lnTo>
                      <a:lnTo>
                        <a:pt x="13" y="17"/>
                      </a:lnTo>
                      <a:lnTo>
                        <a:pt x="16" y="16"/>
                      </a:lnTo>
                      <a:lnTo>
                        <a:pt x="21" y="15"/>
                      </a:lnTo>
                      <a:lnTo>
                        <a:pt x="21" y="15"/>
                      </a:lnTo>
                      <a:lnTo>
                        <a:pt x="21" y="15"/>
                      </a:lnTo>
                      <a:lnTo>
                        <a:pt x="21" y="15"/>
                      </a:lnTo>
                      <a:lnTo>
                        <a:pt x="23" y="12"/>
                      </a:lnTo>
                      <a:lnTo>
                        <a:pt x="24" y="10"/>
                      </a:lnTo>
                      <a:lnTo>
                        <a:pt x="25" y="8"/>
                      </a:lnTo>
                      <a:lnTo>
                        <a:pt x="25" y="8"/>
                      </a:lnTo>
                      <a:lnTo>
                        <a:pt x="24" y="6"/>
                      </a:lnTo>
                      <a:lnTo>
                        <a:pt x="23" y="4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21" y="11"/>
                      </a:moveTo>
                      <a:lnTo>
                        <a:pt x="21" y="11"/>
                      </a:lnTo>
                      <a:lnTo>
                        <a:pt x="16" y="13"/>
                      </a:lnTo>
                      <a:lnTo>
                        <a:pt x="12" y="13"/>
                      </a:lnTo>
                      <a:lnTo>
                        <a:pt x="7" y="13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1" y="9"/>
                      </a:lnTo>
                      <a:lnTo>
                        <a:pt x="1" y="7"/>
                      </a:lnTo>
                      <a:lnTo>
                        <a:pt x="1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8" y="1"/>
                      </a:lnTo>
                      <a:lnTo>
                        <a:pt x="12" y="0"/>
                      </a:lnTo>
                      <a:lnTo>
                        <a:pt x="16" y="1"/>
                      </a:ln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23" y="4"/>
                      </a:lnTo>
                      <a:lnTo>
                        <a:pt x="24" y="7"/>
                      </a:lnTo>
                      <a:lnTo>
                        <a:pt x="23" y="9"/>
                      </a:lnTo>
                      <a:lnTo>
                        <a:pt x="21" y="11"/>
                      </a:lnTo>
                      <a:lnTo>
                        <a:pt x="21" y="11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38" name="Freeform 149">
                  <a:extLst>
                    <a:ext uri="{FF2B5EF4-FFF2-40B4-BE49-F238E27FC236}">
                      <a16:creationId xmlns:a16="http://schemas.microsoft.com/office/drawing/2014/main" id="{B1C4F7C6-A4A9-B3EF-6CDC-80806208916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58" y="1980"/>
                  <a:ext cx="8" cy="4"/>
                </a:xfrm>
                <a:custGeom>
                  <a:avLst/>
                  <a:gdLst>
                    <a:gd name="T0" fmla="*/ 20 w 23"/>
                    <a:gd name="T1" fmla="*/ 2 h 13"/>
                    <a:gd name="T2" fmla="*/ 20 w 23"/>
                    <a:gd name="T3" fmla="*/ 2 h 13"/>
                    <a:gd name="T4" fmla="*/ 15 w 23"/>
                    <a:gd name="T5" fmla="*/ 0 h 13"/>
                    <a:gd name="T6" fmla="*/ 11 w 23"/>
                    <a:gd name="T7" fmla="*/ 0 h 13"/>
                    <a:gd name="T8" fmla="*/ 7 w 23"/>
                    <a:gd name="T9" fmla="*/ 0 h 13"/>
                    <a:gd name="T10" fmla="*/ 3 w 23"/>
                    <a:gd name="T11" fmla="*/ 1 h 13"/>
                    <a:gd name="T12" fmla="*/ 3 w 23"/>
                    <a:gd name="T13" fmla="*/ 1 h 13"/>
                    <a:gd name="T14" fmla="*/ 0 w 23"/>
                    <a:gd name="T15" fmla="*/ 4 h 13"/>
                    <a:gd name="T16" fmla="*/ 0 w 23"/>
                    <a:gd name="T17" fmla="*/ 6 h 13"/>
                    <a:gd name="T18" fmla="*/ 0 w 23"/>
                    <a:gd name="T19" fmla="*/ 8 h 13"/>
                    <a:gd name="T20" fmla="*/ 3 w 23"/>
                    <a:gd name="T21" fmla="*/ 11 h 13"/>
                    <a:gd name="T22" fmla="*/ 3 w 23"/>
                    <a:gd name="T23" fmla="*/ 11 h 13"/>
                    <a:gd name="T24" fmla="*/ 6 w 23"/>
                    <a:gd name="T25" fmla="*/ 12 h 13"/>
                    <a:gd name="T26" fmla="*/ 11 w 23"/>
                    <a:gd name="T27" fmla="*/ 13 h 13"/>
                    <a:gd name="T28" fmla="*/ 15 w 23"/>
                    <a:gd name="T29" fmla="*/ 12 h 13"/>
                    <a:gd name="T30" fmla="*/ 20 w 23"/>
                    <a:gd name="T31" fmla="*/ 11 h 13"/>
                    <a:gd name="T32" fmla="*/ 20 w 23"/>
                    <a:gd name="T33" fmla="*/ 11 h 13"/>
                    <a:gd name="T34" fmla="*/ 22 w 23"/>
                    <a:gd name="T35" fmla="*/ 9 h 13"/>
                    <a:gd name="T36" fmla="*/ 23 w 23"/>
                    <a:gd name="T37" fmla="*/ 6 h 13"/>
                    <a:gd name="T38" fmla="*/ 22 w 23"/>
                    <a:gd name="T39" fmla="*/ 4 h 13"/>
                    <a:gd name="T40" fmla="*/ 20 w 23"/>
                    <a:gd name="T41" fmla="*/ 2 h 13"/>
                    <a:gd name="T42" fmla="*/ 20 w 23"/>
                    <a:gd name="T43" fmla="*/ 2 h 13"/>
                    <a:gd name="T44" fmla="*/ 15 w 23"/>
                    <a:gd name="T45" fmla="*/ 8 h 13"/>
                    <a:gd name="T46" fmla="*/ 15 w 23"/>
                    <a:gd name="T47" fmla="*/ 8 h 13"/>
                    <a:gd name="T48" fmla="*/ 11 w 23"/>
                    <a:gd name="T49" fmla="*/ 9 h 13"/>
                    <a:gd name="T50" fmla="*/ 7 w 23"/>
                    <a:gd name="T51" fmla="*/ 8 h 13"/>
                    <a:gd name="T52" fmla="*/ 7 w 23"/>
                    <a:gd name="T53" fmla="*/ 8 h 13"/>
                    <a:gd name="T54" fmla="*/ 6 w 23"/>
                    <a:gd name="T55" fmla="*/ 7 h 13"/>
                    <a:gd name="T56" fmla="*/ 5 w 23"/>
                    <a:gd name="T57" fmla="*/ 6 h 13"/>
                    <a:gd name="T58" fmla="*/ 6 w 23"/>
                    <a:gd name="T59" fmla="*/ 5 h 13"/>
                    <a:gd name="T60" fmla="*/ 7 w 23"/>
                    <a:gd name="T61" fmla="*/ 4 h 13"/>
                    <a:gd name="T62" fmla="*/ 7 w 23"/>
                    <a:gd name="T63" fmla="*/ 4 h 13"/>
                    <a:gd name="T64" fmla="*/ 11 w 23"/>
                    <a:gd name="T65" fmla="*/ 3 h 13"/>
                    <a:gd name="T66" fmla="*/ 15 w 23"/>
                    <a:gd name="T67" fmla="*/ 4 h 13"/>
                    <a:gd name="T68" fmla="*/ 15 w 23"/>
                    <a:gd name="T69" fmla="*/ 4 h 13"/>
                    <a:gd name="T70" fmla="*/ 16 w 23"/>
                    <a:gd name="T71" fmla="*/ 5 h 13"/>
                    <a:gd name="T72" fmla="*/ 16 w 23"/>
                    <a:gd name="T73" fmla="*/ 6 h 13"/>
                    <a:gd name="T74" fmla="*/ 16 w 23"/>
                    <a:gd name="T75" fmla="*/ 7 h 13"/>
                    <a:gd name="T76" fmla="*/ 15 w 23"/>
                    <a:gd name="T77" fmla="*/ 8 h 13"/>
                    <a:gd name="T78" fmla="*/ 15 w 23"/>
                    <a:gd name="T79" fmla="*/ 8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3" h="13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5" y="0"/>
                      </a:lnTo>
                      <a:lnTo>
                        <a:pt x="11" y="0"/>
                      </a:lnTo>
                      <a:lnTo>
                        <a:pt x="7" y="0"/>
                      </a:lnTo>
                      <a:lnTo>
                        <a:pt x="3" y="1"/>
                      </a:lnTo>
                      <a:lnTo>
                        <a:pt x="3" y="1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3" y="11"/>
                      </a:lnTo>
                      <a:lnTo>
                        <a:pt x="3" y="11"/>
                      </a:lnTo>
                      <a:lnTo>
                        <a:pt x="6" y="12"/>
                      </a:lnTo>
                      <a:lnTo>
                        <a:pt x="11" y="13"/>
                      </a:lnTo>
                      <a:lnTo>
                        <a:pt x="15" y="12"/>
                      </a:lnTo>
                      <a:lnTo>
                        <a:pt x="20" y="11"/>
                      </a:lnTo>
                      <a:lnTo>
                        <a:pt x="20" y="11"/>
                      </a:lnTo>
                      <a:lnTo>
                        <a:pt x="22" y="9"/>
                      </a:lnTo>
                      <a:lnTo>
                        <a:pt x="23" y="6"/>
                      </a:lnTo>
                      <a:lnTo>
                        <a:pt x="22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5" y="8"/>
                      </a:moveTo>
                      <a:lnTo>
                        <a:pt x="15" y="8"/>
                      </a:lnTo>
                      <a:lnTo>
                        <a:pt x="11" y="9"/>
                      </a:lnTo>
                      <a:lnTo>
                        <a:pt x="7" y="8"/>
                      </a:lnTo>
                      <a:lnTo>
                        <a:pt x="7" y="8"/>
                      </a:lnTo>
                      <a:lnTo>
                        <a:pt x="6" y="7"/>
                      </a:lnTo>
                      <a:lnTo>
                        <a:pt x="5" y="6"/>
                      </a:lnTo>
                      <a:lnTo>
                        <a:pt x="6" y="5"/>
                      </a:lnTo>
                      <a:lnTo>
                        <a:pt x="7" y="4"/>
                      </a:lnTo>
                      <a:lnTo>
                        <a:pt x="7" y="4"/>
                      </a:lnTo>
                      <a:lnTo>
                        <a:pt x="11" y="3"/>
                      </a:lnTo>
                      <a:lnTo>
                        <a:pt x="15" y="4"/>
                      </a:lnTo>
                      <a:lnTo>
                        <a:pt x="15" y="4"/>
                      </a:lnTo>
                      <a:lnTo>
                        <a:pt x="16" y="5"/>
                      </a:lnTo>
                      <a:lnTo>
                        <a:pt x="16" y="6"/>
                      </a:lnTo>
                      <a:lnTo>
                        <a:pt x="16" y="7"/>
                      </a:lnTo>
                      <a:lnTo>
                        <a:pt x="15" y="8"/>
                      </a:lnTo>
                      <a:lnTo>
                        <a:pt x="15" y="8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39" name="Freeform 150">
                  <a:extLst>
                    <a:ext uri="{FF2B5EF4-FFF2-40B4-BE49-F238E27FC236}">
                      <a16:creationId xmlns:a16="http://schemas.microsoft.com/office/drawing/2014/main" id="{CA51FDD2-4AA5-D07C-CEA0-41E5ADF5011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58" y="1980"/>
                  <a:ext cx="8" cy="5"/>
                </a:xfrm>
                <a:custGeom>
                  <a:avLst/>
                  <a:gdLst>
                    <a:gd name="T0" fmla="*/ 21 w 25"/>
                    <a:gd name="T1" fmla="*/ 2 h 15"/>
                    <a:gd name="T2" fmla="*/ 21 w 25"/>
                    <a:gd name="T3" fmla="*/ 2 h 15"/>
                    <a:gd name="T4" fmla="*/ 15 w 25"/>
                    <a:gd name="T5" fmla="*/ 0 h 15"/>
                    <a:gd name="T6" fmla="*/ 8 w 25"/>
                    <a:gd name="T7" fmla="*/ 0 h 15"/>
                    <a:gd name="T8" fmla="*/ 3 w 25"/>
                    <a:gd name="T9" fmla="*/ 2 h 15"/>
                    <a:gd name="T10" fmla="*/ 1 w 25"/>
                    <a:gd name="T11" fmla="*/ 3 h 15"/>
                    <a:gd name="T12" fmla="*/ 0 w 25"/>
                    <a:gd name="T13" fmla="*/ 6 h 15"/>
                    <a:gd name="T14" fmla="*/ 0 w 25"/>
                    <a:gd name="T15" fmla="*/ 6 h 15"/>
                    <a:gd name="T16" fmla="*/ 0 w 25"/>
                    <a:gd name="T17" fmla="*/ 8 h 15"/>
                    <a:gd name="T18" fmla="*/ 1 w 25"/>
                    <a:gd name="T19" fmla="*/ 11 h 15"/>
                    <a:gd name="T20" fmla="*/ 3 w 25"/>
                    <a:gd name="T21" fmla="*/ 13 h 15"/>
                    <a:gd name="T22" fmla="*/ 6 w 25"/>
                    <a:gd name="T23" fmla="*/ 14 h 15"/>
                    <a:gd name="T24" fmla="*/ 9 w 25"/>
                    <a:gd name="T25" fmla="*/ 15 h 15"/>
                    <a:gd name="T26" fmla="*/ 13 w 25"/>
                    <a:gd name="T27" fmla="*/ 15 h 15"/>
                    <a:gd name="T28" fmla="*/ 16 w 25"/>
                    <a:gd name="T29" fmla="*/ 15 h 15"/>
                    <a:gd name="T30" fmla="*/ 21 w 25"/>
                    <a:gd name="T31" fmla="*/ 13 h 15"/>
                    <a:gd name="T32" fmla="*/ 21 w 25"/>
                    <a:gd name="T33" fmla="*/ 13 h 15"/>
                    <a:gd name="T34" fmla="*/ 21 w 25"/>
                    <a:gd name="T35" fmla="*/ 13 h 15"/>
                    <a:gd name="T36" fmla="*/ 21 w 25"/>
                    <a:gd name="T37" fmla="*/ 13 h 15"/>
                    <a:gd name="T38" fmla="*/ 23 w 25"/>
                    <a:gd name="T39" fmla="*/ 11 h 15"/>
                    <a:gd name="T40" fmla="*/ 24 w 25"/>
                    <a:gd name="T41" fmla="*/ 10 h 15"/>
                    <a:gd name="T42" fmla="*/ 25 w 25"/>
                    <a:gd name="T43" fmla="*/ 7 h 15"/>
                    <a:gd name="T44" fmla="*/ 25 w 25"/>
                    <a:gd name="T45" fmla="*/ 7 h 15"/>
                    <a:gd name="T46" fmla="*/ 24 w 25"/>
                    <a:gd name="T47" fmla="*/ 5 h 15"/>
                    <a:gd name="T48" fmla="*/ 23 w 25"/>
                    <a:gd name="T49" fmla="*/ 3 h 15"/>
                    <a:gd name="T50" fmla="*/ 21 w 25"/>
                    <a:gd name="T51" fmla="*/ 2 h 15"/>
                    <a:gd name="T52" fmla="*/ 21 w 25"/>
                    <a:gd name="T53" fmla="*/ 2 h 15"/>
                    <a:gd name="T54" fmla="*/ 21 w 25"/>
                    <a:gd name="T55" fmla="*/ 11 h 15"/>
                    <a:gd name="T56" fmla="*/ 21 w 25"/>
                    <a:gd name="T57" fmla="*/ 11 h 15"/>
                    <a:gd name="T58" fmla="*/ 21 w 25"/>
                    <a:gd name="T59" fmla="*/ 11 h 15"/>
                    <a:gd name="T60" fmla="*/ 16 w 25"/>
                    <a:gd name="T61" fmla="*/ 12 h 15"/>
                    <a:gd name="T62" fmla="*/ 12 w 25"/>
                    <a:gd name="T63" fmla="*/ 13 h 15"/>
                    <a:gd name="T64" fmla="*/ 7 w 25"/>
                    <a:gd name="T65" fmla="*/ 12 h 15"/>
                    <a:gd name="T66" fmla="*/ 4 w 25"/>
                    <a:gd name="T67" fmla="*/ 11 h 15"/>
                    <a:gd name="T68" fmla="*/ 4 w 25"/>
                    <a:gd name="T69" fmla="*/ 11 h 15"/>
                    <a:gd name="T70" fmla="*/ 1 w 25"/>
                    <a:gd name="T71" fmla="*/ 8 h 15"/>
                    <a:gd name="T72" fmla="*/ 1 w 25"/>
                    <a:gd name="T73" fmla="*/ 6 h 15"/>
                    <a:gd name="T74" fmla="*/ 1 w 25"/>
                    <a:gd name="T75" fmla="*/ 4 h 15"/>
                    <a:gd name="T76" fmla="*/ 4 w 25"/>
                    <a:gd name="T77" fmla="*/ 1 h 15"/>
                    <a:gd name="T78" fmla="*/ 4 w 25"/>
                    <a:gd name="T79" fmla="*/ 1 h 15"/>
                    <a:gd name="T80" fmla="*/ 8 w 25"/>
                    <a:gd name="T81" fmla="*/ 0 h 15"/>
                    <a:gd name="T82" fmla="*/ 12 w 25"/>
                    <a:gd name="T83" fmla="*/ 0 h 15"/>
                    <a:gd name="T84" fmla="*/ 16 w 25"/>
                    <a:gd name="T85" fmla="*/ 0 h 15"/>
                    <a:gd name="T86" fmla="*/ 21 w 25"/>
                    <a:gd name="T87" fmla="*/ 2 h 15"/>
                    <a:gd name="T88" fmla="*/ 21 w 25"/>
                    <a:gd name="T89" fmla="*/ 2 h 15"/>
                    <a:gd name="T90" fmla="*/ 23 w 25"/>
                    <a:gd name="T91" fmla="*/ 4 h 15"/>
                    <a:gd name="T92" fmla="*/ 24 w 25"/>
                    <a:gd name="T93" fmla="*/ 6 h 15"/>
                    <a:gd name="T94" fmla="*/ 23 w 25"/>
                    <a:gd name="T95" fmla="*/ 9 h 15"/>
                    <a:gd name="T96" fmla="*/ 21 w 25"/>
                    <a:gd name="T97" fmla="*/ 11 h 15"/>
                    <a:gd name="T98" fmla="*/ 21 w 25"/>
                    <a:gd name="T99" fmla="*/ 1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5" h="15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15" y="0"/>
                      </a:lnTo>
                      <a:lnTo>
                        <a:pt x="8" y="0"/>
                      </a:lnTo>
                      <a:lnTo>
                        <a:pt x="3" y="2"/>
                      </a:lnTo>
                      <a:lnTo>
                        <a:pt x="1" y="3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1" y="11"/>
                      </a:lnTo>
                      <a:lnTo>
                        <a:pt x="3" y="13"/>
                      </a:lnTo>
                      <a:lnTo>
                        <a:pt x="6" y="14"/>
                      </a:lnTo>
                      <a:lnTo>
                        <a:pt x="9" y="15"/>
                      </a:lnTo>
                      <a:lnTo>
                        <a:pt x="13" y="15"/>
                      </a:lnTo>
                      <a:lnTo>
                        <a:pt x="16" y="15"/>
                      </a:lnTo>
                      <a:lnTo>
                        <a:pt x="21" y="13"/>
                      </a:lnTo>
                      <a:lnTo>
                        <a:pt x="21" y="13"/>
                      </a:lnTo>
                      <a:lnTo>
                        <a:pt x="21" y="13"/>
                      </a:lnTo>
                      <a:lnTo>
                        <a:pt x="21" y="13"/>
                      </a:lnTo>
                      <a:lnTo>
                        <a:pt x="23" y="11"/>
                      </a:lnTo>
                      <a:lnTo>
                        <a:pt x="24" y="10"/>
                      </a:lnTo>
                      <a:lnTo>
                        <a:pt x="25" y="7"/>
                      </a:lnTo>
                      <a:lnTo>
                        <a:pt x="25" y="7"/>
                      </a:lnTo>
                      <a:lnTo>
                        <a:pt x="24" y="5"/>
                      </a:lnTo>
                      <a:lnTo>
                        <a:pt x="23" y="3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21" y="11"/>
                      </a:moveTo>
                      <a:lnTo>
                        <a:pt x="21" y="11"/>
                      </a:lnTo>
                      <a:lnTo>
                        <a:pt x="21" y="11"/>
                      </a:lnTo>
                      <a:lnTo>
                        <a:pt x="16" y="12"/>
                      </a:lnTo>
                      <a:lnTo>
                        <a:pt x="12" y="13"/>
                      </a:lnTo>
                      <a:lnTo>
                        <a:pt x="7" y="12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1" y="8"/>
                      </a:lnTo>
                      <a:lnTo>
                        <a:pt x="1" y="6"/>
                      </a:lnTo>
                      <a:lnTo>
                        <a:pt x="1" y="4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6" y="0"/>
                      </a:ln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23" y="4"/>
                      </a:lnTo>
                      <a:lnTo>
                        <a:pt x="24" y="6"/>
                      </a:lnTo>
                      <a:lnTo>
                        <a:pt x="23" y="9"/>
                      </a:lnTo>
                      <a:lnTo>
                        <a:pt x="21" y="11"/>
                      </a:lnTo>
                      <a:lnTo>
                        <a:pt x="21" y="11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40" name="Freeform 151">
                  <a:extLst>
                    <a:ext uri="{FF2B5EF4-FFF2-40B4-BE49-F238E27FC236}">
                      <a16:creationId xmlns:a16="http://schemas.microsoft.com/office/drawing/2014/main" id="{2A953676-0640-A59B-4E35-E726D4E8F3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0" y="1978"/>
                  <a:ext cx="4" cy="2"/>
                </a:xfrm>
                <a:custGeom>
                  <a:avLst/>
                  <a:gdLst>
                    <a:gd name="T0" fmla="*/ 10 w 11"/>
                    <a:gd name="T1" fmla="*/ 1 h 7"/>
                    <a:gd name="T2" fmla="*/ 10 w 11"/>
                    <a:gd name="T3" fmla="*/ 1 h 7"/>
                    <a:gd name="T4" fmla="*/ 6 w 11"/>
                    <a:gd name="T5" fmla="*/ 0 h 7"/>
                    <a:gd name="T6" fmla="*/ 2 w 11"/>
                    <a:gd name="T7" fmla="*/ 1 h 7"/>
                    <a:gd name="T8" fmla="*/ 2 w 11"/>
                    <a:gd name="T9" fmla="*/ 1 h 7"/>
                    <a:gd name="T10" fmla="*/ 1 w 11"/>
                    <a:gd name="T11" fmla="*/ 2 h 7"/>
                    <a:gd name="T12" fmla="*/ 0 w 11"/>
                    <a:gd name="T13" fmla="*/ 3 h 7"/>
                    <a:gd name="T14" fmla="*/ 1 w 11"/>
                    <a:gd name="T15" fmla="*/ 5 h 7"/>
                    <a:gd name="T16" fmla="*/ 2 w 11"/>
                    <a:gd name="T17" fmla="*/ 6 h 7"/>
                    <a:gd name="T18" fmla="*/ 2 w 11"/>
                    <a:gd name="T19" fmla="*/ 6 h 7"/>
                    <a:gd name="T20" fmla="*/ 6 w 11"/>
                    <a:gd name="T21" fmla="*/ 7 h 7"/>
                    <a:gd name="T22" fmla="*/ 10 w 11"/>
                    <a:gd name="T23" fmla="*/ 6 h 7"/>
                    <a:gd name="T24" fmla="*/ 10 w 11"/>
                    <a:gd name="T25" fmla="*/ 6 h 7"/>
                    <a:gd name="T26" fmla="*/ 11 w 11"/>
                    <a:gd name="T27" fmla="*/ 5 h 7"/>
                    <a:gd name="T28" fmla="*/ 11 w 11"/>
                    <a:gd name="T29" fmla="*/ 4 h 7"/>
                    <a:gd name="T30" fmla="*/ 11 w 11"/>
                    <a:gd name="T31" fmla="*/ 2 h 7"/>
                    <a:gd name="T32" fmla="*/ 10 w 11"/>
                    <a:gd name="T33" fmla="*/ 1 h 7"/>
                    <a:gd name="T34" fmla="*/ 10 w 11"/>
                    <a:gd name="T35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" h="7">
                      <a:moveTo>
                        <a:pt x="10" y="1"/>
                      </a:moveTo>
                      <a:lnTo>
                        <a:pt x="10" y="1"/>
                      </a:lnTo>
                      <a:lnTo>
                        <a:pt x="6" y="0"/>
                      </a:lnTo>
                      <a:lnTo>
                        <a:pt x="2" y="1"/>
                      </a:lnTo>
                      <a:lnTo>
                        <a:pt x="2" y="1"/>
                      </a:ln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1" y="5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6" y="7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11" y="5"/>
                      </a:lnTo>
                      <a:lnTo>
                        <a:pt x="11" y="4"/>
                      </a:lnTo>
                      <a:lnTo>
                        <a:pt x="11" y="2"/>
                      </a:lnTo>
                      <a:lnTo>
                        <a:pt x="10" y="1"/>
                      </a:lnTo>
                      <a:lnTo>
                        <a:pt x="10" y="1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41" name="Freeform 152">
                  <a:extLst>
                    <a:ext uri="{FF2B5EF4-FFF2-40B4-BE49-F238E27FC236}">
                      <a16:creationId xmlns:a16="http://schemas.microsoft.com/office/drawing/2014/main" id="{8E4D05C4-471E-30D2-0722-569C7E14057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58" y="1978"/>
                  <a:ext cx="8" cy="4"/>
                </a:xfrm>
                <a:custGeom>
                  <a:avLst/>
                  <a:gdLst>
                    <a:gd name="T0" fmla="*/ 21 w 24"/>
                    <a:gd name="T1" fmla="*/ 2 h 13"/>
                    <a:gd name="T2" fmla="*/ 21 w 24"/>
                    <a:gd name="T3" fmla="*/ 2 h 13"/>
                    <a:gd name="T4" fmla="*/ 16 w 24"/>
                    <a:gd name="T5" fmla="*/ 0 h 13"/>
                    <a:gd name="T6" fmla="*/ 12 w 24"/>
                    <a:gd name="T7" fmla="*/ 0 h 13"/>
                    <a:gd name="T8" fmla="*/ 8 w 24"/>
                    <a:gd name="T9" fmla="*/ 0 h 13"/>
                    <a:gd name="T10" fmla="*/ 4 w 24"/>
                    <a:gd name="T11" fmla="*/ 2 h 13"/>
                    <a:gd name="T12" fmla="*/ 4 w 24"/>
                    <a:gd name="T13" fmla="*/ 2 h 13"/>
                    <a:gd name="T14" fmla="*/ 1 w 24"/>
                    <a:gd name="T15" fmla="*/ 4 h 13"/>
                    <a:gd name="T16" fmla="*/ 0 w 24"/>
                    <a:gd name="T17" fmla="*/ 6 h 13"/>
                    <a:gd name="T18" fmla="*/ 1 w 24"/>
                    <a:gd name="T19" fmla="*/ 9 h 13"/>
                    <a:gd name="T20" fmla="*/ 4 w 24"/>
                    <a:gd name="T21" fmla="*/ 11 h 13"/>
                    <a:gd name="T22" fmla="*/ 4 w 24"/>
                    <a:gd name="T23" fmla="*/ 11 h 13"/>
                    <a:gd name="T24" fmla="*/ 9 w 24"/>
                    <a:gd name="T25" fmla="*/ 13 h 13"/>
                    <a:gd name="T26" fmla="*/ 15 w 24"/>
                    <a:gd name="T27" fmla="*/ 13 h 13"/>
                    <a:gd name="T28" fmla="*/ 15 w 24"/>
                    <a:gd name="T29" fmla="*/ 13 h 13"/>
                    <a:gd name="T30" fmla="*/ 19 w 24"/>
                    <a:gd name="T31" fmla="*/ 12 h 13"/>
                    <a:gd name="T32" fmla="*/ 19 w 24"/>
                    <a:gd name="T33" fmla="*/ 12 h 13"/>
                    <a:gd name="T34" fmla="*/ 21 w 24"/>
                    <a:gd name="T35" fmla="*/ 11 h 13"/>
                    <a:gd name="T36" fmla="*/ 21 w 24"/>
                    <a:gd name="T37" fmla="*/ 11 h 13"/>
                    <a:gd name="T38" fmla="*/ 23 w 24"/>
                    <a:gd name="T39" fmla="*/ 9 h 13"/>
                    <a:gd name="T40" fmla="*/ 24 w 24"/>
                    <a:gd name="T41" fmla="*/ 7 h 13"/>
                    <a:gd name="T42" fmla="*/ 23 w 24"/>
                    <a:gd name="T43" fmla="*/ 4 h 13"/>
                    <a:gd name="T44" fmla="*/ 21 w 24"/>
                    <a:gd name="T45" fmla="*/ 2 h 13"/>
                    <a:gd name="T46" fmla="*/ 21 w 24"/>
                    <a:gd name="T47" fmla="*/ 2 h 13"/>
                    <a:gd name="T48" fmla="*/ 16 w 24"/>
                    <a:gd name="T49" fmla="*/ 7 h 13"/>
                    <a:gd name="T50" fmla="*/ 16 w 24"/>
                    <a:gd name="T51" fmla="*/ 7 h 13"/>
                    <a:gd name="T52" fmla="*/ 16 w 24"/>
                    <a:gd name="T53" fmla="*/ 7 h 13"/>
                    <a:gd name="T54" fmla="*/ 15 w 24"/>
                    <a:gd name="T55" fmla="*/ 7 h 13"/>
                    <a:gd name="T56" fmla="*/ 15 w 24"/>
                    <a:gd name="T57" fmla="*/ 7 h 13"/>
                    <a:gd name="T58" fmla="*/ 13 w 24"/>
                    <a:gd name="T59" fmla="*/ 8 h 13"/>
                    <a:gd name="T60" fmla="*/ 13 w 24"/>
                    <a:gd name="T61" fmla="*/ 8 h 13"/>
                    <a:gd name="T62" fmla="*/ 10 w 24"/>
                    <a:gd name="T63" fmla="*/ 7 h 13"/>
                    <a:gd name="T64" fmla="*/ 8 w 24"/>
                    <a:gd name="T65" fmla="*/ 7 h 13"/>
                    <a:gd name="T66" fmla="*/ 8 w 24"/>
                    <a:gd name="T67" fmla="*/ 7 h 13"/>
                    <a:gd name="T68" fmla="*/ 7 w 24"/>
                    <a:gd name="T69" fmla="*/ 6 h 13"/>
                    <a:gd name="T70" fmla="*/ 6 w 24"/>
                    <a:gd name="T71" fmla="*/ 4 h 13"/>
                    <a:gd name="T72" fmla="*/ 7 w 24"/>
                    <a:gd name="T73" fmla="*/ 3 h 13"/>
                    <a:gd name="T74" fmla="*/ 8 w 24"/>
                    <a:gd name="T75" fmla="*/ 2 h 13"/>
                    <a:gd name="T76" fmla="*/ 8 w 24"/>
                    <a:gd name="T77" fmla="*/ 2 h 13"/>
                    <a:gd name="T78" fmla="*/ 12 w 24"/>
                    <a:gd name="T79" fmla="*/ 1 h 13"/>
                    <a:gd name="T80" fmla="*/ 16 w 24"/>
                    <a:gd name="T81" fmla="*/ 2 h 13"/>
                    <a:gd name="T82" fmla="*/ 16 w 24"/>
                    <a:gd name="T83" fmla="*/ 2 h 13"/>
                    <a:gd name="T84" fmla="*/ 17 w 24"/>
                    <a:gd name="T85" fmla="*/ 3 h 13"/>
                    <a:gd name="T86" fmla="*/ 17 w 24"/>
                    <a:gd name="T87" fmla="*/ 5 h 13"/>
                    <a:gd name="T88" fmla="*/ 17 w 24"/>
                    <a:gd name="T89" fmla="*/ 6 h 13"/>
                    <a:gd name="T90" fmla="*/ 16 w 24"/>
                    <a:gd name="T91" fmla="*/ 7 h 13"/>
                    <a:gd name="T92" fmla="*/ 16 w 24"/>
                    <a:gd name="T93" fmla="*/ 7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24" h="13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16" y="0"/>
                      </a:lnTo>
                      <a:lnTo>
                        <a:pt x="12" y="0"/>
                      </a:lnTo>
                      <a:lnTo>
                        <a:pt x="8" y="0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1" y="9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9" y="13"/>
                      </a:lnTo>
                      <a:lnTo>
                        <a:pt x="15" y="13"/>
                      </a:lnTo>
                      <a:lnTo>
                        <a:pt x="15" y="13"/>
                      </a:lnTo>
                      <a:lnTo>
                        <a:pt x="19" y="12"/>
                      </a:lnTo>
                      <a:lnTo>
                        <a:pt x="19" y="12"/>
                      </a:lnTo>
                      <a:lnTo>
                        <a:pt x="21" y="11"/>
                      </a:lnTo>
                      <a:lnTo>
                        <a:pt x="21" y="11"/>
                      </a:lnTo>
                      <a:lnTo>
                        <a:pt x="23" y="9"/>
                      </a:lnTo>
                      <a:lnTo>
                        <a:pt x="24" y="7"/>
                      </a:lnTo>
                      <a:lnTo>
                        <a:pt x="23" y="4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16" y="7"/>
                      </a:moveTo>
                      <a:lnTo>
                        <a:pt x="16" y="7"/>
                      </a:lnTo>
                      <a:lnTo>
                        <a:pt x="16" y="7"/>
                      </a:lnTo>
                      <a:lnTo>
                        <a:pt x="15" y="7"/>
                      </a:lnTo>
                      <a:lnTo>
                        <a:pt x="15" y="7"/>
                      </a:lnTo>
                      <a:lnTo>
                        <a:pt x="13" y="8"/>
                      </a:lnTo>
                      <a:lnTo>
                        <a:pt x="13" y="8"/>
                      </a:lnTo>
                      <a:lnTo>
                        <a:pt x="10" y="7"/>
                      </a:lnTo>
                      <a:lnTo>
                        <a:pt x="8" y="7"/>
                      </a:lnTo>
                      <a:lnTo>
                        <a:pt x="8" y="7"/>
                      </a:lnTo>
                      <a:lnTo>
                        <a:pt x="7" y="6"/>
                      </a:lnTo>
                      <a:lnTo>
                        <a:pt x="6" y="4"/>
                      </a:lnTo>
                      <a:lnTo>
                        <a:pt x="7" y="3"/>
                      </a:lnTo>
                      <a:lnTo>
                        <a:pt x="8" y="2"/>
                      </a:lnTo>
                      <a:lnTo>
                        <a:pt x="8" y="2"/>
                      </a:lnTo>
                      <a:lnTo>
                        <a:pt x="12" y="1"/>
                      </a:lnTo>
                      <a:lnTo>
                        <a:pt x="16" y="2"/>
                      </a:lnTo>
                      <a:lnTo>
                        <a:pt x="16" y="2"/>
                      </a:lnTo>
                      <a:lnTo>
                        <a:pt x="17" y="3"/>
                      </a:lnTo>
                      <a:lnTo>
                        <a:pt x="17" y="5"/>
                      </a:lnTo>
                      <a:lnTo>
                        <a:pt x="17" y="6"/>
                      </a:lnTo>
                      <a:lnTo>
                        <a:pt x="16" y="7"/>
                      </a:lnTo>
                      <a:lnTo>
                        <a:pt x="16" y="7"/>
                      </a:lnTo>
                      <a:close/>
                    </a:path>
                  </a:pathLst>
                </a:custGeom>
                <a:solidFill>
                  <a:srgbClr val="F9F4E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42" name="Freeform 153">
                  <a:extLst>
                    <a:ext uri="{FF2B5EF4-FFF2-40B4-BE49-F238E27FC236}">
                      <a16:creationId xmlns:a16="http://schemas.microsoft.com/office/drawing/2014/main" id="{D231B3F5-033E-871A-6DA7-A0DC4BC4D9C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58" y="1978"/>
                  <a:ext cx="8" cy="5"/>
                </a:xfrm>
                <a:custGeom>
                  <a:avLst/>
                  <a:gdLst>
                    <a:gd name="T0" fmla="*/ 21 w 25"/>
                    <a:gd name="T1" fmla="*/ 2 h 16"/>
                    <a:gd name="T2" fmla="*/ 21 w 25"/>
                    <a:gd name="T3" fmla="*/ 2 h 16"/>
                    <a:gd name="T4" fmla="*/ 21 w 25"/>
                    <a:gd name="T5" fmla="*/ 2 h 16"/>
                    <a:gd name="T6" fmla="*/ 15 w 25"/>
                    <a:gd name="T7" fmla="*/ 0 h 16"/>
                    <a:gd name="T8" fmla="*/ 9 w 25"/>
                    <a:gd name="T9" fmla="*/ 0 h 16"/>
                    <a:gd name="T10" fmla="*/ 3 w 25"/>
                    <a:gd name="T11" fmla="*/ 2 h 16"/>
                    <a:gd name="T12" fmla="*/ 1 w 25"/>
                    <a:gd name="T13" fmla="*/ 4 h 16"/>
                    <a:gd name="T14" fmla="*/ 0 w 25"/>
                    <a:gd name="T15" fmla="*/ 6 h 16"/>
                    <a:gd name="T16" fmla="*/ 0 w 25"/>
                    <a:gd name="T17" fmla="*/ 6 h 16"/>
                    <a:gd name="T18" fmla="*/ 0 w 25"/>
                    <a:gd name="T19" fmla="*/ 7 h 16"/>
                    <a:gd name="T20" fmla="*/ 0 w 25"/>
                    <a:gd name="T21" fmla="*/ 10 h 16"/>
                    <a:gd name="T22" fmla="*/ 2 w 25"/>
                    <a:gd name="T23" fmla="*/ 12 h 16"/>
                    <a:gd name="T24" fmla="*/ 5 w 25"/>
                    <a:gd name="T25" fmla="*/ 15 h 16"/>
                    <a:gd name="T26" fmla="*/ 5 w 25"/>
                    <a:gd name="T27" fmla="*/ 15 h 16"/>
                    <a:gd name="T28" fmla="*/ 8 w 25"/>
                    <a:gd name="T29" fmla="*/ 15 h 16"/>
                    <a:gd name="T30" fmla="*/ 12 w 25"/>
                    <a:gd name="T31" fmla="*/ 16 h 16"/>
                    <a:gd name="T32" fmla="*/ 16 w 25"/>
                    <a:gd name="T33" fmla="*/ 15 h 16"/>
                    <a:gd name="T34" fmla="*/ 21 w 25"/>
                    <a:gd name="T35" fmla="*/ 14 h 16"/>
                    <a:gd name="T36" fmla="*/ 21 w 25"/>
                    <a:gd name="T37" fmla="*/ 14 h 16"/>
                    <a:gd name="T38" fmla="*/ 21 w 25"/>
                    <a:gd name="T39" fmla="*/ 14 h 16"/>
                    <a:gd name="T40" fmla="*/ 21 w 25"/>
                    <a:gd name="T41" fmla="*/ 14 h 16"/>
                    <a:gd name="T42" fmla="*/ 21 w 25"/>
                    <a:gd name="T43" fmla="*/ 14 h 16"/>
                    <a:gd name="T44" fmla="*/ 23 w 25"/>
                    <a:gd name="T45" fmla="*/ 12 h 16"/>
                    <a:gd name="T46" fmla="*/ 24 w 25"/>
                    <a:gd name="T47" fmla="*/ 10 h 16"/>
                    <a:gd name="T48" fmla="*/ 25 w 25"/>
                    <a:gd name="T49" fmla="*/ 8 h 16"/>
                    <a:gd name="T50" fmla="*/ 25 w 25"/>
                    <a:gd name="T51" fmla="*/ 8 h 16"/>
                    <a:gd name="T52" fmla="*/ 24 w 25"/>
                    <a:gd name="T53" fmla="*/ 6 h 16"/>
                    <a:gd name="T54" fmla="*/ 23 w 25"/>
                    <a:gd name="T55" fmla="*/ 4 h 16"/>
                    <a:gd name="T56" fmla="*/ 21 w 25"/>
                    <a:gd name="T57" fmla="*/ 2 h 16"/>
                    <a:gd name="T58" fmla="*/ 21 w 25"/>
                    <a:gd name="T59" fmla="*/ 2 h 16"/>
                    <a:gd name="T60" fmla="*/ 21 w 25"/>
                    <a:gd name="T61" fmla="*/ 11 h 16"/>
                    <a:gd name="T62" fmla="*/ 21 w 25"/>
                    <a:gd name="T63" fmla="*/ 11 h 16"/>
                    <a:gd name="T64" fmla="*/ 16 w 25"/>
                    <a:gd name="T65" fmla="*/ 13 h 16"/>
                    <a:gd name="T66" fmla="*/ 12 w 25"/>
                    <a:gd name="T67" fmla="*/ 13 h 16"/>
                    <a:gd name="T68" fmla="*/ 7 w 25"/>
                    <a:gd name="T69" fmla="*/ 13 h 16"/>
                    <a:gd name="T70" fmla="*/ 4 w 25"/>
                    <a:gd name="T71" fmla="*/ 11 h 16"/>
                    <a:gd name="T72" fmla="*/ 4 w 25"/>
                    <a:gd name="T73" fmla="*/ 11 h 16"/>
                    <a:gd name="T74" fmla="*/ 1 w 25"/>
                    <a:gd name="T75" fmla="*/ 9 h 16"/>
                    <a:gd name="T76" fmla="*/ 0 w 25"/>
                    <a:gd name="T77" fmla="*/ 6 h 16"/>
                    <a:gd name="T78" fmla="*/ 1 w 25"/>
                    <a:gd name="T79" fmla="*/ 4 h 16"/>
                    <a:gd name="T80" fmla="*/ 4 w 25"/>
                    <a:gd name="T81" fmla="*/ 2 h 16"/>
                    <a:gd name="T82" fmla="*/ 4 w 25"/>
                    <a:gd name="T83" fmla="*/ 2 h 16"/>
                    <a:gd name="T84" fmla="*/ 8 w 25"/>
                    <a:gd name="T85" fmla="*/ 0 h 16"/>
                    <a:gd name="T86" fmla="*/ 12 w 25"/>
                    <a:gd name="T87" fmla="*/ 0 h 16"/>
                    <a:gd name="T88" fmla="*/ 16 w 25"/>
                    <a:gd name="T89" fmla="*/ 0 h 16"/>
                    <a:gd name="T90" fmla="*/ 21 w 25"/>
                    <a:gd name="T91" fmla="*/ 2 h 16"/>
                    <a:gd name="T92" fmla="*/ 21 w 25"/>
                    <a:gd name="T93" fmla="*/ 2 h 16"/>
                    <a:gd name="T94" fmla="*/ 23 w 25"/>
                    <a:gd name="T95" fmla="*/ 4 h 16"/>
                    <a:gd name="T96" fmla="*/ 24 w 25"/>
                    <a:gd name="T97" fmla="*/ 7 h 16"/>
                    <a:gd name="T98" fmla="*/ 23 w 25"/>
                    <a:gd name="T99" fmla="*/ 9 h 16"/>
                    <a:gd name="T100" fmla="*/ 21 w 25"/>
                    <a:gd name="T101" fmla="*/ 11 h 16"/>
                    <a:gd name="T102" fmla="*/ 21 w 25"/>
                    <a:gd name="T103" fmla="*/ 11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25" h="16">
                      <a:moveTo>
                        <a:pt x="21" y="2"/>
                      </a:move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15" y="0"/>
                      </a:lnTo>
                      <a:lnTo>
                        <a:pt x="9" y="0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0" y="10"/>
                      </a:lnTo>
                      <a:lnTo>
                        <a:pt x="2" y="12"/>
                      </a:lnTo>
                      <a:lnTo>
                        <a:pt x="5" y="15"/>
                      </a:lnTo>
                      <a:lnTo>
                        <a:pt x="5" y="15"/>
                      </a:lnTo>
                      <a:lnTo>
                        <a:pt x="8" y="15"/>
                      </a:lnTo>
                      <a:lnTo>
                        <a:pt x="12" y="16"/>
                      </a:lnTo>
                      <a:lnTo>
                        <a:pt x="16" y="15"/>
                      </a:lnTo>
                      <a:lnTo>
                        <a:pt x="21" y="14"/>
                      </a:lnTo>
                      <a:lnTo>
                        <a:pt x="21" y="14"/>
                      </a:lnTo>
                      <a:lnTo>
                        <a:pt x="21" y="14"/>
                      </a:lnTo>
                      <a:lnTo>
                        <a:pt x="21" y="14"/>
                      </a:lnTo>
                      <a:lnTo>
                        <a:pt x="21" y="14"/>
                      </a:lnTo>
                      <a:lnTo>
                        <a:pt x="23" y="12"/>
                      </a:lnTo>
                      <a:lnTo>
                        <a:pt x="24" y="10"/>
                      </a:lnTo>
                      <a:lnTo>
                        <a:pt x="25" y="8"/>
                      </a:lnTo>
                      <a:lnTo>
                        <a:pt x="25" y="8"/>
                      </a:lnTo>
                      <a:lnTo>
                        <a:pt x="24" y="6"/>
                      </a:lnTo>
                      <a:lnTo>
                        <a:pt x="23" y="4"/>
                      </a:lnTo>
                      <a:lnTo>
                        <a:pt x="21" y="2"/>
                      </a:lnTo>
                      <a:lnTo>
                        <a:pt x="21" y="2"/>
                      </a:lnTo>
                      <a:close/>
                      <a:moveTo>
                        <a:pt x="21" y="11"/>
                      </a:moveTo>
                      <a:lnTo>
                        <a:pt x="21" y="11"/>
                      </a:lnTo>
                      <a:lnTo>
                        <a:pt x="16" y="13"/>
                      </a:lnTo>
                      <a:lnTo>
                        <a:pt x="12" y="13"/>
                      </a:lnTo>
                      <a:lnTo>
                        <a:pt x="7" y="13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1" y="9"/>
                      </a:lnTo>
                      <a:lnTo>
                        <a:pt x="0" y="6"/>
                      </a:lnTo>
                      <a:lnTo>
                        <a:pt x="1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6" y="0"/>
                      </a:ln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23" y="4"/>
                      </a:lnTo>
                      <a:lnTo>
                        <a:pt x="24" y="7"/>
                      </a:lnTo>
                      <a:lnTo>
                        <a:pt x="23" y="9"/>
                      </a:lnTo>
                      <a:lnTo>
                        <a:pt x="21" y="11"/>
                      </a:lnTo>
                      <a:lnTo>
                        <a:pt x="21" y="11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43" name="Freeform 154">
                  <a:extLst>
                    <a:ext uri="{FF2B5EF4-FFF2-40B4-BE49-F238E27FC236}">
                      <a16:creationId xmlns:a16="http://schemas.microsoft.com/office/drawing/2014/main" id="{D73835C3-EC87-56DF-C5EA-0FC8DEF3E0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2" y="1980"/>
                  <a:ext cx="2" cy="2"/>
                </a:xfrm>
                <a:custGeom>
                  <a:avLst/>
                  <a:gdLst>
                    <a:gd name="T0" fmla="*/ 2 w 6"/>
                    <a:gd name="T1" fmla="*/ 0 h 6"/>
                    <a:gd name="T2" fmla="*/ 2 w 6"/>
                    <a:gd name="T3" fmla="*/ 0 h 6"/>
                    <a:gd name="T4" fmla="*/ 0 w 6"/>
                    <a:gd name="T5" fmla="*/ 1 h 6"/>
                    <a:gd name="T6" fmla="*/ 2 w 6"/>
                    <a:gd name="T7" fmla="*/ 6 h 6"/>
                    <a:gd name="T8" fmla="*/ 2 w 6"/>
                    <a:gd name="T9" fmla="*/ 6 h 6"/>
                    <a:gd name="T10" fmla="*/ 6 w 6"/>
                    <a:gd name="T11" fmla="*/ 5 h 6"/>
                    <a:gd name="T12" fmla="*/ 2 w 6"/>
                    <a:gd name="T13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6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6" y="5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44" name="Freeform 155">
                  <a:extLst>
                    <a:ext uri="{FF2B5EF4-FFF2-40B4-BE49-F238E27FC236}">
                      <a16:creationId xmlns:a16="http://schemas.microsoft.com/office/drawing/2014/main" id="{7B3F3BCB-74B7-2106-82B0-A6DCB8EB242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3" y="1969"/>
                  <a:ext cx="8" cy="5"/>
                </a:xfrm>
                <a:custGeom>
                  <a:avLst/>
                  <a:gdLst>
                    <a:gd name="T0" fmla="*/ 20 w 24"/>
                    <a:gd name="T1" fmla="*/ 2 h 13"/>
                    <a:gd name="T2" fmla="*/ 20 w 24"/>
                    <a:gd name="T3" fmla="*/ 2 h 13"/>
                    <a:gd name="T4" fmla="*/ 16 w 24"/>
                    <a:gd name="T5" fmla="*/ 0 h 13"/>
                    <a:gd name="T6" fmla="*/ 12 w 24"/>
                    <a:gd name="T7" fmla="*/ 0 h 13"/>
                    <a:gd name="T8" fmla="*/ 7 w 24"/>
                    <a:gd name="T9" fmla="*/ 0 h 13"/>
                    <a:gd name="T10" fmla="*/ 4 w 24"/>
                    <a:gd name="T11" fmla="*/ 2 h 13"/>
                    <a:gd name="T12" fmla="*/ 4 w 24"/>
                    <a:gd name="T13" fmla="*/ 2 h 13"/>
                    <a:gd name="T14" fmla="*/ 1 w 24"/>
                    <a:gd name="T15" fmla="*/ 4 h 13"/>
                    <a:gd name="T16" fmla="*/ 0 w 24"/>
                    <a:gd name="T17" fmla="*/ 6 h 13"/>
                    <a:gd name="T18" fmla="*/ 1 w 24"/>
                    <a:gd name="T19" fmla="*/ 9 h 13"/>
                    <a:gd name="T20" fmla="*/ 4 w 24"/>
                    <a:gd name="T21" fmla="*/ 11 h 13"/>
                    <a:gd name="T22" fmla="*/ 4 w 24"/>
                    <a:gd name="T23" fmla="*/ 11 h 13"/>
                    <a:gd name="T24" fmla="*/ 7 w 24"/>
                    <a:gd name="T25" fmla="*/ 12 h 13"/>
                    <a:gd name="T26" fmla="*/ 11 w 24"/>
                    <a:gd name="T27" fmla="*/ 13 h 13"/>
                    <a:gd name="T28" fmla="*/ 16 w 24"/>
                    <a:gd name="T29" fmla="*/ 12 h 13"/>
                    <a:gd name="T30" fmla="*/ 19 w 24"/>
                    <a:gd name="T31" fmla="*/ 11 h 13"/>
                    <a:gd name="T32" fmla="*/ 19 w 24"/>
                    <a:gd name="T33" fmla="*/ 11 h 13"/>
                    <a:gd name="T34" fmla="*/ 23 w 24"/>
                    <a:gd name="T35" fmla="*/ 9 h 13"/>
                    <a:gd name="T36" fmla="*/ 24 w 24"/>
                    <a:gd name="T37" fmla="*/ 6 h 13"/>
                    <a:gd name="T38" fmla="*/ 23 w 24"/>
                    <a:gd name="T39" fmla="*/ 4 h 13"/>
                    <a:gd name="T40" fmla="*/ 20 w 24"/>
                    <a:gd name="T41" fmla="*/ 2 h 13"/>
                    <a:gd name="T42" fmla="*/ 20 w 24"/>
                    <a:gd name="T43" fmla="*/ 2 h 13"/>
                    <a:gd name="T44" fmla="*/ 15 w 24"/>
                    <a:gd name="T45" fmla="*/ 9 h 13"/>
                    <a:gd name="T46" fmla="*/ 15 w 24"/>
                    <a:gd name="T47" fmla="*/ 9 h 13"/>
                    <a:gd name="T48" fmla="*/ 11 w 24"/>
                    <a:gd name="T49" fmla="*/ 9 h 13"/>
                    <a:gd name="T50" fmla="*/ 8 w 24"/>
                    <a:gd name="T51" fmla="*/ 9 h 13"/>
                    <a:gd name="T52" fmla="*/ 8 w 24"/>
                    <a:gd name="T53" fmla="*/ 9 h 13"/>
                    <a:gd name="T54" fmla="*/ 7 w 24"/>
                    <a:gd name="T55" fmla="*/ 7 h 13"/>
                    <a:gd name="T56" fmla="*/ 6 w 24"/>
                    <a:gd name="T57" fmla="*/ 6 h 13"/>
                    <a:gd name="T58" fmla="*/ 7 w 24"/>
                    <a:gd name="T59" fmla="*/ 5 h 13"/>
                    <a:gd name="T60" fmla="*/ 8 w 24"/>
                    <a:gd name="T61" fmla="*/ 4 h 13"/>
                    <a:gd name="T62" fmla="*/ 8 w 24"/>
                    <a:gd name="T63" fmla="*/ 4 h 13"/>
                    <a:gd name="T64" fmla="*/ 12 w 24"/>
                    <a:gd name="T65" fmla="*/ 3 h 13"/>
                    <a:gd name="T66" fmla="*/ 15 w 24"/>
                    <a:gd name="T67" fmla="*/ 4 h 13"/>
                    <a:gd name="T68" fmla="*/ 15 w 24"/>
                    <a:gd name="T69" fmla="*/ 4 h 13"/>
                    <a:gd name="T70" fmla="*/ 17 w 24"/>
                    <a:gd name="T71" fmla="*/ 5 h 13"/>
                    <a:gd name="T72" fmla="*/ 17 w 24"/>
                    <a:gd name="T73" fmla="*/ 6 h 13"/>
                    <a:gd name="T74" fmla="*/ 17 w 24"/>
                    <a:gd name="T75" fmla="*/ 8 h 13"/>
                    <a:gd name="T76" fmla="*/ 15 w 24"/>
                    <a:gd name="T77" fmla="*/ 9 h 13"/>
                    <a:gd name="T78" fmla="*/ 15 w 24"/>
                    <a:gd name="T79" fmla="*/ 9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4" h="13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6" y="0"/>
                      </a:lnTo>
                      <a:lnTo>
                        <a:pt x="12" y="0"/>
                      </a:lnTo>
                      <a:lnTo>
                        <a:pt x="7" y="0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1" y="9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7" y="12"/>
                      </a:lnTo>
                      <a:lnTo>
                        <a:pt x="11" y="13"/>
                      </a:lnTo>
                      <a:lnTo>
                        <a:pt x="16" y="12"/>
                      </a:lnTo>
                      <a:lnTo>
                        <a:pt x="19" y="11"/>
                      </a:lnTo>
                      <a:lnTo>
                        <a:pt x="19" y="11"/>
                      </a:lnTo>
                      <a:lnTo>
                        <a:pt x="23" y="9"/>
                      </a:lnTo>
                      <a:lnTo>
                        <a:pt x="24" y="6"/>
                      </a:lnTo>
                      <a:lnTo>
                        <a:pt x="23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5" y="9"/>
                      </a:moveTo>
                      <a:lnTo>
                        <a:pt x="15" y="9"/>
                      </a:lnTo>
                      <a:lnTo>
                        <a:pt x="11" y="9"/>
                      </a:lnTo>
                      <a:lnTo>
                        <a:pt x="8" y="9"/>
                      </a:lnTo>
                      <a:lnTo>
                        <a:pt x="8" y="9"/>
                      </a:lnTo>
                      <a:lnTo>
                        <a:pt x="7" y="7"/>
                      </a:lnTo>
                      <a:lnTo>
                        <a:pt x="6" y="6"/>
                      </a:lnTo>
                      <a:lnTo>
                        <a:pt x="7" y="5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12" y="3"/>
                      </a:lnTo>
                      <a:lnTo>
                        <a:pt x="15" y="4"/>
                      </a:lnTo>
                      <a:lnTo>
                        <a:pt x="15" y="4"/>
                      </a:lnTo>
                      <a:lnTo>
                        <a:pt x="17" y="5"/>
                      </a:lnTo>
                      <a:lnTo>
                        <a:pt x="17" y="6"/>
                      </a:lnTo>
                      <a:lnTo>
                        <a:pt x="17" y="8"/>
                      </a:lnTo>
                      <a:lnTo>
                        <a:pt x="15" y="9"/>
                      </a:lnTo>
                      <a:lnTo>
                        <a:pt x="15" y="9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45" name="Freeform 156">
                  <a:extLst>
                    <a:ext uri="{FF2B5EF4-FFF2-40B4-BE49-F238E27FC236}">
                      <a16:creationId xmlns:a16="http://schemas.microsoft.com/office/drawing/2014/main" id="{8EA10333-7166-2E8E-5621-895C9F319E1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3" y="1969"/>
                  <a:ext cx="8" cy="5"/>
                </a:xfrm>
                <a:custGeom>
                  <a:avLst/>
                  <a:gdLst>
                    <a:gd name="T0" fmla="*/ 20 w 24"/>
                    <a:gd name="T1" fmla="*/ 2 h 15"/>
                    <a:gd name="T2" fmla="*/ 20 w 24"/>
                    <a:gd name="T3" fmla="*/ 2 h 15"/>
                    <a:gd name="T4" fmla="*/ 20 w 24"/>
                    <a:gd name="T5" fmla="*/ 2 h 15"/>
                    <a:gd name="T6" fmla="*/ 14 w 24"/>
                    <a:gd name="T7" fmla="*/ 0 h 15"/>
                    <a:gd name="T8" fmla="*/ 8 w 24"/>
                    <a:gd name="T9" fmla="*/ 0 h 15"/>
                    <a:gd name="T10" fmla="*/ 3 w 24"/>
                    <a:gd name="T11" fmla="*/ 2 h 15"/>
                    <a:gd name="T12" fmla="*/ 1 w 24"/>
                    <a:gd name="T13" fmla="*/ 4 h 15"/>
                    <a:gd name="T14" fmla="*/ 0 w 24"/>
                    <a:gd name="T15" fmla="*/ 6 h 15"/>
                    <a:gd name="T16" fmla="*/ 0 w 24"/>
                    <a:gd name="T17" fmla="*/ 6 h 15"/>
                    <a:gd name="T18" fmla="*/ 0 w 24"/>
                    <a:gd name="T19" fmla="*/ 9 h 15"/>
                    <a:gd name="T20" fmla="*/ 1 w 24"/>
                    <a:gd name="T21" fmla="*/ 11 h 15"/>
                    <a:gd name="T22" fmla="*/ 3 w 24"/>
                    <a:gd name="T23" fmla="*/ 13 h 15"/>
                    <a:gd name="T24" fmla="*/ 6 w 24"/>
                    <a:gd name="T25" fmla="*/ 14 h 15"/>
                    <a:gd name="T26" fmla="*/ 9 w 24"/>
                    <a:gd name="T27" fmla="*/ 15 h 15"/>
                    <a:gd name="T28" fmla="*/ 13 w 24"/>
                    <a:gd name="T29" fmla="*/ 15 h 15"/>
                    <a:gd name="T30" fmla="*/ 16 w 24"/>
                    <a:gd name="T31" fmla="*/ 15 h 15"/>
                    <a:gd name="T32" fmla="*/ 20 w 24"/>
                    <a:gd name="T33" fmla="*/ 14 h 15"/>
                    <a:gd name="T34" fmla="*/ 20 w 24"/>
                    <a:gd name="T35" fmla="*/ 14 h 15"/>
                    <a:gd name="T36" fmla="*/ 20 w 24"/>
                    <a:gd name="T37" fmla="*/ 14 h 15"/>
                    <a:gd name="T38" fmla="*/ 20 w 24"/>
                    <a:gd name="T39" fmla="*/ 14 h 15"/>
                    <a:gd name="T40" fmla="*/ 23 w 24"/>
                    <a:gd name="T41" fmla="*/ 12 h 15"/>
                    <a:gd name="T42" fmla="*/ 24 w 24"/>
                    <a:gd name="T43" fmla="*/ 10 h 15"/>
                    <a:gd name="T44" fmla="*/ 24 w 24"/>
                    <a:gd name="T45" fmla="*/ 8 h 15"/>
                    <a:gd name="T46" fmla="*/ 24 w 24"/>
                    <a:gd name="T47" fmla="*/ 8 h 15"/>
                    <a:gd name="T48" fmla="*/ 24 w 24"/>
                    <a:gd name="T49" fmla="*/ 5 h 15"/>
                    <a:gd name="T50" fmla="*/ 23 w 24"/>
                    <a:gd name="T51" fmla="*/ 4 h 15"/>
                    <a:gd name="T52" fmla="*/ 20 w 24"/>
                    <a:gd name="T53" fmla="*/ 2 h 15"/>
                    <a:gd name="T54" fmla="*/ 20 w 24"/>
                    <a:gd name="T55" fmla="*/ 2 h 15"/>
                    <a:gd name="T56" fmla="*/ 19 w 24"/>
                    <a:gd name="T57" fmla="*/ 11 h 15"/>
                    <a:gd name="T58" fmla="*/ 19 w 24"/>
                    <a:gd name="T59" fmla="*/ 11 h 15"/>
                    <a:gd name="T60" fmla="*/ 16 w 24"/>
                    <a:gd name="T61" fmla="*/ 12 h 15"/>
                    <a:gd name="T62" fmla="*/ 11 w 24"/>
                    <a:gd name="T63" fmla="*/ 13 h 15"/>
                    <a:gd name="T64" fmla="*/ 7 w 24"/>
                    <a:gd name="T65" fmla="*/ 12 h 15"/>
                    <a:gd name="T66" fmla="*/ 4 w 24"/>
                    <a:gd name="T67" fmla="*/ 11 h 15"/>
                    <a:gd name="T68" fmla="*/ 4 w 24"/>
                    <a:gd name="T69" fmla="*/ 11 h 15"/>
                    <a:gd name="T70" fmla="*/ 1 w 24"/>
                    <a:gd name="T71" fmla="*/ 9 h 15"/>
                    <a:gd name="T72" fmla="*/ 0 w 24"/>
                    <a:gd name="T73" fmla="*/ 6 h 15"/>
                    <a:gd name="T74" fmla="*/ 1 w 24"/>
                    <a:gd name="T75" fmla="*/ 4 h 15"/>
                    <a:gd name="T76" fmla="*/ 4 w 24"/>
                    <a:gd name="T77" fmla="*/ 2 h 15"/>
                    <a:gd name="T78" fmla="*/ 4 w 24"/>
                    <a:gd name="T79" fmla="*/ 2 h 15"/>
                    <a:gd name="T80" fmla="*/ 7 w 24"/>
                    <a:gd name="T81" fmla="*/ 0 h 15"/>
                    <a:gd name="T82" fmla="*/ 12 w 24"/>
                    <a:gd name="T83" fmla="*/ 0 h 15"/>
                    <a:gd name="T84" fmla="*/ 16 w 24"/>
                    <a:gd name="T85" fmla="*/ 0 h 15"/>
                    <a:gd name="T86" fmla="*/ 20 w 24"/>
                    <a:gd name="T87" fmla="*/ 2 h 15"/>
                    <a:gd name="T88" fmla="*/ 20 w 24"/>
                    <a:gd name="T89" fmla="*/ 2 h 15"/>
                    <a:gd name="T90" fmla="*/ 23 w 24"/>
                    <a:gd name="T91" fmla="*/ 4 h 15"/>
                    <a:gd name="T92" fmla="*/ 24 w 24"/>
                    <a:gd name="T93" fmla="*/ 6 h 15"/>
                    <a:gd name="T94" fmla="*/ 23 w 24"/>
                    <a:gd name="T95" fmla="*/ 9 h 15"/>
                    <a:gd name="T96" fmla="*/ 19 w 24"/>
                    <a:gd name="T97" fmla="*/ 11 h 15"/>
                    <a:gd name="T98" fmla="*/ 19 w 24"/>
                    <a:gd name="T99" fmla="*/ 1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4" h="15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14" y="0"/>
                      </a:lnTo>
                      <a:lnTo>
                        <a:pt x="8" y="0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1" y="11"/>
                      </a:lnTo>
                      <a:lnTo>
                        <a:pt x="3" y="13"/>
                      </a:lnTo>
                      <a:lnTo>
                        <a:pt x="6" y="14"/>
                      </a:lnTo>
                      <a:lnTo>
                        <a:pt x="9" y="15"/>
                      </a:lnTo>
                      <a:lnTo>
                        <a:pt x="13" y="15"/>
                      </a:lnTo>
                      <a:lnTo>
                        <a:pt x="16" y="15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3" y="12"/>
                      </a:lnTo>
                      <a:lnTo>
                        <a:pt x="24" y="10"/>
                      </a:lnTo>
                      <a:lnTo>
                        <a:pt x="24" y="8"/>
                      </a:lnTo>
                      <a:lnTo>
                        <a:pt x="24" y="8"/>
                      </a:lnTo>
                      <a:lnTo>
                        <a:pt x="24" y="5"/>
                      </a:lnTo>
                      <a:lnTo>
                        <a:pt x="23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9" y="11"/>
                      </a:moveTo>
                      <a:lnTo>
                        <a:pt x="19" y="11"/>
                      </a:lnTo>
                      <a:lnTo>
                        <a:pt x="16" y="12"/>
                      </a:lnTo>
                      <a:lnTo>
                        <a:pt x="11" y="13"/>
                      </a:lnTo>
                      <a:lnTo>
                        <a:pt x="7" y="12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1" y="9"/>
                      </a:lnTo>
                      <a:lnTo>
                        <a:pt x="0" y="6"/>
                      </a:lnTo>
                      <a:lnTo>
                        <a:pt x="1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7" y="0"/>
                      </a:lnTo>
                      <a:lnTo>
                        <a:pt x="12" y="0"/>
                      </a:lnTo>
                      <a:lnTo>
                        <a:pt x="16" y="0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3" y="4"/>
                      </a:lnTo>
                      <a:lnTo>
                        <a:pt x="24" y="6"/>
                      </a:lnTo>
                      <a:lnTo>
                        <a:pt x="23" y="9"/>
                      </a:lnTo>
                      <a:lnTo>
                        <a:pt x="19" y="11"/>
                      </a:lnTo>
                      <a:lnTo>
                        <a:pt x="19" y="11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46" name="Freeform 157">
                  <a:extLst>
                    <a:ext uri="{FF2B5EF4-FFF2-40B4-BE49-F238E27FC236}">
                      <a16:creationId xmlns:a16="http://schemas.microsoft.com/office/drawing/2014/main" id="{DBD4F5FB-ABD6-0EF2-37A7-2F0792C1956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3" y="1967"/>
                  <a:ext cx="8" cy="5"/>
                </a:xfrm>
                <a:custGeom>
                  <a:avLst/>
                  <a:gdLst>
                    <a:gd name="T0" fmla="*/ 20 w 24"/>
                    <a:gd name="T1" fmla="*/ 3 h 14"/>
                    <a:gd name="T2" fmla="*/ 20 w 24"/>
                    <a:gd name="T3" fmla="*/ 3 h 14"/>
                    <a:gd name="T4" fmla="*/ 16 w 24"/>
                    <a:gd name="T5" fmla="*/ 2 h 14"/>
                    <a:gd name="T6" fmla="*/ 12 w 24"/>
                    <a:gd name="T7" fmla="*/ 0 h 14"/>
                    <a:gd name="T8" fmla="*/ 8 w 24"/>
                    <a:gd name="T9" fmla="*/ 2 h 14"/>
                    <a:gd name="T10" fmla="*/ 4 w 24"/>
                    <a:gd name="T11" fmla="*/ 3 h 14"/>
                    <a:gd name="T12" fmla="*/ 4 w 24"/>
                    <a:gd name="T13" fmla="*/ 3 h 14"/>
                    <a:gd name="T14" fmla="*/ 1 w 24"/>
                    <a:gd name="T15" fmla="*/ 5 h 14"/>
                    <a:gd name="T16" fmla="*/ 0 w 24"/>
                    <a:gd name="T17" fmla="*/ 8 h 14"/>
                    <a:gd name="T18" fmla="*/ 1 w 24"/>
                    <a:gd name="T19" fmla="*/ 10 h 14"/>
                    <a:gd name="T20" fmla="*/ 4 w 24"/>
                    <a:gd name="T21" fmla="*/ 12 h 14"/>
                    <a:gd name="T22" fmla="*/ 4 w 24"/>
                    <a:gd name="T23" fmla="*/ 12 h 14"/>
                    <a:gd name="T24" fmla="*/ 7 w 24"/>
                    <a:gd name="T25" fmla="*/ 14 h 14"/>
                    <a:gd name="T26" fmla="*/ 11 w 24"/>
                    <a:gd name="T27" fmla="*/ 14 h 14"/>
                    <a:gd name="T28" fmla="*/ 16 w 24"/>
                    <a:gd name="T29" fmla="*/ 14 h 14"/>
                    <a:gd name="T30" fmla="*/ 19 w 24"/>
                    <a:gd name="T31" fmla="*/ 12 h 14"/>
                    <a:gd name="T32" fmla="*/ 19 w 24"/>
                    <a:gd name="T33" fmla="*/ 12 h 14"/>
                    <a:gd name="T34" fmla="*/ 23 w 24"/>
                    <a:gd name="T35" fmla="*/ 10 h 14"/>
                    <a:gd name="T36" fmla="*/ 24 w 24"/>
                    <a:gd name="T37" fmla="*/ 8 h 14"/>
                    <a:gd name="T38" fmla="*/ 23 w 24"/>
                    <a:gd name="T39" fmla="*/ 5 h 14"/>
                    <a:gd name="T40" fmla="*/ 20 w 24"/>
                    <a:gd name="T41" fmla="*/ 3 h 14"/>
                    <a:gd name="T42" fmla="*/ 20 w 24"/>
                    <a:gd name="T43" fmla="*/ 3 h 14"/>
                    <a:gd name="T44" fmla="*/ 15 w 24"/>
                    <a:gd name="T45" fmla="*/ 10 h 14"/>
                    <a:gd name="T46" fmla="*/ 15 w 24"/>
                    <a:gd name="T47" fmla="*/ 10 h 14"/>
                    <a:gd name="T48" fmla="*/ 12 w 24"/>
                    <a:gd name="T49" fmla="*/ 11 h 14"/>
                    <a:gd name="T50" fmla="*/ 8 w 24"/>
                    <a:gd name="T51" fmla="*/ 10 h 14"/>
                    <a:gd name="T52" fmla="*/ 8 w 24"/>
                    <a:gd name="T53" fmla="*/ 10 h 14"/>
                    <a:gd name="T54" fmla="*/ 7 w 24"/>
                    <a:gd name="T55" fmla="*/ 9 h 14"/>
                    <a:gd name="T56" fmla="*/ 6 w 24"/>
                    <a:gd name="T57" fmla="*/ 8 h 14"/>
                    <a:gd name="T58" fmla="*/ 7 w 24"/>
                    <a:gd name="T59" fmla="*/ 7 h 14"/>
                    <a:gd name="T60" fmla="*/ 8 w 24"/>
                    <a:gd name="T61" fmla="*/ 5 h 14"/>
                    <a:gd name="T62" fmla="*/ 8 w 24"/>
                    <a:gd name="T63" fmla="*/ 5 h 14"/>
                    <a:gd name="T64" fmla="*/ 12 w 24"/>
                    <a:gd name="T65" fmla="*/ 5 h 14"/>
                    <a:gd name="T66" fmla="*/ 15 w 24"/>
                    <a:gd name="T67" fmla="*/ 6 h 14"/>
                    <a:gd name="T68" fmla="*/ 15 w 24"/>
                    <a:gd name="T69" fmla="*/ 6 h 14"/>
                    <a:gd name="T70" fmla="*/ 17 w 24"/>
                    <a:gd name="T71" fmla="*/ 7 h 14"/>
                    <a:gd name="T72" fmla="*/ 17 w 24"/>
                    <a:gd name="T73" fmla="*/ 8 h 14"/>
                    <a:gd name="T74" fmla="*/ 17 w 24"/>
                    <a:gd name="T75" fmla="*/ 9 h 14"/>
                    <a:gd name="T76" fmla="*/ 15 w 24"/>
                    <a:gd name="T77" fmla="*/ 10 h 14"/>
                    <a:gd name="T78" fmla="*/ 15 w 24"/>
                    <a:gd name="T79" fmla="*/ 1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4" h="14">
                      <a:moveTo>
                        <a:pt x="20" y="3"/>
                      </a:moveTo>
                      <a:lnTo>
                        <a:pt x="20" y="3"/>
                      </a:lnTo>
                      <a:lnTo>
                        <a:pt x="16" y="2"/>
                      </a:lnTo>
                      <a:lnTo>
                        <a:pt x="12" y="0"/>
                      </a:lnTo>
                      <a:lnTo>
                        <a:pt x="8" y="2"/>
                      </a:lnTo>
                      <a:lnTo>
                        <a:pt x="4" y="3"/>
                      </a:lnTo>
                      <a:lnTo>
                        <a:pt x="4" y="3"/>
                      </a:lnTo>
                      <a:lnTo>
                        <a:pt x="1" y="5"/>
                      </a:lnTo>
                      <a:lnTo>
                        <a:pt x="0" y="8"/>
                      </a:lnTo>
                      <a:lnTo>
                        <a:pt x="1" y="10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7" y="14"/>
                      </a:lnTo>
                      <a:lnTo>
                        <a:pt x="11" y="14"/>
                      </a:lnTo>
                      <a:lnTo>
                        <a:pt x="16" y="14"/>
                      </a:lnTo>
                      <a:lnTo>
                        <a:pt x="19" y="12"/>
                      </a:lnTo>
                      <a:lnTo>
                        <a:pt x="19" y="12"/>
                      </a:lnTo>
                      <a:lnTo>
                        <a:pt x="23" y="10"/>
                      </a:lnTo>
                      <a:lnTo>
                        <a:pt x="24" y="8"/>
                      </a:lnTo>
                      <a:lnTo>
                        <a:pt x="23" y="5"/>
                      </a:lnTo>
                      <a:lnTo>
                        <a:pt x="20" y="3"/>
                      </a:lnTo>
                      <a:lnTo>
                        <a:pt x="20" y="3"/>
                      </a:lnTo>
                      <a:close/>
                      <a:moveTo>
                        <a:pt x="15" y="10"/>
                      </a:moveTo>
                      <a:lnTo>
                        <a:pt x="15" y="10"/>
                      </a:lnTo>
                      <a:lnTo>
                        <a:pt x="12" y="11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7" y="9"/>
                      </a:lnTo>
                      <a:lnTo>
                        <a:pt x="6" y="8"/>
                      </a:lnTo>
                      <a:lnTo>
                        <a:pt x="7" y="7"/>
                      </a:lnTo>
                      <a:lnTo>
                        <a:pt x="8" y="5"/>
                      </a:lnTo>
                      <a:lnTo>
                        <a:pt x="8" y="5"/>
                      </a:lnTo>
                      <a:lnTo>
                        <a:pt x="12" y="5"/>
                      </a:lnTo>
                      <a:lnTo>
                        <a:pt x="15" y="6"/>
                      </a:lnTo>
                      <a:lnTo>
                        <a:pt x="15" y="6"/>
                      </a:lnTo>
                      <a:lnTo>
                        <a:pt x="17" y="7"/>
                      </a:lnTo>
                      <a:lnTo>
                        <a:pt x="17" y="8"/>
                      </a:lnTo>
                      <a:lnTo>
                        <a:pt x="17" y="9"/>
                      </a:lnTo>
                      <a:lnTo>
                        <a:pt x="15" y="10"/>
                      </a:lnTo>
                      <a:lnTo>
                        <a:pt x="15" y="10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47" name="Freeform 158">
                  <a:extLst>
                    <a:ext uri="{FF2B5EF4-FFF2-40B4-BE49-F238E27FC236}">
                      <a16:creationId xmlns:a16="http://schemas.microsoft.com/office/drawing/2014/main" id="{7A33B177-AC6A-275A-EDC8-9816A2830D5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3" y="1967"/>
                  <a:ext cx="8" cy="6"/>
                </a:xfrm>
                <a:custGeom>
                  <a:avLst/>
                  <a:gdLst>
                    <a:gd name="T0" fmla="*/ 20 w 24"/>
                    <a:gd name="T1" fmla="*/ 3 h 17"/>
                    <a:gd name="T2" fmla="*/ 20 w 24"/>
                    <a:gd name="T3" fmla="*/ 3 h 17"/>
                    <a:gd name="T4" fmla="*/ 20 w 24"/>
                    <a:gd name="T5" fmla="*/ 3 h 17"/>
                    <a:gd name="T6" fmla="*/ 14 w 24"/>
                    <a:gd name="T7" fmla="*/ 0 h 17"/>
                    <a:gd name="T8" fmla="*/ 8 w 24"/>
                    <a:gd name="T9" fmla="*/ 0 h 17"/>
                    <a:gd name="T10" fmla="*/ 3 w 24"/>
                    <a:gd name="T11" fmla="*/ 3 h 17"/>
                    <a:gd name="T12" fmla="*/ 1 w 24"/>
                    <a:gd name="T13" fmla="*/ 5 h 17"/>
                    <a:gd name="T14" fmla="*/ 0 w 24"/>
                    <a:gd name="T15" fmla="*/ 7 h 17"/>
                    <a:gd name="T16" fmla="*/ 0 w 24"/>
                    <a:gd name="T17" fmla="*/ 7 h 17"/>
                    <a:gd name="T18" fmla="*/ 0 w 24"/>
                    <a:gd name="T19" fmla="*/ 10 h 17"/>
                    <a:gd name="T20" fmla="*/ 1 w 24"/>
                    <a:gd name="T21" fmla="*/ 13 h 17"/>
                    <a:gd name="T22" fmla="*/ 3 w 24"/>
                    <a:gd name="T23" fmla="*/ 14 h 17"/>
                    <a:gd name="T24" fmla="*/ 6 w 24"/>
                    <a:gd name="T25" fmla="*/ 16 h 17"/>
                    <a:gd name="T26" fmla="*/ 9 w 24"/>
                    <a:gd name="T27" fmla="*/ 17 h 17"/>
                    <a:gd name="T28" fmla="*/ 13 w 24"/>
                    <a:gd name="T29" fmla="*/ 17 h 17"/>
                    <a:gd name="T30" fmla="*/ 16 w 24"/>
                    <a:gd name="T31" fmla="*/ 16 h 17"/>
                    <a:gd name="T32" fmla="*/ 20 w 24"/>
                    <a:gd name="T33" fmla="*/ 15 h 17"/>
                    <a:gd name="T34" fmla="*/ 20 w 24"/>
                    <a:gd name="T35" fmla="*/ 15 h 17"/>
                    <a:gd name="T36" fmla="*/ 20 w 24"/>
                    <a:gd name="T37" fmla="*/ 15 h 17"/>
                    <a:gd name="T38" fmla="*/ 20 w 24"/>
                    <a:gd name="T39" fmla="*/ 15 h 17"/>
                    <a:gd name="T40" fmla="*/ 23 w 24"/>
                    <a:gd name="T41" fmla="*/ 13 h 17"/>
                    <a:gd name="T42" fmla="*/ 24 w 24"/>
                    <a:gd name="T43" fmla="*/ 11 h 17"/>
                    <a:gd name="T44" fmla="*/ 24 w 24"/>
                    <a:gd name="T45" fmla="*/ 9 h 17"/>
                    <a:gd name="T46" fmla="*/ 24 w 24"/>
                    <a:gd name="T47" fmla="*/ 9 h 17"/>
                    <a:gd name="T48" fmla="*/ 24 w 24"/>
                    <a:gd name="T49" fmla="*/ 7 h 17"/>
                    <a:gd name="T50" fmla="*/ 23 w 24"/>
                    <a:gd name="T51" fmla="*/ 5 h 17"/>
                    <a:gd name="T52" fmla="*/ 20 w 24"/>
                    <a:gd name="T53" fmla="*/ 3 h 17"/>
                    <a:gd name="T54" fmla="*/ 20 w 24"/>
                    <a:gd name="T55" fmla="*/ 3 h 17"/>
                    <a:gd name="T56" fmla="*/ 19 w 24"/>
                    <a:gd name="T57" fmla="*/ 12 h 17"/>
                    <a:gd name="T58" fmla="*/ 19 w 24"/>
                    <a:gd name="T59" fmla="*/ 12 h 17"/>
                    <a:gd name="T60" fmla="*/ 16 w 24"/>
                    <a:gd name="T61" fmla="*/ 14 h 17"/>
                    <a:gd name="T62" fmla="*/ 11 w 24"/>
                    <a:gd name="T63" fmla="*/ 14 h 17"/>
                    <a:gd name="T64" fmla="*/ 7 w 24"/>
                    <a:gd name="T65" fmla="*/ 14 h 17"/>
                    <a:gd name="T66" fmla="*/ 4 w 24"/>
                    <a:gd name="T67" fmla="*/ 12 h 17"/>
                    <a:gd name="T68" fmla="*/ 4 w 24"/>
                    <a:gd name="T69" fmla="*/ 12 h 17"/>
                    <a:gd name="T70" fmla="*/ 1 w 24"/>
                    <a:gd name="T71" fmla="*/ 10 h 17"/>
                    <a:gd name="T72" fmla="*/ 0 w 24"/>
                    <a:gd name="T73" fmla="*/ 8 h 17"/>
                    <a:gd name="T74" fmla="*/ 1 w 24"/>
                    <a:gd name="T75" fmla="*/ 5 h 17"/>
                    <a:gd name="T76" fmla="*/ 4 w 24"/>
                    <a:gd name="T77" fmla="*/ 3 h 17"/>
                    <a:gd name="T78" fmla="*/ 4 w 24"/>
                    <a:gd name="T79" fmla="*/ 3 h 17"/>
                    <a:gd name="T80" fmla="*/ 8 w 24"/>
                    <a:gd name="T81" fmla="*/ 2 h 17"/>
                    <a:gd name="T82" fmla="*/ 12 w 24"/>
                    <a:gd name="T83" fmla="*/ 0 h 17"/>
                    <a:gd name="T84" fmla="*/ 16 w 24"/>
                    <a:gd name="T85" fmla="*/ 2 h 17"/>
                    <a:gd name="T86" fmla="*/ 20 w 24"/>
                    <a:gd name="T87" fmla="*/ 3 h 17"/>
                    <a:gd name="T88" fmla="*/ 20 w 24"/>
                    <a:gd name="T89" fmla="*/ 3 h 17"/>
                    <a:gd name="T90" fmla="*/ 23 w 24"/>
                    <a:gd name="T91" fmla="*/ 5 h 17"/>
                    <a:gd name="T92" fmla="*/ 24 w 24"/>
                    <a:gd name="T93" fmla="*/ 8 h 17"/>
                    <a:gd name="T94" fmla="*/ 23 w 24"/>
                    <a:gd name="T95" fmla="*/ 10 h 17"/>
                    <a:gd name="T96" fmla="*/ 19 w 24"/>
                    <a:gd name="T97" fmla="*/ 12 h 17"/>
                    <a:gd name="T98" fmla="*/ 19 w 24"/>
                    <a:gd name="T99" fmla="*/ 1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4" h="17">
                      <a:moveTo>
                        <a:pt x="20" y="3"/>
                      </a:moveTo>
                      <a:lnTo>
                        <a:pt x="20" y="3"/>
                      </a:lnTo>
                      <a:lnTo>
                        <a:pt x="20" y="3"/>
                      </a:lnTo>
                      <a:lnTo>
                        <a:pt x="14" y="0"/>
                      </a:lnTo>
                      <a:lnTo>
                        <a:pt x="8" y="0"/>
                      </a:lnTo>
                      <a:lnTo>
                        <a:pt x="3" y="3"/>
                      </a:lnTo>
                      <a:lnTo>
                        <a:pt x="1" y="5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10"/>
                      </a:lnTo>
                      <a:lnTo>
                        <a:pt x="1" y="13"/>
                      </a:lnTo>
                      <a:lnTo>
                        <a:pt x="3" y="14"/>
                      </a:lnTo>
                      <a:lnTo>
                        <a:pt x="6" y="16"/>
                      </a:lnTo>
                      <a:lnTo>
                        <a:pt x="9" y="17"/>
                      </a:lnTo>
                      <a:lnTo>
                        <a:pt x="13" y="17"/>
                      </a:lnTo>
                      <a:lnTo>
                        <a:pt x="16" y="16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3" y="13"/>
                      </a:lnTo>
                      <a:lnTo>
                        <a:pt x="24" y="11"/>
                      </a:lnTo>
                      <a:lnTo>
                        <a:pt x="24" y="9"/>
                      </a:lnTo>
                      <a:lnTo>
                        <a:pt x="24" y="9"/>
                      </a:lnTo>
                      <a:lnTo>
                        <a:pt x="24" y="7"/>
                      </a:lnTo>
                      <a:lnTo>
                        <a:pt x="23" y="5"/>
                      </a:lnTo>
                      <a:lnTo>
                        <a:pt x="20" y="3"/>
                      </a:lnTo>
                      <a:lnTo>
                        <a:pt x="20" y="3"/>
                      </a:lnTo>
                      <a:close/>
                      <a:moveTo>
                        <a:pt x="19" y="12"/>
                      </a:moveTo>
                      <a:lnTo>
                        <a:pt x="19" y="12"/>
                      </a:lnTo>
                      <a:lnTo>
                        <a:pt x="16" y="14"/>
                      </a:lnTo>
                      <a:lnTo>
                        <a:pt x="11" y="14"/>
                      </a:lnTo>
                      <a:lnTo>
                        <a:pt x="7" y="14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1" y="10"/>
                      </a:lnTo>
                      <a:lnTo>
                        <a:pt x="0" y="8"/>
                      </a:lnTo>
                      <a:lnTo>
                        <a:pt x="1" y="5"/>
                      </a:lnTo>
                      <a:lnTo>
                        <a:pt x="4" y="3"/>
                      </a:lnTo>
                      <a:lnTo>
                        <a:pt x="4" y="3"/>
                      </a:lnTo>
                      <a:lnTo>
                        <a:pt x="8" y="2"/>
                      </a:lnTo>
                      <a:lnTo>
                        <a:pt x="12" y="0"/>
                      </a:lnTo>
                      <a:lnTo>
                        <a:pt x="16" y="2"/>
                      </a:lnTo>
                      <a:lnTo>
                        <a:pt x="20" y="3"/>
                      </a:lnTo>
                      <a:lnTo>
                        <a:pt x="20" y="3"/>
                      </a:lnTo>
                      <a:lnTo>
                        <a:pt x="23" y="5"/>
                      </a:lnTo>
                      <a:lnTo>
                        <a:pt x="24" y="8"/>
                      </a:lnTo>
                      <a:lnTo>
                        <a:pt x="23" y="10"/>
                      </a:lnTo>
                      <a:lnTo>
                        <a:pt x="19" y="12"/>
                      </a:lnTo>
                      <a:lnTo>
                        <a:pt x="19" y="12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48" name="Freeform 159">
                  <a:extLst>
                    <a:ext uri="{FF2B5EF4-FFF2-40B4-BE49-F238E27FC236}">
                      <a16:creationId xmlns:a16="http://schemas.microsoft.com/office/drawing/2014/main" id="{60026A5C-7B89-C4CE-8CC3-CB180E7BA81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3" y="1965"/>
                  <a:ext cx="8" cy="5"/>
                </a:xfrm>
                <a:custGeom>
                  <a:avLst/>
                  <a:gdLst>
                    <a:gd name="T0" fmla="*/ 20 w 24"/>
                    <a:gd name="T1" fmla="*/ 2 h 14"/>
                    <a:gd name="T2" fmla="*/ 20 w 24"/>
                    <a:gd name="T3" fmla="*/ 2 h 14"/>
                    <a:gd name="T4" fmla="*/ 16 w 24"/>
                    <a:gd name="T5" fmla="*/ 0 h 14"/>
                    <a:gd name="T6" fmla="*/ 12 w 24"/>
                    <a:gd name="T7" fmla="*/ 0 h 14"/>
                    <a:gd name="T8" fmla="*/ 8 w 24"/>
                    <a:gd name="T9" fmla="*/ 0 h 14"/>
                    <a:gd name="T10" fmla="*/ 4 w 24"/>
                    <a:gd name="T11" fmla="*/ 1 h 14"/>
                    <a:gd name="T12" fmla="*/ 4 w 24"/>
                    <a:gd name="T13" fmla="*/ 1 h 14"/>
                    <a:gd name="T14" fmla="*/ 1 w 24"/>
                    <a:gd name="T15" fmla="*/ 4 h 14"/>
                    <a:gd name="T16" fmla="*/ 0 w 24"/>
                    <a:gd name="T17" fmla="*/ 7 h 14"/>
                    <a:gd name="T18" fmla="*/ 1 w 24"/>
                    <a:gd name="T19" fmla="*/ 10 h 14"/>
                    <a:gd name="T20" fmla="*/ 4 w 24"/>
                    <a:gd name="T21" fmla="*/ 12 h 14"/>
                    <a:gd name="T22" fmla="*/ 4 w 24"/>
                    <a:gd name="T23" fmla="*/ 12 h 14"/>
                    <a:gd name="T24" fmla="*/ 7 w 24"/>
                    <a:gd name="T25" fmla="*/ 13 h 14"/>
                    <a:gd name="T26" fmla="*/ 11 w 24"/>
                    <a:gd name="T27" fmla="*/ 14 h 14"/>
                    <a:gd name="T28" fmla="*/ 16 w 24"/>
                    <a:gd name="T29" fmla="*/ 13 h 14"/>
                    <a:gd name="T30" fmla="*/ 19 w 24"/>
                    <a:gd name="T31" fmla="*/ 12 h 14"/>
                    <a:gd name="T32" fmla="*/ 19 w 24"/>
                    <a:gd name="T33" fmla="*/ 12 h 14"/>
                    <a:gd name="T34" fmla="*/ 23 w 24"/>
                    <a:gd name="T35" fmla="*/ 10 h 14"/>
                    <a:gd name="T36" fmla="*/ 24 w 24"/>
                    <a:gd name="T37" fmla="*/ 7 h 14"/>
                    <a:gd name="T38" fmla="*/ 23 w 24"/>
                    <a:gd name="T39" fmla="*/ 4 h 14"/>
                    <a:gd name="T40" fmla="*/ 20 w 24"/>
                    <a:gd name="T41" fmla="*/ 2 h 14"/>
                    <a:gd name="T42" fmla="*/ 20 w 24"/>
                    <a:gd name="T43" fmla="*/ 2 h 14"/>
                    <a:gd name="T44" fmla="*/ 15 w 24"/>
                    <a:gd name="T45" fmla="*/ 9 h 14"/>
                    <a:gd name="T46" fmla="*/ 15 w 24"/>
                    <a:gd name="T47" fmla="*/ 9 h 14"/>
                    <a:gd name="T48" fmla="*/ 12 w 24"/>
                    <a:gd name="T49" fmla="*/ 10 h 14"/>
                    <a:gd name="T50" fmla="*/ 8 w 24"/>
                    <a:gd name="T51" fmla="*/ 9 h 14"/>
                    <a:gd name="T52" fmla="*/ 8 w 24"/>
                    <a:gd name="T53" fmla="*/ 9 h 14"/>
                    <a:gd name="T54" fmla="*/ 7 w 24"/>
                    <a:gd name="T55" fmla="*/ 8 h 14"/>
                    <a:gd name="T56" fmla="*/ 6 w 24"/>
                    <a:gd name="T57" fmla="*/ 7 h 14"/>
                    <a:gd name="T58" fmla="*/ 7 w 24"/>
                    <a:gd name="T59" fmla="*/ 5 h 14"/>
                    <a:gd name="T60" fmla="*/ 8 w 24"/>
                    <a:gd name="T61" fmla="*/ 4 h 14"/>
                    <a:gd name="T62" fmla="*/ 8 w 24"/>
                    <a:gd name="T63" fmla="*/ 4 h 14"/>
                    <a:gd name="T64" fmla="*/ 12 w 24"/>
                    <a:gd name="T65" fmla="*/ 3 h 14"/>
                    <a:gd name="T66" fmla="*/ 16 w 24"/>
                    <a:gd name="T67" fmla="*/ 4 h 14"/>
                    <a:gd name="T68" fmla="*/ 16 w 24"/>
                    <a:gd name="T69" fmla="*/ 4 h 14"/>
                    <a:gd name="T70" fmla="*/ 17 w 24"/>
                    <a:gd name="T71" fmla="*/ 5 h 14"/>
                    <a:gd name="T72" fmla="*/ 17 w 24"/>
                    <a:gd name="T73" fmla="*/ 7 h 14"/>
                    <a:gd name="T74" fmla="*/ 17 w 24"/>
                    <a:gd name="T75" fmla="*/ 8 h 14"/>
                    <a:gd name="T76" fmla="*/ 15 w 24"/>
                    <a:gd name="T77" fmla="*/ 9 h 14"/>
                    <a:gd name="T78" fmla="*/ 15 w 24"/>
                    <a:gd name="T79" fmla="*/ 9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4" h="14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6" y="0"/>
                      </a:lnTo>
                      <a:lnTo>
                        <a:pt x="12" y="0"/>
                      </a:lnTo>
                      <a:lnTo>
                        <a:pt x="8" y="0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1" y="4"/>
                      </a:lnTo>
                      <a:lnTo>
                        <a:pt x="0" y="7"/>
                      </a:lnTo>
                      <a:lnTo>
                        <a:pt x="1" y="10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7" y="13"/>
                      </a:lnTo>
                      <a:lnTo>
                        <a:pt x="11" y="14"/>
                      </a:lnTo>
                      <a:lnTo>
                        <a:pt x="16" y="13"/>
                      </a:lnTo>
                      <a:lnTo>
                        <a:pt x="19" y="12"/>
                      </a:lnTo>
                      <a:lnTo>
                        <a:pt x="19" y="12"/>
                      </a:lnTo>
                      <a:lnTo>
                        <a:pt x="23" y="10"/>
                      </a:lnTo>
                      <a:lnTo>
                        <a:pt x="24" y="7"/>
                      </a:lnTo>
                      <a:lnTo>
                        <a:pt x="23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5" y="9"/>
                      </a:moveTo>
                      <a:lnTo>
                        <a:pt x="15" y="9"/>
                      </a:lnTo>
                      <a:lnTo>
                        <a:pt x="12" y="10"/>
                      </a:lnTo>
                      <a:lnTo>
                        <a:pt x="8" y="9"/>
                      </a:lnTo>
                      <a:lnTo>
                        <a:pt x="8" y="9"/>
                      </a:lnTo>
                      <a:lnTo>
                        <a:pt x="7" y="8"/>
                      </a:lnTo>
                      <a:lnTo>
                        <a:pt x="6" y="7"/>
                      </a:lnTo>
                      <a:lnTo>
                        <a:pt x="7" y="5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12" y="3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7" y="5"/>
                      </a:lnTo>
                      <a:lnTo>
                        <a:pt x="17" y="7"/>
                      </a:lnTo>
                      <a:lnTo>
                        <a:pt x="17" y="8"/>
                      </a:lnTo>
                      <a:lnTo>
                        <a:pt x="15" y="9"/>
                      </a:lnTo>
                      <a:lnTo>
                        <a:pt x="15" y="9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49" name="Freeform 160">
                  <a:extLst>
                    <a:ext uri="{FF2B5EF4-FFF2-40B4-BE49-F238E27FC236}">
                      <a16:creationId xmlns:a16="http://schemas.microsoft.com/office/drawing/2014/main" id="{1D500686-453C-491B-D14E-230A8CCBE77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3" y="1965"/>
                  <a:ext cx="8" cy="6"/>
                </a:xfrm>
                <a:custGeom>
                  <a:avLst/>
                  <a:gdLst>
                    <a:gd name="T0" fmla="*/ 20 w 24"/>
                    <a:gd name="T1" fmla="*/ 2 h 16"/>
                    <a:gd name="T2" fmla="*/ 20 w 24"/>
                    <a:gd name="T3" fmla="*/ 2 h 16"/>
                    <a:gd name="T4" fmla="*/ 14 w 24"/>
                    <a:gd name="T5" fmla="*/ 0 h 16"/>
                    <a:gd name="T6" fmla="*/ 8 w 24"/>
                    <a:gd name="T7" fmla="*/ 0 h 16"/>
                    <a:gd name="T8" fmla="*/ 3 w 24"/>
                    <a:gd name="T9" fmla="*/ 2 h 16"/>
                    <a:gd name="T10" fmla="*/ 1 w 24"/>
                    <a:gd name="T11" fmla="*/ 3 h 16"/>
                    <a:gd name="T12" fmla="*/ 0 w 24"/>
                    <a:gd name="T13" fmla="*/ 7 h 16"/>
                    <a:gd name="T14" fmla="*/ 0 w 24"/>
                    <a:gd name="T15" fmla="*/ 7 h 16"/>
                    <a:gd name="T16" fmla="*/ 0 w 24"/>
                    <a:gd name="T17" fmla="*/ 9 h 16"/>
                    <a:gd name="T18" fmla="*/ 1 w 24"/>
                    <a:gd name="T19" fmla="*/ 12 h 16"/>
                    <a:gd name="T20" fmla="*/ 3 w 24"/>
                    <a:gd name="T21" fmla="*/ 14 h 16"/>
                    <a:gd name="T22" fmla="*/ 6 w 24"/>
                    <a:gd name="T23" fmla="*/ 15 h 16"/>
                    <a:gd name="T24" fmla="*/ 9 w 24"/>
                    <a:gd name="T25" fmla="*/ 16 h 16"/>
                    <a:gd name="T26" fmla="*/ 13 w 24"/>
                    <a:gd name="T27" fmla="*/ 16 h 16"/>
                    <a:gd name="T28" fmla="*/ 16 w 24"/>
                    <a:gd name="T29" fmla="*/ 16 h 16"/>
                    <a:gd name="T30" fmla="*/ 20 w 24"/>
                    <a:gd name="T31" fmla="*/ 14 h 16"/>
                    <a:gd name="T32" fmla="*/ 20 w 24"/>
                    <a:gd name="T33" fmla="*/ 14 h 16"/>
                    <a:gd name="T34" fmla="*/ 20 w 24"/>
                    <a:gd name="T35" fmla="*/ 14 h 16"/>
                    <a:gd name="T36" fmla="*/ 20 w 24"/>
                    <a:gd name="T37" fmla="*/ 14 h 16"/>
                    <a:gd name="T38" fmla="*/ 23 w 24"/>
                    <a:gd name="T39" fmla="*/ 12 h 16"/>
                    <a:gd name="T40" fmla="*/ 24 w 24"/>
                    <a:gd name="T41" fmla="*/ 11 h 16"/>
                    <a:gd name="T42" fmla="*/ 24 w 24"/>
                    <a:gd name="T43" fmla="*/ 8 h 16"/>
                    <a:gd name="T44" fmla="*/ 24 w 24"/>
                    <a:gd name="T45" fmla="*/ 8 h 16"/>
                    <a:gd name="T46" fmla="*/ 24 w 24"/>
                    <a:gd name="T47" fmla="*/ 5 h 16"/>
                    <a:gd name="T48" fmla="*/ 23 w 24"/>
                    <a:gd name="T49" fmla="*/ 3 h 16"/>
                    <a:gd name="T50" fmla="*/ 20 w 24"/>
                    <a:gd name="T51" fmla="*/ 2 h 16"/>
                    <a:gd name="T52" fmla="*/ 20 w 24"/>
                    <a:gd name="T53" fmla="*/ 2 h 16"/>
                    <a:gd name="T54" fmla="*/ 19 w 24"/>
                    <a:gd name="T55" fmla="*/ 12 h 16"/>
                    <a:gd name="T56" fmla="*/ 19 w 24"/>
                    <a:gd name="T57" fmla="*/ 12 h 16"/>
                    <a:gd name="T58" fmla="*/ 16 w 24"/>
                    <a:gd name="T59" fmla="*/ 13 h 16"/>
                    <a:gd name="T60" fmla="*/ 11 w 24"/>
                    <a:gd name="T61" fmla="*/ 14 h 16"/>
                    <a:gd name="T62" fmla="*/ 7 w 24"/>
                    <a:gd name="T63" fmla="*/ 13 h 16"/>
                    <a:gd name="T64" fmla="*/ 4 w 24"/>
                    <a:gd name="T65" fmla="*/ 12 h 16"/>
                    <a:gd name="T66" fmla="*/ 4 w 24"/>
                    <a:gd name="T67" fmla="*/ 12 h 16"/>
                    <a:gd name="T68" fmla="*/ 1 w 24"/>
                    <a:gd name="T69" fmla="*/ 10 h 16"/>
                    <a:gd name="T70" fmla="*/ 0 w 24"/>
                    <a:gd name="T71" fmla="*/ 7 h 16"/>
                    <a:gd name="T72" fmla="*/ 1 w 24"/>
                    <a:gd name="T73" fmla="*/ 4 h 16"/>
                    <a:gd name="T74" fmla="*/ 4 w 24"/>
                    <a:gd name="T75" fmla="*/ 1 h 16"/>
                    <a:gd name="T76" fmla="*/ 4 w 24"/>
                    <a:gd name="T77" fmla="*/ 1 h 16"/>
                    <a:gd name="T78" fmla="*/ 8 w 24"/>
                    <a:gd name="T79" fmla="*/ 0 h 16"/>
                    <a:gd name="T80" fmla="*/ 12 w 24"/>
                    <a:gd name="T81" fmla="*/ 0 h 16"/>
                    <a:gd name="T82" fmla="*/ 16 w 24"/>
                    <a:gd name="T83" fmla="*/ 0 h 16"/>
                    <a:gd name="T84" fmla="*/ 20 w 24"/>
                    <a:gd name="T85" fmla="*/ 2 h 16"/>
                    <a:gd name="T86" fmla="*/ 20 w 24"/>
                    <a:gd name="T87" fmla="*/ 2 h 16"/>
                    <a:gd name="T88" fmla="*/ 23 w 24"/>
                    <a:gd name="T89" fmla="*/ 4 h 16"/>
                    <a:gd name="T90" fmla="*/ 24 w 24"/>
                    <a:gd name="T91" fmla="*/ 7 h 16"/>
                    <a:gd name="T92" fmla="*/ 23 w 24"/>
                    <a:gd name="T93" fmla="*/ 10 h 16"/>
                    <a:gd name="T94" fmla="*/ 19 w 24"/>
                    <a:gd name="T95" fmla="*/ 12 h 16"/>
                    <a:gd name="T96" fmla="*/ 19 w 24"/>
                    <a:gd name="T97" fmla="*/ 1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4" h="16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4" y="0"/>
                      </a:lnTo>
                      <a:lnTo>
                        <a:pt x="8" y="0"/>
                      </a:lnTo>
                      <a:lnTo>
                        <a:pt x="3" y="2"/>
                      </a:lnTo>
                      <a:lnTo>
                        <a:pt x="1" y="3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9"/>
                      </a:lnTo>
                      <a:lnTo>
                        <a:pt x="1" y="12"/>
                      </a:lnTo>
                      <a:lnTo>
                        <a:pt x="3" y="14"/>
                      </a:lnTo>
                      <a:lnTo>
                        <a:pt x="6" y="15"/>
                      </a:lnTo>
                      <a:lnTo>
                        <a:pt x="9" y="16"/>
                      </a:lnTo>
                      <a:lnTo>
                        <a:pt x="13" y="16"/>
                      </a:lnTo>
                      <a:lnTo>
                        <a:pt x="16" y="16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3" y="12"/>
                      </a:lnTo>
                      <a:lnTo>
                        <a:pt x="24" y="11"/>
                      </a:lnTo>
                      <a:lnTo>
                        <a:pt x="24" y="8"/>
                      </a:lnTo>
                      <a:lnTo>
                        <a:pt x="24" y="8"/>
                      </a:lnTo>
                      <a:lnTo>
                        <a:pt x="24" y="5"/>
                      </a:lnTo>
                      <a:lnTo>
                        <a:pt x="23" y="3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9" y="12"/>
                      </a:moveTo>
                      <a:lnTo>
                        <a:pt x="19" y="12"/>
                      </a:lnTo>
                      <a:lnTo>
                        <a:pt x="16" y="13"/>
                      </a:lnTo>
                      <a:lnTo>
                        <a:pt x="11" y="14"/>
                      </a:lnTo>
                      <a:lnTo>
                        <a:pt x="7" y="13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1" y="10"/>
                      </a:lnTo>
                      <a:lnTo>
                        <a:pt x="0" y="7"/>
                      </a:lnTo>
                      <a:lnTo>
                        <a:pt x="1" y="4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6" y="0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3" y="4"/>
                      </a:lnTo>
                      <a:lnTo>
                        <a:pt x="24" y="7"/>
                      </a:lnTo>
                      <a:lnTo>
                        <a:pt x="23" y="10"/>
                      </a:lnTo>
                      <a:lnTo>
                        <a:pt x="19" y="12"/>
                      </a:lnTo>
                      <a:lnTo>
                        <a:pt x="19" y="12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50" name="Freeform 161">
                  <a:extLst>
                    <a:ext uri="{FF2B5EF4-FFF2-40B4-BE49-F238E27FC236}">
                      <a16:creationId xmlns:a16="http://schemas.microsoft.com/office/drawing/2014/main" id="{4CBB381E-6458-B607-D1B6-6E2FC64BE74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3" y="1963"/>
                  <a:ext cx="8" cy="5"/>
                </a:xfrm>
                <a:custGeom>
                  <a:avLst/>
                  <a:gdLst>
                    <a:gd name="T0" fmla="*/ 20 w 24"/>
                    <a:gd name="T1" fmla="*/ 2 h 14"/>
                    <a:gd name="T2" fmla="*/ 20 w 24"/>
                    <a:gd name="T3" fmla="*/ 2 h 14"/>
                    <a:gd name="T4" fmla="*/ 16 w 24"/>
                    <a:gd name="T5" fmla="*/ 1 h 14"/>
                    <a:gd name="T6" fmla="*/ 12 w 24"/>
                    <a:gd name="T7" fmla="*/ 0 h 14"/>
                    <a:gd name="T8" fmla="*/ 8 w 24"/>
                    <a:gd name="T9" fmla="*/ 1 h 14"/>
                    <a:gd name="T10" fmla="*/ 4 w 24"/>
                    <a:gd name="T11" fmla="*/ 2 h 14"/>
                    <a:gd name="T12" fmla="*/ 4 w 24"/>
                    <a:gd name="T13" fmla="*/ 2 h 14"/>
                    <a:gd name="T14" fmla="*/ 1 w 24"/>
                    <a:gd name="T15" fmla="*/ 4 h 14"/>
                    <a:gd name="T16" fmla="*/ 0 w 24"/>
                    <a:gd name="T17" fmla="*/ 6 h 14"/>
                    <a:gd name="T18" fmla="*/ 1 w 24"/>
                    <a:gd name="T19" fmla="*/ 9 h 14"/>
                    <a:gd name="T20" fmla="*/ 4 w 24"/>
                    <a:gd name="T21" fmla="*/ 11 h 14"/>
                    <a:gd name="T22" fmla="*/ 4 w 24"/>
                    <a:gd name="T23" fmla="*/ 11 h 14"/>
                    <a:gd name="T24" fmla="*/ 7 w 24"/>
                    <a:gd name="T25" fmla="*/ 14 h 14"/>
                    <a:gd name="T26" fmla="*/ 11 w 24"/>
                    <a:gd name="T27" fmla="*/ 14 h 14"/>
                    <a:gd name="T28" fmla="*/ 16 w 24"/>
                    <a:gd name="T29" fmla="*/ 14 h 14"/>
                    <a:gd name="T30" fmla="*/ 19 w 24"/>
                    <a:gd name="T31" fmla="*/ 11 h 14"/>
                    <a:gd name="T32" fmla="*/ 19 w 24"/>
                    <a:gd name="T33" fmla="*/ 11 h 14"/>
                    <a:gd name="T34" fmla="*/ 23 w 24"/>
                    <a:gd name="T35" fmla="*/ 9 h 14"/>
                    <a:gd name="T36" fmla="*/ 24 w 24"/>
                    <a:gd name="T37" fmla="*/ 7 h 14"/>
                    <a:gd name="T38" fmla="*/ 23 w 24"/>
                    <a:gd name="T39" fmla="*/ 4 h 14"/>
                    <a:gd name="T40" fmla="*/ 20 w 24"/>
                    <a:gd name="T41" fmla="*/ 2 h 14"/>
                    <a:gd name="T42" fmla="*/ 20 w 24"/>
                    <a:gd name="T43" fmla="*/ 2 h 14"/>
                    <a:gd name="T44" fmla="*/ 15 w 24"/>
                    <a:gd name="T45" fmla="*/ 9 h 14"/>
                    <a:gd name="T46" fmla="*/ 15 w 24"/>
                    <a:gd name="T47" fmla="*/ 9 h 14"/>
                    <a:gd name="T48" fmla="*/ 12 w 24"/>
                    <a:gd name="T49" fmla="*/ 10 h 14"/>
                    <a:gd name="T50" fmla="*/ 8 w 24"/>
                    <a:gd name="T51" fmla="*/ 9 h 14"/>
                    <a:gd name="T52" fmla="*/ 8 w 24"/>
                    <a:gd name="T53" fmla="*/ 9 h 14"/>
                    <a:gd name="T54" fmla="*/ 7 w 24"/>
                    <a:gd name="T55" fmla="*/ 8 h 14"/>
                    <a:gd name="T56" fmla="*/ 6 w 24"/>
                    <a:gd name="T57" fmla="*/ 7 h 14"/>
                    <a:gd name="T58" fmla="*/ 7 w 24"/>
                    <a:gd name="T59" fmla="*/ 5 h 14"/>
                    <a:gd name="T60" fmla="*/ 8 w 24"/>
                    <a:gd name="T61" fmla="*/ 4 h 14"/>
                    <a:gd name="T62" fmla="*/ 8 w 24"/>
                    <a:gd name="T63" fmla="*/ 4 h 14"/>
                    <a:gd name="T64" fmla="*/ 12 w 24"/>
                    <a:gd name="T65" fmla="*/ 3 h 14"/>
                    <a:gd name="T66" fmla="*/ 16 w 24"/>
                    <a:gd name="T67" fmla="*/ 4 h 14"/>
                    <a:gd name="T68" fmla="*/ 16 w 24"/>
                    <a:gd name="T69" fmla="*/ 4 h 14"/>
                    <a:gd name="T70" fmla="*/ 17 w 24"/>
                    <a:gd name="T71" fmla="*/ 5 h 14"/>
                    <a:gd name="T72" fmla="*/ 17 w 24"/>
                    <a:gd name="T73" fmla="*/ 7 h 14"/>
                    <a:gd name="T74" fmla="*/ 17 w 24"/>
                    <a:gd name="T75" fmla="*/ 8 h 14"/>
                    <a:gd name="T76" fmla="*/ 15 w 24"/>
                    <a:gd name="T77" fmla="*/ 9 h 14"/>
                    <a:gd name="T78" fmla="*/ 15 w 24"/>
                    <a:gd name="T79" fmla="*/ 9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4" h="14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6" y="1"/>
                      </a:lnTo>
                      <a:lnTo>
                        <a:pt x="12" y="0"/>
                      </a:lnTo>
                      <a:lnTo>
                        <a:pt x="8" y="1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1" y="9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7" y="14"/>
                      </a:lnTo>
                      <a:lnTo>
                        <a:pt x="11" y="14"/>
                      </a:lnTo>
                      <a:lnTo>
                        <a:pt x="16" y="14"/>
                      </a:lnTo>
                      <a:lnTo>
                        <a:pt x="19" y="11"/>
                      </a:lnTo>
                      <a:lnTo>
                        <a:pt x="19" y="11"/>
                      </a:lnTo>
                      <a:lnTo>
                        <a:pt x="23" y="9"/>
                      </a:lnTo>
                      <a:lnTo>
                        <a:pt x="24" y="7"/>
                      </a:lnTo>
                      <a:lnTo>
                        <a:pt x="23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5" y="9"/>
                      </a:moveTo>
                      <a:lnTo>
                        <a:pt x="15" y="9"/>
                      </a:lnTo>
                      <a:lnTo>
                        <a:pt x="12" y="10"/>
                      </a:lnTo>
                      <a:lnTo>
                        <a:pt x="8" y="9"/>
                      </a:lnTo>
                      <a:lnTo>
                        <a:pt x="8" y="9"/>
                      </a:lnTo>
                      <a:lnTo>
                        <a:pt x="7" y="8"/>
                      </a:lnTo>
                      <a:lnTo>
                        <a:pt x="6" y="7"/>
                      </a:lnTo>
                      <a:lnTo>
                        <a:pt x="7" y="5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12" y="3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7" y="5"/>
                      </a:lnTo>
                      <a:lnTo>
                        <a:pt x="17" y="7"/>
                      </a:lnTo>
                      <a:lnTo>
                        <a:pt x="17" y="8"/>
                      </a:lnTo>
                      <a:lnTo>
                        <a:pt x="15" y="9"/>
                      </a:lnTo>
                      <a:lnTo>
                        <a:pt x="15" y="9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51" name="Freeform 162">
                  <a:extLst>
                    <a:ext uri="{FF2B5EF4-FFF2-40B4-BE49-F238E27FC236}">
                      <a16:creationId xmlns:a16="http://schemas.microsoft.com/office/drawing/2014/main" id="{66A9FC7A-6ABF-C5AF-D361-B4A9CD9451F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3" y="1963"/>
                  <a:ext cx="8" cy="6"/>
                </a:xfrm>
                <a:custGeom>
                  <a:avLst/>
                  <a:gdLst>
                    <a:gd name="T0" fmla="*/ 20 w 24"/>
                    <a:gd name="T1" fmla="*/ 2 h 17"/>
                    <a:gd name="T2" fmla="*/ 20 w 24"/>
                    <a:gd name="T3" fmla="*/ 2 h 17"/>
                    <a:gd name="T4" fmla="*/ 14 w 24"/>
                    <a:gd name="T5" fmla="*/ 0 h 17"/>
                    <a:gd name="T6" fmla="*/ 8 w 24"/>
                    <a:gd name="T7" fmla="*/ 0 h 17"/>
                    <a:gd name="T8" fmla="*/ 3 w 24"/>
                    <a:gd name="T9" fmla="*/ 2 h 17"/>
                    <a:gd name="T10" fmla="*/ 1 w 24"/>
                    <a:gd name="T11" fmla="*/ 4 h 17"/>
                    <a:gd name="T12" fmla="*/ 0 w 24"/>
                    <a:gd name="T13" fmla="*/ 6 h 17"/>
                    <a:gd name="T14" fmla="*/ 0 w 24"/>
                    <a:gd name="T15" fmla="*/ 6 h 17"/>
                    <a:gd name="T16" fmla="*/ 0 w 24"/>
                    <a:gd name="T17" fmla="*/ 9 h 17"/>
                    <a:gd name="T18" fmla="*/ 1 w 24"/>
                    <a:gd name="T19" fmla="*/ 11 h 17"/>
                    <a:gd name="T20" fmla="*/ 3 w 24"/>
                    <a:gd name="T21" fmla="*/ 14 h 17"/>
                    <a:gd name="T22" fmla="*/ 6 w 24"/>
                    <a:gd name="T23" fmla="*/ 16 h 17"/>
                    <a:gd name="T24" fmla="*/ 9 w 24"/>
                    <a:gd name="T25" fmla="*/ 16 h 17"/>
                    <a:gd name="T26" fmla="*/ 13 w 24"/>
                    <a:gd name="T27" fmla="*/ 17 h 17"/>
                    <a:gd name="T28" fmla="*/ 16 w 24"/>
                    <a:gd name="T29" fmla="*/ 16 h 17"/>
                    <a:gd name="T30" fmla="*/ 20 w 24"/>
                    <a:gd name="T31" fmla="*/ 15 h 17"/>
                    <a:gd name="T32" fmla="*/ 20 w 24"/>
                    <a:gd name="T33" fmla="*/ 15 h 17"/>
                    <a:gd name="T34" fmla="*/ 20 w 24"/>
                    <a:gd name="T35" fmla="*/ 15 h 17"/>
                    <a:gd name="T36" fmla="*/ 20 w 24"/>
                    <a:gd name="T37" fmla="*/ 15 h 17"/>
                    <a:gd name="T38" fmla="*/ 23 w 24"/>
                    <a:gd name="T39" fmla="*/ 13 h 17"/>
                    <a:gd name="T40" fmla="*/ 24 w 24"/>
                    <a:gd name="T41" fmla="*/ 10 h 17"/>
                    <a:gd name="T42" fmla="*/ 24 w 24"/>
                    <a:gd name="T43" fmla="*/ 8 h 17"/>
                    <a:gd name="T44" fmla="*/ 24 w 24"/>
                    <a:gd name="T45" fmla="*/ 8 h 17"/>
                    <a:gd name="T46" fmla="*/ 24 w 24"/>
                    <a:gd name="T47" fmla="*/ 6 h 17"/>
                    <a:gd name="T48" fmla="*/ 23 w 24"/>
                    <a:gd name="T49" fmla="*/ 4 h 17"/>
                    <a:gd name="T50" fmla="*/ 20 w 24"/>
                    <a:gd name="T51" fmla="*/ 2 h 17"/>
                    <a:gd name="T52" fmla="*/ 20 w 24"/>
                    <a:gd name="T53" fmla="*/ 2 h 17"/>
                    <a:gd name="T54" fmla="*/ 19 w 24"/>
                    <a:gd name="T55" fmla="*/ 11 h 17"/>
                    <a:gd name="T56" fmla="*/ 19 w 24"/>
                    <a:gd name="T57" fmla="*/ 11 h 17"/>
                    <a:gd name="T58" fmla="*/ 16 w 24"/>
                    <a:gd name="T59" fmla="*/ 14 h 17"/>
                    <a:gd name="T60" fmla="*/ 11 w 24"/>
                    <a:gd name="T61" fmla="*/ 14 h 17"/>
                    <a:gd name="T62" fmla="*/ 7 w 24"/>
                    <a:gd name="T63" fmla="*/ 14 h 17"/>
                    <a:gd name="T64" fmla="*/ 4 w 24"/>
                    <a:gd name="T65" fmla="*/ 11 h 17"/>
                    <a:gd name="T66" fmla="*/ 4 w 24"/>
                    <a:gd name="T67" fmla="*/ 11 h 17"/>
                    <a:gd name="T68" fmla="*/ 1 w 24"/>
                    <a:gd name="T69" fmla="*/ 9 h 17"/>
                    <a:gd name="T70" fmla="*/ 0 w 24"/>
                    <a:gd name="T71" fmla="*/ 6 h 17"/>
                    <a:gd name="T72" fmla="*/ 1 w 24"/>
                    <a:gd name="T73" fmla="*/ 4 h 17"/>
                    <a:gd name="T74" fmla="*/ 4 w 24"/>
                    <a:gd name="T75" fmla="*/ 2 h 17"/>
                    <a:gd name="T76" fmla="*/ 4 w 24"/>
                    <a:gd name="T77" fmla="*/ 2 h 17"/>
                    <a:gd name="T78" fmla="*/ 8 w 24"/>
                    <a:gd name="T79" fmla="*/ 1 h 17"/>
                    <a:gd name="T80" fmla="*/ 12 w 24"/>
                    <a:gd name="T81" fmla="*/ 0 h 17"/>
                    <a:gd name="T82" fmla="*/ 16 w 24"/>
                    <a:gd name="T83" fmla="*/ 1 h 17"/>
                    <a:gd name="T84" fmla="*/ 20 w 24"/>
                    <a:gd name="T85" fmla="*/ 2 h 17"/>
                    <a:gd name="T86" fmla="*/ 20 w 24"/>
                    <a:gd name="T87" fmla="*/ 2 h 17"/>
                    <a:gd name="T88" fmla="*/ 23 w 24"/>
                    <a:gd name="T89" fmla="*/ 4 h 17"/>
                    <a:gd name="T90" fmla="*/ 24 w 24"/>
                    <a:gd name="T91" fmla="*/ 7 h 17"/>
                    <a:gd name="T92" fmla="*/ 23 w 24"/>
                    <a:gd name="T93" fmla="*/ 9 h 17"/>
                    <a:gd name="T94" fmla="*/ 19 w 24"/>
                    <a:gd name="T95" fmla="*/ 11 h 17"/>
                    <a:gd name="T96" fmla="*/ 19 w 24"/>
                    <a:gd name="T97" fmla="*/ 1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4" h="17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4" y="0"/>
                      </a:lnTo>
                      <a:lnTo>
                        <a:pt x="8" y="0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1" y="11"/>
                      </a:lnTo>
                      <a:lnTo>
                        <a:pt x="3" y="14"/>
                      </a:lnTo>
                      <a:lnTo>
                        <a:pt x="6" y="16"/>
                      </a:lnTo>
                      <a:lnTo>
                        <a:pt x="9" y="16"/>
                      </a:lnTo>
                      <a:lnTo>
                        <a:pt x="13" y="17"/>
                      </a:lnTo>
                      <a:lnTo>
                        <a:pt x="16" y="16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3" y="13"/>
                      </a:lnTo>
                      <a:lnTo>
                        <a:pt x="24" y="10"/>
                      </a:lnTo>
                      <a:lnTo>
                        <a:pt x="24" y="8"/>
                      </a:lnTo>
                      <a:lnTo>
                        <a:pt x="24" y="8"/>
                      </a:lnTo>
                      <a:lnTo>
                        <a:pt x="24" y="6"/>
                      </a:lnTo>
                      <a:lnTo>
                        <a:pt x="23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9" y="11"/>
                      </a:moveTo>
                      <a:lnTo>
                        <a:pt x="19" y="11"/>
                      </a:lnTo>
                      <a:lnTo>
                        <a:pt x="16" y="14"/>
                      </a:lnTo>
                      <a:lnTo>
                        <a:pt x="11" y="14"/>
                      </a:lnTo>
                      <a:lnTo>
                        <a:pt x="7" y="14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1" y="9"/>
                      </a:lnTo>
                      <a:lnTo>
                        <a:pt x="0" y="6"/>
                      </a:lnTo>
                      <a:lnTo>
                        <a:pt x="1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8" y="1"/>
                      </a:lnTo>
                      <a:lnTo>
                        <a:pt x="12" y="0"/>
                      </a:lnTo>
                      <a:lnTo>
                        <a:pt x="16" y="1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3" y="4"/>
                      </a:lnTo>
                      <a:lnTo>
                        <a:pt x="24" y="7"/>
                      </a:lnTo>
                      <a:lnTo>
                        <a:pt x="23" y="9"/>
                      </a:lnTo>
                      <a:lnTo>
                        <a:pt x="19" y="11"/>
                      </a:lnTo>
                      <a:lnTo>
                        <a:pt x="19" y="11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52" name="Freeform 163">
                  <a:extLst>
                    <a:ext uri="{FF2B5EF4-FFF2-40B4-BE49-F238E27FC236}">
                      <a16:creationId xmlns:a16="http://schemas.microsoft.com/office/drawing/2014/main" id="{1A48F785-0DCA-C3CD-E3BA-A4DA2416811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3" y="1962"/>
                  <a:ext cx="8" cy="4"/>
                </a:xfrm>
                <a:custGeom>
                  <a:avLst/>
                  <a:gdLst>
                    <a:gd name="T0" fmla="*/ 20 w 24"/>
                    <a:gd name="T1" fmla="*/ 1 h 13"/>
                    <a:gd name="T2" fmla="*/ 20 w 24"/>
                    <a:gd name="T3" fmla="*/ 1 h 13"/>
                    <a:gd name="T4" fmla="*/ 16 w 24"/>
                    <a:gd name="T5" fmla="*/ 0 h 13"/>
                    <a:gd name="T6" fmla="*/ 12 w 24"/>
                    <a:gd name="T7" fmla="*/ 0 h 13"/>
                    <a:gd name="T8" fmla="*/ 8 w 24"/>
                    <a:gd name="T9" fmla="*/ 0 h 13"/>
                    <a:gd name="T10" fmla="*/ 4 w 24"/>
                    <a:gd name="T11" fmla="*/ 1 h 13"/>
                    <a:gd name="T12" fmla="*/ 4 w 24"/>
                    <a:gd name="T13" fmla="*/ 1 h 13"/>
                    <a:gd name="T14" fmla="*/ 1 w 24"/>
                    <a:gd name="T15" fmla="*/ 3 h 13"/>
                    <a:gd name="T16" fmla="*/ 0 w 24"/>
                    <a:gd name="T17" fmla="*/ 6 h 13"/>
                    <a:gd name="T18" fmla="*/ 1 w 24"/>
                    <a:gd name="T19" fmla="*/ 8 h 13"/>
                    <a:gd name="T20" fmla="*/ 4 w 24"/>
                    <a:gd name="T21" fmla="*/ 11 h 13"/>
                    <a:gd name="T22" fmla="*/ 4 w 24"/>
                    <a:gd name="T23" fmla="*/ 11 h 13"/>
                    <a:gd name="T24" fmla="*/ 7 w 24"/>
                    <a:gd name="T25" fmla="*/ 12 h 13"/>
                    <a:gd name="T26" fmla="*/ 11 w 24"/>
                    <a:gd name="T27" fmla="*/ 13 h 13"/>
                    <a:gd name="T28" fmla="*/ 16 w 24"/>
                    <a:gd name="T29" fmla="*/ 12 h 13"/>
                    <a:gd name="T30" fmla="*/ 19 w 24"/>
                    <a:gd name="T31" fmla="*/ 11 h 13"/>
                    <a:gd name="T32" fmla="*/ 19 w 24"/>
                    <a:gd name="T33" fmla="*/ 11 h 13"/>
                    <a:gd name="T34" fmla="*/ 23 w 24"/>
                    <a:gd name="T35" fmla="*/ 9 h 13"/>
                    <a:gd name="T36" fmla="*/ 24 w 24"/>
                    <a:gd name="T37" fmla="*/ 6 h 13"/>
                    <a:gd name="T38" fmla="*/ 23 w 24"/>
                    <a:gd name="T39" fmla="*/ 4 h 13"/>
                    <a:gd name="T40" fmla="*/ 20 w 24"/>
                    <a:gd name="T41" fmla="*/ 1 h 13"/>
                    <a:gd name="T42" fmla="*/ 20 w 24"/>
                    <a:gd name="T43" fmla="*/ 1 h 13"/>
                    <a:gd name="T44" fmla="*/ 15 w 24"/>
                    <a:gd name="T45" fmla="*/ 8 h 13"/>
                    <a:gd name="T46" fmla="*/ 15 w 24"/>
                    <a:gd name="T47" fmla="*/ 8 h 13"/>
                    <a:gd name="T48" fmla="*/ 12 w 24"/>
                    <a:gd name="T49" fmla="*/ 9 h 13"/>
                    <a:gd name="T50" fmla="*/ 8 w 24"/>
                    <a:gd name="T51" fmla="*/ 8 h 13"/>
                    <a:gd name="T52" fmla="*/ 8 w 24"/>
                    <a:gd name="T53" fmla="*/ 8 h 13"/>
                    <a:gd name="T54" fmla="*/ 7 w 24"/>
                    <a:gd name="T55" fmla="*/ 7 h 13"/>
                    <a:gd name="T56" fmla="*/ 6 w 24"/>
                    <a:gd name="T57" fmla="*/ 6 h 13"/>
                    <a:gd name="T58" fmla="*/ 7 w 24"/>
                    <a:gd name="T59" fmla="*/ 5 h 13"/>
                    <a:gd name="T60" fmla="*/ 8 w 24"/>
                    <a:gd name="T61" fmla="*/ 4 h 13"/>
                    <a:gd name="T62" fmla="*/ 8 w 24"/>
                    <a:gd name="T63" fmla="*/ 4 h 13"/>
                    <a:gd name="T64" fmla="*/ 12 w 24"/>
                    <a:gd name="T65" fmla="*/ 3 h 13"/>
                    <a:gd name="T66" fmla="*/ 16 w 24"/>
                    <a:gd name="T67" fmla="*/ 4 h 13"/>
                    <a:gd name="T68" fmla="*/ 16 w 24"/>
                    <a:gd name="T69" fmla="*/ 4 h 13"/>
                    <a:gd name="T70" fmla="*/ 17 w 24"/>
                    <a:gd name="T71" fmla="*/ 5 h 13"/>
                    <a:gd name="T72" fmla="*/ 17 w 24"/>
                    <a:gd name="T73" fmla="*/ 6 h 13"/>
                    <a:gd name="T74" fmla="*/ 17 w 24"/>
                    <a:gd name="T75" fmla="*/ 7 h 13"/>
                    <a:gd name="T76" fmla="*/ 15 w 24"/>
                    <a:gd name="T77" fmla="*/ 8 h 13"/>
                    <a:gd name="T78" fmla="*/ 15 w 24"/>
                    <a:gd name="T79" fmla="*/ 8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4" h="13">
                      <a:moveTo>
                        <a:pt x="20" y="1"/>
                      </a:moveTo>
                      <a:lnTo>
                        <a:pt x="20" y="1"/>
                      </a:lnTo>
                      <a:lnTo>
                        <a:pt x="16" y="0"/>
                      </a:lnTo>
                      <a:lnTo>
                        <a:pt x="12" y="0"/>
                      </a:lnTo>
                      <a:lnTo>
                        <a:pt x="8" y="0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1" y="3"/>
                      </a:lnTo>
                      <a:lnTo>
                        <a:pt x="0" y="6"/>
                      </a:lnTo>
                      <a:lnTo>
                        <a:pt x="1" y="8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7" y="12"/>
                      </a:lnTo>
                      <a:lnTo>
                        <a:pt x="11" y="13"/>
                      </a:lnTo>
                      <a:lnTo>
                        <a:pt x="16" y="12"/>
                      </a:lnTo>
                      <a:lnTo>
                        <a:pt x="19" y="11"/>
                      </a:lnTo>
                      <a:lnTo>
                        <a:pt x="19" y="11"/>
                      </a:lnTo>
                      <a:lnTo>
                        <a:pt x="23" y="9"/>
                      </a:lnTo>
                      <a:lnTo>
                        <a:pt x="24" y="6"/>
                      </a:lnTo>
                      <a:lnTo>
                        <a:pt x="23" y="4"/>
                      </a:lnTo>
                      <a:lnTo>
                        <a:pt x="20" y="1"/>
                      </a:lnTo>
                      <a:lnTo>
                        <a:pt x="20" y="1"/>
                      </a:lnTo>
                      <a:close/>
                      <a:moveTo>
                        <a:pt x="15" y="8"/>
                      </a:moveTo>
                      <a:lnTo>
                        <a:pt x="15" y="8"/>
                      </a:lnTo>
                      <a:lnTo>
                        <a:pt x="12" y="9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7" y="7"/>
                      </a:lnTo>
                      <a:lnTo>
                        <a:pt x="6" y="6"/>
                      </a:lnTo>
                      <a:lnTo>
                        <a:pt x="7" y="5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12" y="3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7" y="5"/>
                      </a:lnTo>
                      <a:lnTo>
                        <a:pt x="17" y="6"/>
                      </a:lnTo>
                      <a:lnTo>
                        <a:pt x="17" y="7"/>
                      </a:lnTo>
                      <a:lnTo>
                        <a:pt x="15" y="8"/>
                      </a:lnTo>
                      <a:lnTo>
                        <a:pt x="15" y="8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53" name="Freeform 164">
                  <a:extLst>
                    <a:ext uri="{FF2B5EF4-FFF2-40B4-BE49-F238E27FC236}">
                      <a16:creationId xmlns:a16="http://schemas.microsoft.com/office/drawing/2014/main" id="{622EC749-3F64-A47D-3990-C6DA5C18DF4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3" y="1962"/>
                  <a:ext cx="8" cy="5"/>
                </a:xfrm>
                <a:custGeom>
                  <a:avLst/>
                  <a:gdLst>
                    <a:gd name="T0" fmla="*/ 20 w 24"/>
                    <a:gd name="T1" fmla="*/ 1 h 15"/>
                    <a:gd name="T2" fmla="*/ 20 w 24"/>
                    <a:gd name="T3" fmla="*/ 1 h 15"/>
                    <a:gd name="T4" fmla="*/ 14 w 24"/>
                    <a:gd name="T5" fmla="*/ 0 h 15"/>
                    <a:gd name="T6" fmla="*/ 8 w 24"/>
                    <a:gd name="T7" fmla="*/ 0 h 15"/>
                    <a:gd name="T8" fmla="*/ 3 w 24"/>
                    <a:gd name="T9" fmla="*/ 2 h 15"/>
                    <a:gd name="T10" fmla="*/ 1 w 24"/>
                    <a:gd name="T11" fmla="*/ 3 h 15"/>
                    <a:gd name="T12" fmla="*/ 0 w 24"/>
                    <a:gd name="T13" fmla="*/ 5 h 15"/>
                    <a:gd name="T14" fmla="*/ 0 w 24"/>
                    <a:gd name="T15" fmla="*/ 5 h 15"/>
                    <a:gd name="T16" fmla="*/ 0 w 24"/>
                    <a:gd name="T17" fmla="*/ 8 h 15"/>
                    <a:gd name="T18" fmla="*/ 1 w 24"/>
                    <a:gd name="T19" fmla="*/ 11 h 15"/>
                    <a:gd name="T20" fmla="*/ 3 w 24"/>
                    <a:gd name="T21" fmla="*/ 13 h 15"/>
                    <a:gd name="T22" fmla="*/ 6 w 24"/>
                    <a:gd name="T23" fmla="*/ 14 h 15"/>
                    <a:gd name="T24" fmla="*/ 9 w 24"/>
                    <a:gd name="T25" fmla="*/ 15 h 15"/>
                    <a:gd name="T26" fmla="*/ 13 w 24"/>
                    <a:gd name="T27" fmla="*/ 15 h 15"/>
                    <a:gd name="T28" fmla="*/ 16 w 24"/>
                    <a:gd name="T29" fmla="*/ 14 h 15"/>
                    <a:gd name="T30" fmla="*/ 20 w 24"/>
                    <a:gd name="T31" fmla="*/ 13 h 15"/>
                    <a:gd name="T32" fmla="*/ 20 w 24"/>
                    <a:gd name="T33" fmla="*/ 13 h 15"/>
                    <a:gd name="T34" fmla="*/ 20 w 24"/>
                    <a:gd name="T35" fmla="*/ 13 h 15"/>
                    <a:gd name="T36" fmla="*/ 20 w 24"/>
                    <a:gd name="T37" fmla="*/ 13 h 15"/>
                    <a:gd name="T38" fmla="*/ 23 w 24"/>
                    <a:gd name="T39" fmla="*/ 11 h 15"/>
                    <a:gd name="T40" fmla="*/ 24 w 24"/>
                    <a:gd name="T41" fmla="*/ 10 h 15"/>
                    <a:gd name="T42" fmla="*/ 24 w 24"/>
                    <a:gd name="T43" fmla="*/ 7 h 15"/>
                    <a:gd name="T44" fmla="*/ 24 w 24"/>
                    <a:gd name="T45" fmla="*/ 7 h 15"/>
                    <a:gd name="T46" fmla="*/ 24 w 24"/>
                    <a:gd name="T47" fmla="*/ 5 h 15"/>
                    <a:gd name="T48" fmla="*/ 23 w 24"/>
                    <a:gd name="T49" fmla="*/ 3 h 15"/>
                    <a:gd name="T50" fmla="*/ 20 w 24"/>
                    <a:gd name="T51" fmla="*/ 1 h 15"/>
                    <a:gd name="T52" fmla="*/ 20 w 24"/>
                    <a:gd name="T53" fmla="*/ 1 h 15"/>
                    <a:gd name="T54" fmla="*/ 19 w 24"/>
                    <a:gd name="T55" fmla="*/ 11 h 15"/>
                    <a:gd name="T56" fmla="*/ 19 w 24"/>
                    <a:gd name="T57" fmla="*/ 11 h 15"/>
                    <a:gd name="T58" fmla="*/ 16 w 24"/>
                    <a:gd name="T59" fmla="*/ 12 h 15"/>
                    <a:gd name="T60" fmla="*/ 11 w 24"/>
                    <a:gd name="T61" fmla="*/ 13 h 15"/>
                    <a:gd name="T62" fmla="*/ 7 w 24"/>
                    <a:gd name="T63" fmla="*/ 12 h 15"/>
                    <a:gd name="T64" fmla="*/ 4 w 24"/>
                    <a:gd name="T65" fmla="*/ 11 h 15"/>
                    <a:gd name="T66" fmla="*/ 4 w 24"/>
                    <a:gd name="T67" fmla="*/ 11 h 15"/>
                    <a:gd name="T68" fmla="*/ 1 w 24"/>
                    <a:gd name="T69" fmla="*/ 8 h 15"/>
                    <a:gd name="T70" fmla="*/ 0 w 24"/>
                    <a:gd name="T71" fmla="*/ 6 h 15"/>
                    <a:gd name="T72" fmla="*/ 1 w 24"/>
                    <a:gd name="T73" fmla="*/ 3 h 15"/>
                    <a:gd name="T74" fmla="*/ 4 w 24"/>
                    <a:gd name="T75" fmla="*/ 1 h 15"/>
                    <a:gd name="T76" fmla="*/ 4 w 24"/>
                    <a:gd name="T77" fmla="*/ 1 h 15"/>
                    <a:gd name="T78" fmla="*/ 8 w 24"/>
                    <a:gd name="T79" fmla="*/ 0 h 15"/>
                    <a:gd name="T80" fmla="*/ 12 w 24"/>
                    <a:gd name="T81" fmla="*/ 0 h 15"/>
                    <a:gd name="T82" fmla="*/ 16 w 24"/>
                    <a:gd name="T83" fmla="*/ 0 h 15"/>
                    <a:gd name="T84" fmla="*/ 20 w 24"/>
                    <a:gd name="T85" fmla="*/ 1 h 15"/>
                    <a:gd name="T86" fmla="*/ 20 w 24"/>
                    <a:gd name="T87" fmla="*/ 1 h 15"/>
                    <a:gd name="T88" fmla="*/ 23 w 24"/>
                    <a:gd name="T89" fmla="*/ 4 h 15"/>
                    <a:gd name="T90" fmla="*/ 24 w 24"/>
                    <a:gd name="T91" fmla="*/ 6 h 15"/>
                    <a:gd name="T92" fmla="*/ 23 w 24"/>
                    <a:gd name="T93" fmla="*/ 9 h 15"/>
                    <a:gd name="T94" fmla="*/ 19 w 24"/>
                    <a:gd name="T95" fmla="*/ 11 h 15"/>
                    <a:gd name="T96" fmla="*/ 19 w 24"/>
                    <a:gd name="T97" fmla="*/ 1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4" h="15">
                      <a:moveTo>
                        <a:pt x="20" y="1"/>
                      </a:moveTo>
                      <a:lnTo>
                        <a:pt x="20" y="1"/>
                      </a:lnTo>
                      <a:lnTo>
                        <a:pt x="14" y="0"/>
                      </a:lnTo>
                      <a:lnTo>
                        <a:pt x="8" y="0"/>
                      </a:lnTo>
                      <a:lnTo>
                        <a:pt x="3" y="2"/>
                      </a:lnTo>
                      <a:lnTo>
                        <a:pt x="1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8"/>
                      </a:lnTo>
                      <a:lnTo>
                        <a:pt x="1" y="11"/>
                      </a:lnTo>
                      <a:lnTo>
                        <a:pt x="3" y="13"/>
                      </a:lnTo>
                      <a:lnTo>
                        <a:pt x="6" y="14"/>
                      </a:lnTo>
                      <a:lnTo>
                        <a:pt x="9" y="15"/>
                      </a:lnTo>
                      <a:lnTo>
                        <a:pt x="13" y="15"/>
                      </a:lnTo>
                      <a:lnTo>
                        <a:pt x="16" y="14"/>
                      </a:lnTo>
                      <a:lnTo>
                        <a:pt x="20" y="13"/>
                      </a:lnTo>
                      <a:lnTo>
                        <a:pt x="20" y="13"/>
                      </a:lnTo>
                      <a:lnTo>
                        <a:pt x="20" y="13"/>
                      </a:lnTo>
                      <a:lnTo>
                        <a:pt x="20" y="13"/>
                      </a:lnTo>
                      <a:lnTo>
                        <a:pt x="23" y="11"/>
                      </a:lnTo>
                      <a:lnTo>
                        <a:pt x="24" y="10"/>
                      </a:lnTo>
                      <a:lnTo>
                        <a:pt x="24" y="7"/>
                      </a:lnTo>
                      <a:lnTo>
                        <a:pt x="24" y="7"/>
                      </a:lnTo>
                      <a:lnTo>
                        <a:pt x="24" y="5"/>
                      </a:lnTo>
                      <a:lnTo>
                        <a:pt x="23" y="3"/>
                      </a:lnTo>
                      <a:lnTo>
                        <a:pt x="20" y="1"/>
                      </a:lnTo>
                      <a:lnTo>
                        <a:pt x="20" y="1"/>
                      </a:lnTo>
                      <a:close/>
                      <a:moveTo>
                        <a:pt x="19" y="11"/>
                      </a:moveTo>
                      <a:lnTo>
                        <a:pt x="19" y="11"/>
                      </a:lnTo>
                      <a:lnTo>
                        <a:pt x="16" y="12"/>
                      </a:lnTo>
                      <a:lnTo>
                        <a:pt x="11" y="13"/>
                      </a:lnTo>
                      <a:lnTo>
                        <a:pt x="7" y="12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1" y="8"/>
                      </a:lnTo>
                      <a:lnTo>
                        <a:pt x="0" y="6"/>
                      </a:lnTo>
                      <a:lnTo>
                        <a:pt x="1" y="3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6" y="0"/>
                      </a:lnTo>
                      <a:lnTo>
                        <a:pt x="20" y="1"/>
                      </a:lnTo>
                      <a:lnTo>
                        <a:pt x="20" y="1"/>
                      </a:lnTo>
                      <a:lnTo>
                        <a:pt x="23" y="4"/>
                      </a:lnTo>
                      <a:lnTo>
                        <a:pt x="24" y="6"/>
                      </a:lnTo>
                      <a:lnTo>
                        <a:pt x="23" y="9"/>
                      </a:lnTo>
                      <a:lnTo>
                        <a:pt x="19" y="11"/>
                      </a:lnTo>
                      <a:lnTo>
                        <a:pt x="19" y="11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54" name="Freeform 165">
                  <a:extLst>
                    <a:ext uri="{FF2B5EF4-FFF2-40B4-BE49-F238E27FC236}">
                      <a16:creationId xmlns:a16="http://schemas.microsoft.com/office/drawing/2014/main" id="{AABA157F-35A8-0437-F1F7-D32BEA23248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3" y="1960"/>
                  <a:ext cx="8" cy="4"/>
                </a:xfrm>
                <a:custGeom>
                  <a:avLst/>
                  <a:gdLst>
                    <a:gd name="T0" fmla="*/ 20 w 24"/>
                    <a:gd name="T1" fmla="*/ 2 h 13"/>
                    <a:gd name="T2" fmla="*/ 20 w 24"/>
                    <a:gd name="T3" fmla="*/ 2 h 13"/>
                    <a:gd name="T4" fmla="*/ 16 w 24"/>
                    <a:gd name="T5" fmla="*/ 0 h 13"/>
                    <a:gd name="T6" fmla="*/ 12 w 24"/>
                    <a:gd name="T7" fmla="*/ 0 h 13"/>
                    <a:gd name="T8" fmla="*/ 8 w 24"/>
                    <a:gd name="T9" fmla="*/ 0 h 13"/>
                    <a:gd name="T10" fmla="*/ 4 w 24"/>
                    <a:gd name="T11" fmla="*/ 2 h 13"/>
                    <a:gd name="T12" fmla="*/ 4 w 24"/>
                    <a:gd name="T13" fmla="*/ 2 h 13"/>
                    <a:gd name="T14" fmla="*/ 1 w 24"/>
                    <a:gd name="T15" fmla="*/ 4 h 13"/>
                    <a:gd name="T16" fmla="*/ 0 w 24"/>
                    <a:gd name="T17" fmla="*/ 6 h 13"/>
                    <a:gd name="T18" fmla="*/ 1 w 24"/>
                    <a:gd name="T19" fmla="*/ 9 h 13"/>
                    <a:gd name="T20" fmla="*/ 4 w 24"/>
                    <a:gd name="T21" fmla="*/ 11 h 13"/>
                    <a:gd name="T22" fmla="*/ 4 w 24"/>
                    <a:gd name="T23" fmla="*/ 11 h 13"/>
                    <a:gd name="T24" fmla="*/ 7 w 24"/>
                    <a:gd name="T25" fmla="*/ 12 h 13"/>
                    <a:gd name="T26" fmla="*/ 11 w 24"/>
                    <a:gd name="T27" fmla="*/ 13 h 13"/>
                    <a:gd name="T28" fmla="*/ 16 w 24"/>
                    <a:gd name="T29" fmla="*/ 12 h 13"/>
                    <a:gd name="T30" fmla="*/ 19 w 24"/>
                    <a:gd name="T31" fmla="*/ 11 h 13"/>
                    <a:gd name="T32" fmla="*/ 19 w 24"/>
                    <a:gd name="T33" fmla="*/ 11 h 13"/>
                    <a:gd name="T34" fmla="*/ 23 w 24"/>
                    <a:gd name="T35" fmla="*/ 9 h 13"/>
                    <a:gd name="T36" fmla="*/ 24 w 24"/>
                    <a:gd name="T37" fmla="*/ 7 h 13"/>
                    <a:gd name="T38" fmla="*/ 23 w 24"/>
                    <a:gd name="T39" fmla="*/ 4 h 13"/>
                    <a:gd name="T40" fmla="*/ 20 w 24"/>
                    <a:gd name="T41" fmla="*/ 2 h 13"/>
                    <a:gd name="T42" fmla="*/ 20 w 24"/>
                    <a:gd name="T43" fmla="*/ 2 h 13"/>
                    <a:gd name="T44" fmla="*/ 15 w 24"/>
                    <a:gd name="T45" fmla="*/ 9 h 13"/>
                    <a:gd name="T46" fmla="*/ 15 w 24"/>
                    <a:gd name="T47" fmla="*/ 9 h 13"/>
                    <a:gd name="T48" fmla="*/ 12 w 24"/>
                    <a:gd name="T49" fmla="*/ 10 h 13"/>
                    <a:gd name="T50" fmla="*/ 8 w 24"/>
                    <a:gd name="T51" fmla="*/ 9 h 13"/>
                    <a:gd name="T52" fmla="*/ 8 w 24"/>
                    <a:gd name="T53" fmla="*/ 9 h 13"/>
                    <a:gd name="T54" fmla="*/ 7 w 24"/>
                    <a:gd name="T55" fmla="*/ 8 h 13"/>
                    <a:gd name="T56" fmla="*/ 6 w 24"/>
                    <a:gd name="T57" fmla="*/ 6 h 13"/>
                    <a:gd name="T58" fmla="*/ 7 w 24"/>
                    <a:gd name="T59" fmla="*/ 5 h 13"/>
                    <a:gd name="T60" fmla="*/ 8 w 24"/>
                    <a:gd name="T61" fmla="*/ 4 h 13"/>
                    <a:gd name="T62" fmla="*/ 8 w 24"/>
                    <a:gd name="T63" fmla="*/ 4 h 13"/>
                    <a:gd name="T64" fmla="*/ 12 w 24"/>
                    <a:gd name="T65" fmla="*/ 3 h 13"/>
                    <a:gd name="T66" fmla="*/ 16 w 24"/>
                    <a:gd name="T67" fmla="*/ 4 h 13"/>
                    <a:gd name="T68" fmla="*/ 16 w 24"/>
                    <a:gd name="T69" fmla="*/ 4 h 13"/>
                    <a:gd name="T70" fmla="*/ 17 w 24"/>
                    <a:gd name="T71" fmla="*/ 5 h 13"/>
                    <a:gd name="T72" fmla="*/ 17 w 24"/>
                    <a:gd name="T73" fmla="*/ 6 h 13"/>
                    <a:gd name="T74" fmla="*/ 17 w 24"/>
                    <a:gd name="T75" fmla="*/ 8 h 13"/>
                    <a:gd name="T76" fmla="*/ 15 w 24"/>
                    <a:gd name="T77" fmla="*/ 9 h 13"/>
                    <a:gd name="T78" fmla="*/ 15 w 24"/>
                    <a:gd name="T79" fmla="*/ 9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4" h="13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6" y="0"/>
                      </a:lnTo>
                      <a:lnTo>
                        <a:pt x="12" y="0"/>
                      </a:lnTo>
                      <a:lnTo>
                        <a:pt x="8" y="0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1" y="9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7" y="12"/>
                      </a:lnTo>
                      <a:lnTo>
                        <a:pt x="11" y="13"/>
                      </a:lnTo>
                      <a:lnTo>
                        <a:pt x="16" y="12"/>
                      </a:lnTo>
                      <a:lnTo>
                        <a:pt x="19" y="11"/>
                      </a:lnTo>
                      <a:lnTo>
                        <a:pt x="19" y="11"/>
                      </a:lnTo>
                      <a:lnTo>
                        <a:pt x="23" y="9"/>
                      </a:lnTo>
                      <a:lnTo>
                        <a:pt x="24" y="7"/>
                      </a:lnTo>
                      <a:lnTo>
                        <a:pt x="23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5" y="9"/>
                      </a:moveTo>
                      <a:lnTo>
                        <a:pt x="15" y="9"/>
                      </a:lnTo>
                      <a:lnTo>
                        <a:pt x="12" y="10"/>
                      </a:lnTo>
                      <a:lnTo>
                        <a:pt x="8" y="9"/>
                      </a:lnTo>
                      <a:lnTo>
                        <a:pt x="8" y="9"/>
                      </a:lnTo>
                      <a:lnTo>
                        <a:pt x="7" y="8"/>
                      </a:lnTo>
                      <a:lnTo>
                        <a:pt x="6" y="6"/>
                      </a:lnTo>
                      <a:lnTo>
                        <a:pt x="7" y="5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12" y="3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7" y="5"/>
                      </a:lnTo>
                      <a:lnTo>
                        <a:pt x="17" y="6"/>
                      </a:lnTo>
                      <a:lnTo>
                        <a:pt x="17" y="8"/>
                      </a:lnTo>
                      <a:lnTo>
                        <a:pt x="15" y="9"/>
                      </a:lnTo>
                      <a:lnTo>
                        <a:pt x="15" y="9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55" name="Freeform 166">
                  <a:extLst>
                    <a:ext uri="{FF2B5EF4-FFF2-40B4-BE49-F238E27FC236}">
                      <a16:creationId xmlns:a16="http://schemas.microsoft.com/office/drawing/2014/main" id="{E8D33A51-B9F7-C5B1-7165-CBF5A25C244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3" y="1960"/>
                  <a:ext cx="8" cy="5"/>
                </a:xfrm>
                <a:custGeom>
                  <a:avLst/>
                  <a:gdLst>
                    <a:gd name="T0" fmla="*/ 20 w 24"/>
                    <a:gd name="T1" fmla="*/ 2 h 15"/>
                    <a:gd name="T2" fmla="*/ 20 w 24"/>
                    <a:gd name="T3" fmla="*/ 2 h 15"/>
                    <a:gd name="T4" fmla="*/ 14 w 24"/>
                    <a:gd name="T5" fmla="*/ 0 h 15"/>
                    <a:gd name="T6" fmla="*/ 8 w 24"/>
                    <a:gd name="T7" fmla="*/ 0 h 15"/>
                    <a:gd name="T8" fmla="*/ 3 w 24"/>
                    <a:gd name="T9" fmla="*/ 2 h 15"/>
                    <a:gd name="T10" fmla="*/ 1 w 24"/>
                    <a:gd name="T11" fmla="*/ 4 h 15"/>
                    <a:gd name="T12" fmla="*/ 0 w 24"/>
                    <a:gd name="T13" fmla="*/ 6 h 15"/>
                    <a:gd name="T14" fmla="*/ 0 w 24"/>
                    <a:gd name="T15" fmla="*/ 6 h 15"/>
                    <a:gd name="T16" fmla="*/ 0 w 24"/>
                    <a:gd name="T17" fmla="*/ 9 h 15"/>
                    <a:gd name="T18" fmla="*/ 1 w 24"/>
                    <a:gd name="T19" fmla="*/ 11 h 15"/>
                    <a:gd name="T20" fmla="*/ 3 w 24"/>
                    <a:gd name="T21" fmla="*/ 13 h 15"/>
                    <a:gd name="T22" fmla="*/ 6 w 24"/>
                    <a:gd name="T23" fmla="*/ 15 h 15"/>
                    <a:gd name="T24" fmla="*/ 9 w 24"/>
                    <a:gd name="T25" fmla="*/ 15 h 15"/>
                    <a:gd name="T26" fmla="*/ 13 w 24"/>
                    <a:gd name="T27" fmla="*/ 15 h 15"/>
                    <a:gd name="T28" fmla="*/ 16 w 24"/>
                    <a:gd name="T29" fmla="*/ 15 h 15"/>
                    <a:gd name="T30" fmla="*/ 20 w 24"/>
                    <a:gd name="T31" fmla="*/ 14 h 15"/>
                    <a:gd name="T32" fmla="*/ 20 w 24"/>
                    <a:gd name="T33" fmla="*/ 14 h 15"/>
                    <a:gd name="T34" fmla="*/ 20 w 24"/>
                    <a:gd name="T35" fmla="*/ 14 h 15"/>
                    <a:gd name="T36" fmla="*/ 20 w 24"/>
                    <a:gd name="T37" fmla="*/ 14 h 15"/>
                    <a:gd name="T38" fmla="*/ 23 w 24"/>
                    <a:gd name="T39" fmla="*/ 12 h 15"/>
                    <a:gd name="T40" fmla="*/ 24 w 24"/>
                    <a:gd name="T41" fmla="*/ 10 h 15"/>
                    <a:gd name="T42" fmla="*/ 24 w 24"/>
                    <a:gd name="T43" fmla="*/ 8 h 15"/>
                    <a:gd name="T44" fmla="*/ 24 w 24"/>
                    <a:gd name="T45" fmla="*/ 8 h 15"/>
                    <a:gd name="T46" fmla="*/ 24 w 24"/>
                    <a:gd name="T47" fmla="*/ 5 h 15"/>
                    <a:gd name="T48" fmla="*/ 23 w 24"/>
                    <a:gd name="T49" fmla="*/ 4 h 15"/>
                    <a:gd name="T50" fmla="*/ 20 w 24"/>
                    <a:gd name="T51" fmla="*/ 2 h 15"/>
                    <a:gd name="T52" fmla="*/ 20 w 24"/>
                    <a:gd name="T53" fmla="*/ 2 h 15"/>
                    <a:gd name="T54" fmla="*/ 19 w 24"/>
                    <a:gd name="T55" fmla="*/ 11 h 15"/>
                    <a:gd name="T56" fmla="*/ 19 w 24"/>
                    <a:gd name="T57" fmla="*/ 11 h 15"/>
                    <a:gd name="T58" fmla="*/ 16 w 24"/>
                    <a:gd name="T59" fmla="*/ 12 h 15"/>
                    <a:gd name="T60" fmla="*/ 11 w 24"/>
                    <a:gd name="T61" fmla="*/ 13 h 15"/>
                    <a:gd name="T62" fmla="*/ 7 w 24"/>
                    <a:gd name="T63" fmla="*/ 12 h 15"/>
                    <a:gd name="T64" fmla="*/ 4 w 24"/>
                    <a:gd name="T65" fmla="*/ 11 h 15"/>
                    <a:gd name="T66" fmla="*/ 4 w 24"/>
                    <a:gd name="T67" fmla="*/ 11 h 15"/>
                    <a:gd name="T68" fmla="*/ 1 w 24"/>
                    <a:gd name="T69" fmla="*/ 9 h 15"/>
                    <a:gd name="T70" fmla="*/ 0 w 24"/>
                    <a:gd name="T71" fmla="*/ 6 h 15"/>
                    <a:gd name="T72" fmla="*/ 1 w 24"/>
                    <a:gd name="T73" fmla="*/ 4 h 15"/>
                    <a:gd name="T74" fmla="*/ 4 w 24"/>
                    <a:gd name="T75" fmla="*/ 2 h 15"/>
                    <a:gd name="T76" fmla="*/ 4 w 24"/>
                    <a:gd name="T77" fmla="*/ 2 h 15"/>
                    <a:gd name="T78" fmla="*/ 8 w 24"/>
                    <a:gd name="T79" fmla="*/ 0 h 15"/>
                    <a:gd name="T80" fmla="*/ 12 w 24"/>
                    <a:gd name="T81" fmla="*/ 0 h 15"/>
                    <a:gd name="T82" fmla="*/ 16 w 24"/>
                    <a:gd name="T83" fmla="*/ 0 h 15"/>
                    <a:gd name="T84" fmla="*/ 20 w 24"/>
                    <a:gd name="T85" fmla="*/ 2 h 15"/>
                    <a:gd name="T86" fmla="*/ 20 w 24"/>
                    <a:gd name="T87" fmla="*/ 2 h 15"/>
                    <a:gd name="T88" fmla="*/ 23 w 24"/>
                    <a:gd name="T89" fmla="*/ 4 h 15"/>
                    <a:gd name="T90" fmla="*/ 24 w 24"/>
                    <a:gd name="T91" fmla="*/ 7 h 15"/>
                    <a:gd name="T92" fmla="*/ 23 w 24"/>
                    <a:gd name="T93" fmla="*/ 9 h 15"/>
                    <a:gd name="T94" fmla="*/ 19 w 24"/>
                    <a:gd name="T95" fmla="*/ 11 h 15"/>
                    <a:gd name="T96" fmla="*/ 19 w 24"/>
                    <a:gd name="T97" fmla="*/ 1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4" h="15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4" y="0"/>
                      </a:lnTo>
                      <a:lnTo>
                        <a:pt x="8" y="0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1" y="11"/>
                      </a:lnTo>
                      <a:lnTo>
                        <a:pt x="3" y="13"/>
                      </a:lnTo>
                      <a:lnTo>
                        <a:pt x="6" y="15"/>
                      </a:lnTo>
                      <a:lnTo>
                        <a:pt x="9" y="15"/>
                      </a:lnTo>
                      <a:lnTo>
                        <a:pt x="13" y="15"/>
                      </a:lnTo>
                      <a:lnTo>
                        <a:pt x="16" y="15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3" y="12"/>
                      </a:lnTo>
                      <a:lnTo>
                        <a:pt x="24" y="10"/>
                      </a:lnTo>
                      <a:lnTo>
                        <a:pt x="24" y="8"/>
                      </a:lnTo>
                      <a:lnTo>
                        <a:pt x="24" y="8"/>
                      </a:lnTo>
                      <a:lnTo>
                        <a:pt x="24" y="5"/>
                      </a:lnTo>
                      <a:lnTo>
                        <a:pt x="23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9" y="11"/>
                      </a:moveTo>
                      <a:lnTo>
                        <a:pt x="19" y="11"/>
                      </a:lnTo>
                      <a:lnTo>
                        <a:pt x="16" y="12"/>
                      </a:lnTo>
                      <a:lnTo>
                        <a:pt x="11" y="13"/>
                      </a:lnTo>
                      <a:lnTo>
                        <a:pt x="7" y="12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1" y="9"/>
                      </a:lnTo>
                      <a:lnTo>
                        <a:pt x="0" y="6"/>
                      </a:lnTo>
                      <a:lnTo>
                        <a:pt x="1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6" y="0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3" y="4"/>
                      </a:lnTo>
                      <a:lnTo>
                        <a:pt x="24" y="7"/>
                      </a:lnTo>
                      <a:lnTo>
                        <a:pt x="23" y="9"/>
                      </a:lnTo>
                      <a:lnTo>
                        <a:pt x="19" y="11"/>
                      </a:lnTo>
                      <a:lnTo>
                        <a:pt x="19" y="11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56" name="Freeform 167">
                  <a:extLst>
                    <a:ext uri="{FF2B5EF4-FFF2-40B4-BE49-F238E27FC236}">
                      <a16:creationId xmlns:a16="http://schemas.microsoft.com/office/drawing/2014/main" id="{87D7CB0F-41C7-DDCA-BDEF-B1048CDCA82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3" y="1957"/>
                  <a:ext cx="8" cy="5"/>
                </a:xfrm>
                <a:custGeom>
                  <a:avLst/>
                  <a:gdLst>
                    <a:gd name="T0" fmla="*/ 19 w 24"/>
                    <a:gd name="T1" fmla="*/ 13 h 14"/>
                    <a:gd name="T2" fmla="*/ 19 w 24"/>
                    <a:gd name="T3" fmla="*/ 13 h 14"/>
                    <a:gd name="T4" fmla="*/ 16 w 24"/>
                    <a:gd name="T5" fmla="*/ 14 h 14"/>
                    <a:gd name="T6" fmla="*/ 12 w 24"/>
                    <a:gd name="T7" fmla="*/ 14 h 14"/>
                    <a:gd name="T8" fmla="*/ 7 w 24"/>
                    <a:gd name="T9" fmla="*/ 14 h 14"/>
                    <a:gd name="T10" fmla="*/ 4 w 24"/>
                    <a:gd name="T11" fmla="*/ 12 h 14"/>
                    <a:gd name="T12" fmla="*/ 4 w 24"/>
                    <a:gd name="T13" fmla="*/ 12 h 14"/>
                    <a:gd name="T14" fmla="*/ 1 w 24"/>
                    <a:gd name="T15" fmla="*/ 10 h 14"/>
                    <a:gd name="T16" fmla="*/ 0 w 24"/>
                    <a:gd name="T17" fmla="*/ 8 h 14"/>
                    <a:gd name="T18" fmla="*/ 1 w 24"/>
                    <a:gd name="T19" fmla="*/ 5 h 14"/>
                    <a:gd name="T20" fmla="*/ 4 w 24"/>
                    <a:gd name="T21" fmla="*/ 3 h 14"/>
                    <a:gd name="T22" fmla="*/ 4 w 24"/>
                    <a:gd name="T23" fmla="*/ 3 h 14"/>
                    <a:gd name="T24" fmla="*/ 8 w 24"/>
                    <a:gd name="T25" fmla="*/ 1 h 14"/>
                    <a:gd name="T26" fmla="*/ 12 w 24"/>
                    <a:gd name="T27" fmla="*/ 0 h 14"/>
                    <a:gd name="T28" fmla="*/ 16 w 24"/>
                    <a:gd name="T29" fmla="*/ 1 h 14"/>
                    <a:gd name="T30" fmla="*/ 20 w 24"/>
                    <a:gd name="T31" fmla="*/ 3 h 14"/>
                    <a:gd name="T32" fmla="*/ 20 w 24"/>
                    <a:gd name="T33" fmla="*/ 3 h 14"/>
                    <a:gd name="T34" fmla="*/ 23 w 24"/>
                    <a:gd name="T35" fmla="*/ 6 h 14"/>
                    <a:gd name="T36" fmla="*/ 24 w 24"/>
                    <a:gd name="T37" fmla="*/ 8 h 14"/>
                    <a:gd name="T38" fmla="*/ 23 w 24"/>
                    <a:gd name="T39" fmla="*/ 10 h 14"/>
                    <a:gd name="T40" fmla="*/ 19 w 24"/>
                    <a:gd name="T41" fmla="*/ 13 h 14"/>
                    <a:gd name="T42" fmla="*/ 19 w 24"/>
                    <a:gd name="T43" fmla="*/ 13 h 14"/>
                    <a:gd name="T44" fmla="*/ 15 w 24"/>
                    <a:gd name="T45" fmla="*/ 10 h 14"/>
                    <a:gd name="T46" fmla="*/ 15 w 24"/>
                    <a:gd name="T47" fmla="*/ 10 h 14"/>
                    <a:gd name="T48" fmla="*/ 17 w 24"/>
                    <a:gd name="T49" fmla="*/ 9 h 14"/>
                    <a:gd name="T50" fmla="*/ 17 w 24"/>
                    <a:gd name="T51" fmla="*/ 8 h 14"/>
                    <a:gd name="T52" fmla="*/ 17 w 24"/>
                    <a:gd name="T53" fmla="*/ 7 h 14"/>
                    <a:gd name="T54" fmla="*/ 16 w 24"/>
                    <a:gd name="T55" fmla="*/ 6 h 14"/>
                    <a:gd name="T56" fmla="*/ 16 w 24"/>
                    <a:gd name="T57" fmla="*/ 6 h 14"/>
                    <a:gd name="T58" fmla="*/ 12 w 24"/>
                    <a:gd name="T59" fmla="*/ 5 h 14"/>
                    <a:gd name="T60" fmla="*/ 8 w 24"/>
                    <a:gd name="T61" fmla="*/ 6 h 14"/>
                    <a:gd name="T62" fmla="*/ 8 w 24"/>
                    <a:gd name="T63" fmla="*/ 6 h 14"/>
                    <a:gd name="T64" fmla="*/ 7 w 24"/>
                    <a:gd name="T65" fmla="*/ 7 h 14"/>
                    <a:gd name="T66" fmla="*/ 6 w 24"/>
                    <a:gd name="T67" fmla="*/ 8 h 14"/>
                    <a:gd name="T68" fmla="*/ 7 w 24"/>
                    <a:gd name="T69" fmla="*/ 9 h 14"/>
                    <a:gd name="T70" fmla="*/ 8 w 24"/>
                    <a:gd name="T71" fmla="*/ 10 h 14"/>
                    <a:gd name="T72" fmla="*/ 8 w 24"/>
                    <a:gd name="T73" fmla="*/ 10 h 14"/>
                    <a:gd name="T74" fmla="*/ 12 w 24"/>
                    <a:gd name="T75" fmla="*/ 11 h 14"/>
                    <a:gd name="T76" fmla="*/ 15 w 24"/>
                    <a:gd name="T77" fmla="*/ 10 h 14"/>
                    <a:gd name="T78" fmla="*/ 15 w 24"/>
                    <a:gd name="T79" fmla="*/ 1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4" h="14">
                      <a:moveTo>
                        <a:pt x="19" y="13"/>
                      </a:moveTo>
                      <a:lnTo>
                        <a:pt x="19" y="13"/>
                      </a:lnTo>
                      <a:lnTo>
                        <a:pt x="16" y="14"/>
                      </a:lnTo>
                      <a:lnTo>
                        <a:pt x="12" y="14"/>
                      </a:lnTo>
                      <a:lnTo>
                        <a:pt x="7" y="14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1" y="10"/>
                      </a:lnTo>
                      <a:lnTo>
                        <a:pt x="0" y="8"/>
                      </a:lnTo>
                      <a:lnTo>
                        <a:pt x="1" y="5"/>
                      </a:lnTo>
                      <a:lnTo>
                        <a:pt x="4" y="3"/>
                      </a:lnTo>
                      <a:lnTo>
                        <a:pt x="4" y="3"/>
                      </a:lnTo>
                      <a:lnTo>
                        <a:pt x="8" y="1"/>
                      </a:lnTo>
                      <a:lnTo>
                        <a:pt x="12" y="0"/>
                      </a:lnTo>
                      <a:lnTo>
                        <a:pt x="16" y="1"/>
                      </a:lnTo>
                      <a:lnTo>
                        <a:pt x="20" y="3"/>
                      </a:lnTo>
                      <a:lnTo>
                        <a:pt x="20" y="3"/>
                      </a:lnTo>
                      <a:lnTo>
                        <a:pt x="23" y="6"/>
                      </a:lnTo>
                      <a:lnTo>
                        <a:pt x="24" y="8"/>
                      </a:lnTo>
                      <a:lnTo>
                        <a:pt x="23" y="10"/>
                      </a:lnTo>
                      <a:lnTo>
                        <a:pt x="19" y="13"/>
                      </a:lnTo>
                      <a:lnTo>
                        <a:pt x="19" y="13"/>
                      </a:lnTo>
                      <a:close/>
                      <a:moveTo>
                        <a:pt x="15" y="10"/>
                      </a:moveTo>
                      <a:lnTo>
                        <a:pt x="15" y="10"/>
                      </a:lnTo>
                      <a:lnTo>
                        <a:pt x="17" y="9"/>
                      </a:lnTo>
                      <a:lnTo>
                        <a:pt x="17" y="8"/>
                      </a:lnTo>
                      <a:lnTo>
                        <a:pt x="17" y="7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2" y="5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7" y="7"/>
                      </a:lnTo>
                      <a:lnTo>
                        <a:pt x="6" y="8"/>
                      </a:lnTo>
                      <a:lnTo>
                        <a:pt x="7" y="9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12" y="11"/>
                      </a:lnTo>
                      <a:lnTo>
                        <a:pt x="15" y="10"/>
                      </a:lnTo>
                      <a:lnTo>
                        <a:pt x="15" y="10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57" name="Freeform 168">
                  <a:extLst>
                    <a:ext uri="{FF2B5EF4-FFF2-40B4-BE49-F238E27FC236}">
                      <a16:creationId xmlns:a16="http://schemas.microsoft.com/office/drawing/2014/main" id="{5CF4985A-DDC6-1966-FFF7-E50A525B860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3" y="1957"/>
                  <a:ext cx="8" cy="6"/>
                </a:xfrm>
                <a:custGeom>
                  <a:avLst/>
                  <a:gdLst>
                    <a:gd name="T0" fmla="*/ 20 w 24"/>
                    <a:gd name="T1" fmla="*/ 3 h 17"/>
                    <a:gd name="T2" fmla="*/ 20 w 24"/>
                    <a:gd name="T3" fmla="*/ 3 h 17"/>
                    <a:gd name="T4" fmla="*/ 14 w 24"/>
                    <a:gd name="T5" fmla="*/ 0 h 17"/>
                    <a:gd name="T6" fmla="*/ 8 w 24"/>
                    <a:gd name="T7" fmla="*/ 1 h 17"/>
                    <a:gd name="T8" fmla="*/ 3 w 24"/>
                    <a:gd name="T9" fmla="*/ 3 h 17"/>
                    <a:gd name="T10" fmla="*/ 1 w 24"/>
                    <a:gd name="T11" fmla="*/ 5 h 17"/>
                    <a:gd name="T12" fmla="*/ 0 w 24"/>
                    <a:gd name="T13" fmla="*/ 7 h 17"/>
                    <a:gd name="T14" fmla="*/ 0 w 24"/>
                    <a:gd name="T15" fmla="*/ 7 h 17"/>
                    <a:gd name="T16" fmla="*/ 0 w 24"/>
                    <a:gd name="T17" fmla="*/ 10 h 17"/>
                    <a:gd name="T18" fmla="*/ 1 w 24"/>
                    <a:gd name="T19" fmla="*/ 13 h 17"/>
                    <a:gd name="T20" fmla="*/ 3 w 24"/>
                    <a:gd name="T21" fmla="*/ 15 h 17"/>
                    <a:gd name="T22" fmla="*/ 6 w 24"/>
                    <a:gd name="T23" fmla="*/ 16 h 17"/>
                    <a:gd name="T24" fmla="*/ 9 w 24"/>
                    <a:gd name="T25" fmla="*/ 17 h 17"/>
                    <a:gd name="T26" fmla="*/ 13 w 24"/>
                    <a:gd name="T27" fmla="*/ 17 h 17"/>
                    <a:gd name="T28" fmla="*/ 16 w 24"/>
                    <a:gd name="T29" fmla="*/ 16 h 17"/>
                    <a:gd name="T30" fmla="*/ 20 w 24"/>
                    <a:gd name="T31" fmla="*/ 15 h 17"/>
                    <a:gd name="T32" fmla="*/ 20 w 24"/>
                    <a:gd name="T33" fmla="*/ 15 h 17"/>
                    <a:gd name="T34" fmla="*/ 20 w 24"/>
                    <a:gd name="T35" fmla="*/ 15 h 17"/>
                    <a:gd name="T36" fmla="*/ 20 w 24"/>
                    <a:gd name="T37" fmla="*/ 15 h 17"/>
                    <a:gd name="T38" fmla="*/ 23 w 24"/>
                    <a:gd name="T39" fmla="*/ 13 h 17"/>
                    <a:gd name="T40" fmla="*/ 24 w 24"/>
                    <a:gd name="T41" fmla="*/ 11 h 17"/>
                    <a:gd name="T42" fmla="*/ 24 w 24"/>
                    <a:gd name="T43" fmla="*/ 9 h 17"/>
                    <a:gd name="T44" fmla="*/ 24 w 24"/>
                    <a:gd name="T45" fmla="*/ 9 h 17"/>
                    <a:gd name="T46" fmla="*/ 24 w 24"/>
                    <a:gd name="T47" fmla="*/ 7 h 17"/>
                    <a:gd name="T48" fmla="*/ 23 w 24"/>
                    <a:gd name="T49" fmla="*/ 5 h 17"/>
                    <a:gd name="T50" fmla="*/ 20 w 24"/>
                    <a:gd name="T51" fmla="*/ 3 h 17"/>
                    <a:gd name="T52" fmla="*/ 20 w 24"/>
                    <a:gd name="T53" fmla="*/ 3 h 17"/>
                    <a:gd name="T54" fmla="*/ 19 w 24"/>
                    <a:gd name="T55" fmla="*/ 13 h 17"/>
                    <a:gd name="T56" fmla="*/ 19 w 24"/>
                    <a:gd name="T57" fmla="*/ 13 h 17"/>
                    <a:gd name="T58" fmla="*/ 16 w 24"/>
                    <a:gd name="T59" fmla="*/ 14 h 17"/>
                    <a:gd name="T60" fmla="*/ 12 w 24"/>
                    <a:gd name="T61" fmla="*/ 14 h 17"/>
                    <a:gd name="T62" fmla="*/ 7 w 24"/>
                    <a:gd name="T63" fmla="*/ 14 h 17"/>
                    <a:gd name="T64" fmla="*/ 4 w 24"/>
                    <a:gd name="T65" fmla="*/ 12 h 17"/>
                    <a:gd name="T66" fmla="*/ 4 w 24"/>
                    <a:gd name="T67" fmla="*/ 12 h 17"/>
                    <a:gd name="T68" fmla="*/ 1 w 24"/>
                    <a:gd name="T69" fmla="*/ 10 h 17"/>
                    <a:gd name="T70" fmla="*/ 0 w 24"/>
                    <a:gd name="T71" fmla="*/ 8 h 17"/>
                    <a:gd name="T72" fmla="*/ 1 w 24"/>
                    <a:gd name="T73" fmla="*/ 5 h 17"/>
                    <a:gd name="T74" fmla="*/ 4 w 24"/>
                    <a:gd name="T75" fmla="*/ 3 h 17"/>
                    <a:gd name="T76" fmla="*/ 4 w 24"/>
                    <a:gd name="T77" fmla="*/ 3 h 17"/>
                    <a:gd name="T78" fmla="*/ 8 w 24"/>
                    <a:gd name="T79" fmla="*/ 1 h 17"/>
                    <a:gd name="T80" fmla="*/ 12 w 24"/>
                    <a:gd name="T81" fmla="*/ 0 h 17"/>
                    <a:gd name="T82" fmla="*/ 16 w 24"/>
                    <a:gd name="T83" fmla="*/ 1 h 17"/>
                    <a:gd name="T84" fmla="*/ 20 w 24"/>
                    <a:gd name="T85" fmla="*/ 3 h 17"/>
                    <a:gd name="T86" fmla="*/ 20 w 24"/>
                    <a:gd name="T87" fmla="*/ 3 h 17"/>
                    <a:gd name="T88" fmla="*/ 23 w 24"/>
                    <a:gd name="T89" fmla="*/ 6 h 17"/>
                    <a:gd name="T90" fmla="*/ 24 w 24"/>
                    <a:gd name="T91" fmla="*/ 8 h 17"/>
                    <a:gd name="T92" fmla="*/ 23 w 24"/>
                    <a:gd name="T93" fmla="*/ 10 h 17"/>
                    <a:gd name="T94" fmla="*/ 19 w 24"/>
                    <a:gd name="T95" fmla="*/ 13 h 17"/>
                    <a:gd name="T96" fmla="*/ 19 w 24"/>
                    <a:gd name="T97" fmla="*/ 13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4" h="17">
                      <a:moveTo>
                        <a:pt x="20" y="3"/>
                      </a:moveTo>
                      <a:lnTo>
                        <a:pt x="20" y="3"/>
                      </a:lnTo>
                      <a:lnTo>
                        <a:pt x="14" y="0"/>
                      </a:lnTo>
                      <a:lnTo>
                        <a:pt x="8" y="1"/>
                      </a:lnTo>
                      <a:lnTo>
                        <a:pt x="3" y="3"/>
                      </a:lnTo>
                      <a:lnTo>
                        <a:pt x="1" y="5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10"/>
                      </a:lnTo>
                      <a:lnTo>
                        <a:pt x="1" y="13"/>
                      </a:lnTo>
                      <a:lnTo>
                        <a:pt x="3" y="15"/>
                      </a:lnTo>
                      <a:lnTo>
                        <a:pt x="6" y="16"/>
                      </a:lnTo>
                      <a:lnTo>
                        <a:pt x="9" y="17"/>
                      </a:lnTo>
                      <a:lnTo>
                        <a:pt x="13" y="17"/>
                      </a:lnTo>
                      <a:lnTo>
                        <a:pt x="16" y="16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3" y="13"/>
                      </a:lnTo>
                      <a:lnTo>
                        <a:pt x="24" y="11"/>
                      </a:lnTo>
                      <a:lnTo>
                        <a:pt x="24" y="9"/>
                      </a:lnTo>
                      <a:lnTo>
                        <a:pt x="24" y="9"/>
                      </a:lnTo>
                      <a:lnTo>
                        <a:pt x="24" y="7"/>
                      </a:lnTo>
                      <a:lnTo>
                        <a:pt x="23" y="5"/>
                      </a:lnTo>
                      <a:lnTo>
                        <a:pt x="20" y="3"/>
                      </a:lnTo>
                      <a:lnTo>
                        <a:pt x="20" y="3"/>
                      </a:lnTo>
                      <a:close/>
                      <a:moveTo>
                        <a:pt x="19" y="13"/>
                      </a:moveTo>
                      <a:lnTo>
                        <a:pt x="19" y="13"/>
                      </a:lnTo>
                      <a:lnTo>
                        <a:pt x="16" y="14"/>
                      </a:lnTo>
                      <a:lnTo>
                        <a:pt x="12" y="14"/>
                      </a:lnTo>
                      <a:lnTo>
                        <a:pt x="7" y="14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1" y="10"/>
                      </a:lnTo>
                      <a:lnTo>
                        <a:pt x="0" y="8"/>
                      </a:lnTo>
                      <a:lnTo>
                        <a:pt x="1" y="5"/>
                      </a:lnTo>
                      <a:lnTo>
                        <a:pt x="4" y="3"/>
                      </a:lnTo>
                      <a:lnTo>
                        <a:pt x="4" y="3"/>
                      </a:lnTo>
                      <a:lnTo>
                        <a:pt x="8" y="1"/>
                      </a:lnTo>
                      <a:lnTo>
                        <a:pt x="12" y="0"/>
                      </a:lnTo>
                      <a:lnTo>
                        <a:pt x="16" y="1"/>
                      </a:lnTo>
                      <a:lnTo>
                        <a:pt x="20" y="3"/>
                      </a:lnTo>
                      <a:lnTo>
                        <a:pt x="20" y="3"/>
                      </a:lnTo>
                      <a:lnTo>
                        <a:pt x="23" y="6"/>
                      </a:lnTo>
                      <a:lnTo>
                        <a:pt x="24" y="8"/>
                      </a:lnTo>
                      <a:lnTo>
                        <a:pt x="23" y="10"/>
                      </a:lnTo>
                      <a:lnTo>
                        <a:pt x="19" y="13"/>
                      </a:lnTo>
                      <a:lnTo>
                        <a:pt x="19" y="13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58" name="Freeform 169">
                  <a:extLst>
                    <a:ext uri="{FF2B5EF4-FFF2-40B4-BE49-F238E27FC236}">
                      <a16:creationId xmlns:a16="http://schemas.microsoft.com/office/drawing/2014/main" id="{A92E72EA-16EA-F879-F2D2-9481B248D1C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3" y="1956"/>
                  <a:ext cx="8" cy="4"/>
                </a:xfrm>
                <a:custGeom>
                  <a:avLst/>
                  <a:gdLst>
                    <a:gd name="T0" fmla="*/ 20 w 24"/>
                    <a:gd name="T1" fmla="*/ 2 h 14"/>
                    <a:gd name="T2" fmla="*/ 20 w 24"/>
                    <a:gd name="T3" fmla="*/ 2 h 14"/>
                    <a:gd name="T4" fmla="*/ 16 w 24"/>
                    <a:gd name="T5" fmla="*/ 0 h 14"/>
                    <a:gd name="T6" fmla="*/ 12 w 24"/>
                    <a:gd name="T7" fmla="*/ 0 h 14"/>
                    <a:gd name="T8" fmla="*/ 8 w 24"/>
                    <a:gd name="T9" fmla="*/ 0 h 14"/>
                    <a:gd name="T10" fmla="*/ 4 w 24"/>
                    <a:gd name="T11" fmla="*/ 2 h 14"/>
                    <a:gd name="T12" fmla="*/ 4 w 24"/>
                    <a:gd name="T13" fmla="*/ 2 h 14"/>
                    <a:gd name="T14" fmla="*/ 1 w 24"/>
                    <a:gd name="T15" fmla="*/ 4 h 14"/>
                    <a:gd name="T16" fmla="*/ 0 w 24"/>
                    <a:gd name="T17" fmla="*/ 6 h 14"/>
                    <a:gd name="T18" fmla="*/ 1 w 24"/>
                    <a:gd name="T19" fmla="*/ 10 h 14"/>
                    <a:gd name="T20" fmla="*/ 4 w 24"/>
                    <a:gd name="T21" fmla="*/ 12 h 14"/>
                    <a:gd name="T22" fmla="*/ 4 w 24"/>
                    <a:gd name="T23" fmla="*/ 12 h 14"/>
                    <a:gd name="T24" fmla="*/ 7 w 24"/>
                    <a:gd name="T25" fmla="*/ 13 h 14"/>
                    <a:gd name="T26" fmla="*/ 12 w 24"/>
                    <a:gd name="T27" fmla="*/ 14 h 14"/>
                    <a:gd name="T28" fmla="*/ 16 w 24"/>
                    <a:gd name="T29" fmla="*/ 13 h 14"/>
                    <a:gd name="T30" fmla="*/ 20 w 24"/>
                    <a:gd name="T31" fmla="*/ 12 h 14"/>
                    <a:gd name="T32" fmla="*/ 20 w 24"/>
                    <a:gd name="T33" fmla="*/ 12 h 14"/>
                    <a:gd name="T34" fmla="*/ 23 w 24"/>
                    <a:gd name="T35" fmla="*/ 10 h 14"/>
                    <a:gd name="T36" fmla="*/ 24 w 24"/>
                    <a:gd name="T37" fmla="*/ 6 h 14"/>
                    <a:gd name="T38" fmla="*/ 23 w 24"/>
                    <a:gd name="T39" fmla="*/ 4 h 14"/>
                    <a:gd name="T40" fmla="*/ 20 w 24"/>
                    <a:gd name="T41" fmla="*/ 2 h 14"/>
                    <a:gd name="T42" fmla="*/ 20 w 24"/>
                    <a:gd name="T43" fmla="*/ 2 h 14"/>
                    <a:gd name="T44" fmla="*/ 15 w 24"/>
                    <a:gd name="T45" fmla="*/ 10 h 14"/>
                    <a:gd name="T46" fmla="*/ 15 w 24"/>
                    <a:gd name="T47" fmla="*/ 10 h 14"/>
                    <a:gd name="T48" fmla="*/ 12 w 24"/>
                    <a:gd name="T49" fmla="*/ 10 h 14"/>
                    <a:gd name="T50" fmla="*/ 8 w 24"/>
                    <a:gd name="T51" fmla="*/ 9 h 14"/>
                    <a:gd name="T52" fmla="*/ 8 w 24"/>
                    <a:gd name="T53" fmla="*/ 9 h 14"/>
                    <a:gd name="T54" fmla="*/ 7 w 24"/>
                    <a:gd name="T55" fmla="*/ 8 h 14"/>
                    <a:gd name="T56" fmla="*/ 6 w 24"/>
                    <a:gd name="T57" fmla="*/ 6 h 14"/>
                    <a:gd name="T58" fmla="*/ 7 w 24"/>
                    <a:gd name="T59" fmla="*/ 5 h 14"/>
                    <a:gd name="T60" fmla="*/ 8 w 24"/>
                    <a:gd name="T61" fmla="*/ 4 h 14"/>
                    <a:gd name="T62" fmla="*/ 8 w 24"/>
                    <a:gd name="T63" fmla="*/ 4 h 14"/>
                    <a:gd name="T64" fmla="*/ 12 w 24"/>
                    <a:gd name="T65" fmla="*/ 3 h 14"/>
                    <a:gd name="T66" fmla="*/ 16 w 24"/>
                    <a:gd name="T67" fmla="*/ 4 h 14"/>
                    <a:gd name="T68" fmla="*/ 16 w 24"/>
                    <a:gd name="T69" fmla="*/ 4 h 14"/>
                    <a:gd name="T70" fmla="*/ 17 w 24"/>
                    <a:gd name="T71" fmla="*/ 5 h 14"/>
                    <a:gd name="T72" fmla="*/ 17 w 24"/>
                    <a:gd name="T73" fmla="*/ 6 h 14"/>
                    <a:gd name="T74" fmla="*/ 17 w 24"/>
                    <a:gd name="T75" fmla="*/ 8 h 14"/>
                    <a:gd name="T76" fmla="*/ 15 w 24"/>
                    <a:gd name="T77" fmla="*/ 10 h 14"/>
                    <a:gd name="T78" fmla="*/ 15 w 24"/>
                    <a:gd name="T79" fmla="*/ 1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4" h="14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6" y="0"/>
                      </a:lnTo>
                      <a:lnTo>
                        <a:pt x="12" y="0"/>
                      </a:lnTo>
                      <a:lnTo>
                        <a:pt x="8" y="0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1" y="10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7" y="13"/>
                      </a:lnTo>
                      <a:lnTo>
                        <a:pt x="12" y="14"/>
                      </a:lnTo>
                      <a:lnTo>
                        <a:pt x="16" y="13"/>
                      </a:lnTo>
                      <a:lnTo>
                        <a:pt x="20" y="12"/>
                      </a:lnTo>
                      <a:lnTo>
                        <a:pt x="20" y="12"/>
                      </a:lnTo>
                      <a:lnTo>
                        <a:pt x="23" y="10"/>
                      </a:lnTo>
                      <a:lnTo>
                        <a:pt x="24" y="6"/>
                      </a:lnTo>
                      <a:lnTo>
                        <a:pt x="23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5" y="10"/>
                      </a:moveTo>
                      <a:lnTo>
                        <a:pt x="15" y="10"/>
                      </a:lnTo>
                      <a:lnTo>
                        <a:pt x="12" y="10"/>
                      </a:lnTo>
                      <a:lnTo>
                        <a:pt x="8" y="9"/>
                      </a:lnTo>
                      <a:lnTo>
                        <a:pt x="8" y="9"/>
                      </a:lnTo>
                      <a:lnTo>
                        <a:pt x="7" y="8"/>
                      </a:lnTo>
                      <a:lnTo>
                        <a:pt x="6" y="6"/>
                      </a:lnTo>
                      <a:lnTo>
                        <a:pt x="7" y="5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12" y="3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7" y="5"/>
                      </a:lnTo>
                      <a:lnTo>
                        <a:pt x="17" y="6"/>
                      </a:lnTo>
                      <a:lnTo>
                        <a:pt x="17" y="8"/>
                      </a:lnTo>
                      <a:lnTo>
                        <a:pt x="15" y="10"/>
                      </a:lnTo>
                      <a:lnTo>
                        <a:pt x="15" y="10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59" name="Freeform 170">
                  <a:extLst>
                    <a:ext uri="{FF2B5EF4-FFF2-40B4-BE49-F238E27FC236}">
                      <a16:creationId xmlns:a16="http://schemas.microsoft.com/office/drawing/2014/main" id="{4599A0EB-D1DF-EAAC-14D3-1902AE3ACBF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3" y="1956"/>
                  <a:ext cx="8" cy="5"/>
                </a:xfrm>
                <a:custGeom>
                  <a:avLst/>
                  <a:gdLst>
                    <a:gd name="T0" fmla="*/ 20 w 24"/>
                    <a:gd name="T1" fmla="*/ 2 h 16"/>
                    <a:gd name="T2" fmla="*/ 20 w 24"/>
                    <a:gd name="T3" fmla="*/ 2 h 16"/>
                    <a:gd name="T4" fmla="*/ 14 w 24"/>
                    <a:gd name="T5" fmla="*/ 0 h 16"/>
                    <a:gd name="T6" fmla="*/ 8 w 24"/>
                    <a:gd name="T7" fmla="*/ 0 h 16"/>
                    <a:gd name="T8" fmla="*/ 3 w 24"/>
                    <a:gd name="T9" fmla="*/ 2 h 16"/>
                    <a:gd name="T10" fmla="*/ 1 w 24"/>
                    <a:gd name="T11" fmla="*/ 4 h 16"/>
                    <a:gd name="T12" fmla="*/ 0 w 24"/>
                    <a:gd name="T13" fmla="*/ 6 h 16"/>
                    <a:gd name="T14" fmla="*/ 0 w 24"/>
                    <a:gd name="T15" fmla="*/ 6 h 16"/>
                    <a:gd name="T16" fmla="*/ 0 w 24"/>
                    <a:gd name="T17" fmla="*/ 10 h 16"/>
                    <a:gd name="T18" fmla="*/ 1 w 24"/>
                    <a:gd name="T19" fmla="*/ 12 h 16"/>
                    <a:gd name="T20" fmla="*/ 3 w 24"/>
                    <a:gd name="T21" fmla="*/ 14 h 16"/>
                    <a:gd name="T22" fmla="*/ 6 w 24"/>
                    <a:gd name="T23" fmla="*/ 15 h 16"/>
                    <a:gd name="T24" fmla="*/ 9 w 24"/>
                    <a:gd name="T25" fmla="*/ 16 h 16"/>
                    <a:gd name="T26" fmla="*/ 13 w 24"/>
                    <a:gd name="T27" fmla="*/ 16 h 16"/>
                    <a:gd name="T28" fmla="*/ 16 w 24"/>
                    <a:gd name="T29" fmla="*/ 16 h 16"/>
                    <a:gd name="T30" fmla="*/ 20 w 24"/>
                    <a:gd name="T31" fmla="*/ 14 h 16"/>
                    <a:gd name="T32" fmla="*/ 20 w 24"/>
                    <a:gd name="T33" fmla="*/ 14 h 16"/>
                    <a:gd name="T34" fmla="*/ 20 w 24"/>
                    <a:gd name="T35" fmla="*/ 14 h 16"/>
                    <a:gd name="T36" fmla="*/ 20 w 24"/>
                    <a:gd name="T37" fmla="*/ 14 h 16"/>
                    <a:gd name="T38" fmla="*/ 20 w 24"/>
                    <a:gd name="T39" fmla="*/ 14 h 16"/>
                    <a:gd name="T40" fmla="*/ 23 w 24"/>
                    <a:gd name="T41" fmla="*/ 13 h 16"/>
                    <a:gd name="T42" fmla="*/ 24 w 24"/>
                    <a:gd name="T43" fmla="*/ 11 h 16"/>
                    <a:gd name="T44" fmla="*/ 24 w 24"/>
                    <a:gd name="T45" fmla="*/ 9 h 16"/>
                    <a:gd name="T46" fmla="*/ 24 w 24"/>
                    <a:gd name="T47" fmla="*/ 9 h 16"/>
                    <a:gd name="T48" fmla="*/ 24 w 24"/>
                    <a:gd name="T49" fmla="*/ 5 h 16"/>
                    <a:gd name="T50" fmla="*/ 23 w 24"/>
                    <a:gd name="T51" fmla="*/ 4 h 16"/>
                    <a:gd name="T52" fmla="*/ 20 w 24"/>
                    <a:gd name="T53" fmla="*/ 2 h 16"/>
                    <a:gd name="T54" fmla="*/ 20 w 24"/>
                    <a:gd name="T55" fmla="*/ 2 h 16"/>
                    <a:gd name="T56" fmla="*/ 20 w 24"/>
                    <a:gd name="T57" fmla="*/ 12 h 16"/>
                    <a:gd name="T58" fmla="*/ 20 w 24"/>
                    <a:gd name="T59" fmla="*/ 12 h 16"/>
                    <a:gd name="T60" fmla="*/ 16 w 24"/>
                    <a:gd name="T61" fmla="*/ 13 h 16"/>
                    <a:gd name="T62" fmla="*/ 12 w 24"/>
                    <a:gd name="T63" fmla="*/ 14 h 16"/>
                    <a:gd name="T64" fmla="*/ 7 w 24"/>
                    <a:gd name="T65" fmla="*/ 13 h 16"/>
                    <a:gd name="T66" fmla="*/ 4 w 24"/>
                    <a:gd name="T67" fmla="*/ 12 h 16"/>
                    <a:gd name="T68" fmla="*/ 4 w 24"/>
                    <a:gd name="T69" fmla="*/ 12 h 16"/>
                    <a:gd name="T70" fmla="*/ 1 w 24"/>
                    <a:gd name="T71" fmla="*/ 10 h 16"/>
                    <a:gd name="T72" fmla="*/ 0 w 24"/>
                    <a:gd name="T73" fmla="*/ 6 h 16"/>
                    <a:gd name="T74" fmla="*/ 1 w 24"/>
                    <a:gd name="T75" fmla="*/ 4 h 16"/>
                    <a:gd name="T76" fmla="*/ 4 w 24"/>
                    <a:gd name="T77" fmla="*/ 2 h 16"/>
                    <a:gd name="T78" fmla="*/ 4 w 24"/>
                    <a:gd name="T79" fmla="*/ 2 h 16"/>
                    <a:gd name="T80" fmla="*/ 8 w 24"/>
                    <a:gd name="T81" fmla="*/ 0 h 16"/>
                    <a:gd name="T82" fmla="*/ 12 w 24"/>
                    <a:gd name="T83" fmla="*/ 0 h 16"/>
                    <a:gd name="T84" fmla="*/ 16 w 24"/>
                    <a:gd name="T85" fmla="*/ 0 h 16"/>
                    <a:gd name="T86" fmla="*/ 20 w 24"/>
                    <a:gd name="T87" fmla="*/ 2 h 16"/>
                    <a:gd name="T88" fmla="*/ 20 w 24"/>
                    <a:gd name="T89" fmla="*/ 2 h 16"/>
                    <a:gd name="T90" fmla="*/ 23 w 24"/>
                    <a:gd name="T91" fmla="*/ 4 h 16"/>
                    <a:gd name="T92" fmla="*/ 24 w 24"/>
                    <a:gd name="T93" fmla="*/ 6 h 16"/>
                    <a:gd name="T94" fmla="*/ 23 w 24"/>
                    <a:gd name="T95" fmla="*/ 10 h 16"/>
                    <a:gd name="T96" fmla="*/ 20 w 24"/>
                    <a:gd name="T97" fmla="*/ 12 h 16"/>
                    <a:gd name="T98" fmla="*/ 20 w 24"/>
                    <a:gd name="T99" fmla="*/ 1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4" h="16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4" y="0"/>
                      </a:lnTo>
                      <a:lnTo>
                        <a:pt x="8" y="0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10"/>
                      </a:lnTo>
                      <a:lnTo>
                        <a:pt x="1" y="12"/>
                      </a:lnTo>
                      <a:lnTo>
                        <a:pt x="3" y="14"/>
                      </a:lnTo>
                      <a:lnTo>
                        <a:pt x="6" y="15"/>
                      </a:lnTo>
                      <a:lnTo>
                        <a:pt x="9" y="16"/>
                      </a:lnTo>
                      <a:lnTo>
                        <a:pt x="13" y="16"/>
                      </a:lnTo>
                      <a:lnTo>
                        <a:pt x="16" y="16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3" y="13"/>
                      </a:lnTo>
                      <a:lnTo>
                        <a:pt x="24" y="11"/>
                      </a:lnTo>
                      <a:lnTo>
                        <a:pt x="24" y="9"/>
                      </a:lnTo>
                      <a:lnTo>
                        <a:pt x="24" y="9"/>
                      </a:lnTo>
                      <a:lnTo>
                        <a:pt x="24" y="5"/>
                      </a:lnTo>
                      <a:lnTo>
                        <a:pt x="23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20" y="12"/>
                      </a:moveTo>
                      <a:lnTo>
                        <a:pt x="20" y="12"/>
                      </a:lnTo>
                      <a:lnTo>
                        <a:pt x="16" y="13"/>
                      </a:lnTo>
                      <a:lnTo>
                        <a:pt x="12" y="14"/>
                      </a:lnTo>
                      <a:lnTo>
                        <a:pt x="7" y="13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1" y="10"/>
                      </a:lnTo>
                      <a:lnTo>
                        <a:pt x="0" y="6"/>
                      </a:lnTo>
                      <a:lnTo>
                        <a:pt x="1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6" y="0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3" y="4"/>
                      </a:lnTo>
                      <a:lnTo>
                        <a:pt x="24" y="6"/>
                      </a:lnTo>
                      <a:lnTo>
                        <a:pt x="23" y="10"/>
                      </a:lnTo>
                      <a:lnTo>
                        <a:pt x="20" y="12"/>
                      </a:lnTo>
                      <a:lnTo>
                        <a:pt x="20" y="12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60" name="Freeform 171">
                  <a:extLst>
                    <a:ext uri="{FF2B5EF4-FFF2-40B4-BE49-F238E27FC236}">
                      <a16:creationId xmlns:a16="http://schemas.microsoft.com/office/drawing/2014/main" id="{AA84FFFF-9C75-55F1-9AE0-92527D01254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3" y="1954"/>
                  <a:ext cx="8" cy="4"/>
                </a:xfrm>
                <a:custGeom>
                  <a:avLst/>
                  <a:gdLst>
                    <a:gd name="T0" fmla="*/ 20 w 24"/>
                    <a:gd name="T1" fmla="*/ 2 h 14"/>
                    <a:gd name="T2" fmla="*/ 20 w 24"/>
                    <a:gd name="T3" fmla="*/ 2 h 14"/>
                    <a:gd name="T4" fmla="*/ 16 w 24"/>
                    <a:gd name="T5" fmla="*/ 1 h 14"/>
                    <a:gd name="T6" fmla="*/ 12 w 24"/>
                    <a:gd name="T7" fmla="*/ 0 h 14"/>
                    <a:gd name="T8" fmla="*/ 8 w 24"/>
                    <a:gd name="T9" fmla="*/ 1 h 14"/>
                    <a:gd name="T10" fmla="*/ 4 w 24"/>
                    <a:gd name="T11" fmla="*/ 2 h 14"/>
                    <a:gd name="T12" fmla="*/ 4 w 24"/>
                    <a:gd name="T13" fmla="*/ 2 h 14"/>
                    <a:gd name="T14" fmla="*/ 1 w 24"/>
                    <a:gd name="T15" fmla="*/ 4 h 14"/>
                    <a:gd name="T16" fmla="*/ 0 w 24"/>
                    <a:gd name="T17" fmla="*/ 7 h 14"/>
                    <a:gd name="T18" fmla="*/ 1 w 24"/>
                    <a:gd name="T19" fmla="*/ 9 h 14"/>
                    <a:gd name="T20" fmla="*/ 4 w 24"/>
                    <a:gd name="T21" fmla="*/ 11 h 14"/>
                    <a:gd name="T22" fmla="*/ 4 w 24"/>
                    <a:gd name="T23" fmla="*/ 11 h 14"/>
                    <a:gd name="T24" fmla="*/ 7 w 24"/>
                    <a:gd name="T25" fmla="*/ 14 h 14"/>
                    <a:gd name="T26" fmla="*/ 12 w 24"/>
                    <a:gd name="T27" fmla="*/ 14 h 14"/>
                    <a:gd name="T28" fmla="*/ 16 w 24"/>
                    <a:gd name="T29" fmla="*/ 14 h 14"/>
                    <a:gd name="T30" fmla="*/ 20 w 24"/>
                    <a:gd name="T31" fmla="*/ 11 h 14"/>
                    <a:gd name="T32" fmla="*/ 20 w 24"/>
                    <a:gd name="T33" fmla="*/ 11 h 14"/>
                    <a:gd name="T34" fmla="*/ 23 w 24"/>
                    <a:gd name="T35" fmla="*/ 9 h 14"/>
                    <a:gd name="T36" fmla="*/ 24 w 24"/>
                    <a:gd name="T37" fmla="*/ 7 h 14"/>
                    <a:gd name="T38" fmla="*/ 23 w 24"/>
                    <a:gd name="T39" fmla="*/ 4 h 14"/>
                    <a:gd name="T40" fmla="*/ 20 w 24"/>
                    <a:gd name="T41" fmla="*/ 2 h 14"/>
                    <a:gd name="T42" fmla="*/ 20 w 24"/>
                    <a:gd name="T43" fmla="*/ 2 h 14"/>
                    <a:gd name="T44" fmla="*/ 15 w 24"/>
                    <a:gd name="T45" fmla="*/ 9 h 14"/>
                    <a:gd name="T46" fmla="*/ 15 w 24"/>
                    <a:gd name="T47" fmla="*/ 9 h 14"/>
                    <a:gd name="T48" fmla="*/ 12 w 24"/>
                    <a:gd name="T49" fmla="*/ 10 h 14"/>
                    <a:gd name="T50" fmla="*/ 8 w 24"/>
                    <a:gd name="T51" fmla="*/ 9 h 14"/>
                    <a:gd name="T52" fmla="*/ 8 w 24"/>
                    <a:gd name="T53" fmla="*/ 9 h 14"/>
                    <a:gd name="T54" fmla="*/ 7 w 24"/>
                    <a:gd name="T55" fmla="*/ 8 h 14"/>
                    <a:gd name="T56" fmla="*/ 6 w 24"/>
                    <a:gd name="T57" fmla="*/ 7 h 14"/>
                    <a:gd name="T58" fmla="*/ 7 w 24"/>
                    <a:gd name="T59" fmla="*/ 5 h 14"/>
                    <a:gd name="T60" fmla="*/ 8 w 24"/>
                    <a:gd name="T61" fmla="*/ 4 h 14"/>
                    <a:gd name="T62" fmla="*/ 8 w 24"/>
                    <a:gd name="T63" fmla="*/ 4 h 14"/>
                    <a:gd name="T64" fmla="*/ 12 w 24"/>
                    <a:gd name="T65" fmla="*/ 4 h 14"/>
                    <a:gd name="T66" fmla="*/ 16 w 24"/>
                    <a:gd name="T67" fmla="*/ 4 h 14"/>
                    <a:gd name="T68" fmla="*/ 16 w 24"/>
                    <a:gd name="T69" fmla="*/ 4 h 14"/>
                    <a:gd name="T70" fmla="*/ 17 w 24"/>
                    <a:gd name="T71" fmla="*/ 6 h 14"/>
                    <a:gd name="T72" fmla="*/ 17 w 24"/>
                    <a:gd name="T73" fmla="*/ 7 h 14"/>
                    <a:gd name="T74" fmla="*/ 17 w 24"/>
                    <a:gd name="T75" fmla="*/ 8 h 14"/>
                    <a:gd name="T76" fmla="*/ 15 w 24"/>
                    <a:gd name="T77" fmla="*/ 9 h 14"/>
                    <a:gd name="T78" fmla="*/ 15 w 24"/>
                    <a:gd name="T79" fmla="*/ 9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4" h="14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6" y="1"/>
                      </a:lnTo>
                      <a:lnTo>
                        <a:pt x="12" y="0"/>
                      </a:lnTo>
                      <a:lnTo>
                        <a:pt x="8" y="1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1" y="4"/>
                      </a:lnTo>
                      <a:lnTo>
                        <a:pt x="0" y="7"/>
                      </a:lnTo>
                      <a:lnTo>
                        <a:pt x="1" y="9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7" y="14"/>
                      </a:lnTo>
                      <a:lnTo>
                        <a:pt x="12" y="14"/>
                      </a:lnTo>
                      <a:lnTo>
                        <a:pt x="16" y="14"/>
                      </a:lnTo>
                      <a:lnTo>
                        <a:pt x="20" y="11"/>
                      </a:lnTo>
                      <a:lnTo>
                        <a:pt x="20" y="11"/>
                      </a:lnTo>
                      <a:lnTo>
                        <a:pt x="23" y="9"/>
                      </a:lnTo>
                      <a:lnTo>
                        <a:pt x="24" y="7"/>
                      </a:lnTo>
                      <a:lnTo>
                        <a:pt x="23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5" y="9"/>
                      </a:moveTo>
                      <a:lnTo>
                        <a:pt x="15" y="9"/>
                      </a:lnTo>
                      <a:lnTo>
                        <a:pt x="12" y="10"/>
                      </a:lnTo>
                      <a:lnTo>
                        <a:pt x="8" y="9"/>
                      </a:lnTo>
                      <a:lnTo>
                        <a:pt x="8" y="9"/>
                      </a:lnTo>
                      <a:lnTo>
                        <a:pt x="7" y="8"/>
                      </a:lnTo>
                      <a:lnTo>
                        <a:pt x="6" y="7"/>
                      </a:lnTo>
                      <a:lnTo>
                        <a:pt x="7" y="5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12" y="4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7" y="6"/>
                      </a:lnTo>
                      <a:lnTo>
                        <a:pt x="17" y="7"/>
                      </a:lnTo>
                      <a:lnTo>
                        <a:pt x="17" y="8"/>
                      </a:lnTo>
                      <a:lnTo>
                        <a:pt x="15" y="9"/>
                      </a:lnTo>
                      <a:lnTo>
                        <a:pt x="15" y="9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61" name="Freeform 172">
                  <a:extLst>
                    <a:ext uri="{FF2B5EF4-FFF2-40B4-BE49-F238E27FC236}">
                      <a16:creationId xmlns:a16="http://schemas.microsoft.com/office/drawing/2014/main" id="{D9C46498-1DFE-6F70-EC48-7C819F4CD89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3" y="1954"/>
                  <a:ext cx="8" cy="5"/>
                </a:xfrm>
                <a:custGeom>
                  <a:avLst/>
                  <a:gdLst>
                    <a:gd name="T0" fmla="*/ 20 w 24"/>
                    <a:gd name="T1" fmla="*/ 2 h 17"/>
                    <a:gd name="T2" fmla="*/ 20 w 24"/>
                    <a:gd name="T3" fmla="*/ 2 h 17"/>
                    <a:gd name="T4" fmla="*/ 15 w 24"/>
                    <a:gd name="T5" fmla="*/ 0 h 17"/>
                    <a:gd name="T6" fmla="*/ 8 w 24"/>
                    <a:gd name="T7" fmla="*/ 0 h 17"/>
                    <a:gd name="T8" fmla="*/ 3 w 24"/>
                    <a:gd name="T9" fmla="*/ 2 h 17"/>
                    <a:gd name="T10" fmla="*/ 1 w 24"/>
                    <a:gd name="T11" fmla="*/ 4 h 17"/>
                    <a:gd name="T12" fmla="*/ 0 w 24"/>
                    <a:gd name="T13" fmla="*/ 6 h 17"/>
                    <a:gd name="T14" fmla="*/ 0 w 24"/>
                    <a:gd name="T15" fmla="*/ 6 h 17"/>
                    <a:gd name="T16" fmla="*/ 0 w 24"/>
                    <a:gd name="T17" fmla="*/ 9 h 17"/>
                    <a:gd name="T18" fmla="*/ 1 w 24"/>
                    <a:gd name="T19" fmla="*/ 11 h 17"/>
                    <a:gd name="T20" fmla="*/ 3 w 24"/>
                    <a:gd name="T21" fmla="*/ 14 h 17"/>
                    <a:gd name="T22" fmla="*/ 6 w 24"/>
                    <a:gd name="T23" fmla="*/ 16 h 17"/>
                    <a:gd name="T24" fmla="*/ 9 w 24"/>
                    <a:gd name="T25" fmla="*/ 17 h 17"/>
                    <a:gd name="T26" fmla="*/ 13 w 24"/>
                    <a:gd name="T27" fmla="*/ 17 h 17"/>
                    <a:gd name="T28" fmla="*/ 16 w 24"/>
                    <a:gd name="T29" fmla="*/ 16 h 17"/>
                    <a:gd name="T30" fmla="*/ 20 w 24"/>
                    <a:gd name="T31" fmla="*/ 15 h 17"/>
                    <a:gd name="T32" fmla="*/ 20 w 24"/>
                    <a:gd name="T33" fmla="*/ 15 h 17"/>
                    <a:gd name="T34" fmla="*/ 20 w 24"/>
                    <a:gd name="T35" fmla="*/ 15 h 17"/>
                    <a:gd name="T36" fmla="*/ 23 w 24"/>
                    <a:gd name="T37" fmla="*/ 12 h 17"/>
                    <a:gd name="T38" fmla="*/ 24 w 24"/>
                    <a:gd name="T39" fmla="*/ 10 h 17"/>
                    <a:gd name="T40" fmla="*/ 24 w 24"/>
                    <a:gd name="T41" fmla="*/ 8 h 17"/>
                    <a:gd name="T42" fmla="*/ 24 w 24"/>
                    <a:gd name="T43" fmla="*/ 8 h 17"/>
                    <a:gd name="T44" fmla="*/ 24 w 24"/>
                    <a:gd name="T45" fmla="*/ 6 h 17"/>
                    <a:gd name="T46" fmla="*/ 23 w 24"/>
                    <a:gd name="T47" fmla="*/ 4 h 17"/>
                    <a:gd name="T48" fmla="*/ 20 w 24"/>
                    <a:gd name="T49" fmla="*/ 2 h 17"/>
                    <a:gd name="T50" fmla="*/ 20 w 24"/>
                    <a:gd name="T51" fmla="*/ 2 h 17"/>
                    <a:gd name="T52" fmla="*/ 20 w 24"/>
                    <a:gd name="T53" fmla="*/ 11 h 17"/>
                    <a:gd name="T54" fmla="*/ 20 w 24"/>
                    <a:gd name="T55" fmla="*/ 11 h 17"/>
                    <a:gd name="T56" fmla="*/ 16 w 24"/>
                    <a:gd name="T57" fmla="*/ 14 h 17"/>
                    <a:gd name="T58" fmla="*/ 12 w 24"/>
                    <a:gd name="T59" fmla="*/ 14 h 17"/>
                    <a:gd name="T60" fmla="*/ 7 w 24"/>
                    <a:gd name="T61" fmla="*/ 14 h 17"/>
                    <a:gd name="T62" fmla="*/ 4 w 24"/>
                    <a:gd name="T63" fmla="*/ 11 h 17"/>
                    <a:gd name="T64" fmla="*/ 4 w 24"/>
                    <a:gd name="T65" fmla="*/ 11 h 17"/>
                    <a:gd name="T66" fmla="*/ 1 w 24"/>
                    <a:gd name="T67" fmla="*/ 9 h 17"/>
                    <a:gd name="T68" fmla="*/ 0 w 24"/>
                    <a:gd name="T69" fmla="*/ 7 h 17"/>
                    <a:gd name="T70" fmla="*/ 1 w 24"/>
                    <a:gd name="T71" fmla="*/ 4 h 17"/>
                    <a:gd name="T72" fmla="*/ 4 w 24"/>
                    <a:gd name="T73" fmla="*/ 2 h 17"/>
                    <a:gd name="T74" fmla="*/ 4 w 24"/>
                    <a:gd name="T75" fmla="*/ 2 h 17"/>
                    <a:gd name="T76" fmla="*/ 8 w 24"/>
                    <a:gd name="T77" fmla="*/ 1 h 17"/>
                    <a:gd name="T78" fmla="*/ 12 w 24"/>
                    <a:gd name="T79" fmla="*/ 0 h 17"/>
                    <a:gd name="T80" fmla="*/ 16 w 24"/>
                    <a:gd name="T81" fmla="*/ 1 h 17"/>
                    <a:gd name="T82" fmla="*/ 20 w 24"/>
                    <a:gd name="T83" fmla="*/ 2 h 17"/>
                    <a:gd name="T84" fmla="*/ 20 w 24"/>
                    <a:gd name="T85" fmla="*/ 2 h 17"/>
                    <a:gd name="T86" fmla="*/ 23 w 24"/>
                    <a:gd name="T87" fmla="*/ 4 h 17"/>
                    <a:gd name="T88" fmla="*/ 24 w 24"/>
                    <a:gd name="T89" fmla="*/ 7 h 17"/>
                    <a:gd name="T90" fmla="*/ 23 w 24"/>
                    <a:gd name="T91" fmla="*/ 9 h 17"/>
                    <a:gd name="T92" fmla="*/ 20 w 24"/>
                    <a:gd name="T93" fmla="*/ 11 h 17"/>
                    <a:gd name="T94" fmla="*/ 20 w 24"/>
                    <a:gd name="T95" fmla="*/ 1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4" h="17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5" y="0"/>
                      </a:lnTo>
                      <a:lnTo>
                        <a:pt x="8" y="0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1" y="11"/>
                      </a:lnTo>
                      <a:lnTo>
                        <a:pt x="3" y="14"/>
                      </a:lnTo>
                      <a:lnTo>
                        <a:pt x="6" y="16"/>
                      </a:lnTo>
                      <a:lnTo>
                        <a:pt x="9" y="17"/>
                      </a:lnTo>
                      <a:lnTo>
                        <a:pt x="13" y="17"/>
                      </a:lnTo>
                      <a:lnTo>
                        <a:pt x="16" y="16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3" y="12"/>
                      </a:lnTo>
                      <a:lnTo>
                        <a:pt x="24" y="10"/>
                      </a:lnTo>
                      <a:lnTo>
                        <a:pt x="24" y="8"/>
                      </a:lnTo>
                      <a:lnTo>
                        <a:pt x="24" y="8"/>
                      </a:lnTo>
                      <a:lnTo>
                        <a:pt x="24" y="6"/>
                      </a:lnTo>
                      <a:lnTo>
                        <a:pt x="23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20" y="11"/>
                      </a:moveTo>
                      <a:lnTo>
                        <a:pt x="20" y="11"/>
                      </a:lnTo>
                      <a:lnTo>
                        <a:pt x="16" y="14"/>
                      </a:lnTo>
                      <a:lnTo>
                        <a:pt x="12" y="14"/>
                      </a:lnTo>
                      <a:lnTo>
                        <a:pt x="7" y="14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1" y="9"/>
                      </a:lnTo>
                      <a:lnTo>
                        <a:pt x="0" y="7"/>
                      </a:lnTo>
                      <a:lnTo>
                        <a:pt x="1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8" y="1"/>
                      </a:lnTo>
                      <a:lnTo>
                        <a:pt x="12" y="0"/>
                      </a:lnTo>
                      <a:lnTo>
                        <a:pt x="16" y="1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3" y="4"/>
                      </a:lnTo>
                      <a:lnTo>
                        <a:pt x="24" y="7"/>
                      </a:lnTo>
                      <a:lnTo>
                        <a:pt x="23" y="9"/>
                      </a:lnTo>
                      <a:lnTo>
                        <a:pt x="20" y="11"/>
                      </a:lnTo>
                      <a:lnTo>
                        <a:pt x="20" y="11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62" name="Freeform 173">
                  <a:extLst>
                    <a:ext uri="{FF2B5EF4-FFF2-40B4-BE49-F238E27FC236}">
                      <a16:creationId xmlns:a16="http://schemas.microsoft.com/office/drawing/2014/main" id="{C6583834-B8E6-7F1F-D7FC-0260E5771DB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3" y="1952"/>
                  <a:ext cx="8" cy="4"/>
                </a:xfrm>
                <a:custGeom>
                  <a:avLst/>
                  <a:gdLst>
                    <a:gd name="T0" fmla="*/ 20 w 24"/>
                    <a:gd name="T1" fmla="*/ 2 h 13"/>
                    <a:gd name="T2" fmla="*/ 20 w 24"/>
                    <a:gd name="T3" fmla="*/ 2 h 13"/>
                    <a:gd name="T4" fmla="*/ 16 w 24"/>
                    <a:gd name="T5" fmla="*/ 0 h 13"/>
                    <a:gd name="T6" fmla="*/ 12 w 24"/>
                    <a:gd name="T7" fmla="*/ 0 h 13"/>
                    <a:gd name="T8" fmla="*/ 8 w 24"/>
                    <a:gd name="T9" fmla="*/ 0 h 13"/>
                    <a:gd name="T10" fmla="*/ 4 w 24"/>
                    <a:gd name="T11" fmla="*/ 1 h 13"/>
                    <a:gd name="T12" fmla="*/ 4 w 24"/>
                    <a:gd name="T13" fmla="*/ 1 h 13"/>
                    <a:gd name="T14" fmla="*/ 1 w 24"/>
                    <a:gd name="T15" fmla="*/ 4 h 13"/>
                    <a:gd name="T16" fmla="*/ 0 w 24"/>
                    <a:gd name="T17" fmla="*/ 6 h 13"/>
                    <a:gd name="T18" fmla="*/ 1 w 24"/>
                    <a:gd name="T19" fmla="*/ 8 h 13"/>
                    <a:gd name="T20" fmla="*/ 4 w 24"/>
                    <a:gd name="T21" fmla="*/ 11 h 13"/>
                    <a:gd name="T22" fmla="*/ 4 w 24"/>
                    <a:gd name="T23" fmla="*/ 11 h 13"/>
                    <a:gd name="T24" fmla="*/ 7 w 24"/>
                    <a:gd name="T25" fmla="*/ 12 h 13"/>
                    <a:gd name="T26" fmla="*/ 12 w 24"/>
                    <a:gd name="T27" fmla="*/ 13 h 13"/>
                    <a:gd name="T28" fmla="*/ 16 w 24"/>
                    <a:gd name="T29" fmla="*/ 12 h 13"/>
                    <a:gd name="T30" fmla="*/ 20 w 24"/>
                    <a:gd name="T31" fmla="*/ 11 h 13"/>
                    <a:gd name="T32" fmla="*/ 20 w 24"/>
                    <a:gd name="T33" fmla="*/ 11 h 13"/>
                    <a:gd name="T34" fmla="*/ 23 w 24"/>
                    <a:gd name="T35" fmla="*/ 9 h 13"/>
                    <a:gd name="T36" fmla="*/ 24 w 24"/>
                    <a:gd name="T37" fmla="*/ 6 h 13"/>
                    <a:gd name="T38" fmla="*/ 23 w 24"/>
                    <a:gd name="T39" fmla="*/ 4 h 13"/>
                    <a:gd name="T40" fmla="*/ 20 w 24"/>
                    <a:gd name="T41" fmla="*/ 2 h 13"/>
                    <a:gd name="T42" fmla="*/ 20 w 24"/>
                    <a:gd name="T43" fmla="*/ 2 h 13"/>
                    <a:gd name="T44" fmla="*/ 16 w 24"/>
                    <a:gd name="T45" fmla="*/ 8 h 13"/>
                    <a:gd name="T46" fmla="*/ 16 w 24"/>
                    <a:gd name="T47" fmla="*/ 8 h 13"/>
                    <a:gd name="T48" fmla="*/ 12 w 24"/>
                    <a:gd name="T49" fmla="*/ 9 h 13"/>
                    <a:gd name="T50" fmla="*/ 8 w 24"/>
                    <a:gd name="T51" fmla="*/ 8 h 13"/>
                    <a:gd name="T52" fmla="*/ 8 w 24"/>
                    <a:gd name="T53" fmla="*/ 8 h 13"/>
                    <a:gd name="T54" fmla="*/ 7 w 24"/>
                    <a:gd name="T55" fmla="*/ 7 h 13"/>
                    <a:gd name="T56" fmla="*/ 6 w 24"/>
                    <a:gd name="T57" fmla="*/ 6 h 13"/>
                    <a:gd name="T58" fmla="*/ 7 w 24"/>
                    <a:gd name="T59" fmla="*/ 5 h 13"/>
                    <a:gd name="T60" fmla="*/ 8 w 24"/>
                    <a:gd name="T61" fmla="*/ 4 h 13"/>
                    <a:gd name="T62" fmla="*/ 8 w 24"/>
                    <a:gd name="T63" fmla="*/ 4 h 13"/>
                    <a:gd name="T64" fmla="*/ 12 w 24"/>
                    <a:gd name="T65" fmla="*/ 3 h 13"/>
                    <a:gd name="T66" fmla="*/ 16 w 24"/>
                    <a:gd name="T67" fmla="*/ 4 h 13"/>
                    <a:gd name="T68" fmla="*/ 16 w 24"/>
                    <a:gd name="T69" fmla="*/ 4 h 13"/>
                    <a:gd name="T70" fmla="*/ 17 w 24"/>
                    <a:gd name="T71" fmla="*/ 5 h 13"/>
                    <a:gd name="T72" fmla="*/ 17 w 24"/>
                    <a:gd name="T73" fmla="*/ 6 h 13"/>
                    <a:gd name="T74" fmla="*/ 17 w 24"/>
                    <a:gd name="T75" fmla="*/ 7 h 13"/>
                    <a:gd name="T76" fmla="*/ 16 w 24"/>
                    <a:gd name="T77" fmla="*/ 8 h 13"/>
                    <a:gd name="T78" fmla="*/ 16 w 24"/>
                    <a:gd name="T79" fmla="*/ 8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4" h="13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6" y="0"/>
                      </a:lnTo>
                      <a:lnTo>
                        <a:pt x="12" y="0"/>
                      </a:lnTo>
                      <a:lnTo>
                        <a:pt x="8" y="0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1" y="8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7" y="12"/>
                      </a:lnTo>
                      <a:lnTo>
                        <a:pt x="12" y="13"/>
                      </a:lnTo>
                      <a:lnTo>
                        <a:pt x="16" y="12"/>
                      </a:lnTo>
                      <a:lnTo>
                        <a:pt x="20" y="11"/>
                      </a:lnTo>
                      <a:lnTo>
                        <a:pt x="20" y="11"/>
                      </a:lnTo>
                      <a:lnTo>
                        <a:pt x="23" y="9"/>
                      </a:lnTo>
                      <a:lnTo>
                        <a:pt x="24" y="6"/>
                      </a:lnTo>
                      <a:lnTo>
                        <a:pt x="23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6" y="8"/>
                      </a:moveTo>
                      <a:lnTo>
                        <a:pt x="16" y="8"/>
                      </a:lnTo>
                      <a:lnTo>
                        <a:pt x="12" y="9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7" y="7"/>
                      </a:lnTo>
                      <a:lnTo>
                        <a:pt x="6" y="6"/>
                      </a:lnTo>
                      <a:lnTo>
                        <a:pt x="7" y="5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12" y="3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7" y="5"/>
                      </a:lnTo>
                      <a:lnTo>
                        <a:pt x="17" y="6"/>
                      </a:lnTo>
                      <a:lnTo>
                        <a:pt x="17" y="7"/>
                      </a:lnTo>
                      <a:lnTo>
                        <a:pt x="16" y="8"/>
                      </a:lnTo>
                      <a:lnTo>
                        <a:pt x="16" y="8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63" name="Freeform 174">
                  <a:extLst>
                    <a:ext uri="{FF2B5EF4-FFF2-40B4-BE49-F238E27FC236}">
                      <a16:creationId xmlns:a16="http://schemas.microsoft.com/office/drawing/2014/main" id="{83556EA0-FA8F-0ADA-360E-9849ECB6183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3" y="1952"/>
                  <a:ext cx="8" cy="5"/>
                </a:xfrm>
                <a:custGeom>
                  <a:avLst/>
                  <a:gdLst>
                    <a:gd name="T0" fmla="*/ 20 w 25"/>
                    <a:gd name="T1" fmla="*/ 2 h 15"/>
                    <a:gd name="T2" fmla="*/ 20 w 25"/>
                    <a:gd name="T3" fmla="*/ 2 h 15"/>
                    <a:gd name="T4" fmla="*/ 15 w 25"/>
                    <a:gd name="T5" fmla="*/ 0 h 15"/>
                    <a:gd name="T6" fmla="*/ 8 w 25"/>
                    <a:gd name="T7" fmla="*/ 0 h 15"/>
                    <a:gd name="T8" fmla="*/ 3 w 25"/>
                    <a:gd name="T9" fmla="*/ 2 h 15"/>
                    <a:gd name="T10" fmla="*/ 1 w 25"/>
                    <a:gd name="T11" fmla="*/ 3 h 15"/>
                    <a:gd name="T12" fmla="*/ 0 w 25"/>
                    <a:gd name="T13" fmla="*/ 6 h 15"/>
                    <a:gd name="T14" fmla="*/ 0 w 25"/>
                    <a:gd name="T15" fmla="*/ 6 h 15"/>
                    <a:gd name="T16" fmla="*/ 0 w 25"/>
                    <a:gd name="T17" fmla="*/ 8 h 15"/>
                    <a:gd name="T18" fmla="*/ 1 w 25"/>
                    <a:gd name="T19" fmla="*/ 11 h 15"/>
                    <a:gd name="T20" fmla="*/ 3 w 25"/>
                    <a:gd name="T21" fmla="*/ 13 h 15"/>
                    <a:gd name="T22" fmla="*/ 6 w 25"/>
                    <a:gd name="T23" fmla="*/ 14 h 15"/>
                    <a:gd name="T24" fmla="*/ 9 w 25"/>
                    <a:gd name="T25" fmla="*/ 15 h 15"/>
                    <a:gd name="T26" fmla="*/ 13 w 25"/>
                    <a:gd name="T27" fmla="*/ 15 h 15"/>
                    <a:gd name="T28" fmla="*/ 16 w 25"/>
                    <a:gd name="T29" fmla="*/ 15 h 15"/>
                    <a:gd name="T30" fmla="*/ 20 w 25"/>
                    <a:gd name="T31" fmla="*/ 13 h 15"/>
                    <a:gd name="T32" fmla="*/ 20 w 25"/>
                    <a:gd name="T33" fmla="*/ 13 h 15"/>
                    <a:gd name="T34" fmla="*/ 20 w 25"/>
                    <a:gd name="T35" fmla="*/ 13 h 15"/>
                    <a:gd name="T36" fmla="*/ 20 w 25"/>
                    <a:gd name="T37" fmla="*/ 13 h 15"/>
                    <a:gd name="T38" fmla="*/ 23 w 25"/>
                    <a:gd name="T39" fmla="*/ 11 h 15"/>
                    <a:gd name="T40" fmla="*/ 24 w 25"/>
                    <a:gd name="T41" fmla="*/ 10 h 15"/>
                    <a:gd name="T42" fmla="*/ 25 w 25"/>
                    <a:gd name="T43" fmla="*/ 7 h 15"/>
                    <a:gd name="T44" fmla="*/ 25 w 25"/>
                    <a:gd name="T45" fmla="*/ 7 h 15"/>
                    <a:gd name="T46" fmla="*/ 24 w 25"/>
                    <a:gd name="T47" fmla="*/ 5 h 15"/>
                    <a:gd name="T48" fmla="*/ 23 w 25"/>
                    <a:gd name="T49" fmla="*/ 3 h 15"/>
                    <a:gd name="T50" fmla="*/ 20 w 25"/>
                    <a:gd name="T51" fmla="*/ 2 h 15"/>
                    <a:gd name="T52" fmla="*/ 20 w 25"/>
                    <a:gd name="T53" fmla="*/ 2 h 15"/>
                    <a:gd name="T54" fmla="*/ 20 w 25"/>
                    <a:gd name="T55" fmla="*/ 11 h 15"/>
                    <a:gd name="T56" fmla="*/ 20 w 25"/>
                    <a:gd name="T57" fmla="*/ 11 h 15"/>
                    <a:gd name="T58" fmla="*/ 16 w 25"/>
                    <a:gd name="T59" fmla="*/ 12 h 15"/>
                    <a:gd name="T60" fmla="*/ 12 w 25"/>
                    <a:gd name="T61" fmla="*/ 13 h 15"/>
                    <a:gd name="T62" fmla="*/ 7 w 25"/>
                    <a:gd name="T63" fmla="*/ 12 h 15"/>
                    <a:gd name="T64" fmla="*/ 4 w 25"/>
                    <a:gd name="T65" fmla="*/ 11 h 15"/>
                    <a:gd name="T66" fmla="*/ 4 w 25"/>
                    <a:gd name="T67" fmla="*/ 11 h 15"/>
                    <a:gd name="T68" fmla="*/ 1 w 25"/>
                    <a:gd name="T69" fmla="*/ 8 h 15"/>
                    <a:gd name="T70" fmla="*/ 0 w 25"/>
                    <a:gd name="T71" fmla="*/ 6 h 15"/>
                    <a:gd name="T72" fmla="*/ 1 w 25"/>
                    <a:gd name="T73" fmla="*/ 4 h 15"/>
                    <a:gd name="T74" fmla="*/ 4 w 25"/>
                    <a:gd name="T75" fmla="*/ 1 h 15"/>
                    <a:gd name="T76" fmla="*/ 4 w 25"/>
                    <a:gd name="T77" fmla="*/ 1 h 15"/>
                    <a:gd name="T78" fmla="*/ 8 w 25"/>
                    <a:gd name="T79" fmla="*/ 0 h 15"/>
                    <a:gd name="T80" fmla="*/ 12 w 25"/>
                    <a:gd name="T81" fmla="*/ 0 h 15"/>
                    <a:gd name="T82" fmla="*/ 16 w 25"/>
                    <a:gd name="T83" fmla="*/ 0 h 15"/>
                    <a:gd name="T84" fmla="*/ 20 w 25"/>
                    <a:gd name="T85" fmla="*/ 2 h 15"/>
                    <a:gd name="T86" fmla="*/ 20 w 25"/>
                    <a:gd name="T87" fmla="*/ 2 h 15"/>
                    <a:gd name="T88" fmla="*/ 23 w 25"/>
                    <a:gd name="T89" fmla="*/ 4 h 15"/>
                    <a:gd name="T90" fmla="*/ 24 w 25"/>
                    <a:gd name="T91" fmla="*/ 6 h 15"/>
                    <a:gd name="T92" fmla="*/ 23 w 25"/>
                    <a:gd name="T93" fmla="*/ 9 h 15"/>
                    <a:gd name="T94" fmla="*/ 20 w 25"/>
                    <a:gd name="T95" fmla="*/ 11 h 15"/>
                    <a:gd name="T96" fmla="*/ 20 w 25"/>
                    <a:gd name="T97" fmla="*/ 1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5" h="15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5" y="0"/>
                      </a:lnTo>
                      <a:lnTo>
                        <a:pt x="8" y="0"/>
                      </a:lnTo>
                      <a:lnTo>
                        <a:pt x="3" y="2"/>
                      </a:lnTo>
                      <a:lnTo>
                        <a:pt x="1" y="3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1" y="11"/>
                      </a:lnTo>
                      <a:lnTo>
                        <a:pt x="3" y="13"/>
                      </a:lnTo>
                      <a:lnTo>
                        <a:pt x="6" y="14"/>
                      </a:lnTo>
                      <a:lnTo>
                        <a:pt x="9" y="15"/>
                      </a:lnTo>
                      <a:lnTo>
                        <a:pt x="13" y="15"/>
                      </a:lnTo>
                      <a:lnTo>
                        <a:pt x="16" y="15"/>
                      </a:lnTo>
                      <a:lnTo>
                        <a:pt x="20" y="13"/>
                      </a:lnTo>
                      <a:lnTo>
                        <a:pt x="20" y="13"/>
                      </a:lnTo>
                      <a:lnTo>
                        <a:pt x="20" y="13"/>
                      </a:lnTo>
                      <a:lnTo>
                        <a:pt x="20" y="13"/>
                      </a:lnTo>
                      <a:lnTo>
                        <a:pt x="23" y="11"/>
                      </a:lnTo>
                      <a:lnTo>
                        <a:pt x="24" y="10"/>
                      </a:lnTo>
                      <a:lnTo>
                        <a:pt x="25" y="7"/>
                      </a:lnTo>
                      <a:lnTo>
                        <a:pt x="25" y="7"/>
                      </a:lnTo>
                      <a:lnTo>
                        <a:pt x="24" y="5"/>
                      </a:lnTo>
                      <a:lnTo>
                        <a:pt x="23" y="3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20" y="11"/>
                      </a:moveTo>
                      <a:lnTo>
                        <a:pt x="20" y="11"/>
                      </a:lnTo>
                      <a:lnTo>
                        <a:pt x="16" y="12"/>
                      </a:lnTo>
                      <a:lnTo>
                        <a:pt x="12" y="13"/>
                      </a:lnTo>
                      <a:lnTo>
                        <a:pt x="7" y="12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1" y="8"/>
                      </a:lnTo>
                      <a:lnTo>
                        <a:pt x="0" y="6"/>
                      </a:lnTo>
                      <a:lnTo>
                        <a:pt x="1" y="4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6" y="0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3" y="4"/>
                      </a:lnTo>
                      <a:lnTo>
                        <a:pt x="24" y="6"/>
                      </a:lnTo>
                      <a:lnTo>
                        <a:pt x="23" y="9"/>
                      </a:lnTo>
                      <a:lnTo>
                        <a:pt x="20" y="11"/>
                      </a:lnTo>
                      <a:lnTo>
                        <a:pt x="20" y="11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64" name="Freeform 175">
                  <a:extLst>
                    <a:ext uri="{FF2B5EF4-FFF2-40B4-BE49-F238E27FC236}">
                      <a16:creationId xmlns:a16="http://schemas.microsoft.com/office/drawing/2014/main" id="{2BC02AAD-6611-8359-64FA-35153FCFFFB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3" y="1950"/>
                  <a:ext cx="8" cy="4"/>
                </a:xfrm>
                <a:custGeom>
                  <a:avLst/>
                  <a:gdLst>
                    <a:gd name="T0" fmla="*/ 19 w 23"/>
                    <a:gd name="T1" fmla="*/ 2 h 13"/>
                    <a:gd name="T2" fmla="*/ 19 w 23"/>
                    <a:gd name="T3" fmla="*/ 2 h 13"/>
                    <a:gd name="T4" fmla="*/ 15 w 23"/>
                    <a:gd name="T5" fmla="*/ 1 h 13"/>
                    <a:gd name="T6" fmla="*/ 11 w 23"/>
                    <a:gd name="T7" fmla="*/ 0 h 13"/>
                    <a:gd name="T8" fmla="*/ 7 w 23"/>
                    <a:gd name="T9" fmla="*/ 0 h 13"/>
                    <a:gd name="T10" fmla="*/ 3 w 23"/>
                    <a:gd name="T11" fmla="*/ 2 h 13"/>
                    <a:gd name="T12" fmla="*/ 3 w 23"/>
                    <a:gd name="T13" fmla="*/ 2 h 13"/>
                    <a:gd name="T14" fmla="*/ 0 w 23"/>
                    <a:gd name="T15" fmla="*/ 4 h 13"/>
                    <a:gd name="T16" fmla="*/ 0 w 23"/>
                    <a:gd name="T17" fmla="*/ 6 h 13"/>
                    <a:gd name="T18" fmla="*/ 0 w 23"/>
                    <a:gd name="T19" fmla="*/ 9 h 13"/>
                    <a:gd name="T20" fmla="*/ 3 w 23"/>
                    <a:gd name="T21" fmla="*/ 11 h 13"/>
                    <a:gd name="T22" fmla="*/ 3 w 23"/>
                    <a:gd name="T23" fmla="*/ 11 h 13"/>
                    <a:gd name="T24" fmla="*/ 6 w 23"/>
                    <a:gd name="T25" fmla="*/ 12 h 13"/>
                    <a:gd name="T26" fmla="*/ 11 w 23"/>
                    <a:gd name="T27" fmla="*/ 13 h 13"/>
                    <a:gd name="T28" fmla="*/ 15 w 23"/>
                    <a:gd name="T29" fmla="*/ 13 h 13"/>
                    <a:gd name="T30" fmla="*/ 19 w 23"/>
                    <a:gd name="T31" fmla="*/ 11 h 13"/>
                    <a:gd name="T32" fmla="*/ 19 w 23"/>
                    <a:gd name="T33" fmla="*/ 11 h 13"/>
                    <a:gd name="T34" fmla="*/ 22 w 23"/>
                    <a:gd name="T35" fmla="*/ 9 h 13"/>
                    <a:gd name="T36" fmla="*/ 23 w 23"/>
                    <a:gd name="T37" fmla="*/ 7 h 13"/>
                    <a:gd name="T38" fmla="*/ 22 w 23"/>
                    <a:gd name="T39" fmla="*/ 4 h 13"/>
                    <a:gd name="T40" fmla="*/ 19 w 23"/>
                    <a:gd name="T41" fmla="*/ 2 h 13"/>
                    <a:gd name="T42" fmla="*/ 19 w 23"/>
                    <a:gd name="T43" fmla="*/ 2 h 13"/>
                    <a:gd name="T44" fmla="*/ 15 w 23"/>
                    <a:gd name="T45" fmla="*/ 9 h 13"/>
                    <a:gd name="T46" fmla="*/ 15 w 23"/>
                    <a:gd name="T47" fmla="*/ 9 h 13"/>
                    <a:gd name="T48" fmla="*/ 11 w 23"/>
                    <a:gd name="T49" fmla="*/ 10 h 13"/>
                    <a:gd name="T50" fmla="*/ 7 w 23"/>
                    <a:gd name="T51" fmla="*/ 9 h 13"/>
                    <a:gd name="T52" fmla="*/ 7 w 23"/>
                    <a:gd name="T53" fmla="*/ 9 h 13"/>
                    <a:gd name="T54" fmla="*/ 6 w 23"/>
                    <a:gd name="T55" fmla="*/ 8 h 13"/>
                    <a:gd name="T56" fmla="*/ 5 w 23"/>
                    <a:gd name="T57" fmla="*/ 6 h 13"/>
                    <a:gd name="T58" fmla="*/ 6 w 23"/>
                    <a:gd name="T59" fmla="*/ 5 h 13"/>
                    <a:gd name="T60" fmla="*/ 7 w 23"/>
                    <a:gd name="T61" fmla="*/ 4 h 13"/>
                    <a:gd name="T62" fmla="*/ 7 w 23"/>
                    <a:gd name="T63" fmla="*/ 4 h 13"/>
                    <a:gd name="T64" fmla="*/ 11 w 23"/>
                    <a:gd name="T65" fmla="*/ 3 h 13"/>
                    <a:gd name="T66" fmla="*/ 15 w 23"/>
                    <a:gd name="T67" fmla="*/ 4 h 13"/>
                    <a:gd name="T68" fmla="*/ 15 w 23"/>
                    <a:gd name="T69" fmla="*/ 4 h 13"/>
                    <a:gd name="T70" fmla="*/ 16 w 23"/>
                    <a:gd name="T71" fmla="*/ 5 h 13"/>
                    <a:gd name="T72" fmla="*/ 16 w 23"/>
                    <a:gd name="T73" fmla="*/ 7 h 13"/>
                    <a:gd name="T74" fmla="*/ 16 w 23"/>
                    <a:gd name="T75" fmla="*/ 8 h 13"/>
                    <a:gd name="T76" fmla="*/ 15 w 23"/>
                    <a:gd name="T77" fmla="*/ 9 h 13"/>
                    <a:gd name="T78" fmla="*/ 15 w 23"/>
                    <a:gd name="T79" fmla="*/ 9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3" h="13">
                      <a:moveTo>
                        <a:pt x="19" y="2"/>
                      </a:moveTo>
                      <a:lnTo>
                        <a:pt x="19" y="2"/>
                      </a:lnTo>
                      <a:lnTo>
                        <a:pt x="15" y="1"/>
                      </a:lnTo>
                      <a:lnTo>
                        <a:pt x="11" y="0"/>
                      </a:lnTo>
                      <a:lnTo>
                        <a:pt x="7" y="0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3" y="11"/>
                      </a:lnTo>
                      <a:lnTo>
                        <a:pt x="3" y="11"/>
                      </a:lnTo>
                      <a:lnTo>
                        <a:pt x="6" y="12"/>
                      </a:lnTo>
                      <a:lnTo>
                        <a:pt x="11" y="13"/>
                      </a:lnTo>
                      <a:lnTo>
                        <a:pt x="15" y="13"/>
                      </a:lnTo>
                      <a:lnTo>
                        <a:pt x="19" y="11"/>
                      </a:lnTo>
                      <a:lnTo>
                        <a:pt x="19" y="11"/>
                      </a:lnTo>
                      <a:lnTo>
                        <a:pt x="22" y="9"/>
                      </a:lnTo>
                      <a:lnTo>
                        <a:pt x="23" y="7"/>
                      </a:lnTo>
                      <a:lnTo>
                        <a:pt x="22" y="4"/>
                      </a:lnTo>
                      <a:lnTo>
                        <a:pt x="19" y="2"/>
                      </a:lnTo>
                      <a:lnTo>
                        <a:pt x="19" y="2"/>
                      </a:lnTo>
                      <a:close/>
                      <a:moveTo>
                        <a:pt x="15" y="9"/>
                      </a:moveTo>
                      <a:lnTo>
                        <a:pt x="15" y="9"/>
                      </a:lnTo>
                      <a:lnTo>
                        <a:pt x="11" y="10"/>
                      </a:lnTo>
                      <a:lnTo>
                        <a:pt x="7" y="9"/>
                      </a:lnTo>
                      <a:lnTo>
                        <a:pt x="7" y="9"/>
                      </a:lnTo>
                      <a:lnTo>
                        <a:pt x="6" y="8"/>
                      </a:lnTo>
                      <a:lnTo>
                        <a:pt x="5" y="6"/>
                      </a:lnTo>
                      <a:lnTo>
                        <a:pt x="6" y="5"/>
                      </a:lnTo>
                      <a:lnTo>
                        <a:pt x="7" y="4"/>
                      </a:lnTo>
                      <a:lnTo>
                        <a:pt x="7" y="4"/>
                      </a:lnTo>
                      <a:lnTo>
                        <a:pt x="11" y="3"/>
                      </a:lnTo>
                      <a:lnTo>
                        <a:pt x="15" y="4"/>
                      </a:lnTo>
                      <a:lnTo>
                        <a:pt x="15" y="4"/>
                      </a:lnTo>
                      <a:lnTo>
                        <a:pt x="16" y="5"/>
                      </a:lnTo>
                      <a:lnTo>
                        <a:pt x="16" y="7"/>
                      </a:lnTo>
                      <a:lnTo>
                        <a:pt x="16" y="8"/>
                      </a:lnTo>
                      <a:lnTo>
                        <a:pt x="15" y="9"/>
                      </a:lnTo>
                      <a:lnTo>
                        <a:pt x="15" y="9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65" name="Freeform 176">
                  <a:extLst>
                    <a:ext uri="{FF2B5EF4-FFF2-40B4-BE49-F238E27FC236}">
                      <a16:creationId xmlns:a16="http://schemas.microsoft.com/office/drawing/2014/main" id="{E69E6E84-F92A-B01E-5A70-660D4A9E33E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3" y="1950"/>
                  <a:ext cx="8" cy="5"/>
                </a:xfrm>
                <a:custGeom>
                  <a:avLst/>
                  <a:gdLst>
                    <a:gd name="T0" fmla="*/ 20 w 25"/>
                    <a:gd name="T1" fmla="*/ 2 h 16"/>
                    <a:gd name="T2" fmla="*/ 20 w 25"/>
                    <a:gd name="T3" fmla="*/ 2 h 16"/>
                    <a:gd name="T4" fmla="*/ 15 w 25"/>
                    <a:gd name="T5" fmla="*/ 0 h 16"/>
                    <a:gd name="T6" fmla="*/ 8 w 25"/>
                    <a:gd name="T7" fmla="*/ 0 h 16"/>
                    <a:gd name="T8" fmla="*/ 3 w 25"/>
                    <a:gd name="T9" fmla="*/ 2 h 16"/>
                    <a:gd name="T10" fmla="*/ 1 w 25"/>
                    <a:gd name="T11" fmla="*/ 4 h 16"/>
                    <a:gd name="T12" fmla="*/ 0 w 25"/>
                    <a:gd name="T13" fmla="*/ 6 h 16"/>
                    <a:gd name="T14" fmla="*/ 0 w 25"/>
                    <a:gd name="T15" fmla="*/ 6 h 16"/>
                    <a:gd name="T16" fmla="*/ 0 w 25"/>
                    <a:gd name="T17" fmla="*/ 9 h 16"/>
                    <a:gd name="T18" fmla="*/ 1 w 25"/>
                    <a:gd name="T19" fmla="*/ 11 h 16"/>
                    <a:gd name="T20" fmla="*/ 3 w 25"/>
                    <a:gd name="T21" fmla="*/ 13 h 16"/>
                    <a:gd name="T22" fmla="*/ 6 w 25"/>
                    <a:gd name="T23" fmla="*/ 15 h 16"/>
                    <a:gd name="T24" fmla="*/ 9 w 25"/>
                    <a:gd name="T25" fmla="*/ 15 h 16"/>
                    <a:gd name="T26" fmla="*/ 13 w 25"/>
                    <a:gd name="T27" fmla="*/ 16 h 16"/>
                    <a:gd name="T28" fmla="*/ 16 w 25"/>
                    <a:gd name="T29" fmla="*/ 15 h 16"/>
                    <a:gd name="T30" fmla="*/ 20 w 25"/>
                    <a:gd name="T31" fmla="*/ 14 h 16"/>
                    <a:gd name="T32" fmla="*/ 20 w 25"/>
                    <a:gd name="T33" fmla="*/ 14 h 16"/>
                    <a:gd name="T34" fmla="*/ 20 w 25"/>
                    <a:gd name="T35" fmla="*/ 14 h 16"/>
                    <a:gd name="T36" fmla="*/ 20 w 25"/>
                    <a:gd name="T37" fmla="*/ 14 h 16"/>
                    <a:gd name="T38" fmla="*/ 23 w 25"/>
                    <a:gd name="T39" fmla="*/ 12 h 16"/>
                    <a:gd name="T40" fmla="*/ 24 w 25"/>
                    <a:gd name="T41" fmla="*/ 10 h 16"/>
                    <a:gd name="T42" fmla="*/ 25 w 25"/>
                    <a:gd name="T43" fmla="*/ 8 h 16"/>
                    <a:gd name="T44" fmla="*/ 25 w 25"/>
                    <a:gd name="T45" fmla="*/ 8 h 16"/>
                    <a:gd name="T46" fmla="*/ 24 w 25"/>
                    <a:gd name="T47" fmla="*/ 6 h 16"/>
                    <a:gd name="T48" fmla="*/ 23 w 25"/>
                    <a:gd name="T49" fmla="*/ 4 h 16"/>
                    <a:gd name="T50" fmla="*/ 20 w 25"/>
                    <a:gd name="T51" fmla="*/ 2 h 16"/>
                    <a:gd name="T52" fmla="*/ 20 w 25"/>
                    <a:gd name="T53" fmla="*/ 2 h 16"/>
                    <a:gd name="T54" fmla="*/ 20 w 25"/>
                    <a:gd name="T55" fmla="*/ 11 h 16"/>
                    <a:gd name="T56" fmla="*/ 20 w 25"/>
                    <a:gd name="T57" fmla="*/ 11 h 16"/>
                    <a:gd name="T58" fmla="*/ 16 w 25"/>
                    <a:gd name="T59" fmla="*/ 13 h 16"/>
                    <a:gd name="T60" fmla="*/ 12 w 25"/>
                    <a:gd name="T61" fmla="*/ 13 h 16"/>
                    <a:gd name="T62" fmla="*/ 7 w 25"/>
                    <a:gd name="T63" fmla="*/ 12 h 16"/>
                    <a:gd name="T64" fmla="*/ 4 w 25"/>
                    <a:gd name="T65" fmla="*/ 11 h 16"/>
                    <a:gd name="T66" fmla="*/ 4 w 25"/>
                    <a:gd name="T67" fmla="*/ 11 h 16"/>
                    <a:gd name="T68" fmla="*/ 1 w 25"/>
                    <a:gd name="T69" fmla="*/ 9 h 16"/>
                    <a:gd name="T70" fmla="*/ 1 w 25"/>
                    <a:gd name="T71" fmla="*/ 6 h 16"/>
                    <a:gd name="T72" fmla="*/ 1 w 25"/>
                    <a:gd name="T73" fmla="*/ 4 h 16"/>
                    <a:gd name="T74" fmla="*/ 4 w 25"/>
                    <a:gd name="T75" fmla="*/ 2 h 16"/>
                    <a:gd name="T76" fmla="*/ 4 w 25"/>
                    <a:gd name="T77" fmla="*/ 2 h 16"/>
                    <a:gd name="T78" fmla="*/ 8 w 25"/>
                    <a:gd name="T79" fmla="*/ 0 h 16"/>
                    <a:gd name="T80" fmla="*/ 12 w 25"/>
                    <a:gd name="T81" fmla="*/ 0 h 16"/>
                    <a:gd name="T82" fmla="*/ 16 w 25"/>
                    <a:gd name="T83" fmla="*/ 1 h 16"/>
                    <a:gd name="T84" fmla="*/ 20 w 25"/>
                    <a:gd name="T85" fmla="*/ 2 h 16"/>
                    <a:gd name="T86" fmla="*/ 20 w 25"/>
                    <a:gd name="T87" fmla="*/ 2 h 16"/>
                    <a:gd name="T88" fmla="*/ 23 w 25"/>
                    <a:gd name="T89" fmla="*/ 4 h 16"/>
                    <a:gd name="T90" fmla="*/ 24 w 25"/>
                    <a:gd name="T91" fmla="*/ 7 h 16"/>
                    <a:gd name="T92" fmla="*/ 23 w 25"/>
                    <a:gd name="T93" fmla="*/ 9 h 16"/>
                    <a:gd name="T94" fmla="*/ 20 w 25"/>
                    <a:gd name="T95" fmla="*/ 11 h 16"/>
                    <a:gd name="T96" fmla="*/ 20 w 25"/>
                    <a:gd name="T97" fmla="*/ 11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5" h="16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5" y="0"/>
                      </a:lnTo>
                      <a:lnTo>
                        <a:pt x="8" y="0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1" y="11"/>
                      </a:lnTo>
                      <a:lnTo>
                        <a:pt x="3" y="13"/>
                      </a:lnTo>
                      <a:lnTo>
                        <a:pt x="6" y="15"/>
                      </a:lnTo>
                      <a:lnTo>
                        <a:pt x="9" y="15"/>
                      </a:lnTo>
                      <a:lnTo>
                        <a:pt x="13" y="16"/>
                      </a:lnTo>
                      <a:lnTo>
                        <a:pt x="16" y="15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3" y="12"/>
                      </a:lnTo>
                      <a:lnTo>
                        <a:pt x="24" y="10"/>
                      </a:lnTo>
                      <a:lnTo>
                        <a:pt x="25" y="8"/>
                      </a:lnTo>
                      <a:lnTo>
                        <a:pt x="25" y="8"/>
                      </a:lnTo>
                      <a:lnTo>
                        <a:pt x="24" y="6"/>
                      </a:lnTo>
                      <a:lnTo>
                        <a:pt x="23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20" y="11"/>
                      </a:moveTo>
                      <a:lnTo>
                        <a:pt x="20" y="11"/>
                      </a:lnTo>
                      <a:lnTo>
                        <a:pt x="16" y="13"/>
                      </a:lnTo>
                      <a:lnTo>
                        <a:pt x="12" y="13"/>
                      </a:lnTo>
                      <a:lnTo>
                        <a:pt x="7" y="12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1" y="9"/>
                      </a:lnTo>
                      <a:lnTo>
                        <a:pt x="1" y="6"/>
                      </a:lnTo>
                      <a:lnTo>
                        <a:pt x="1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6" y="1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3" y="4"/>
                      </a:lnTo>
                      <a:lnTo>
                        <a:pt x="24" y="7"/>
                      </a:lnTo>
                      <a:lnTo>
                        <a:pt x="23" y="9"/>
                      </a:lnTo>
                      <a:lnTo>
                        <a:pt x="20" y="11"/>
                      </a:lnTo>
                      <a:lnTo>
                        <a:pt x="20" y="11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66" name="Freeform 177">
                  <a:extLst>
                    <a:ext uri="{FF2B5EF4-FFF2-40B4-BE49-F238E27FC236}">
                      <a16:creationId xmlns:a16="http://schemas.microsoft.com/office/drawing/2014/main" id="{EF4F8CB8-46FF-3B6C-5D97-F3C4356BB7F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3" y="1948"/>
                  <a:ext cx="8" cy="4"/>
                </a:xfrm>
                <a:custGeom>
                  <a:avLst/>
                  <a:gdLst>
                    <a:gd name="T0" fmla="*/ 19 w 23"/>
                    <a:gd name="T1" fmla="*/ 2 h 14"/>
                    <a:gd name="T2" fmla="*/ 19 w 23"/>
                    <a:gd name="T3" fmla="*/ 2 h 14"/>
                    <a:gd name="T4" fmla="*/ 15 w 23"/>
                    <a:gd name="T5" fmla="*/ 1 h 14"/>
                    <a:gd name="T6" fmla="*/ 11 w 23"/>
                    <a:gd name="T7" fmla="*/ 0 h 14"/>
                    <a:gd name="T8" fmla="*/ 7 w 23"/>
                    <a:gd name="T9" fmla="*/ 1 h 14"/>
                    <a:gd name="T10" fmla="*/ 3 w 23"/>
                    <a:gd name="T11" fmla="*/ 2 h 14"/>
                    <a:gd name="T12" fmla="*/ 3 w 23"/>
                    <a:gd name="T13" fmla="*/ 2 h 14"/>
                    <a:gd name="T14" fmla="*/ 0 w 23"/>
                    <a:gd name="T15" fmla="*/ 5 h 14"/>
                    <a:gd name="T16" fmla="*/ 0 w 23"/>
                    <a:gd name="T17" fmla="*/ 8 h 14"/>
                    <a:gd name="T18" fmla="*/ 0 w 23"/>
                    <a:gd name="T19" fmla="*/ 10 h 14"/>
                    <a:gd name="T20" fmla="*/ 3 w 23"/>
                    <a:gd name="T21" fmla="*/ 12 h 14"/>
                    <a:gd name="T22" fmla="*/ 3 w 23"/>
                    <a:gd name="T23" fmla="*/ 12 h 14"/>
                    <a:gd name="T24" fmla="*/ 6 w 23"/>
                    <a:gd name="T25" fmla="*/ 14 h 14"/>
                    <a:gd name="T26" fmla="*/ 11 w 23"/>
                    <a:gd name="T27" fmla="*/ 14 h 14"/>
                    <a:gd name="T28" fmla="*/ 15 w 23"/>
                    <a:gd name="T29" fmla="*/ 14 h 14"/>
                    <a:gd name="T30" fmla="*/ 19 w 23"/>
                    <a:gd name="T31" fmla="*/ 13 h 14"/>
                    <a:gd name="T32" fmla="*/ 19 w 23"/>
                    <a:gd name="T33" fmla="*/ 13 h 14"/>
                    <a:gd name="T34" fmla="*/ 22 w 23"/>
                    <a:gd name="T35" fmla="*/ 10 h 14"/>
                    <a:gd name="T36" fmla="*/ 23 w 23"/>
                    <a:gd name="T37" fmla="*/ 8 h 14"/>
                    <a:gd name="T38" fmla="*/ 22 w 23"/>
                    <a:gd name="T39" fmla="*/ 6 h 14"/>
                    <a:gd name="T40" fmla="*/ 19 w 23"/>
                    <a:gd name="T41" fmla="*/ 2 h 14"/>
                    <a:gd name="T42" fmla="*/ 19 w 23"/>
                    <a:gd name="T43" fmla="*/ 2 h 14"/>
                    <a:gd name="T44" fmla="*/ 15 w 23"/>
                    <a:gd name="T45" fmla="*/ 10 h 14"/>
                    <a:gd name="T46" fmla="*/ 15 w 23"/>
                    <a:gd name="T47" fmla="*/ 10 h 14"/>
                    <a:gd name="T48" fmla="*/ 11 w 23"/>
                    <a:gd name="T49" fmla="*/ 11 h 14"/>
                    <a:gd name="T50" fmla="*/ 7 w 23"/>
                    <a:gd name="T51" fmla="*/ 10 h 14"/>
                    <a:gd name="T52" fmla="*/ 7 w 23"/>
                    <a:gd name="T53" fmla="*/ 10 h 14"/>
                    <a:gd name="T54" fmla="*/ 6 w 23"/>
                    <a:gd name="T55" fmla="*/ 9 h 14"/>
                    <a:gd name="T56" fmla="*/ 5 w 23"/>
                    <a:gd name="T57" fmla="*/ 8 h 14"/>
                    <a:gd name="T58" fmla="*/ 6 w 23"/>
                    <a:gd name="T59" fmla="*/ 7 h 14"/>
                    <a:gd name="T60" fmla="*/ 7 w 23"/>
                    <a:gd name="T61" fmla="*/ 6 h 14"/>
                    <a:gd name="T62" fmla="*/ 7 w 23"/>
                    <a:gd name="T63" fmla="*/ 6 h 14"/>
                    <a:gd name="T64" fmla="*/ 11 w 23"/>
                    <a:gd name="T65" fmla="*/ 5 h 14"/>
                    <a:gd name="T66" fmla="*/ 15 w 23"/>
                    <a:gd name="T67" fmla="*/ 6 h 14"/>
                    <a:gd name="T68" fmla="*/ 15 w 23"/>
                    <a:gd name="T69" fmla="*/ 6 h 14"/>
                    <a:gd name="T70" fmla="*/ 16 w 23"/>
                    <a:gd name="T71" fmla="*/ 7 h 14"/>
                    <a:gd name="T72" fmla="*/ 16 w 23"/>
                    <a:gd name="T73" fmla="*/ 8 h 14"/>
                    <a:gd name="T74" fmla="*/ 16 w 23"/>
                    <a:gd name="T75" fmla="*/ 9 h 14"/>
                    <a:gd name="T76" fmla="*/ 15 w 23"/>
                    <a:gd name="T77" fmla="*/ 10 h 14"/>
                    <a:gd name="T78" fmla="*/ 15 w 23"/>
                    <a:gd name="T79" fmla="*/ 1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3" h="14">
                      <a:moveTo>
                        <a:pt x="19" y="2"/>
                      </a:moveTo>
                      <a:lnTo>
                        <a:pt x="19" y="2"/>
                      </a:lnTo>
                      <a:lnTo>
                        <a:pt x="15" y="1"/>
                      </a:lnTo>
                      <a:lnTo>
                        <a:pt x="11" y="0"/>
                      </a:lnTo>
                      <a:lnTo>
                        <a:pt x="7" y="1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0" y="5"/>
                      </a:lnTo>
                      <a:lnTo>
                        <a:pt x="0" y="8"/>
                      </a:lnTo>
                      <a:lnTo>
                        <a:pt x="0" y="10"/>
                      </a:lnTo>
                      <a:lnTo>
                        <a:pt x="3" y="12"/>
                      </a:lnTo>
                      <a:lnTo>
                        <a:pt x="3" y="12"/>
                      </a:lnTo>
                      <a:lnTo>
                        <a:pt x="6" y="14"/>
                      </a:lnTo>
                      <a:lnTo>
                        <a:pt x="11" y="14"/>
                      </a:lnTo>
                      <a:lnTo>
                        <a:pt x="15" y="14"/>
                      </a:lnTo>
                      <a:lnTo>
                        <a:pt x="19" y="13"/>
                      </a:lnTo>
                      <a:lnTo>
                        <a:pt x="19" y="13"/>
                      </a:lnTo>
                      <a:lnTo>
                        <a:pt x="22" y="10"/>
                      </a:lnTo>
                      <a:lnTo>
                        <a:pt x="23" y="8"/>
                      </a:lnTo>
                      <a:lnTo>
                        <a:pt x="22" y="6"/>
                      </a:lnTo>
                      <a:lnTo>
                        <a:pt x="19" y="2"/>
                      </a:lnTo>
                      <a:lnTo>
                        <a:pt x="19" y="2"/>
                      </a:lnTo>
                      <a:close/>
                      <a:moveTo>
                        <a:pt x="15" y="10"/>
                      </a:moveTo>
                      <a:lnTo>
                        <a:pt x="15" y="10"/>
                      </a:lnTo>
                      <a:lnTo>
                        <a:pt x="11" y="11"/>
                      </a:lnTo>
                      <a:lnTo>
                        <a:pt x="7" y="10"/>
                      </a:lnTo>
                      <a:lnTo>
                        <a:pt x="7" y="10"/>
                      </a:lnTo>
                      <a:lnTo>
                        <a:pt x="6" y="9"/>
                      </a:lnTo>
                      <a:lnTo>
                        <a:pt x="5" y="8"/>
                      </a:lnTo>
                      <a:lnTo>
                        <a:pt x="6" y="7"/>
                      </a:lnTo>
                      <a:lnTo>
                        <a:pt x="7" y="6"/>
                      </a:lnTo>
                      <a:lnTo>
                        <a:pt x="7" y="6"/>
                      </a:lnTo>
                      <a:lnTo>
                        <a:pt x="11" y="5"/>
                      </a:lnTo>
                      <a:lnTo>
                        <a:pt x="15" y="6"/>
                      </a:lnTo>
                      <a:lnTo>
                        <a:pt x="15" y="6"/>
                      </a:lnTo>
                      <a:lnTo>
                        <a:pt x="16" y="7"/>
                      </a:lnTo>
                      <a:lnTo>
                        <a:pt x="16" y="8"/>
                      </a:lnTo>
                      <a:lnTo>
                        <a:pt x="16" y="9"/>
                      </a:lnTo>
                      <a:lnTo>
                        <a:pt x="15" y="10"/>
                      </a:lnTo>
                      <a:lnTo>
                        <a:pt x="15" y="10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67" name="Freeform 178">
                  <a:extLst>
                    <a:ext uri="{FF2B5EF4-FFF2-40B4-BE49-F238E27FC236}">
                      <a16:creationId xmlns:a16="http://schemas.microsoft.com/office/drawing/2014/main" id="{DD924646-2AB7-04CF-578E-61FFBDC223D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3" y="1948"/>
                  <a:ext cx="8" cy="5"/>
                </a:xfrm>
                <a:custGeom>
                  <a:avLst/>
                  <a:gdLst>
                    <a:gd name="T0" fmla="*/ 20 w 25"/>
                    <a:gd name="T1" fmla="*/ 2 h 17"/>
                    <a:gd name="T2" fmla="*/ 20 w 25"/>
                    <a:gd name="T3" fmla="*/ 2 h 17"/>
                    <a:gd name="T4" fmla="*/ 15 w 25"/>
                    <a:gd name="T5" fmla="*/ 1 h 17"/>
                    <a:gd name="T6" fmla="*/ 8 w 25"/>
                    <a:gd name="T7" fmla="*/ 1 h 17"/>
                    <a:gd name="T8" fmla="*/ 3 w 25"/>
                    <a:gd name="T9" fmla="*/ 4 h 17"/>
                    <a:gd name="T10" fmla="*/ 1 w 25"/>
                    <a:gd name="T11" fmla="*/ 5 h 17"/>
                    <a:gd name="T12" fmla="*/ 0 w 25"/>
                    <a:gd name="T13" fmla="*/ 7 h 17"/>
                    <a:gd name="T14" fmla="*/ 0 w 25"/>
                    <a:gd name="T15" fmla="*/ 7 h 17"/>
                    <a:gd name="T16" fmla="*/ 0 w 25"/>
                    <a:gd name="T17" fmla="*/ 10 h 17"/>
                    <a:gd name="T18" fmla="*/ 1 w 25"/>
                    <a:gd name="T19" fmla="*/ 13 h 17"/>
                    <a:gd name="T20" fmla="*/ 3 w 25"/>
                    <a:gd name="T21" fmla="*/ 15 h 17"/>
                    <a:gd name="T22" fmla="*/ 6 w 25"/>
                    <a:gd name="T23" fmla="*/ 16 h 17"/>
                    <a:gd name="T24" fmla="*/ 9 w 25"/>
                    <a:gd name="T25" fmla="*/ 17 h 17"/>
                    <a:gd name="T26" fmla="*/ 13 w 25"/>
                    <a:gd name="T27" fmla="*/ 17 h 17"/>
                    <a:gd name="T28" fmla="*/ 16 w 25"/>
                    <a:gd name="T29" fmla="*/ 16 h 17"/>
                    <a:gd name="T30" fmla="*/ 20 w 25"/>
                    <a:gd name="T31" fmla="*/ 15 h 17"/>
                    <a:gd name="T32" fmla="*/ 20 w 25"/>
                    <a:gd name="T33" fmla="*/ 15 h 17"/>
                    <a:gd name="T34" fmla="*/ 20 w 25"/>
                    <a:gd name="T35" fmla="*/ 15 h 17"/>
                    <a:gd name="T36" fmla="*/ 20 w 25"/>
                    <a:gd name="T37" fmla="*/ 15 h 17"/>
                    <a:gd name="T38" fmla="*/ 23 w 25"/>
                    <a:gd name="T39" fmla="*/ 13 h 17"/>
                    <a:gd name="T40" fmla="*/ 24 w 25"/>
                    <a:gd name="T41" fmla="*/ 12 h 17"/>
                    <a:gd name="T42" fmla="*/ 25 w 25"/>
                    <a:gd name="T43" fmla="*/ 9 h 17"/>
                    <a:gd name="T44" fmla="*/ 25 w 25"/>
                    <a:gd name="T45" fmla="*/ 9 h 17"/>
                    <a:gd name="T46" fmla="*/ 24 w 25"/>
                    <a:gd name="T47" fmla="*/ 7 h 17"/>
                    <a:gd name="T48" fmla="*/ 23 w 25"/>
                    <a:gd name="T49" fmla="*/ 5 h 17"/>
                    <a:gd name="T50" fmla="*/ 20 w 25"/>
                    <a:gd name="T51" fmla="*/ 2 h 17"/>
                    <a:gd name="T52" fmla="*/ 20 w 25"/>
                    <a:gd name="T53" fmla="*/ 2 h 17"/>
                    <a:gd name="T54" fmla="*/ 20 w 25"/>
                    <a:gd name="T55" fmla="*/ 13 h 17"/>
                    <a:gd name="T56" fmla="*/ 20 w 25"/>
                    <a:gd name="T57" fmla="*/ 13 h 17"/>
                    <a:gd name="T58" fmla="*/ 20 w 25"/>
                    <a:gd name="T59" fmla="*/ 13 h 17"/>
                    <a:gd name="T60" fmla="*/ 16 w 25"/>
                    <a:gd name="T61" fmla="*/ 14 h 17"/>
                    <a:gd name="T62" fmla="*/ 12 w 25"/>
                    <a:gd name="T63" fmla="*/ 14 h 17"/>
                    <a:gd name="T64" fmla="*/ 7 w 25"/>
                    <a:gd name="T65" fmla="*/ 14 h 17"/>
                    <a:gd name="T66" fmla="*/ 4 w 25"/>
                    <a:gd name="T67" fmla="*/ 12 h 17"/>
                    <a:gd name="T68" fmla="*/ 4 w 25"/>
                    <a:gd name="T69" fmla="*/ 12 h 17"/>
                    <a:gd name="T70" fmla="*/ 1 w 25"/>
                    <a:gd name="T71" fmla="*/ 10 h 17"/>
                    <a:gd name="T72" fmla="*/ 1 w 25"/>
                    <a:gd name="T73" fmla="*/ 8 h 17"/>
                    <a:gd name="T74" fmla="*/ 1 w 25"/>
                    <a:gd name="T75" fmla="*/ 5 h 17"/>
                    <a:gd name="T76" fmla="*/ 4 w 25"/>
                    <a:gd name="T77" fmla="*/ 2 h 17"/>
                    <a:gd name="T78" fmla="*/ 4 w 25"/>
                    <a:gd name="T79" fmla="*/ 2 h 17"/>
                    <a:gd name="T80" fmla="*/ 8 w 25"/>
                    <a:gd name="T81" fmla="*/ 1 h 17"/>
                    <a:gd name="T82" fmla="*/ 12 w 25"/>
                    <a:gd name="T83" fmla="*/ 0 h 17"/>
                    <a:gd name="T84" fmla="*/ 16 w 25"/>
                    <a:gd name="T85" fmla="*/ 1 h 17"/>
                    <a:gd name="T86" fmla="*/ 20 w 25"/>
                    <a:gd name="T87" fmla="*/ 2 h 17"/>
                    <a:gd name="T88" fmla="*/ 20 w 25"/>
                    <a:gd name="T89" fmla="*/ 2 h 17"/>
                    <a:gd name="T90" fmla="*/ 23 w 25"/>
                    <a:gd name="T91" fmla="*/ 6 h 17"/>
                    <a:gd name="T92" fmla="*/ 24 w 25"/>
                    <a:gd name="T93" fmla="*/ 8 h 17"/>
                    <a:gd name="T94" fmla="*/ 23 w 25"/>
                    <a:gd name="T95" fmla="*/ 10 h 17"/>
                    <a:gd name="T96" fmla="*/ 20 w 25"/>
                    <a:gd name="T97" fmla="*/ 13 h 17"/>
                    <a:gd name="T98" fmla="*/ 20 w 25"/>
                    <a:gd name="T99" fmla="*/ 13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5" h="17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5" y="1"/>
                      </a:lnTo>
                      <a:lnTo>
                        <a:pt x="8" y="1"/>
                      </a:lnTo>
                      <a:lnTo>
                        <a:pt x="3" y="4"/>
                      </a:lnTo>
                      <a:lnTo>
                        <a:pt x="1" y="5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10"/>
                      </a:lnTo>
                      <a:lnTo>
                        <a:pt x="1" y="13"/>
                      </a:lnTo>
                      <a:lnTo>
                        <a:pt x="3" y="15"/>
                      </a:lnTo>
                      <a:lnTo>
                        <a:pt x="6" y="16"/>
                      </a:lnTo>
                      <a:lnTo>
                        <a:pt x="9" y="17"/>
                      </a:lnTo>
                      <a:lnTo>
                        <a:pt x="13" y="17"/>
                      </a:lnTo>
                      <a:lnTo>
                        <a:pt x="16" y="16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3" y="13"/>
                      </a:lnTo>
                      <a:lnTo>
                        <a:pt x="24" y="12"/>
                      </a:lnTo>
                      <a:lnTo>
                        <a:pt x="25" y="9"/>
                      </a:lnTo>
                      <a:lnTo>
                        <a:pt x="25" y="9"/>
                      </a:lnTo>
                      <a:lnTo>
                        <a:pt x="24" y="7"/>
                      </a:lnTo>
                      <a:lnTo>
                        <a:pt x="23" y="5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20" y="13"/>
                      </a:moveTo>
                      <a:lnTo>
                        <a:pt x="20" y="13"/>
                      </a:lnTo>
                      <a:lnTo>
                        <a:pt x="20" y="13"/>
                      </a:lnTo>
                      <a:lnTo>
                        <a:pt x="16" y="14"/>
                      </a:lnTo>
                      <a:lnTo>
                        <a:pt x="12" y="14"/>
                      </a:lnTo>
                      <a:lnTo>
                        <a:pt x="7" y="14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1" y="10"/>
                      </a:lnTo>
                      <a:lnTo>
                        <a:pt x="1" y="8"/>
                      </a:lnTo>
                      <a:lnTo>
                        <a:pt x="1" y="5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8" y="1"/>
                      </a:lnTo>
                      <a:lnTo>
                        <a:pt x="12" y="0"/>
                      </a:lnTo>
                      <a:lnTo>
                        <a:pt x="16" y="1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3" y="6"/>
                      </a:lnTo>
                      <a:lnTo>
                        <a:pt x="24" y="8"/>
                      </a:lnTo>
                      <a:lnTo>
                        <a:pt x="23" y="10"/>
                      </a:lnTo>
                      <a:lnTo>
                        <a:pt x="20" y="13"/>
                      </a:lnTo>
                      <a:lnTo>
                        <a:pt x="20" y="13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68" name="Freeform 179">
                  <a:extLst>
                    <a:ext uri="{FF2B5EF4-FFF2-40B4-BE49-F238E27FC236}">
                      <a16:creationId xmlns:a16="http://schemas.microsoft.com/office/drawing/2014/main" id="{976396C3-372F-E1D3-A872-1046BE5C7C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5" y="1946"/>
                  <a:ext cx="3" cy="2"/>
                </a:xfrm>
                <a:custGeom>
                  <a:avLst/>
                  <a:gdLst>
                    <a:gd name="T0" fmla="*/ 10 w 11"/>
                    <a:gd name="T1" fmla="*/ 1 h 6"/>
                    <a:gd name="T2" fmla="*/ 10 w 11"/>
                    <a:gd name="T3" fmla="*/ 1 h 6"/>
                    <a:gd name="T4" fmla="*/ 6 w 11"/>
                    <a:gd name="T5" fmla="*/ 0 h 6"/>
                    <a:gd name="T6" fmla="*/ 2 w 11"/>
                    <a:gd name="T7" fmla="*/ 1 h 6"/>
                    <a:gd name="T8" fmla="*/ 2 w 11"/>
                    <a:gd name="T9" fmla="*/ 1 h 6"/>
                    <a:gd name="T10" fmla="*/ 1 w 11"/>
                    <a:gd name="T11" fmla="*/ 2 h 6"/>
                    <a:gd name="T12" fmla="*/ 0 w 11"/>
                    <a:gd name="T13" fmla="*/ 3 h 6"/>
                    <a:gd name="T14" fmla="*/ 1 w 11"/>
                    <a:gd name="T15" fmla="*/ 4 h 6"/>
                    <a:gd name="T16" fmla="*/ 2 w 11"/>
                    <a:gd name="T17" fmla="*/ 5 h 6"/>
                    <a:gd name="T18" fmla="*/ 2 w 11"/>
                    <a:gd name="T19" fmla="*/ 5 h 6"/>
                    <a:gd name="T20" fmla="*/ 6 w 11"/>
                    <a:gd name="T21" fmla="*/ 6 h 6"/>
                    <a:gd name="T22" fmla="*/ 10 w 11"/>
                    <a:gd name="T23" fmla="*/ 6 h 6"/>
                    <a:gd name="T24" fmla="*/ 10 w 11"/>
                    <a:gd name="T25" fmla="*/ 6 h 6"/>
                    <a:gd name="T26" fmla="*/ 11 w 11"/>
                    <a:gd name="T27" fmla="*/ 4 h 6"/>
                    <a:gd name="T28" fmla="*/ 11 w 11"/>
                    <a:gd name="T29" fmla="*/ 3 h 6"/>
                    <a:gd name="T30" fmla="*/ 11 w 11"/>
                    <a:gd name="T31" fmla="*/ 2 h 6"/>
                    <a:gd name="T32" fmla="*/ 10 w 11"/>
                    <a:gd name="T33" fmla="*/ 1 h 6"/>
                    <a:gd name="T34" fmla="*/ 10 w 11"/>
                    <a:gd name="T35" fmla="*/ 1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" h="6">
                      <a:moveTo>
                        <a:pt x="10" y="1"/>
                      </a:moveTo>
                      <a:lnTo>
                        <a:pt x="10" y="1"/>
                      </a:lnTo>
                      <a:lnTo>
                        <a:pt x="6" y="0"/>
                      </a:lnTo>
                      <a:lnTo>
                        <a:pt x="2" y="1"/>
                      </a:lnTo>
                      <a:lnTo>
                        <a:pt x="2" y="1"/>
                      </a:ln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1" y="4"/>
                      </a:lnTo>
                      <a:lnTo>
                        <a:pt x="2" y="5"/>
                      </a:lnTo>
                      <a:lnTo>
                        <a:pt x="2" y="5"/>
                      </a:lnTo>
                      <a:lnTo>
                        <a:pt x="6" y="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11" y="4"/>
                      </a:lnTo>
                      <a:lnTo>
                        <a:pt x="11" y="3"/>
                      </a:lnTo>
                      <a:lnTo>
                        <a:pt x="11" y="2"/>
                      </a:lnTo>
                      <a:lnTo>
                        <a:pt x="10" y="1"/>
                      </a:lnTo>
                      <a:lnTo>
                        <a:pt x="10" y="1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69" name="Freeform 180">
                  <a:extLst>
                    <a:ext uri="{FF2B5EF4-FFF2-40B4-BE49-F238E27FC236}">
                      <a16:creationId xmlns:a16="http://schemas.microsoft.com/office/drawing/2014/main" id="{2AFB0B41-BFA4-DF87-DFC1-BD3FFF24092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3" y="1946"/>
                  <a:ext cx="8" cy="5"/>
                </a:xfrm>
                <a:custGeom>
                  <a:avLst/>
                  <a:gdLst>
                    <a:gd name="T0" fmla="*/ 20 w 24"/>
                    <a:gd name="T1" fmla="*/ 2 h 14"/>
                    <a:gd name="T2" fmla="*/ 20 w 24"/>
                    <a:gd name="T3" fmla="*/ 2 h 14"/>
                    <a:gd name="T4" fmla="*/ 16 w 24"/>
                    <a:gd name="T5" fmla="*/ 0 h 14"/>
                    <a:gd name="T6" fmla="*/ 12 w 24"/>
                    <a:gd name="T7" fmla="*/ 0 h 14"/>
                    <a:gd name="T8" fmla="*/ 8 w 24"/>
                    <a:gd name="T9" fmla="*/ 0 h 14"/>
                    <a:gd name="T10" fmla="*/ 4 w 24"/>
                    <a:gd name="T11" fmla="*/ 2 h 14"/>
                    <a:gd name="T12" fmla="*/ 4 w 24"/>
                    <a:gd name="T13" fmla="*/ 2 h 14"/>
                    <a:gd name="T14" fmla="*/ 1 w 24"/>
                    <a:gd name="T15" fmla="*/ 4 h 14"/>
                    <a:gd name="T16" fmla="*/ 0 w 24"/>
                    <a:gd name="T17" fmla="*/ 6 h 14"/>
                    <a:gd name="T18" fmla="*/ 1 w 24"/>
                    <a:gd name="T19" fmla="*/ 10 h 14"/>
                    <a:gd name="T20" fmla="*/ 4 w 24"/>
                    <a:gd name="T21" fmla="*/ 12 h 14"/>
                    <a:gd name="T22" fmla="*/ 4 w 24"/>
                    <a:gd name="T23" fmla="*/ 12 h 14"/>
                    <a:gd name="T24" fmla="*/ 9 w 24"/>
                    <a:gd name="T25" fmla="*/ 14 h 14"/>
                    <a:gd name="T26" fmla="*/ 15 w 24"/>
                    <a:gd name="T27" fmla="*/ 14 h 14"/>
                    <a:gd name="T28" fmla="*/ 15 w 24"/>
                    <a:gd name="T29" fmla="*/ 14 h 14"/>
                    <a:gd name="T30" fmla="*/ 18 w 24"/>
                    <a:gd name="T31" fmla="*/ 13 h 14"/>
                    <a:gd name="T32" fmla="*/ 18 w 24"/>
                    <a:gd name="T33" fmla="*/ 13 h 14"/>
                    <a:gd name="T34" fmla="*/ 20 w 24"/>
                    <a:gd name="T35" fmla="*/ 12 h 14"/>
                    <a:gd name="T36" fmla="*/ 20 w 24"/>
                    <a:gd name="T37" fmla="*/ 12 h 14"/>
                    <a:gd name="T38" fmla="*/ 23 w 24"/>
                    <a:gd name="T39" fmla="*/ 10 h 14"/>
                    <a:gd name="T40" fmla="*/ 24 w 24"/>
                    <a:gd name="T41" fmla="*/ 6 h 14"/>
                    <a:gd name="T42" fmla="*/ 23 w 24"/>
                    <a:gd name="T43" fmla="*/ 4 h 14"/>
                    <a:gd name="T44" fmla="*/ 20 w 24"/>
                    <a:gd name="T45" fmla="*/ 2 h 14"/>
                    <a:gd name="T46" fmla="*/ 20 w 24"/>
                    <a:gd name="T47" fmla="*/ 2 h 14"/>
                    <a:gd name="T48" fmla="*/ 16 w 24"/>
                    <a:gd name="T49" fmla="*/ 7 h 14"/>
                    <a:gd name="T50" fmla="*/ 16 w 24"/>
                    <a:gd name="T51" fmla="*/ 7 h 14"/>
                    <a:gd name="T52" fmla="*/ 16 w 24"/>
                    <a:gd name="T53" fmla="*/ 7 h 14"/>
                    <a:gd name="T54" fmla="*/ 15 w 24"/>
                    <a:gd name="T55" fmla="*/ 7 h 14"/>
                    <a:gd name="T56" fmla="*/ 15 w 24"/>
                    <a:gd name="T57" fmla="*/ 7 h 14"/>
                    <a:gd name="T58" fmla="*/ 13 w 24"/>
                    <a:gd name="T59" fmla="*/ 7 h 14"/>
                    <a:gd name="T60" fmla="*/ 13 w 24"/>
                    <a:gd name="T61" fmla="*/ 7 h 14"/>
                    <a:gd name="T62" fmla="*/ 10 w 24"/>
                    <a:gd name="T63" fmla="*/ 7 h 14"/>
                    <a:gd name="T64" fmla="*/ 8 w 24"/>
                    <a:gd name="T65" fmla="*/ 6 h 14"/>
                    <a:gd name="T66" fmla="*/ 8 w 24"/>
                    <a:gd name="T67" fmla="*/ 6 h 14"/>
                    <a:gd name="T68" fmla="*/ 7 w 24"/>
                    <a:gd name="T69" fmla="*/ 5 h 14"/>
                    <a:gd name="T70" fmla="*/ 6 w 24"/>
                    <a:gd name="T71" fmla="*/ 4 h 14"/>
                    <a:gd name="T72" fmla="*/ 7 w 24"/>
                    <a:gd name="T73" fmla="*/ 3 h 14"/>
                    <a:gd name="T74" fmla="*/ 8 w 24"/>
                    <a:gd name="T75" fmla="*/ 2 h 14"/>
                    <a:gd name="T76" fmla="*/ 8 w 24"/>
                    <a:gd name="T77" fmla="*/ 2 h 14"/>
                    <a:gd name="T78" fmla="*/ 12 w 24"/>
                    <a:gd name="T79" fmla="*/ 1 h 14"/>
                    <a:gd name="T80" fmla="*/ 16 w 24"/>
                    <a:gd name="T81" fmla="*/ 2 h 14"/>
                    <a:gd name="T82" fmla="*/ 16 w 24"/>
                    <a:gd name="T83" fmla="*/ 2 h 14"/>
                    <a:gd name="T84" fmla="*/ 17 w 24"/>
                    <a:gd name="T85" fmla="*/ 3 h 14"/>
                    <a:gd name="T86" fmla="*/ 17 w 24"/>
                    <a:gd name="T87" fmla="*/ 4 h 14"/>
                    <a:gd name="T88" fmla="*/ 17 w 24"/>
                    <a:gd name="T89" fmla="*/ 5 h 14"/>
                    <a:gd name="T90" fmla="*/ 16 w 24"/>
                    <a:gd name="T91" fmla="*/ 7 h 14"/>
                    <a:gd name="T92" fmla="*/ 16 w 24"/>
                    <a:gd name="T93" fmla="*/ 7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24" h="14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6" y="0"/>
                      </a:lnTo>
                      <a:lnTo>
                        <a:pt x="12" y="0"/>
                      </a:lnTo>
                      <a:lnTo>
                        <a:pt x="8" y="0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1" y="10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9" y="14"/>
                      </a:lnTo>
                      <a:lnTo>
                        <a:pt x="15" y="14"/>
                      </a:lnTo>
                      <a:lnTo>
                        <a:pt x="15" y="14"/>
                      </a:lnTo>
                      <a:lnTo>
                        <a:pt x="18" y="13"/>
                      </a:lnTo>
                      <a:lnTo>
                        <a:pt x="18" y="13"/>
                      </a:lnTo>
                      <a:lnTo>
                        <a:pt x="20" y="12"/>
                      </a:lnTo>
                      <a:lnTo>
                        <a:pt x="20" y="12"/>
                      </a:lnTo>
                      <a:lnTo>
                        <a:pt x="23" y="10"/>
                      </a:lnTo>
                      <a:lnTo>
                        <a:pt x="24" y="6"/>
                      </a:lnTo>
                      <a:lnTo>
                        <a:pt x="23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6" y="7"/>
                      </a:moveTo>
                      <a:lnTo>
                        <a:pt x="16" y="7"/>
                      </a:lnTo>
                      <a:lnTo>
                        <a:pt x="16" y="7"/>
                      </a:lnTo>
                      <a:lnTo>
                        <a:pt x="15" y="7"/>
                      </a:lnTo>
                      <a:lnTo>
                        <a:pt x="15" y="7"/>
                      </a:lnTo>
                      <a:lnTo>
                        <a:pt x="13" y="7"/>
                      </a:lnTo>
                      <a:lnTo>
                        <a:pt x="13" y="7"/>
                      </a:lnTo>
                      <a:lnTo>
                        <a:pt x="10" y="7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7" y="5"/>
                      </a:lnTo>
                      <a:lnTo>
                        <a:pt x="6" y="4"/>
                      </a:lnTo>
                      <a:lnTo>
                        <a:pt x="7" y="3"/>
                      </a:lnTo>
                      <a:lnTo>
                        <a:pt x="8" y="2"/>
                      </a:lnTo>
                      <a:lnTo>
                        <a:pt x="8" y="2"/>
                      </a:lnTo>
                      <a:lnTo>
                        <a:pt x="12" y="1"/>
                      </a:lnTo>
                      <a:lnTo>
                        <a:pt x="16" y="2"/>
                      </a:lnTo>
                      <a:lnTo>
                        <a:pt x="16" y="2"/>
                      </a:lnTo>
                      <a:lnTo>
                        <a:pt x="17" y="3"/>
                      </a:lnTo>
                      <a:lnTo>
                        <a:pt x="17" y="4"/>
                      </a:lnTo>
                      <a:lnTo>
                        <a:pt x="17" y="5"/>
                      </a:lnTo>
                      <a:lnTo>
                        <a:pt x="16" y="7"/>
                      </a:lnTo>
                      <a:lnTo>
                        <a:pt x="16" y="7"/>
                      </a:lnTo>
                      <a:close/>
                    </a:path>
                  </a:pathLst>
                </a:custGeom>
                <a:solidFill>
                  <a:srgbClr val="F9F4E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70" name="Freeform 181">
                  <a:extLst>
                    <a:ext uri="{FF2B5EF4-FFF2-40B4-BE49-F238E27FC236}">
                      <a16:creationId xmlns:a16="http://schemas.microsoft.com/office/drawing/2014/main" id="{3CDA8149-45B0-5358-AC73-85F8B2CFFD9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3" y="1946"/>
                  <a:ext cx="8" cy="6"/>
                </a:xfrm>
                <a:custGeom>
                  <a:avLst/>
                  <a:gdLst>
                    <a:gd name="T0" fmla="*/ 20 w 25"/>
                    <a:gd name="T1" fmla="*/ 2 h 17"/>
                    <a:gd name="T2" fmla="*/ 20 w 25"/>
                    <a:gd name="T3" fmla="*/ 2 h 17"/>
                    <a:gd name="T4" fmla="*/ 20 w 25"/>
                    <a:gd name="T5" fmla="*/ 2 h 17"/>
                    <a:gd name="T6" fmla="*/ 15 w 25"/>
                    <a:gd name="T7" fmla="*/ 0 h 17"/>
                    <a:gd name="T8" fmla="*/ 9 w 25"/>
                    <a:gd name="T9" fmla="*/ 0 h 17"/>
                    <a:gd name="T10" fmla="*/ 3 w 25"/>
                    <a:gd name="T11" fmla="*/ 2 h 17"/>
                    <a:gd name="T12" fmla="*/ 1 w 25"/>
                    <a:gd name="T13" fmla="*/ 4 h 17"/>
                    <a:gd name="T14" fmla="*/ 0 w 25"/>
                    <a:gd name="T15" fmla="*/ 6 h 17"/>
                    <a:gd name="T16" fmla="*/ 0 w 25"/>
                    <a:gd name="T17" fmla="*/ 6 h 17"/>
                    <a:gd name="T18" fmla="*/ 0 w 25"/>
                    <a:gd name="T19" fmla="*/ 7 h 17"/>
                    <a:gd name="T20" fmla="*/ 0 w 25"/>
                    <a:gd name="T21" fmla="*/ 10 h 17"/>
                    <a:gd name="T22" fmla="*/ 2 w 25"/>
                    <a:gd name="T23" fmla="*/ 13 h 17"/>
                    <a:gd name="T24" fmla="*/ 5 w 25"/>
                    <a:gd name="T25" fmla="*/ 15 h 17"/>
                    <a:gd name="T26" fmla="*/ 5 w 25"/>
                    <a:gd name="T27" fmla="*/ 15 h 17"/>
                    <a:gd name="T28" fmla="*/ 8 w 25"/>
                    <a:gd name="T29" fmla="*/ 16 h 17"/>
                    <a:gd name="T30" fmla="*/ 12 w 25"/>
                    <a:gd name="T31" fmla="*/ 17 h 17"/>
                    <a:gd name="T32" fmla="*/ 16 w 25"/>
                    <a:gd name="T33" fmla="*/ 16 h 17"/>
                    <a:gd name="T34" fmla="*/ 20 w 25"/>
                    <a:gd name="T35" fmla="*/ 15 h 17"/>
                    <a:gd name="T36" fmla="*/ 20 w 25"/>
                    <a:gd name="T37" fmla="*/ 15 h 17"/>
                    <a:gd name="T38" fmla="*/ 20 w 25"/>
                    <a:gd name="T39" fmla="*/ 15 h 17"/>
                    <a:gd name="T40" fmla="*/ 20 w 25"/>
                    <a:gd name="T41" fmla="*/ 15 h 17"/>
                    <a:gd name="T42" fmla="*/ 23 w 25"/>
                    <a:gd name="T43" fmla="*/ 13 h 17"/>
                    <a:gd name="T44" fmla="*/ 24 w 25"/>
                    <a:gd name="T45" fmla="*/ 11 h 17"/>
                    <a:gd name="T46" fmla="*/ 25 w 25"/>
                    <a:gd name="T47" fmla="*/ 9 h 17"/>
                    <a:gd name="T48" fmla="*/ 25 w 25"/>
                    <a:gd name="T49" fmla="*/ 9 h 17"/>
                    <a:gd name="T50" fmla="*/ 24 w 25"/>
                    <a:gd name="T51" fmla="*/ 6 h 17"/>
                    <a:gd name="T52" fmla="*/ 23 w 25"/>
                    <a:gd name="T53" fmla="*/ 4 h 17"/>
                    <a:gd name="T54" fmla="*/ 20 w 25"/>
                    <a:gd name="T55" fmla="*/ 2 h 17"/>
                    <a:gd name="T56" fmla="*/ 20 w 25"/>
                    <a:gd name="T57" fmla="*/ 2 h 17"/>
                    <a:gd name="T58" fmla="*/ 20 w 25"/>
                    <a:gd name="T59" fmla="*/ 12 h 17"/>
                    <a:gd name="T60" fmla="*/ 20 w 25"/>
                    <a:gd name="T61" fmla="*/ 12 h 17"/>
                    <a:gd name="T62" fmla="*/ 16 w 25"/>
                    <a:gd name="T63" fmla="*/ 13 h 17"/>
                    <a:gd name="T64" fmla="*/ 12 w 25"/>
                    <a:gd name="T65" fmla="*/ 14 h 17"/>
                    <a:gd name="T66" fmla="*/ 7 w 25"/>
                    <a:gd name="T67" fmla="*/ 13 h 17"/>
                    <a:gd name="T68" fmla="*/ 4 w 25"/>
                    <a:gd name="T69" fmla="*/ 12 h 17"/>
                    <a:gd name="T70" fmla="*/ 4 w 25"/>
                    <a:gd name="T71" fmla="*/ 12 h 17"/>
                    <a:gd name="T72" fmla="*/ 1 w 25"/>
                    <a:gd name="T73" fmla="*/ 10 h 17"/>
                    <a:gd name="T74" fmla="*/ 0 w 25"/>
                    <a:gd name="T75" fmla="*/ 6 h 17"/>
                    <a:gd name="T76" fmla="*/ 1 w 25"/>
                    <a:gd name="T77" fmla="*/ 4 h 17"/>
                    <a:gd name="T78" fmla="*/ 4 w 25"/>
                    <a:gd name="T79" fmla="*/ 2 h 17"/>
                    <a:gd name="T80" fmla="*/ 4 w 25"/>
                    <a:gd name="T81" fmla="*/ 2 h 17"/>
                    <a:gd name="T82" fmla="*/ 8 w 25"/>
                    <a:gd name="T83" fmla="*/ 0 h 17"/>
                    <a:gd name="T84" fmla="*/ 12 w 25"/>
                    <a:gd name="T85" fmla="*/ 0 h 17"/>
                    <a:gd name="T86" fmla="*/ 16 w 25"/>
                    <a:gd name="T87" fmla="*/ 0 h 17"/>
                    <a:gd name="T88" fmla="*/ 20 w 25"/>
                    <a:gd name="T89" fmla="*/ 2 h 17"/>
                    <a:gd name="T90" fmla="*/ 20 w 25"/>
                    <a:gd name="T91" fmla="*/ 2 h 17"/>
                    <a:gd name="T92" fmla="*/ 23 w 25"/>
                    <a:gd name="T93" fmla="*/ 4 h 17"/>
                    <a:gd name="T94" fmla="*/ 24 w 25"/>
                    <a:gd name="T95" fmla="*/ 6 h 17"/>
                    <a:gd name="T96" fmla="*/ 23 w 25"/>
                    <a:gd name="T97" fmla="*/ 10 h 17"/>
                    <a:gd name="T98" fmla="*/ 20 w 25"/>
                    <a:gd name="T99" fmla="*/ 12 h 17"/>
                    <a:gd name="T100" fmla="*/ 20 w 25"/>
                    <a:gd name="T101" fmla="*/ 1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25" h="17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15" y="0"/>
                      </a:lnTo>
                      <a:lnTo>
                        <a:pt x="9" y="0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0" y="10"/>
                      </a:lnTo>
                      <a:lnTo>
                        <a:pt x="2" y="13"/>
                      </a:lnTo>
                      <a:lnTo>
                        <a:pt x="5" y="15"/>
                      </a:lnTo>
                      <a:lnTo>
                        <a:pt x="5" y="15"/>
                      </a:lnTo>
                      <a:lnTo>
                        <a:pt x="8" y="16"/>
                      </a:lnTo>
                      <a:lnTo>
                        <a:pt x="12" y="17"/>
                      </a:lnTo>
                      <a:lnTo>
                        <a:pt x="16" y="16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3" y="13"/>
                      </a:lnTo>
                      <a:lnTo>
                        <a:pt x="24" y="11"/>
                      </a:lnTo>
                      <a:lnTo>
                        <a:pt x="25" y="9"/>
                      </a:lnTo>
                      <a:lnTo>
                        <a:pt x="25" y="9"/>
                      </a:lnTo>
                      <a:lnTo>
                        <a:pt x="24" y="6"/>
                      </a:lnTo>
                      <a:lnTo>
                        <a:pt x="23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20" y="12"/>
                      </a:moveTo>
                      <a:lnTo>
                        <a:pt x="20" y="12"/>
                      </a:lnTo>
                      <a:lnTo>
                        <a:pt x="16" y="13"/>
                      </a:lnTo>
                      <a:lnTo>
                        <a:pt x="12" y="14"/>
                      </a:lnTo>
                      <a:lnTo>
                        <a:pt x="7" y="13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1" y="10"/>
                      </a:lnTo>
                      <a:lnTo>
                        <a:pt x="0" y="6"/>
                      </a:lnTo>
                      <a:lnTo>
                        <a:pt x="1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6" y="0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3" y="4"/>
                      </a:lnTo>
                      <a:lnTo>
                        <a:pt x="24" y="6"/>
                      </a:lnTo>
                      <a:lnTo>
                        <a:pt x="23" y="10"/>
                      </a:lnTo>
                      <a:lnTo>
                        <a:pt x="20" y="12"/>
                      </a:lnTo>
                      <a:lnTo>
                        <a:pt x="20" y="12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71" name="Freeform 182">
                  <a:extLst>
                    <a:ext uri="{FF2B5EF4-FFF2-40B4-BE49-F238E27FC236}">
                      <a16:creationId xmlns:a16="http://schemas.microsoft.com/office/drawing/2014/main" id="{8479CDDA-D78D-354B-5C94-EBD4935538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7" y="1948"/>
                  <a:ext cx="2" cy="3"/>
                </a:xfrm>
                <a:custGeom>
                  <a:avLst/>
                  <a:gdLst>
                    <a:gd name="T0" fmla="*/ 2 w 5"/>
                    <a:gd name="T1" fmla="*/ 0 h 7"/>
                    <a:gd name="T2" fmla="*/ 2 w 5"/>
                    <a:gd name="T3" fmla="*/ 0 h 7"/>
                    <a:gd name="T4" fmla="*/ 0 w 5"/>
                    <a:gd name="T5" fmla="*/ 0 h 7"/>
                    <a:gd name="T6" fmla="*/ 2 w 5"/>
                    <a:gd name="T7" fmla="*/ 7 h 7"/>
                    <a:gd name="T8" fmla="*/ 2 w 5"/>
                    <a:gd name="T9" fmla="*/ 7 h 7"/>
                    <a:gd name="T10" fmla="*/ 5 w 5"/>
                    <a:gd name="T11" fmla="*/ 6 h 7"/>
                    <a:gd name="T12" fmla="*/ 2 w 5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" h="7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7"/>
                      </a:lnTo>
                      <a:lnTo>
                        <a:pt x="2" y="7"/>
                      </a:lnTo>
                      <a:lnTo>
                        <a:pt x="5" y="6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72" name="Freeform 183">
                  <a:extLst>
                    <a:ext uri="{FF2B5EF4-FFF2-40B4-BE49-F238E27FC236}">
                      <a16:creationId xmlns:a16="http://schemas.microsoft.com/office/drawing/2014/main" id="{2B622EE7-F2E0-203E-9BEE-660B14E3B6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3" y="1950"/>
                  <a:ext cx="118" cy="78"/>
                </a:xfrm>
                <a:custGeom>
                  <a:avLst/>
                  <a:gdLst>
                    <a:gd name="T0" fmla="*/ 2 w 356"/>
                    <a:gd name="T1" fmla="*/ 236 h 236"/>
                    <a:gd name="T2" fmla="*/ 2 w 356"/>
                    <a:gd name="T3" fmla="*/ 236 h 236"/>
                    <a:gd name="T4" fmla="*/ 3 w 356"/>
                    <a:gd name="T5" fmla="*/ 236 h 236"/>
                    <a:gd name="T6" fmla="*/ 356 w 356"/>
                    <a:gd name="T7" fmla="*/ 4 h 236"/>
                    <a:gd name="T8" fmla="*/ 356 w 356"/>
                    <a:gd name="T9" fmla="*/ 4 h 236"/>
                    <a:gd name="T10" fmla="*/ 356 w 356"/>
                    <a:gd name="T11" fmla="*/ 2 h 236"/>
                    <a:gd name="T12" fmla="*/ 356 w 356"/>
                    <a:gd name="T13" fmla="*/ 1 h 236"/>
                    <a:gd name="T14" fmla="*/ 356 w 356"/>
                    <a:gd name="T15" fmla="*/ 1 h 236"/>
                    <a:gd name="T16" fmla="*/ 355 w 356"/>
                    <a:gd name="T17" fmla="*/ 0 h 236"/>
                    <a:gd name="T18" fmla="*/ 354 w 356"/>
                    <a:gd name="T19" fmla="*/ 0 h 236"/>
                    <a:gd name="T20" fmla="*/ 1 w 356"/>
                    <a:gd name="T21" fmla="*/ 233 h 236"/>
                    <a:gd name="T22" fmla="*/ 1 w 356"/>
                    <a:gd name="T23" fmla="*/ 233 h 236"/>
                    <a:gd name="T24" fmla="*/ 0 w 356"/>
                    <a:gd name="T25" fmla="*/ 234 h 236"/>
                    <a:gd name="T26" fmla="*/ 0 w 356"/>
                    <a:gd name="T27" fmla="*/ 235 h 236"/>
                    <a:gd name="T28" fmla="*/ 0 w 356"/>
                    <a:gd name="T29" fmla="*/ 235 h 236"/>
                    <a:gd name="T30" fmla="*/ 2 w 356"/>
                    <a:gd name="T31" fmla="*/ 236 h 236"/>
                    <a:gd name="T32" fmla="*/ 2 w 356"/>
                    <a:gd name="T33" fmla="*/ 236 h 2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56" h="236">
                      <a:moveTo>
                        <a:pt x="2" y="236"/>
                      </a:moveTo>
                      <a:lnTo>
                        <a:pt x="2" y="236"/>
                      </a:lnTo>
                      <a:lnTo>
                        <a:pt x="3" y="236"/>
                      </a:lnTo>
                      <a:lnTo>
                        <a:pt x="356" y="4"/>
                      </a:lnTo>
                      <a:lnTo>
                        <a:pt x="356" y="4"/>
                      </a:lnTo>
                      <a:lnTo>
                        <a:pt x="356" y="2"/>
                      </a:lnTo>
                      <a:lnTo>
                        <a:pt x="356" y="1"/>
                      </a:lnTo>
                      <a:lnTo>
                        <a:pt x="356" y="1"/>
                      </a:lnTo>
                      <a:lnTo>
                        <a:pt x="355" y="0"/>
                      </a:lnTo>
                      <a:lnTo>
                        <a:pt x="354" y="0"/>
                      </a:lnTo>
                      <a:lnTo>
                        <a:pt x="1" y="233"/>
                      </a:lnTo>
                      <a:lnTo>
                        <a:pt x="1" y="233"/>
                      </a:lnTo>
                      <a:lnTo>
                        <a:pt x="0" y="234"/>
                      </a:lnTo>
                      <a:lnTo>
                        <a:pt x="0" y="235"/>
                      </a:lnTo>
                      <a:lnTo>
                        <a:pt x="0" y="235"/>
                      </a:lnTo>
                      <a:lnTo>
                        <a:pt x="2" y="236"/>
                      </a:lnTo>
                      <a:lnTo>
                        <a:pt x="2" y="236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73" name="Freeform 184">
                  <a:extLst>
                    <a:ext uri="{FF2B5EF4-FFF2-40B4-BE49-F238E27FC236}">
                      <a16:creationId xmlns:a16="http://schemas.microsoft.com/office/drawing/2014/main" id="{A1F58C5E-6E92-AD12-C4EA-13A6EE9042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" y="1945"/>
                  <a:ext cx="139" cy="71"/>
                </a:xfrm>
                <a:custGeom>
                  <a:avLst/>
                  <a:gdLst>
                    <a:gd name="T0" fmla="*/ 2 w 419"/>
                    <a:gd name="T1" fmla="*/ 213 h 213"/>
                    <a:gd name="T2" fmla="*/ 2 w 419"/>
                    <a:gd name="T3" fmla="*/ 213 h 213"/>
                    <a:gd name="T4" fmla="*/ 3 w 419"/>
                    <a:gd name="T5" fmla="*/ 213 h 213"/>
                    <a:gd name="T6" fmla="*/ 418 w 419"/>
                    <a:gd name="T7" fmla="*/ 3 h 213"/>
                    <a:gd name="T8" fmla="*/ 418 w 419"/>
                    <a:gd name="T9" fmla="*/ 3 h 213"/>
                    <a:gd name="T10" fmla="*/ 419 w 419"/>
                    <a:gd name="T11" fmla="*/ 2 h 213"/>
                    <a:gd name="T12" fmla="*/ 419 w 419"/>
                    <a:gd name="T13" fmla="*/ 1 h 213"/>
                    <a:gd name="T14" fmla="*/ 419 w 419"/>
                    <a:gd name="T15" fmla="*/ 1 h 213"/>
                    <a:gd name="T16" fmla="*/ 418 w 419"/>
                    <a:gd name="T17" fmla="*/ 0 h 213"/>
                    <a:gd name="T18" fmla="*/ 417 w 419"/>
                    <a:gd name="T19" fmla="*/ 0 h 213"/>
                    <a:gd name="T20" fmla="*/ 1 w 419"/>
                    <a:gd name="T21" fmla="*/ 209 h 213"/>
                    <a:gd name="T22" fmla="*/ 1 w 419"/>
                    <a:gd name="T23" fmla="*/ 209 h 213"/>
                    <a:gd name="T24" fmla="*/ 0 w 419"/>
                    <a:gd name="T25" fmla="*/ 210 h 213"/>
                    <a:gd name="T26" fmla="*/ 0 w 419"/>
                    <a:gd name="T27" fmla="*/ 212 h 213"/>
                    <a:gd name="T28" fmla="*/ 0 w 419"/>
                    <a:gd name="T29" fmla="*/ 212 h 213"/>
                    <a:gd name="T30" fmla="*/ 2 w 419"/>
                    <a:gd name="T31" fmla="*/ 213 h 213"/>
                    <a:gd name="T32" fmla="*/ 2 w 419"/>
                    <a:gd name="T33" fmla="*/ 213 h 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19" h="213">
                      <a:moveTo>
                        <a:pt x="2" y="213"/>
                      </a:moveTo>
                      <a:lnTo>
                        <a:pt x="2" y="213"/>
                      </a:lnTo>
                      <a:lnTo>
                        <a:pt x="3" y="213"/>
                      </a:lnTo>
                      <a:lnTo>
                        <a:pt x="418" y="3"/>
                      </a:lnTo>
                      <a:lnTo>
                        <a:pt x="418" y="3"/>
                      </a:lnTo>
                      <a:lnTo>
                        <a:pt x="419" y="2"/>
                      </a:lnTo>
                      <a:lnTo>
                        <a:pt x="419" y="1"/>
                      </a:lnTo>
                      <a:lnTo>
                        <a:pt x="419" y="1"/>
                      </a:lnTo>
                      <a:lnTo>
                        <a:pt x="418" y="0"/>
                      </a:lnTo>
                      <a:lnTo>
                        <a:pt x="417" y="0"/>
                      </a:lnTo>
                      <a:lnTo>
                        <a:pt x="1" y="209"/>
                      </a:lnTo>
                      <a:lnTo>
                        <a:pt x="1" y="209"/>
                      </a:lnTo>
                      <a:lnTo>
                        <a:pt x="0" y="210"/>
                      </a:lnTo>
                      <a:lnTo>
                        <a:pt x="0" y="212"/>
                      </a:lnTo>
                      <a:lnTo>
                        <a:pt x="0" y="212"/>
                      </a:lnTo>
                      <a:lnTo>
                        <a:pt x="2" y="213"/>
                      </a:lnTo>
                      <a:lnTo>
                        <a:pt x="2" y="213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74" name="Freeform 185">
                  <a:extLst>
                    <a:ext uri="{FF2B5EF4-FFF2-40B4-BE49-F238E27FC236}">
                      <a16:creationId xmlns:a16="http://schemas.microsoft.com/office/drawing/2014/main" id="{4AF2C03C-FF77-86D6-9653-678E6DFA94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0" y="1939"/>
                  <a:ext cx="121" cy="60"/>
                </a:xfrm>
                <a:custGeom>
                  <a:avLst/>
                  <a:gdLst>
                    <a:gd name="T0" fmla="*/ 2 w 365"/>
                    <a:gd name="T1" fmla="*/ 180 h 180"/>
                    <a:gd name="T2" fmla="*/ 2 w 365"/>
                    <a:gd name="T3" fmla="*/ 180 h 180"/>
                    <a:gd name="T4" fmla="*/ 3 w 365"/>
                    <a:gd name="T5" fmla="*/ 180 h 180"/>
                    <a:gd name="T6" fmla="*/ 364 w 365"/>
                    <a:gd name="T7" fmla="*/ 4 h 180"/>
                    <a:gd name="T8" fmla="*/ 364 w 365"/>
                    <a:gd name="T9" fmla="*/ 4 h 180"/>
                    <a:gd name="T10" fmla="*/ 365 w 365"/>
                    <a:gd name="T11" fmla="*/ 3 h 180"/>
                    <a:gd name="T12" fmla="*/ 365 w 365"/>
                    <a:gd name="T13" fmla="*/ 2 h 180"/>
                    <a:gd name="T14" fmla="*/ 365 w 365"/>
                    <a:gd name="T15" fmla="*/ 2 h 180"/>
                    <a:gd name="T16" fmla="*/ 364 w 365"/>
                    <a:gd name="T17" fmla="*/ 0 h 180"/>
                    <a:gd name="T18" fmla="*/ 363 w 365"/>
                    <a:gd name="T19" fmla="*/ 0 h 180"/>
                    <a:gd name="T20" fmla="*/ 1 w 365"/>
                    <a:gd name="T21" fmla="*/ 176 h 180"/>
                    <a:gd name="T22" fmla="*/ 1 w 365"/>
                    <a:gd name="T23" fmla="*/ 176 h 180"/>
                    <a:gd name="T24" fmla="*/ 0 w 365"/>
                    <a:gd name="T25" fmla="*/ 177 h 180"/>
                    <a:gd name="T26" fmla="*/ 0 w 365"/>
                    <a:gd name="T27" fmla="*/ 179 h 180"/>
                    <a:gd name="T28" fmla="*/ 0 w 365"/>
                    <a:gd name="T29" fmla="*/ 179 h 180"/>
                    <a:gd name="T30" fmla="*/ 2 w 365"/>
                    <a:gd name="T31" fmla="*/ 180 h 180"/>
                    <a:gd name="T32" fmla="*/ 2 w 365"/>
                    <a:gd name="T33" fmla="*/ 180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65" h="180">
                      <a:moveTo>
                        <a:pt x="2" y="180"/>
                      </a:moveTo>
                      <a:lnTo>
                        <a:pt x="2" y="180"/>
                      </a:lnTo>
                      <a:lnTo>
                        <a:pt x="3" y="18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65" y="3"/>
                      </a:lnTo>
                      <a:lnTo>
                        <a:pt x="365" y="2"/>
                      </a:lnTo>
                      <a:lnTo>
                        <a:pt x="365" y="2"/>
                      </a:lnTo>
                      <a:lnTo>
                        <a:pt x="364" y="0"/>
                      </a:lnTo>
                      <a:lnTo>
                        <a:pt x="363" y="0"/>
                      </a:lnTo>
                      <a:lnTo>
                        <a:pt x="1" y="176"/>
                      </a:lnTo>
                      <a:lnTo>
                        <a:pt x="1" y="176"/>
                      </a:lnTo>
                      <a:lnTo>
                        <a:pt x="0" y="177"/>
                      </a:lnTo>
                      <a:lnTo>
                        <a:pt x="0" y="179"/>
                      </a:lnTo>
                      <a:lnTo>
                        <a:pt x="0" y="179"/>
                      </a:lnTo>
                      <a:lnTo>
                        <a:pt x="2" y="180"/>
                      </a:lnTo>
                      <a:lnTo>
                        <a:pt x="2" y="180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75" name="Freeform 186">
                  <a:extLst>
                    <a:ext uri="{FF2B5EF4-FFF2-40B4-BE49-F238E27FC236}">
                      <a16:creationId xmlns:a16="http://schemas.microsoft.com/office/drawing/2014/main" id="{C9779EBF-ABFA-036F-0A6C-876256456A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" y="1935"/>
                  <a:ext cx="139" cy="50"/>
                </a:xfrm>
                <a:custGeom>
                  <a:avLst/>
                  <a:gdLst>
                    <a:gd name="T0" fmla="*/ 2 w 419"/>
                    <a:gd name="T1" fmla="*/ 150 h 150"/>
                    <a:gd name="T2" fmla="*/ 2 w 419"/>
                    <a:gd name="T3" fmla="*/ 150 h 150"/>
                    <a:gd name="T4" fmla="*/ 2 w 419"/>
                    <a:gd name="T5" fmla="*/ 150 h 150"/>
                    <a:gd name="T6" fmla="*/ 418 w 419"/>
                    <a:gd name="T7" fmla="*/ 3 h 150"/>
                    <a:gd name="T8" fmla="*/ 418 w 419"/>
                    <a:gd name="T9" fmla="*/ 3 h 150"/>
                    <a:gd name="T10" fmla="*/ 419 w 419"/>
                    <a:gd name="T11" fmla="*/ 2 h 150"/>
                    <a:gd name="T12" fmla="*/ 419 w 419"/>
                    <a:gd name="T13" fmla="*/ 1 h 150"/>
                    <a:gd name="T14" fmla="*/ 419 w 419"/>
                    <a:gd name="T15" fmla="*/ 1 h 150"/>
                    <a:gd name="T16" fmla="*/ 418 w 419"/>
                    <a:gd name="T17" fmla="*/ 0 h 150"/>
                    <a:gd name="T18" fmla="*/ 417 w 419"/>
                    <a:gd name="T19" fmla="*/ 0 h 150"/>
                    <a:gd name="T20" fmla="*/ 1 w 419"/>
                    <a:gd name="T21" fmla="*/ 146 h 150"/>
                    <a:gd name="T22" fmla="*/ 1 w 419"/>
                    <a:gd name="T23" fmla="*/ 146 h 150"/>
                    <a:gd name="T24" fmla="*/ 0 w 419"/>
                    <a:gd name="T25" fmla="*/ 147 h 150"/>
                    <a:gd name="T26" fmla="*/ 0 w 419"/>
                    <a:gd name="T27" fmla="*/ 149 h 150"/>
                    <a:gd name="T28" fmla="*/ 0 w 419"/>
                    <a:gd name="T29" fmla="*/ 149 h 150"/>
                    <a:gd name="T30" fmla="*/ 1 w 419"/>
                    <a:gd name="T31" fmla="*/ 149 h 150"/>
                    <a:gd name="T32" fmla="*/ 2 w 419"/>
                    <a:gd name="T33" fmla="*/ 150 h 150"/>
                    <a:gd name="T34" fmla="*/ 2 w 419"/>
                    <a:gd name="T35" fmla="*/ 15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419" h="150">
                      <a:moveTo>
                        <a:pt x="2" y="150"/>
                      </a:moveTo>
                      <a:lnTo>
                        <a:pt x="2" y="150"/>
                      </a:lnTo>
                      <a:lnTo>
                        <a:pt x="2" y="150"/>
                      </a:lnTo>
                      <a:lnTo>
                        <a:pt x="418" y="3"/>
                      </a:lnTo>
                      <a:lnTo>
                        <a:pt x="418" y="3"/>
                      </a:lnTo>
                      <a:lnTo>
                        <a:pt x="419" y="2"/>
                      </a:lnTo>
                      <a:lnTo>
                        <a:pt x="419" y="1"/>
                      </a:lnTo>
                      <a:lnTo>
                        <a:pt x="419" y="1"/>
                      </a:lnTo>
                      <a:lnTo>
                        <a:pt x="418" y="0"/>
                      </a:lnTo>
                      <a:lnTo>
                        <a:pt x="417" y="0"/>
                      </a:lnTo>
                      <a:lnTo>
                        <a:pt x="1" y="146"/>
                      </a:lnTo>
                      <a:lnTo>
                        <a:pt x="1" y="146"/>
                      </a:lnTo>
                      <a:lnTo>
                        <a:pt x="0" y="147"/>
                      </a:lnTo>
                      <a:lnTo>
                        <a:pt x="0" y="149"/>
                      </a:lnTo>
                      <a:lnTo>
                        <a:pt x="0" y="149"/>
                      </a:lnTo>
                      <a:lnTo>
                        <a:pt x="1" y="149"/>
                      </a:lnTo>
                      <a:lnTo>
                        <a:pt x="2" y="150"/>
                      </a:lnTo>
                      <a:lnTo>
                        <a:pt x="2" y="150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76" name="Freeform 187">
                  <a:extLst>
                    <a:ext uri="{FF2B5EF4-FFF2-40B4-BE49-F238E27FC236}">
                      <a16:creationId xmlns:a16="http://schemas.microsoft.com/office/drawing/2014/main" id="{7F2A678F-C6C6-A078-8EB5-F0099FC17EC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2" y="1935"/>
                  <a:ext cx="9" cy="16"/>
                </a:xfrm>
                <a:custGeom>
                  <a:avLst/>
                  <a:gdLst>
                    <a:gd name="T0" fmla="*/ 25 w 27"/>
                    <a:gd name="T1" fmla="*/ 48 h 48"/>
                    <a:gd name="T2" fmla="*/ 1 w 27"/>
                    <a:gd name="T3" fmla="*/ 33 h 48"/>
                    <a:gd name="T4" fmla="*/ 1 w 27"/>
                    <a:gd name="T5" fmla="*/ 33 h 48"/>
                    <a:gd name="T6" fmla="*/ 0 w 27"/>
                    <a:gd name="T7" fmla="*/ 32 h 48"/>
                    <a:gd name="T8" fmla="*/ 0 w 27"/>
                    <a:gd name="T9" fmla="*/ 1 h 48"/>
                    <a:gd name="T10" fmla="*/ 0 w 27"/>
                    <a:gd name="T11" fmla="*/ 1 h 48"/>
                    <a:gd name="T12" fmla="*/ 1 w 27"/>
                    <a:gd name="T13" fmla="*/ 0 h 48"/>
                    <a:gd name="T14" fmla="*/ 1 w 27"/>
                    <a:gd name="T15" fmla="*/ 0 h 48"/>
                    <a:gd name="T16" fmla="*/ 3 w 27"/>
                    <a:gd name="T17" fmla="*/ 0 h 48"/>
                    <a:gd name="T18" fmla="*/ 26 w 27"/>
                    <a:gd name="T19" fmla="*/ 13 h 48"/>
                    <a:gd name="T20" fmla="*/ 26 w 27"/>
                    <a:gd name="T21" fmla="*/ 13 h 48"/>
                    <a:gd name="T22" fmla="*/ 27 w 27"/>
                    <a:gd name="T23" fmla="*/ 16 h 48"/>
                    <a:gd name="T24" fmla="*/ 27 w 27"/>
                    <a:gd name="T25" fmla="*/ 46 h 48"/>
                    <a:gd name="T26" fmla="*/ 27 w 27"/>
                    <a:gd name="T27" fmla="*/ 46 h 48"/>
                    <a:gd name="T28" fmla="*/ 26 w 27"/>
                    <a:gd name="T29" fmla="*/ 48 h 48"/>
                    <a:gd name="T30" fmla="*/ 26 w 27"/>
                    <a:gd name="T31" fmla="*/ 48 h 48"/>
                    <a:gd name="T32" fmla="*/ 26 w 27"/>
                    <a:gd name="T33" fmla="*/ 48 h 48"/>
                    <a:gd name="T34" fmla="*/ 26 w 27"/>
                    <a:gd name="T35" fmla="*/ 48 h 48"/>
                    <a:gd name="T36" fmla="*/ 25 w 27"/>
                    <a:gd name="T37" fmla="*/ 48 h 48"/>
                    <a:gd name="T38" fmla="*/ 25 w 27"/>
                    <a:gd name="T39" fmla="*/ 48 h 48"/>
                    <a:gd name="T40" fmla="*/ 3 w 27"/>
                    <a:gd name="T41" fmla="*/ 4 h 48"/>
                    <a:gd name="T42" fmla="*/ 3 w 27"/>
                    <a:gd name="T43" fmla="*/ 31 h 48"/>
                    <a:gd name="T44" fmla="*/ 24 w 27"/>
                    <a:gd name="T45" fmla="*/ 43 h 48"/>
                    <a:gd name="T46" fmla="*/ 24 w 27"/>
                    <a:gd name="T47" fmla="*/ 17 h 48"/>
                    <a:gd name="T48" fmla="*/ 3 w 27"/>
                    <a:gd name="T49" fmla="*/ 4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7" h="48">
                      <a:moveTo>
                        <a:pt x="25" y="48"/>
                      </a:moveTo>
                      <a:lnTo>
                        <a:pt x="1" y="33"/>
                      </a:lnTo>
                      <a:lnTo>
                        <a:pt x="1" y="33"/>
                      </a:lnTo>
                      <a:lnTo>
                        <a:pt x="0" y="32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3" y="0"/>
                      </a:lnTo>
                      <a:lnTo>
                        <a:pt x="26" y="13"/>
                      </a:lnTo>
                      <a:lnTo>
                        <a:pt x="26" y="13"/>
                      </a:lnTo>
                      <a:lnTo>
                        <a:pt x="27" y="16"/>
                      </a:lnTo>
                      <a:lnTo>
                        <a:pt x="27" y="46"/>
                      </a:lnTo>
                      <a:lnTo>
                        <a:pt x="27" y="46"/>
                      </a:lnTo>
                      <a:lnTo>
                        <a:pt x="26" y="48"/>
                      </a:lnTo>
                      <a:lnTo>
                        <a:pt x="26" y="48"/>
                      </a:lnTo>
                      <a:lnTo>
                        <a:pt x="26" y="48"/>
                      </a:lnTo>
                      <a:lnTo>
                        <a:pt x="26" y="48"/>
                      </a:lnTo>
                      <a:lnTo>
                        <a:pt x="25" y="48"/>
                      </a:lnTo>
                      <a:lnTo>
                        <a:pt x="25" y="48"/>
                      </a:lnTo>
                      <a:close/>
                      <a:moveTo>
                        <a:pt x="3" y="4"/>
                      </a:moveTo>
                      <a:lnTo>
                        <a:pt x="3" y="31"/>
                      </a:lnTo>
                      <a:lnTo>
                        <a:pt x="24" y="43"/>
                      </a:lnTo>
                      <a:lnTo>
                        <a:pt x="24" y="17"/>
                      </a:ln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77" name="Freeform 188">
                  <a:extLst>
                    <a:ext uri="{FF2B5EF4-FFF2-40B4-BE49-F238E27FC236}">
                      <a16:creationId xmlns:a16="http://schemas.microsoft.com/office/drawing/2014/main" id="{6811AA8A-E3B7-504F-9FBD-B7F716CECC1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55" y="1956"/>
                  <a:ext cx="15" cy="28"/>
                </a:xfrm>
                <a:custGeom>
                  <a:avLst/>
                  <a:gdLst>
                    <a:gd name="T0" fmla="*/ 43 w 45"/>
                    <a:gd name="T1" fmla="*/ 84 h 84"/>
                    <a:gd name="T2" fmla="*/ 1 w 45"/>
                    <a:gd name="T3" fmla="*/ 60 h 84"/>
                    <a:gd name="T4" fmla="*/ 1 w 45"/>
                    <a:gd name="T5" fmla="*/ 60 h 84"/>
                    <a:gd name="T6" fmla="*/ 0 w 45"/>
                    <a:gd name="T7" fmla="*/ 58 h 84"/>
                    <a:gd name="T8" fmla="*/ 0 w 45"/>
                    <a:gd name="T9" fmla="*/ 2 h 84"/>
                    <a:gd name="T10" fmla="*/ 0 w 45"/>
                    <a:gd name="T11" fmla="*/ 2 h 84"/>
                    <a:gd name="T12" fmla="*/ 1 w 45"/>
                    <a:gd name="T13" fmla="*/ 0 h 84"/>
                    <a:gd name="T14" fmla="*/ 1 w 45"/>
                    <a:gd name="T15" fmla="*/ 0 h 84"/>
                    <a:gd name="T16" fmla="*/ 3 w 45"/>
                    <a:gd name="T17" fmla="*/ 0 h 84"/>
                    <a:gd name="T18" fmla="*/ 44 w 45"/>
                    <a:gd name="T19" fmla="*/ 24 h 84"/>
                    <a:gd name="T20" fmla="*/ 44 w 45"/>
                    <a:gd name="T21" fmla="*/ 24 h 84"/>
                    <a:gd name="T22" fmla="*/ 45 w 45"/>
                    <a:gd name="T23" fmla="*/ 26 h 84"/>
                    <a:gd name="T24" fmla="*/ 45 w 45"/>
                    <a:gd name="T25" fmla="*/ 82 h 84"/>
                    <a:gd name="T26" fmla="*/ 45 w 45"/>
                    <a:gd name="T27" fmla="*/ 82 h 84"/>
                    <a:gd name="T28" fmla="*/ 44 w 45"/>
                    <a:gd name="T29" fmla="*/ 84 h 84"/>
                    <a:gd name="T30" fmla="*/ 44 w 45"/>
                    <a:gd name="T31" fmla="*/ 84 h 84"/>
                    <a:gd name="T32" fmla="*/ 44 w 45"/>
                    <a:gd name="T33" fmla="*/ 84 h 84"/>
                    <a:gd name="T34" fmla="*/ 44 w 45"/>
                    <a:gd name="T35" fmla="*/ 84 h 84"/>
                    <a:gd name="T36" fmla="*/ 43 w 45"/>
                    <a:gd name="T37" fmla="*/ 84 h 84"/>
                    <a:gd name="T38" fmla="*/ 43 w 45"/>
                    <a:gd name="T39" fmla="*/ 84 h 84"/>
                    <a:gd name="T40" fmla="*/ 4 w 45"/>
                    <a:gd name="T41" fmla="*/ 5 h 84"/>
                    <a:gd name="T42" fmla="*/ 4 w 45"/>
                    <a:gd name="T43" fmla="*/ 57 h 84"/>
                    <a:gd name="T44" fmla="*/ 42 w 45"/>
                    <a:gd name="T45" fmla="*/ 79 h 84"/>
                    <a:gd name="T46" fmla="*/ 42 w 45"/>
                    <a:gd name="T47" fmla="*/ 27 h 84"/>
                    <a:gd name="T48" fmla="*/ 4 w 45"/>
                    <a:gd name="T49" fmla="*/ 5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45" h="84">
                      <a:moveTo>
                        <a:pt x="43" y="84"/>
                      </a:moveTo>
                      <a:lnTo>
                        <a:pt x="1" y="60"/>
                      </a:lnTo>
                      <a:lnTo>
                        <a:pt x="1" y="60"/>
                      </a:lnTo>
                      <a:lnTo>
                        <a:pt x="0" y="58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3" y="0"/>
                      </a:lnTo>
                      <a:lnTo>
                        <a:pt x="44" y="24"/>
                      </a:lnTo>
                      <a:lnTo>
                        <a:pt x="44" y="24"/>
                      </a:lnTo>
                      <a:lnTo>
                        <a:pt x="45" y="26"/>
                      </a:lnTo>
                      <a:lnTo>
                        <a:pt x="45" y="82"/>
                      </a:lnTo>
                      <a:lnTo>
                        <a:pt x="45" y="82"/>
                      </a:lnTo>
                      <a:lnTo>
                        <a:pt x="44" y="84"/>
                      </a:lnTo>
                      <a:lnTo>
                        <a:pt x="44" y="84"/>
                      </a:lnTo>
                      <a:lnTo>
                        <a:pt x="44" y="84"/>
                      </a:lnTo>
                      <a:lnTo>
                        <a:pt x="44" y="84"/>
                      </a:lnTo>
                      <a:lnTo>
                        <a:pt x="43" y="84"/>
                      </a:lnTo>
                      <a:lnTo>
                        <a:pt x="43" y="84"/>
                      </a:lnTo>
                      <a:close/>
                      <a:moveTo>
                        <a:pt x="4" y="5"/>
                      </a:moveTo>
                      <a:lnTo>
                        <a:pt x="4" y="57"/>
                      </a:lnTo>
                      <a:lnTo>
                        <a:pt x="42" y="79"/>
                      </a:lnTo>
                      <a:lnTo>
                        <a:pt x="42" y="27"/>
                      </a:lnTo>
                      <a:lnTo>
                        <a:pt x="4" y="5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78" name="Freeform 189">
                  <a:extLst>
                    <a:ext uri="{FF2B5EF4-FFF2-40B4-BE49-F238E27FC236}">
                      <a16:creationId xmlns:a16="http://schemas.microsoft.com/office/drawing/2014/main" id="{27D336F4-0DBB-783E-328C-7666096F23F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05" y="1973"/>
                  <a:ext cx="24" cy="39"/>
                </a:xfrm>
                <a:custGeom>
                  <a:avLst/>
                  <a:gdLst>
                    <a:gd name="T0" fmla="*/ 67 w 70"/>
                    <a:gd name="T1" fmla="*/ 118 h 118"/>
                    <a:gd name="T2" fmla="*/ 1 w 70"/>
                    <a:gd name="T3" fmla="*/ 80 h 118"/>
                    <a:gd name="T4" fmla="*/ 1 w 70"/>
                    <a:gd name="T5" fmla="*/ 80 h 118"/>
                    <a:gd name="T6" fmla="*/ 0 w 70"/>
                    <a:gd name="T7" fmla="*/ 78 h 118"/>
                    <a:gd name="T8" fmla="*/ 0 w 70"/>
                    <a:gd name="T9" fmla="*/ 2 h 118"/>
                    <a:gd name="T10" fmla="*/ 0 w 70"/>
                    <a:gd name="T11" fmla="*/ 2 h 118"/>
                    <a:gd name="T12" fmla="*/ 1 w 70"/>
                    <a:gd name="T13" fmla="*/ 0 h 118"/>
                    <a:gd name="T14" fmla="*/ 1 w 70"/>
                    <a:gd name="T15" fmla="*/ 0 h 118"/>
                    <a:gd name="T16" fmla="*/ 2 w 70"/>
                    <a:gd name="T17" fmla="*/ 0 h 118"/>
                    <a:gd name="T18" fmla="*/ 69 w 70"/>
                    <a:gd name="T19" fmla="*/ 37 h 118"/>
                    <a:gd name="T20" fmla="*/ 69 w 70"/>
                    <a:gd name="T21" fmla="*/ 37 h 118"/>
                    <a:gd name="T22" fmla="*/ 70 w 70"/>
                    <a:gd name="T23" fmla="*/ 38 h 118"/>
                    <a:gd name="T24" fmla="*/ 70 w 70"/>
                    <a:gd name="T25" fmla="*/ 116 h 118"/>
                    <a:gd name="T26" fmla="*/ 70 w 70"/>
                    <a:gd name="T27" fmla="*/ 116 h 118"/>
                    <a:gd name="T28" fmla="*/ 69 w 70"/>
                    <a:gd name="T29" fmla="*/ 118 h 118"/>
                    <a:gd name="T30" fmla="*/ 69 w 70"/>
                    <a:gd name="T31" fmla="*/ 118 h 118"/>
                    <a:gd name="T32" fmla="*/ 68 w 70"/>
                    <a:gd name="T33" fmla="*/ 118 h 118"/>
                    <a:gd name="T34" fmla="*/ 68 w 70"/>
                    <a:gd name="T35" fmla="*/ 118 h 118"/>
                    <a:gd name="T36" fmla="*/ 67 w 70"/>
                    <a:gd name="T37" fmla="*/ 118 h 118"/>
                    <a:gd name="T38" fmla="*/ 67 w 70"/>
                    <a:gd name="T39" fmla="*/ 118 h 118"/>
                    <a:gd name="T40" fmla="*/ 3 w 70"/>
                    <a:gd name="T41" fmla="*/ 5 h 118"/>
                    <a:gd name="T42" fmla="*/ 3 w 70"/>
                    <a:gd name="T43" fmla="*/ 77 h 118"/>
                    <a:gd name="T44" fmla="*/ 66 w 70"/>
                    <a:gd name="T45" fmla="*/ 113 h 118"/>
                    <a:gd name="T46" fmla="*/ 66 w 70"/>
                    <a:gd name="T47" fmla="*/ 39 h 118"/>
                    <a:gd name="T48" fmla="*/ 3 w 70"/>
                    <a:gd name="T49" fmla="*/ 5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70" h="118">
                      <a:moveTo>
                        <a:pt x="67" y="118"/>
                      </a:moveTo>
                      <a:lnTo>
                        <a:pt x="1" y="80"/>
                      </a:lnTo>
                      <a:lnTo>
                        <a:pt x="1" y="80"/>
                      </a:lnTo>
                      <a:lnTo>
                        <a:pt x="0" y="78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69" y="37"/>
                      </a:lnTo>
                      <a:lnTo>
                        <a:pt x="69" y="37"/>
                      </a:lnTo>
                      <a:lnTo>
                        <a:pt x="70" y="38"/>
                      </a:lnTo>
                      <a:lnTo>
                        <a:pt x="70" y="116"/>
                      </a:lnTo>
                      <a:lnTo>
                        <a:pt x="70" y="116"/>
                      </a:lnTo>
                      <a:lnTo>
                        <a:pt x="69" y="118"/>
                      </a:lnTo>
                      <a:lnTo>
                        <a:pt x="69" y="118"/>
                      </a:lnTo>
                      <a:lnTo>
                        <a:pt x="68" y="118"/>
                      </a:lnTo>
                      <a:lnTo>
                        <a:pt x="68" y="118"/>
                      </a:lnTo>
                      <a:lnTo>
                        <a:pt x="67" y="118"/>
                      </a:lnTo>
                      <a:lnTo>
                        <a:pt x="67" y="118"/>
                      </a:lnTo>
                      <a:close/>
                      <a:moveTo>
                        <a:pt x="3" y="5"/>
                      </a:moveTo>
                      <a:lnTo>
                        <a:pt x="3" y="77"/>
                      </a:lnTo>
                      <a:lnTo>
                        <a:pt x="66" y="113"/>
                      </a:lnTo>
                      <a:lnTo>
                        <a:pt x="66" y="39"/>
                      </a:ln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79" name="Freeform 190">
                  <a:extLst>
                    <a:ext uri="{FF2B5EF4-FFF2-40B4-BE49-F238E27FC236}">
                      <a16:creationId xmlns:a16="http://schemas.microsoft.com/office/drawing/2014/main" id="{3D0D0F49-67B0-24D4-EC1D-099FDC6740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3" y="1940"/>
                  <a:ext cx="118" cy="88"/>
                </a:xfrm>
                <a:custGeom>
                  <a:avLst/>
                  <a:gdLst>
                    <a:gd name="T0" fmla="*/ 1 w 355"/>
                    <a:gd name="T1" fmla="*/ 264 h 264"/>
                    <a:gd name="T2" fmla="*/ 1 w 355"/>
                    <a:gd name="T3" fmla="*/ 264 h 264"/>
                    <a:gd name="T4" fmla="*/ 2 w 355"/>
                    <a:gd name="T5" fmla="*/ 263 h 264"/>
                    <a:gd name="T6" fmla="*/ 76 w 355"/>
                    <a:gd name="T7" fmla="*/ 136 h 264"/>
                    <a:gd name="T8" fmla="*/ 200 w 355"/>
                    <a:gd name="T9" fmla="*/ 132 h 264"/>
                    <a:gd name="T10" fmla="*/ 200 w 355"/>
                    <a:gd name="T11" fmla="*/ 132 h 264"/>
                    <a:gd name="T12" fmla="*/ 201 w 355"/>
                    <a:gd name="T13" fmla="*/ 132 h 264"/>
                    <a:gd name="T14" fmla="*/ 354 w 355"/>
                    <a:gd name="T15" fmla="*/ 2 h 264"/>
                    <a:gd name="T16" fmla="*/ 354 w 355"/>
                    <a:gd name="T17" fmla="*/ 2 h 264"/>
                    <a:gd name="T18" fmla="*/ 355 w 355"/>
                    <a:gd name="T19" fmla="*/ 1 h 264"/>
                    <a:gd name="T20" fmla="*/ 355 w 355"/>
                    <a:gd name="T21" fmla="*/ 0 h 264"/>
                    <a:gd name="T22" fmla="*/ 355 w 355"/>
                    <a:gd name="T23" fmla="*/ 0 h 264"/>
                    <a:gd name="T24" fmla="*/ 354 w 355"/>
                    <a:gd name="T25" fmla="*/ 0 h 264"/>
                    <a:gd name="T26" fmla="*/ 353 w 355"/>
                    <a:gd name="T27" fmla="*/ 0 h 264"/>
                    <a:gd name="T28" fmla="*/ 199 w 355"/>
                    <a:gd name="T29" fmla="*/ 129 h 264"/>
                    <a:gd name="T30" fmla="*/ 75 w 355"/>
                    <a:gd name="T31" fmla="*/ 134 h 264"/>
                    <a:gd name="T32" fmla="*/ 75 w 355"/>
                    <a:gd name="T33" fmla="*/ 134 h 264"/>
                    <a:gd name="T34" fmla="*/ 74 w 355"/>
                    <a:gd name="T35" fmla="*/ 135 h 264"/>
                    <a:gd name="T36" fmla="*/ 0 w 355"/>
                    <a:gd name="T37" fmla="*/ 262 h 264"/>
                    <a:gd name="T38" fmla="*/ 0 w 355"/>
                    <a:gd name="T39" fmla="*/ 262 h 264"/>
                    <a:gd name="T40" fmla="*/ 0 w 355"/>
                    <a:gd name="T41" fmla="*/ 263 h 264"/>
                    <a:gd name="T42" fmla="*/ 0 w 355"/>
                    <a:gd name="T43" fmla="*/ 264 h 264"/>
                    <a:gd name="T44" fmla="*/ 0 w 355"/>
                    <a:gd name="T45" fmla="*/ 264 h 264"/>
                    <a:gd name="T46" fmla="*/ 1 w 355"/>
                    <a:gd name="T47" fmla="*/ 264 h 264"/>
                    <a:gd name="T48" fmla="*/ 1 w 355"/>
                    <a:gd name="T49" fmla="*/ 264 h 2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55" h="264">
                      <a:moveTo>
                        <a:pt x="1" y="264"/>
                      </a:moveTo>
                      <a:lnTo>
                        <a:pt x="1" y="264"/>
                      </a:lnTo>
                      <a:lnTo>
                        <a:pt x="2" y="263"/>
                      </a:lnTo>
                      <a:lnTo>
                        <a:pt x="76" y="136"/>
                      </a:lnTo>
                      <a:lnTo>
                        <a:pt x="200" y="132"/>
                      </a:lnTo>
                      <a:lnTo>
                        <a:pt x="200" y="132"/>
                      </a:lnTo>
                      <a:lnTo>
                        <a:pt x="201" y="132"/>
                      </a:lnTo>
                      <a:lnTo>
                        <a:pt x="354" y="2"/>
                      </a:lnTo>
                      <a:lnTo>
                        <a:pt x="354" y="2"/>
                      </a:lnTo>
                      <a:lnTo>
                        <a:pt x="355" y="1"/>
                      </a:lnTo>
                      <a:lnTo>
                        <a:pt x="355" y="0"/>
                      </a:lnTo>
                      <a:lnTo>
                        <a:pt x="355" y="0"/>
                      </a:lnTo>
                      <a:lnTo>
                        <a:pt x="354" y="0"/>
                      </a:lnTo>
                      <a:lnTo>
                        <a:pt x="353" y="0"/>
                      </a:lnTo>
                      <a:lnTo>
                        <a:pt x="199" y="129"/>
                      </a:lnTo>
                      <a:lnTo>
                        <a:pt x="75" y="134"/>
                      </a:lnTo>
                      <a:lnTo>
                        <a:pt x="75" y="134"/>
                      </a:lnTo>
                      <a:lnTo>
                        <a:pt x="74" y="135"/>
                      </a:lnTo>
                      <a:lnTo>
                        <a:pt x="0" y="262"/>
                      </a:lnTo>
                      <a:lnTo>
                        <a:pt x="0" y="262"/>
                      </a:lnTo>
                      <a:lnTo>
                        <a:pt x="0" y="263"/>
                      </a:lnTo>
                      <a:lnTo>
                        <a:pt x="0" y="264"/>
                      </a:lnTo>
                      <a:lnTo>
                        <a:pt x="0" y="264"/>
                      </a:lnTo>
                      <a:lnTo>
                        <a:pt x="1" y="264"/>
                      </a:lnTo>
                      <a:lnTo>
                        <a:pt x="1" y="264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80" name="Freeform 191">
                  <a:extLst>
                    <a:ext uri="{FF2B5EF4-FFF2-40B4-BE49-F238E27FC236}">
                      <a16:creationId xmlns:a16="http://schemas.microsoft.com/office/drawing/2014/main" id="{75A55601-5D14-B683-C117-0ACF251ECC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0" y="1950"/>
                  <a:ext cx="121" cy="62"/>
                </a:xfrm>
                <a:custGeom>
                  <a:avLst/>
                  <a:gdLst>
                    <a:gd name="T0" fmla="*/ 83 w 363"/>
                    <a:gd name="T1" fmla="*/ 185 h 185"/>
                    <a:gd name="T2" fmla="*/ 83 w 363"/>
                    <a:gd name="T3" fmla="*/ 185 h 185"/>
                    <a:gd name="T4" fmla="*/ 84 w 363"/>
                    <a:gd name="T5" fmla="*/ 185 h 185"/>
                    <a:gd name="T6" fmla="*/ 209 w 363"/>
                    <a:gd name="T7" fmla="*/ 47 h 185"/>
                    <a:gd name="T8" fmla="*/ 362 w 363"/>
                    <a:gd name="T9" fmla="*/ 2 h 185"/>
                    <a:gd name="T10" fmla="*/ 362 w 363"/>
                    <a:gd name="T11" fmla="*/ 2 h 185"/>
                    <a:gd name="T12" fmla="*/ 363 w 363"/>
                    <a:gd name="T13" fmla="*/ 2 h 185"/>
                    <a:gd name="T14" fmla="*/ 363 w 363"/>
                    <a:gd name="T15" fmla="*/ 1 h 185"/>
                    <a:gd name="T16" fmla="*/ 363 w 363"/>
                    <a:gd name="T17" fmla="*/ 1 h 185"/>
                    <a:gd name="T18" fmla="*/ 362 w 363"/>
                    <a:gd name="T19" fmla="*/ 0 h 185"/>
                    <a:gd name="T20" fmla="*/ 361 w 363"/>
                    <a:gd name="T21" fmla="*/ 0 h 185"/>
                    <a:gd name="T22" fmla="*/ 208 w 363"/>
                    <a:gd name="T23" fmla="*/ 45 h 185"/>
                    <a:gd name="T24" fmla="*/ 208 w 363"/>
                    <a:gd name="T25" fmla="*/ 45 h 185"/>
                    <a:gd name="T26" fmla="*/ 207 w 363"/>
                    <a:gd name="T27" fmla="*/ 45 h 185"/>
                    <a:gd name="T28" fmla="*/ 83 w 363"/>
                    <a:gd name="T29" fmla="*/ 183 h 185"/>
                    <a:gd name="T30" fmla="*/ 2 w 363"/>
                    <a:gd name="T31" fmla="*/ 155 h 185"/>
                    <a:gd name="T32" fmla="*/ 2 w 363"/>
                    <a:gd name="T33" fmla="*/ 155 h 185"/>
                    <a:gd name="T34" fmla="*/ 1 w 363"/>
                    <a:gd name="T35" fmla="*/ 155 h 185"/>
                    <a:gd name="T36" fmla="*/ 0 w 363"/>
                    <a:gd name="T37" fmla="*/ 155 h 185"/>
                    <a:gd name="T38" fmla="*/ 0 w 363"/>
                    <a:gd name="T39" fmla="*/ 155 h 185"/>
                    <a:gd name="T40" fmla="*/ 0 w 363"/>
                    <a:gd name="T41" fmla="*/ 156 h 185"/>
                    <a:gd name="T42" fmla="*/ 1 w 363"/>
                    <a:gd name="T43" fmla="*/ 157 h 185"/>
                    <a:gd name="T44" fmla="*/ 83 w 363"/>
                    <a:gd name="T45" fmla="*/ 185 h 185"/>
                    <a:gd name="T46" fmla="*/ 83 w 363"/>
                    <a:gd name="T47" fmla="*/ 185 h 185"/>
                    <a:gd name="T48" fmla="*/ 83 w 363"/>
                    <a:gd name="T49" fmla="*/ 185 h 185"/>
                    <a:gd name="T50" fmla="*/ 83 w 363"/>
                    <a:gd name="T51" fmla="*/ 185 h 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363" h="185">
                      <a:moveTo>
                        <a:pt x="83" y="185"/>
                      </a:moveTo>
                      <a:lnTo>
                        <a:pt x="83" y="185"/>
                      </a:lnTo>
                      <a:lnTo>
                        <a:pt x="84" y="185"/>
                      </a:lnTo>
                      <a:lnTo>
                        <a:pt x="209" y="47"/>
                      </a:lnTo>
                      <a:lnTo>
                        <a:pt x="362" y="2"/>
                      </a:lnTo>
                      <a:lnTo>
                        <a:pt x="362" y="2"/>
                      </a:lnTo>
                      <a:lnTo>
                        <a:pt x="363" y="2"/>
                      </a:lnTo>
                      <a:lnTo>
                        <a:pt x="363" y="1"/>
                      </a:lnTo>
                      <a:lnTo>
                        <a:pt x="363" y="1"/>
                      </a:lnTo>
                      <a:lnTo>
                        <a:pt x="362" y="0"/>
                      </a:lnTo>
                      <a:lnTo>
                        <a:pt x="361" y="0"/>
                      </a:lnTo>
                      <a:lnTo>
                        <a:pt x="208" y="45"/>
                      </a:lnTo>
                      <a:lnTo>
                        <a:pt x="208" y="45"/>
                      </a:lnTo>
                      <a:lnTo>
                        <a:pt x="207" y="45"/>
                      </a:lnTo>
                      <a:lnTo>
                        <a:pt x="83" y="183"/>
                      </a:lnTo>
                      <a:lnTo>
                        <a:pt x="2" y="155"/>
                      </a:lnTo>
                      <a:lnTo>
                        <a:pt x="2" y="155"/>
                      </a:lnTo>
                      <a:lnTo>
                        <a:pt x="1" y="155"/>
                      </a:lnTo>
                      <a:lnTo>
                        <a:pt x="0" y="155"/>
                      </a:lnTo>
                      <a:lnTo>
                        <a:pt x="0" y="155"/>
                      </a:lnTo>
                      <a:lnTo>
                        <a:pt x="0" y="156"/>
                      </a:lnTo>
                      <a:lnTo>
                        <a:pt x="1" y="157"/>
                      </a:lnTo>
                      <a:lnTo>
                        <a:pt x="83" y="185"/>
                      </a:lnTo>
                      <a:lnTo>
                        <a:pt x="83" y="185"/>
                      </a:lnTo>
                      <a:lnTo>
                        <a:pt x="83" y="185"/>
                      </a:lnTo>
                      <a:lnTo>
                        <a:pt x="83" y="185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81" name="Freeform 192">
                  <a:extLst>
                    <a:ext uri="{FF2B5EF4-FFF2-40B4-BE49-F238E27FC236}">
                      <a16:creationId xmlns:a16="http://schemas.microsoft.com/office/drawing/2014/main" id="{4B71D346-5EDC-69E9-E7A9-F25A9F7C7C0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74" y="1935"/>
                  <a:ext cx="147" cy="63"/>
                </a:xfrm>
                <a:custGeom>
                  <a:avLst/>
                  <a:gdLst>
                    <a:gd name="T0" fmla="*/ 0 w 442"/>
                    <a:gd name="T1" fmla="*/ 149 h 189"/>
                    <a:gd name="T2" fmla="*/ 0 w 442"/>
                    <a:gd name="T3" fmla="*/ 148 h 189"/>
                    <a:gd name="T4" fmla="*/ 1 w 442"/>
                    <a:gd name="T5" fmla="*/ 147 h 189"/>
                    <a:gd name="T6" fmla="*/ 87 w 442"/>
                    <a:gd name="T7" fmla="*/ 148 h 189"/>
                    <a:gd name="T8" fmla="*/ 94 w 442"/>
                    <a:gd name="T9" fmla="*/ 115 h 189"/>
                    <a:gd name="T10" fmla="*/ 210 w 442"/>
                    <a:gd name="T11" fmla="*/ 96 h 189"/>
                    <a:gd name="T12" fmla="*/ 244 w 442"/>
                    <a:gd name="T13" fmla="*/ 62 h 189"/>
                    <a:gd name="T14" fmla="*/ 369 w 442"/>
                    <a:gd name="T15" fmla="*/ 31 h 189"/>
                    <a:gd name="T16" fmla="*/ 416 w 442"/>
                    <a:gd name="T17" fmla="*/ 0 h 189"/>
                    <a:gd name="T18" fmla="*/ 418 w 442"/>
                    <a:gd name="T19" fmla="*/ 1 h 189"/>
                    <a:gd name="T20" fmla="*/ 418 w 442"/>
                    <a:gd name="T21" fmla="*/ 2 h 189"/>
                    <a:gd name="T22" fmla="*/ 376 w 442"/>
                    <a:gd name="T23" fmla="*/ 29 h 189"/>
                    <a:gd name="T24" fmla="*/ 440 w 442"/>
                    <a:gd name="T25" fmla="*/ 13 h 189"/>
                    <a:gd name="T26" fmla="*/ 441 w 442"/>
                    <a:gd name="T27" fmla="*/ 13 h 189"/>
                    <a:gd name="T28" fmla="*/ 442 w 442"/>
                    <a:gd name="T29" fmla="*/ 15 h 189"/>
                    <a:gd name="T30" fmla="*/ 441 w 442"/>
                    <a:gd name="T31" fmla="*/ 17 h 189"/>
                    <a:gd name="T32" fmla="*/ 287 w 442"/>
                    <a:gd name="T33" fmla="*/ 88 h 189"/>
                    <a:gd name="T34" fmla="*/ 287 w 442"/>
                    <a:gd name="T35" fmla="*/ 88 h 189"/>
                    <a:gd name="T36" fmla="*/ 162 w 442"/>
                    <a:gd name="T37" fmla="*/ 151 h 189"/>
                    <a:gd name="T38" fmla="*/ 161 w 442"/>
                    <a:gd name="T39" fmla="*/ 152 h 189"/>
                    <a:gd name="T40" fmla="*/ 89 w 442"/>
                    <a:gd name="T41" fmla="*/ 151 h 189"/>
                    <a:gd name="T42" fmla="*/ 80 w 442"/>
                    <a:gd name="T43" fmla="*/ 188 h 189"/>
                    <a:gd name="T44" fmla="*/ 79 w 442"/>
                    <a:gd name="T45" fmla="*/ 189 h 189"/>
                    <a:gd name="T46" fmla="*/ 79 w 442"/>
                    <a:gd name="T47" fmla="*/ 189 h 189"/>
                    <a:gd name="T48" fmla="*/ 78 w 442"/>
                    <a:gd name="T49" fmla="*/ 189 h 189"/>
                    <a:gd name="T50" fmla="*/ 78 w 442"/>
                    <a:gd name="T51" fmla="*/ 186 h 189"/>
                    <a:gd name="T52" fmla="*/ 6 w 442"/>
                    <a:gd name="T53" fmla="*/ 149 h 189"/>
                    <a:gd name="T54" fmla="*/ 89 w 442"/>
                    <a:gd name="T55" fmla="*/ 148 h 189"/>
                    <a:gd name="T56" fmla="*/ 207 w 442"/>
                    <a:gd name="T57" fmla="*/ 100 h 189"/>
                    <a:gd name="T58" fmla="*/ 362 w 442"/>
                    <a:gd name="T59" fmla="*/ 35 h 189"/>
                    <a:gd name="T60" fmla="*/ 215 w 442"/>
                    <a:gd name="T61" fmla="*/ 96 h 189"/>
                    <a:gd name="T62" fmla="*/ 362 w 442"/>
                    <a:gd name="T63" fmla="*/ 35 h 1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442" h="189">
                      <a:moveTo>
                        <a:pt x="78" y="189"/>
                      </a:moveTo>
                      <a:lnTo>
                        <a:pt x="0" y="149"/>
                      </a:lnTo>
                      <a:lnTo>
                        <a:pt x="0" y="149"/>
                      </a:lnTo>
                      <a:lnTo>
                        <a:pt x="0" y="148"/>
                      </a:lnTo>
                      <a:lnTo>
                        <a:pt x="0" y="148"/>
                      </a:lnTo>
                      <a:lnTo>
                        <a:pt x="1" y="147"/>
                      </a:lnTo>
                      <a:lnTo>
                        <a:pt x="1" y="147"/>
                      </a:lnTo>
                      <a:lnTo>
                        <a:pt x="87" y="148"/>
                      </a:lnTo>
                      <a:lnTo>
                        <a:pt x="94" y="115"/>
                      </a:lnTo>
                      <a:lnTo>
                        <a:pt x="94" y="115"/>
                      </a:lnTo>
                      <a:lnTo>
                        <a:pt x="95" y="114"/>
                      </a:lnTo>
                      <a:lnTo>
                        <a:pt x="210" y="96"/>
                      </a:lnTo>
                      <a:lnTo>
                        <a:pt x="244" y="62"/>
                      </a:lnTo>
                      <a:lnTo>
                        <a:pt x="244" y="62"/>
                      </a:lnTo>
                      <a:lnTo>
                        <a:pt x="244" y="61"/>
                      </a:lnTo>
                      <a:lnTo>
                        <a:pt x="369" y="31"/>
                      </a:lnTo>
                      <a:lnTo>
                        <a:pt x="416" y="0"/>
                      </a:lnTo>
                      <a:lnTo>
                        <a:pt x="416" y="0"/>
                      </a:lnTo>
                      <a:lnTo>
                        <a:pt x="417" y="0"/>
                      </a:lnTo>
                      <a:lnTo>
                        <a:pt x="418" y="1"/>
                      </a:lnTo>
                      <a:lnTo>
                        <a:pt x="418" y="1"/>
                      </a:lnTo>
                      <a:lnTo>
                        <a:pt x="418" y="2"/>
                      </a:lnTo>
                      <a:lnTo>
                        <a:pt x="417" y="2"/>
                      </a:lnTo>
                      <a:lnTo>
                        <a:pt x="376" y="29"/>
                      </a:lnTo>
                      <a:lnTo>
                        <a:pt x="440" y="13"/>
                      </a:lnTo>
                      <a:lnTo>
                        <a:pt x="440" y="13"/>
                      </a:lnTo>
                      <a:lnTo>
                        <a:pt x="441" y="13"/>
                      </a:lnTo>
                      <a:lnTo>
                        <a:pt x="441" y="13"/>
                      </a:lnTo>
                      <a:lnTo>
                        <a:pt x="442" y="15"/>
                      </a:lnTo>
                      <a:lnTo>
                        <a:pt x="442" y="15"/>
                      </a:lnTo>
                      <a:lnTo>
                        <a:pt x="442" y="16"/>
                      </a:lnTo>
                      <a:lnTo>
                        <a:pt x="441" y="17"/>
                      </a:lnTo>
                      <a:lnTo>
                        <a:pt x="370" y="33"/>
                      </a:lnTo>
                      <a:lnTo>
                        <a:pt x="287" y="88"/>
                      </a:lnTo>
                      <a:lnTo>
                        <a:pt x="287" y="88"/>
                      </a:lnTo>
                      <a:lnTo>
                        <a:pt x="287" y="88"/>
                      </a:lnTo>
                      <a:lnTo>
                        <a:pt x="211" y="100"/>
                      </a:lnTo>
                      <a:lnTo>
                        <a:pt x="162" y="151"/>
                      </a:lnTo>
                      <a:lnTo>
                        <a:pt x="162" y="151"/>
                      </a:lnTo>
                      <a:lnTo>
                        <a:pt x="161" y="152"/>
                      </a:lnTo>
                      <a:lnTo>
                        <a:pt x="161" y="152"/>
                      </a:lnTo>
                      <a:lnTo>
                        <a:pt x="89" y="151"/>
                      </a:lnTo>
                      <a:lnTo>
                        <a:pt x="80" y="188"/>
                      </a:lnTo>
                      <a:lnTo>
                        <a:pt x="80" y="188"/>
                      </a:lnTo>
                      <a:lnTo>
                        <a:pt x="79" y="189"/>
                      </a:lnTo>
                      <a:lnTo>
                        <a:pt x="79" y="189"/>
                      </a:lnTo>
                      <a:lnTo>
                        <a:pt x="79" y="189"/>
                      </a:lnTo>
                      <a:lnTo>
                        <a:pt x="79" y="189"/>
                      </a:lnTo>
                      <a:lnTo>
                        <a:pt x="78" y="189"/>
                      </a:lnTo>
                      <a:lnTo>
                        <a:pt x="78" y="189"/>
                      </a:lnTo>
                      <a:close/>
                      <a:moveTo>
                        <a:pt x="6" y="149"/>
                      </a:moveTo>
                      <a:lnTo>
                        <a:pt x="78" y="186"/>
                      </a:lnTo>
                      <a:lnTo>
                        <a:pt x="86" y="151"/>
                      </a:lnTo>
                      <a:lnTo>
                        <a:pt x="6" y="149"/>
                      </a:lnTo>
                      <a:close/>
                      <a:moveTo>
                        <a:pt x="97" y="116"/>
                      </a:moveTo>
                      <a:lnTo>
                        <a:pt x="89" y="148"/>
                      </a:lnTo>
                      <a:lnTo>
                        <a:pt x="160" y="149"/>
                      </a:lnTo>
                      <a:lnTo>
                        <a:pt x="207" y="100"/>
                      </a:lnTo>
                      <a:lnTo>
                        <a:pt x="97" y="116"/>
                      </a:lnTo>
                      <a:close/>
                      <a:moveTo>
                        <a:pt x="362" y="35"/>
                      </a:moveTo>
                      <a:lnTo>
                        <a:pt x="245" y="64"/>
                      </a:lnTo>
                      <a:lnTo>
                        <a:pt x="215" y="96"/>
                      </a:lnTo>
                      <a:lnTo>
                        <a:pt x="286" y="86"/>
                      </a:lnTo>
                      <a:lnTo>
                        <a:pt x="362" y="35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82" name="Freeform 193">
                  <a:extLst>
                    <a:ext uri="{FF2B5EF4-FFF2-40B4-BE49-F238E27FC236}">
                      <a16:creationId xmlns:a16="http://schemas.microsoft.com/office/drawing/2014/main" id="{02E7FFE9-E559-92C3-2CD5-352A2A0CEF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4" y="2707"/>
                  <a:ext cx="11" cy="18"/>
                </a:xfrm>
                <a:custGeom>
                  <a:avLst/>
                  <a:gdLst>
                    <a:gd name="T0" fmla="*/ 35 w 35"/>
                    <a:gd name="T1" fmla="*/ 52 h 52"/>
                    <a:gd name="T2" fmla="*/ 0 w 35"/>
                    <a:gd name="T3" fmla="*/ 33 h 52"/>
                    <a:gd name="T4" fmla="*/ 0 w 35"/>
                    <a:gd name="T5" fmla="*/ 0 h 52"/>
                    <a:gd name="T6" fmla="*/ 35 w 35"/>
                    <a:gd name="T7" fmla="*/ 19 h 52"/>
                    <a:gd name="T8" fmla="*/ 35 w 35"/>
                    <a:gd name="T9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52">
                      <a:moveTo>
                        <a:pt x="35" y="52"/>
                      </a:moveTo>
                      <a:lnTo>
                        <a:pt x="0" y="33"/>
                      </a:lnTo>
                      <a:lnTo>
                        <a:pt x="0" y="0"/>
                      </a:lnTo>
                      <a:lnTo>
                        <a:pt x="35" y="19"/>
                      </a:lnTo>
                      <a:lnTo>
                        <a:pt x="35" y="52"/>
                      </a:lnTo>
                      <a:close/>
                    </a:path>
                  </a:pathLst>
                </a:custGeom>
                <a:solidFill>
                  <a:srgbClr val="E4DB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83" name="Freeform 194">
                  <a:extLst>
                    <a:ext uri="{FF2B5EF4-FFF2-40B4-BE49-F238E27FC236}">
                      <a16:creationId xmlns:a16="http://schemas.microsoft.com/office/drawing/2014/main" id="{04A8F43F-CD42-3936-A0C6-D60B39885D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5" y="2707"/>
                  <a:ext cx="13" cy="18"/>
                </a:xfrm>
                <a:custGeom>
                  <a:avLst/>
                  <a:gdLst>
                    <a:gd name="T0" fmla="*/ 37 w 37"/>
                    <a:gd name="T1" fmla="*/ 34 h 54"/>
                    <a:gd name="T2" fmla="*/ 0 w 37"/>
                    <a:gd name="T3" fmla="*/ 54 h 54"/>
                    <a:gd name="T4" fmla="*/ 0 w 37"/>
                    <a:gd name="T5" fmla="*/ 21 h 54"/>
                    <a:gd name="T6" fmla="*/ 37 w 37"/>
                    <a:gd name="T7" fmla="*/ 0 h 54"/>
                    <a:gd name="T8" fmla="*/ 37 w 37"/>
                    <a:gd name="T9" fmla="*/ 3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54">
                      <a:moveTo>
                        <a:pt x="37" y="34"/>
                      </a:moveTo>
                      <a:lnTo>
                        <a:pt x="0" y="54"/>
                      </a:lnTo>
                      <a:lnTo>
                        <a:pt x="0" y="21"/>
                      </a:lnTo>
                      <a:lnTo>
                        <a:pt x="37" y="0"/>
                      </a:lnTo>
                      <a:lnTo>
                        <a:pt x="37" y="34"/>
                      </a:lnTo>
                      <a:close/>
                    </a:path>
                  </a:pathLst>
                </a:custGeom>
                <a:solidFill>
                  <a:srgbClr val="AEA3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84" name="Freeform 195">
                  <a:extLst>
                    <a:ext uri="{FF2B5EF4-FFF2-40B4-BE49-F238E27FC236}">
                      <a16:creationId xmlns:a16="http://schemas.microsoft.com/office/drawing/2014/main" id="{1E312BCD-563E-159C-AECF-0F71F0709A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4" y="2700"/>
                  <a:ext cx="24" cy="14"/>
                </a:xfrm>
                <a:custGeom>
                  <a:avLst/>
                  <a:gdLst>
                    <a:gd name="T0" fmla="*/ 35 w 72"/>
                    <a:gd name="T1" fmla="*/ 40 h 40"/>
                    <a:gd name="T2" fmla="*/ 0 w 72"/>
                    <a:gd name="T3" fmla="*/ 21 h 40"/>
                    <a:gd name="T4" fmla="*/ 38 w 72"/>
                    <a:gd name="T5" fmla="*/ 0 h 40"/>
                    <a:gd name="T6" fmla="*/ 72 w 72"/>
                    <a:gd name="T7" fmla="*/ 19 h 40"/>
                    <a:gd name="T8" fmla="*/ 35 w 72"/>
                    <a:gd name="T9" fmla="*/ 4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40">
                      <a:moveTo>
                        <a:pt x="35" y="40"/>
                      </a:moveTo>
                      <a:lnTo>
                        <a:pt x="0" y="21"/>
                      </a:lnTo>
                      <a:lnTo>
                        <a:pt x="38" y="0"/>
                      </a:lnTo>
                      <a:lnTo>
                        <a:pt x="72" y="19"/>
                      </a:lnTo>
                      <a:lnTo>
                        <a:pt x="35" y="40"/>
                      </a:lnTo>
                      <a:close/>
                    </a:path>
                  </a:pathLst>
                </a:custGeom>
                <a:solidFill>
                  <a:srgbClr val="F2EC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85" name="Freeform 196">
                  <a:extLst>
                    <a:ext uri="{FF2B5EF4-FFF2-40B4-BE49-F238E27FC236}">
                      <a16:creationId xmlns:a16="http://schemas.microsoft.com/office/drawing/2014/main" id="{D2F3570F-7E4D-AB59-3014-DEA85DA624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2" y="2760"/>
                  <a:ext cx="11" cy="18"/>
                </a:xfrm>
                <a:custGeom>
                  <a:avLst/>
                  <a:gdLst>
                    <a:gd name="T0" fmla="*/ 34 w 34"/>
                    <a:gd name="T1" fmla="*/ 53 h 53"/>
                    <a:gd name="T2" fmla="*/ 0 w 34"/>
                    <a:gd name="T3" fmla="*/ 33 h 53"/>
                    <a:gd name="T4" fmla="*/ 0 w 34"/>
                    <a:gd name="T5" fmla="*/ 0 h 53"/>
                    <a:gd name="T6" fmla="*/ 34 w 34"/>
                    <a:gd name="T7" fmla="*/ 20 h 53"/>
                    <a:gd name="T8" fmla="*/ 34 w 34"/>
                    <a:gd name="T9" fmla="*/ 53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53">
                      <a:moveTo>
                        <a:pt x="34" y="53"/>
                      </a:moveTo>
                      <a:lnTo>
                        <a:pt x="0" y="33"/>
                      </a:lnTo>
                      <a:lnTo>
                        <a:pt x="0" y="0"/>
                      </a:lnTo>
                      <a:lnTo>
                        <a:pt x="34" y="20"/>
                      </a:lnTo>
                      <a:lnTo>
                        <a:pt x="34" y="53"/>
                      </a:lnTo>
                      <a:close/>
                    </a:path>
                  </a:pathLst>
                </a:custGeom>
                <a:solidFill>
                  <a:srgbClr val="E4DB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86" name="Freeform 197">
                  <a:extLst>
                    <a:ext uri="{FF2B5EF4-FFF2-40B4-BE49-F238E27FC236}">
                      <a16:creationId xmlns:a16="http://schemas.microsoft.com/office/drawing/2014/main" id="{7B7662FF-C508-E859-03B8-564875A26C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3" y="2760"/>
                  <a:ext cx="13" cy="18"/>
                </a:xfrm>
                <a:custGeom>
                  <a:avLst/>
                  <a:gdLst>
                    <a:gd name="T0" fmla="*/ 37 w 37"/>
                    <a:gd name="T1" fmla="*/ 33 h 55"/>
                    <a:gd name="T2" fmla="*/ 0 w 37"/>
                    <a:gd name="T3" fmla="*/ 55 h 55"/>
                    <a:gd name="T4" fmla="*/ 0 w 37"/>
                    <a:gd name="T5" fmla="*/ 22 h 55"/>
                    <a:gd name="T6" fmla="*/ 37 w 37"/>
                    <a:gd name="T7" fmla="*/ 0 h 55"/>
                    <a:gd name="T8" fmla="*/ 37 w 37"/>
                    <a:gd name="T9" fmla="*/ 3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55">
                      <a:moveTo>
                        <a:pt x="37" y="33"/>
                      </a:moveTo>
                      <a:lnTo>
                        <a:pt x="0" y="55"/>
                      </a:lnTo>
                      <a:lnTo>
                        <a:pt x="0" y="22"/>
                      </a:lnTo>
                      <a:lnTo>
                        <a:pt x="37" y="0"/>
                      </a:lnTo>
                      <a:lnTo>
                        <a:pt x="37" y="33"/>
                      </a:lnTo>
                      <a:close/>
                    </a:path>
                  </a:pathLst>
                </a:custGeom>
                <a:solidFill>
                  <a:srgbClr val="AEA3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87" name="Freeform 198">
                  <a:extLst>
                    <a:ext uri="{FF2B5EF4-FFF2-40B4-BE49-F238E27FC236}">
                      <a16:creationId xmlns:a16="http://schemas.microsoft.com/office/drawing/2014/main" id="{258BB2F6-5061-3EA2-F937-B54554A9B0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2" y="2753"/>
                  <a:ext cx="24" cy="14"/>
                </a:xfrm>
                <a:custGeom>
                  <a:avLst/>
                  <a:gdLst>
                    <a:gd name="T0" fmla="*/ 34 w 71"/>
                    <a:gd name="T1" fmla="*/ 42 h 42"/>
                    <a:gd name="T2" fmla="*/ 0 w 71"/>
                    <a:gd name="T3" fmla="*/ 22 h 42"/>
                    <a:gd name="T4" fmla="*/ 37 w 71"/>
                    <a:gd name="T5" fmla="*/ 0 h 42"/>
                    <a:gd name="T6" fmla="*/ 71 w 71"/>
                    <a:gd name="T7" fmla="*/ 20 h 42"/>
                    <a:gd name="T8" fmla="*/ 34 w 71"/>
                    <a:gd name="T9" fmla="*/ 4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42">
                      <a:moveTo>
                        <a:pt x="34" y="42"/>
                      </a:moveTo>
                      <a:lnTo>
                        <a:pt x="0" y="22"/>
                      </a:lnTo>
                      <a:lnTo>
                        <a:pt x="37" y="0"/>
                      </a:lnTo>
                      <a:lnTo>
                        <a:pt x="71" y="20"/>
                      </a:lnTo>
                      <a:lnTo>
                        <a:pt x="34" y="42"/>
                      </a:lnTo>
                      <a:close/>
                    </a:path>
                  </a:pathLst>
                </a:custGeom>
                <a:solidFill>
                  <a:srgbClr val="F2EC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88" name="Freeform 199">
                  <a:extLst>
                    <a:ext uri="{FF2B5EF4-FFF2-40B4-BE49-F238E27FC236}">
                      <a16:creationId xmlns:a16="http://schemas.microsoft.com/office/drawing/2014/main" id="{1168E846-DE5E-3E61-16BA-B5AC27F714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7" y="2655"/>
                  <a:ext cx="11" cy="18"/>
                </a:xfrm>
                <a:custGeom>
                  <a:avLst/>
                  <a:gdLst>
                    <a:gd name="T0" fmla="*/ 34 w 34"/>
                    <a:gd name="T1" fmla="*/ 53 h 53"/>
                    <a:gd name="T2" fmla="*/ 0 w 34"/>
                    <a:gd name="T3" fmla="*/ 33 h 53"/>
                    <a:gd name="T4" fmla="*/ 0 w 34"/>
                    <a:gd name="T5" fmla="*/ 0 h 53"/>
                    <a:gd name="T6" fmla="*/ 34 w 34"/>
                    <a:gd name="T7" fmla="*/ 19 h 53"/>
                    <a:gd name="T8" fmla="*/ 34 w 34"/>
                    <a:gd name="T9" fmla="*/ 53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53">
                      <a:moveTo>
                        <a:pt x="34" y="53"/>
                      </a:moveTo>
                      <a:lnTo>
                        <a:pt x="0" y="33"/>
                      </a:lnTo>
                      <a:lnTo>
                        <a:pt x="0" y="0"/>
                      </a:lnTo>
                      <a:lnTo>
                        <a:pt x="34" y="19"/>
                      </a:lnTo>
                      <a:lnTo>
                        <a:pt x="34" y="53"/>
                      </a:lnTo>
                      <a:close/>
                    </a:path>
                  </a:pathLst>
                </a:custGeom>
                <a:solidFill>
                  <a:srgbClr val="E4DB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89" name="Freeform 200">
                  <a:extLst>
                    <a:ext uri="{FF2B5EF4-FFF2-40B4-BE49-F238E27FC236}">
                      <a16:creationId xmlns:a16="http://schemas.microsoft.com/office/drawing/2014/main" id="{D4472920-0338-6430-2FDC-9E6B2466E8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8" y="2655"/>
                  <a:ext cx="13" cy="18"/>
                </a:xfrm>
                <a:custGeom>
                  <a:avLst/>
                  <a:gdLst>
                    <a:gd name="T0" fmla="*/ 38 w 38"/>
                    <a:gd name="T1" fmla="*/ 33 h 55"/>
                    <a:gd name="T2" fmla="*/ 0 w 38"/>
                    <a:gd name="T3" fmla="*/ 55 h 55"/>
                    <a:gd name="T4" fmla="*/ 0 w 38"/>
                    <a:gd name="T5" fmla="*/ 21 h 55"/>
                    <a:gd name="T6" fmla="*/ 38 w 38"/>
                    <a:gd name="T7" fmla="*/ 0 h 55"/>
                    <a:gd name="T8" fmla="*/ 38 w 38"/>
                    <a:gd name="T9" fmla="*/ 3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55">
                      <a:moveTo>
                        <a:pt x="38" y="33"/>
                      </a:moveTo>
                      <a:lnTo>
                        <a:pt x="0" y="55"/>
                      </a:lnTo>
                      <a:lnTo>
                        <a:pt x="0" y="21"/>
                      </a:lnTo>
                      <a:lnTo>
                        <a:pt x="38" y="0"/>
                      </a:lnTo>
                      <a:lnTo>
                        <a:pt x="38" y="33"/>
                      </a:lnTo>
                      <a:close/>
                    </a:path>
                  </a:pathLst>
                </a:custGeom>
                <a:solidFill>
                  <a:srgbClr val="AEA3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90" name="Freeform 201">
                  <a:extLst>
                    <a:ext uri="{FF2B5EF4-FFF2-40B4-BE49-F238E27FC236}">
                      <a16:creationId xmlns:a16="http://schemas.microsoft.com/office/drawing/2014/main" id="{E9B42D47-62DC-620F-39A8-983E931DEE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7" y="2648"/>
                  <a:ext cx="24" cy="14"/>
                </a:xfrm>
                <a:custGeom>
                  <a:avLst/>
                  <a:gdLst>
                    <a:gd name="T0" fmla="*/ 34 w 72"/>
                    <a:gd name="T1" fmla="*/ 41 h 41"/>
                    <a:gd name="T2" fmla="*/ 0 w 72"/>
                    <a:gd name="T3" fmla="*/ 22 h 41"/>
                    <a:gd name="T4" fmla="*/ 37 w 72"/>
                    <a:gd name="T5" fmla="*/ 0 h 41"/>
                    <a:gd name="T6" fmla="*/ 72 w 72"/>
                    <a:gd name="T7" fmla="*/ 20 h 41"/>
                    <a:gd name="T8" fmla="*/ 34 w 72"/>
                    <a:gd name="T9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41">
                      <a:moveTo>
                        <a:pt x="34" y="41"/>
                      </a:moveTo>
                      <a:lnTo>
                        <a:pt x="0" y="22"/>
                      </a:lnTo>
                      <a:lnTo>
                        <a:pt x="37" y="0"/>
                      </a:lnTo>
                      <a:lnTo>
                        <a:pt x="72" y="20"/>
                      </a:lnTo>
                      <a:lnTo>
                        <a:pt x="34" y="41"/>
                      </a:lnTo>
                      <a:close/>
                    </a:path>
                  </a:pathLst>
                </a:custGeom>
                <a:solidFill>
                  <a:srgbClr val="F2EC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91" name="Freeform 202">
                  <a:extLst>
                    <a:ext uri="{FF2B5EF4-FFF2-40B4-BE49-F238E27FC236}">
                      <a16:creationId xmlns:a16="http://schemas.microsoft.com/office/drawing/2014/main" id="{65FE5E70-02D8-85A4-80FF-A839155476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9" y="2707"/>
                  <a:ext cx="12" cy="17"/>
                </a:xfrm>
                <a:custGeom>
                  <a:avLst/>
                  <a:gdLst>
                    <a:gd name="T0" fmla="*/ 34 w 34"/>
                    <a:gd name="T1" fmla="*/ 52 h 52"/>
                    <a:gd name="T2" fmla="*/ 0 w 34"/>
                    <a:gd name="T3" fmla="*/ 33 h 52"/>
                    <a:gd name="T4" fmla="*/ 0 w 34"/>
                    <a:gd name="T5" fmla="*/ 0 h 52"/>
                    <a:gd name="T6" fmla="*/ 34 w 34"/>
                    <a:gd name="T7" fmla="*/ 19 h 52"/>
                    <a:gd name="T8" fmla="*/ 34 w 34"/>
                    <a:gd name="T9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52">
                      <a:moveTo>
                        <a:pt x="34" y="52"/>
                      </a:moveTo>
                      <a:lnTo>
                        <a:pt x="0" y="33"/>
                      </a:lnTo>
                      <a:lnTo>
                        <a:pt x="0" y="0"/>
                      </a:lnTo>
                      <a:lnTo>
                        <a:pt x="34" y="19"/>
                      </a:lnTo>
                      <a:lnTo>
                        <a:pt x="34" y="52"/>
                      </a:lnTo>
                      <a:close/>
                    </a:path>
                  </a:pathLst>
                </a:custGeom>
                <a:solidFill>
                  <a:srgbClr val="E4DB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92" name="Freeform 203">
                  <a:extLst>
                    <a:ext uri="{FF2B5EF4-FFF2-40B4-BE49-F238E27FC236}">
                      <a16:creationId xmlns:a16="http://schemas.microsoft.com/office/drawing/2014/main" id="{7874906F-C23C-7765-32B6-33E604D6A2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1" y="2706"/>
                  <a:ext cx="12" cy="18"/>
                </a:xfrm>
                <a:custGeom>
                  <a:avLst/>
                  <a:gdLst>
                    <a:gd name="T0" fmla="*/ 37 w 37"/>
                    <a:gd name="T1" fmla="*/ 33 h 54"/>
                    <a:gd name="T2" fmla="*/ 0 w 37"/>
                    <a:gd name="T3" fmla="*/ 54 h 54"/>
                    <a:gd name="T4" fmla="*/ 0 w 37"/>
                    <a:gd name="T5" fmla="*/ 21 h 54"/>
                    <a:gd name="T6" fmla="*/ 37 w 37"/>
                    <a:gd name="T7" fmla="*/ 0 h 54"/>
                    <a:gd name="T8" fmla="*/ 37 w 37"/>
                    <a:gd name="T9" fmla="*/ 3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54">
                      <a:moveTo>
                        <a:pt x="37" y="33"/>
                      </a:moveTo>
                      <a:lnTo>
                        <a:pt x="0" y="54"/>
                      </a:lnTo>
                      <a:lnTo>
                        <a:pt x="0" y="21"/>
                      </a:lnTo>
                      <a:lnTo>
                        <a:pt x="37" y="0"/>
                      </a:lnTo>
                      <a:lnTo>
                        <a:pt x="37" y="33"/>
                      </a:lnTo>
                      <a:close/>
                    </a:path>
                  </a:pathLst>
                </a:custGeom>
                <a:solidFill>
                  <a:srgbClr val="AEA3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93" name="Freeform 204">
                  <a:extLst>
                    <a:ext uri="{FF2B5EF4-FFF2-40B4-BE49-F238E27FC236}">
                      <a16:creationId xmlns:a16="http://schemas.microsoft.com/office/drawing/2014/main" id="{08EA4F9B-01DB-94B5-2ECE-B9784F1B17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9" y="2700"/>
                  <a:ext cx="24" cy="13"/>
                </a:xfrm>
                <a:custGeom>
                  <a:avLst/>
                  <a:gdLst>
                    <a:gd name="T0" fmla="*/ 34 w 71"/>
                    <a:gd name="T1" fmla="*/ 40 h 40"/>
                    <a:gd name="T2" fmla="*/ 0 w 71"/>
                    <a:gd name="T3" fmla="*/ 21 h 40"/>
                    <a:gd name="T4" fmla="*/ 37 w 71"/>
                    <a:gd name="T5" fmla="*/ 0 h 40"/>
                    <a:gd name="T6" fmla="*/ 71 w 71"/>
                    <a:gd name="T7" fmla="*/ 19 h 40"/>
                    <a:gd name="T8" fmla="*/ 34 w 71"/>
                    <a:gd name="T9" fmla="*/ 4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40">
                      <a:moveTo>
                        <a:pt x="34" y="40"/>
                      </a:moveTo>
                      <a:lnTo>
                        <a:pt x="0" y="21"/>
                      </a:lnTo>
                      <a:lnTo>
                        <a:pt x="37" y="0"/>
                      </a:lnTo>
                      <a:lnTo>
                        <a:pt x="71" y="19"/>
                      </a:lnTo>
                      <a:lnTo>
                        <a:pt x="34" y="40"/>
                      </a:lnTo>
                      <a:close/>
                    </a:path>
                  </a:pathLst>
                </a:custGeom>
                <a:solidFill>
                  <a:srgbClr val="F2EC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21" name="Group 406">
                <a:extLst>
                  <a:ext uri="{FF2B5EF4-FFF2-40B4-BE49-F238E27FC236}">
                    <a16:creationId xmlns:a16="http://schemas.microsoft.com/office/drawing/2014/main" id="{F8A042F6-4F56-959A-AF2D-29A63DE005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1" y="1833"/>
                <a:ext cx="237" cy="929"/>
                <a:chOff x="631" y="1833"/>
                <a:chExt cx="237" cy="929"/>
              </a:xfrm>
            </p:grpSpPr>
            <p:sp>
              <p:nvSpPr>
                <p:cNvPr id="294" name="Freeform 206">
                  <a:extLst>
                    <a:ext uri="{FF2B5EF4-FFF2-40B4-BE49-F238E27FC236}">
                      <a16:creationId xmlns:a16="http://schemas.microsoft.com/office/drawing/2014/main" id="{54D88D52-5CC7-4BC3-5E5B-E66E034FCA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2" y="2184"/>
                  <a:ext cx="52" cy="68"/>
                </a:xfrm>
                <a:custGeom>
                  <a:avLst/>
                  <a:gdLst>
                    <a:gd name="T0" fmla="*/ 2 w 154"/>
                    <a:gd name="T1" fmla="*/ 204 h 204"/>
                    <a:gd name="T2" fmla="*/ 2 w 154"/>
                    <a:gd name="T3" fmla="*/ 204 h 204"/>
                    <a:gd name="T4" fmla="*/ 3 w 154"/>
                    <a:gd name="T5" fmla="*/ 203 h 204"/>
                    <a:gd name="T6" fmla="*/ 154 w 154"/>
                    <a:gd name="T7" fmla="*/ 3 h 204"/>
                    <a:gd name="T8" fmla="*/ 154 w 154"/>
                    <a:gd name="T9" fmla="*/ 3 h 204"/>
                    <a:gd name="T10" fmla="*/ 154 w 154"/>
                    <a:gd name="T11" fmla="*/ 2 h 204"/>
                    <a:gd name="T12" fmla="*/ 153 w 154"/>
                    <a:gd name="T13" fmla="*/ 1 h 204"/>
                    <a:gd name="T14" fmla="*/ 153 w 154"/>
                    <a:gd name="T15" fmla="*/ 1 h 204"/>
                    <a:gd name="T16" fmla="*/ 152 w 154"/>
                    <a:gd name="T17" fmla="*/ 0 h 204"/>
                    <a:gd name="T18" fmla="*/ 150 w 154"/>
                    <a:gd name="T19" fmla="*/ 1 h 204"/>
                    <a:gd name="T20" fmla="*/ 0 w 154"/>
                    <a:gd name="T21" fmla="*/ 201 h 204"/>
                    <a:gd name="T22" fmla="*/ 0 w 154"/>
                    <a:gd name="T23" fmla="*/ 201 h 204"/>
                    <a:gd name="T24" fmla="*/ 0 w 154"/>
                    <a:gd name="T25" fmla="*/ 202 h 204"/>
                    <a:gd name="T26" fmla="*/ 0 w 154"/>
                    <a:gd name="T27" fmla="*/ 204 h 204"/>
                    <a:gd name="T28" fmla="*/ 0 w 154"/>
                    <a:gd name="T29" fmla="*/ 204 h 204"/>
                    <a:gd name="T30" fmla="*/ 2 w 154"/>
                    <a:gd name="T31" fmla="*/ 204 h 204"/>
                    <a:gd name="T32" fmla="*/ 2 w 154"/>
                    <a:gd name="T33" fmla="*/ 204 h 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54" h="204">
                      <a:moveTo>
                        <a:pt x="2" y="204"/>
                      </a:moveTo>
                      <a:lnTo>
                        <a:pt x="2" y="204"/>
                      </a:lnTo>
                      <a:lnTo>
                        <a:pt x="3" y="203"/>
                      </a:lnTo>
                      <a:lnTo>
                        <a:pt x="154" y="3"/>
                      </a:lnTo>
                      <a:lnTo>
                        <a:pt x="154" y="3"/>
                      </a:lnTo>
                      <a:lnTo>
                        <a:pt x="154" y="2"/>
                      </a:lnTo>
                      <a:lnTo>
                        <a:pt x="153" y="1"/>
                      </a:lnTo>
                      <a:lnTo>
                        <a:pt x="153" y="1"/>
                      </a:lnTo>
                      <a:lnTo>
                        <a:pt x="152" y="0"/>
                      </a:lnTo>
                      <a:lnTo>
                        <a:pt x="150" y="1"/>
                      </a:lnTo>
                      <a:lnTo>
                        <a:pt x="0" y="201"/>
                      </a:lnTo>
                      <a:lnTo>
                        <a:pt x="0" y="201"/>
                      </a:lnTo>
                      <a:lnTo>
                        <a:pt x="0" y="202"/>
                      </a:lnTo>
                      <a:lnTo>
                        <a:pt x="0" y="204"/>
                      </a:lnTo>
                      <a:lnTo>
                        <a:pt x="0" y="204"/>
                      </a:lnTo>
                      <a:lnTo>
                        <a:pt x="2" y="204"/>
                      </a:lnTo>
                      <a:lnTo>
                        <a:pt x="2" y="204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5" name="Freeform 207">
                  <a:extLst>
                    <a:ext uri="{FF2B5EF4-FFF2-40B4-BE49-F238E27FC236}">
                      <a16:creationId xmlns:a16="http://schemas.microsoft.com/office/drawing/2014/main" id="{6D525CAC-FD38-764E-8BFD-AEFD3C6BF8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6" y="2184"/>
                  <a:ext cx="47" cy="39"/>
                </a:xfrm>
                <a:custGeom>
                  <a:avLst/>
                  <a:gdLst>
                    <a:gd name="T0" fmla="*/ 139 w 141"/>
                    <a:gd name="T1" fmla="*/ 118 h 118"/>
                    <a:gd name="T2" fmla="*/ 139 w 141"/>
                    <a:gd name="T3" fmla="*/ 118 h 118"/>
                    <a:gd name="T4" fmla="*/ 140 w 141"/>
                    <a:gd name="T5" fmla="*/ 118 h 118"/>
                    <a:gd name="T6" fmla="*/ 141 w 141"/>
                    <a:gd name="T7" fmla="*/ 117 h 118"/>
                    <a:gd name="T8" fmla="*/ 141 w 141"/>
                    <a:gd name="T9" fmla="*/ 117 h 118"/>
                    <a:gd name="T10" fmla="*/ 141 w 141"/>
                    <a:gd name="T11" fmla="*/ 115 h 118"/>
                    <a:gd name="T12" fmla="*/ 140 w 141"/>
                    <a:gd name="T13" fmla="*/ 114 h 118"/>
                    <a:gd name="T14" fmla="*/ 120 w 141"/>
                    <a:gd name="T15" fmla="*/ 108 h 118"/>
                    <a:gd name="T16" fmla="*/ 120 w 141"/>
                    <a:gd name="T17" fmla="*/ 108 h 118"/>
                    <a:gd name="T18" fmla="*/ 7 w 141"/>
                    <a:gd name="T19" fmla="*/ 70 h 118"/>
                    <a:gd name="T20" fmla="*/ 133 w 141"/>
                    <a:gd name="T21" fmla="*/ 4 h 118"/>
                    <a:gd name="T22" fmla="*/ 133 w 141"/>
                    <a:gd name="T23" fmla="*/ 4 h 118"/>
                    <a:gd name="T24" fmla="*/ 134 w 141"/>
                    <a:gd name="T25" fmla="*/ 2 h 118"/>
                    <a:gd name="T26" fmla="*/ 134 w 141"/>
                    <a:gd name="T27" fmla="*/ 1 h 118"/>
                    <a:gd name="T28" fmla="*/ 134 w 141"/>
                    <a:gd name="T29" fmla="*/ 1 h 118"/>
                    <a:gd name="T30" fmla="*/ 131 w 141"/>
                    <a:gd name="T31" fmla="*/ 0 h 118"/>
                    <a:gd name="T32" fmla="*/ 130 w 141"/>
                    <a:gd name="T33" fmla="*/ 0 h 118"/>
                    <a:gd name="T34" fmla="*/ 1 w 141"/>
                    <a:gd name="T35" fmla="*/ 69 h 118"/>
                    <a:gd name="T36" fmla="*/ 1 w 141"/>
                    <a:gd name="T37" fmla="*/ 69 h 118"/>
                    <a:gd name="T38" fmla="*/ 0 w 141"/>
                    <a:gd name="T39" fmla="*/ 70 h 118"/>
                    <a:gd name="T40" fmla="*/ 0 w 141"/>
                    <a:gd name="T41" fmla="*/ 71 h 118"/>
                    <a:gd name="T42" fmla="*/ 0 w 141"/>
                    <a:gd name="T43" fmla="*/ 71 h 118"/>
                    <a:gd name="T44" fmla="*/ 1 w 141"/>
                    <a:gd name="T45" fmla="*/ 72 h 118"/>
                    <a:gd name="T46" fmla="*/ 2 w 141"/>
                    <a:gd name="T47" fmla="*/ 72 h 118"/>
                    <a:gd name="T48" fmla="*/ 2 w 141"/>
                    <a:gd name="T49" fmla="*/ 72 h 118"/>
                    <a:gd name="T50" fmla="*/ 119 w 141"/>
                    <a:gd name="T51" fmla="*/ 112 h 118"/>
                    <a:gd name="T52" fmla="*/ 138 w 141"/>
                    <a:gd name="T53" fmla="*/ 118 h 118"/>
                    <a:gd name="T54" fmla="*/ 138 w 141"/>
                    <a:gd name="T55" fmla="*/ 118 h 118"/>
                    <a:gd name="T56" fmla="*/ 139 w 141"/>
                    <a:gd name="T57" fmla="*/ 118 h 118"/>
                    <a:gd name="T58" fmla="*/ 139 w 141"/>
                    <a:gd name="T59" fmla="*/ 118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41" h="118">
                      <a:moveTo>
                        <a:pt x="139" y="118"/>
                      </a:moveTo>
                      <a:lnTo>
                        <a:pt x="139" y="118"/>
                      </a:lnTo>
                      <a:lnTo>
                        <a:pt x="140" y="118"/>
                      </a:lnTo>
                      <a:lnTo>
                        <a:pt x="141" y="117"/>
                      </a:lnTo>
                      <a:lnTo>
                        <a:pt x="141" y="117"/>
                      </a:lnTo>
                      <a:lnTo>
                        <a:pt x="141" y="115"/>
                      </a:lnTo>
                      <a:lnTo>
                        <a:pt x="140" y="114"/>
                      </a:lnTo>
                      <a:lnTo>
                        <a:pt x="120" y="108"/>
                      </a:lnTo>
                      <a:lnTo>
                        <a:pt x="120" y="108"/>
                      </a:lnTo>
                      <a:lnTo>
                        <a:pt x="7" y="70"/>
                      </a:lnTo>
                      <a:lnTo>
                        <a:pt x="133" y="4"/>
                      </a:lnTo>
                      <a:lnTo>
                        <a:pt x="133" y="4"/>
                      </a:lnTo>
                      <a:lnTo>
                        <a:pt x="134" y="2"/>
                      </a:lnTo>
                      <a:lnTo>
                        <a:pt x="134" y="1"/>
                      </a:lnTo>
                      <a:lnTo>
                        <a:pt x="134" y="1"/>
                      </a:lnTo>
                      <a:lnTo>
                        <a:pt x="131" y="0"/>
                      </a:lnTo>
                      <a:lnTo>
                        <a:pt x="130" y="0"/>
                      </a:lnTo>
                      <a:lnTo>
                        <a:pt x="1" y="69"/>
                      </a:lnTo>
                      <a:lnTo>
                        <a:pt x="1" y="69"/>
                      </a:lnTo>
                      <a:lnTo>
                        <a:pt x="0" y="70"/>
                      </a:lnTo>
                      <a:lnTo>
                        <a:pt x="0" y="71"/>
                      </a:lnTo>
                      <a:lnTo>
                        <a:pt x="0" y="71"/>
                      </a:lnTo>
                      <a:lnTo>
                        <a:pt x="1" y="72"/>
                      </a:lnTo>
                      <a:lnTo>
                        <a:pt x="2" y="72"/>
                      </a:lnTo>
                      <a:lnTo>
                        <a:pt x="2" y="72"/>
                      </a:lnTo>
                      <a:lnTo>
                        <a:pt x="119" y="112"/>
                      </a:lnTo>
                      <a:lnTo>
                        <a:pt x="138" y="118"/>
                      </a:lnTo>
                      <a:lnTo>
                        <a:pt x="138" y="118"/>
                      </a:lnTo>
                      <a:lnTo>
                        <a:pt x="139" y="118"/>
                      </a:lnTo>
                      <a:lnTo>
                        <a:pt x="139" y="118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6" name="Freeform 208">
                  <a:extLst>
                    <a:ext uri="{FF2B5EF4-FFF2-40B4-BE49-F238E27FC236}">
                      <a16:creationId xmlns:a16="http://schemas.microsoft.com/office/drawing/2014/main" id="{23876556-62EF-F830-1FCA-0BE50D2D92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9" y="2226"/>
                  <a:ext cx="54" cy="72"/>
                </a:xfrm>
                <a:custGeom>
                  <a:avLst/>
                  <a:gdLst>
                    <a:gd name="T0" fmla="*/ 2 w 164"/>
                    <a:gd name="T1" fmla="*/ 217 h 217"/>
                    <a:gd name="T2" fmla="*/ 2 w 164"/>
                    <a:gd name="T3" fmla="*/ 217 h 217"/>
                    <a:gd name="T4" fmla="*/ 4 w 164"/>
                    <a:gd name="T5" fmla="*/ 216 h 217"/>
                    <a:gd name="T6" fmla="*/ 163 w 164"/>
                    <a:gd name="T7" fmla="*/ 4 h 217"/>
                    <a:gd name="T8" fmla="*/ 163 w 164"/>
                    <a:gd name="T9" fmla="*/ 4 h 217"/>
                    <a:gd name="T10" fmla="*/ 164 w 164"/>
                    <a:gd name="T11" fmla="*/ 3 h 217"/>
                    <a:gd name="T12" fmla="*/ 163 w 164"/>
                    <a:gd name="T13" fmla="*/ 0 h 217"/>
                    <a:gd name="T14" fmla="*/ 163 w 164"/>
                    <a:gd name="T15" fmla="*/ 0 h 217"/>
                    <a:gd name="T16" fmla="*/ 162 w 164"/>
                    <a:gd name="T17" fmla="*/ 0 h 217"/>
                    <a:gd name="T18" fmla="*/ 160 w 164"/>
                    <a:gd name="T19" fmla="*/ 1 h 217"/>
                    <a:gd name="T20" fmla="*/ 1 w 164"/>
                    <a:gd name="T21" fmla="*/ 214 h 217"/>
                    <a:gd name="T22" fmla="*/ 1 w 164"/>
                    <a:gd name="T23" fmla="*/ 214 h 217"/>
                    <a:gd name="T24" fmla="*/ 0 w 164"/>
                    <a:gd name="T25" fmla="*/ 216 h 217"/>
                    <a:gd name="T26" fmla="*/ 1 w 164"/>
                    <a:gd name="T27" fmla="*/ 217 h 217"/>
                    <a:gd name="T28" fmla="*/ 1 w 164"/>
                    <a:gd name="T29" fmla="*/ 217 h 217"/>
                    <a:gd name="T30" fmla="*/ 2 w 164"/>
                    <a:gd name="T31" fmla="*/ 217 h 217"/>
                    <a:gd name="T32" fmla="*/ 2 w 164"/>
                    <a:gd name="T33" fmla="*/ 217 h 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4" h="217">
                      <a:moveTo>
                        <a:pt x="2" y="217"/>
                      </a:moveTo>
                      <a:lnTo>
                        <a:pt x="2" y="217"/>
                      </a:lnTo>
                      <a:lnTo>
                        <a:pt x="4" y="216"/>
                      </a:lnTo>
                      <a:lnTo>
                        <a:pt x="163" y="4"/>
                      </a:lnTo>
                      <a:lnTo>
                        <a:pt x="163" y="4"/>
                      </a:lnTo>
                      <a:lnTo>
                        <a:pt x="164" y="3"/>
                      </a:lnTo>
                      <a:lnTo>
                        <a:pt x="163" y="0"/>
                      </a:lnTo>
                      <a:lnTo>
                        <a:pt x="163" y="0"/>
                      </a:lnTo>
                      <a:lnTo>
                        <a:pt x="162" y="0"/>
                      </a:lnTo>
                      <a:lnTo>
                        <a:pt x="160" y="1"/>
                      </a:lnTo>
                      <a:lnTo>
                        <a:pt x="1" y="214"/>
                      </a:lnTo>
                      <a:lnTo>
                        <a:pt x="1" y="214"/>
                      </a:lnTo>
                      <a:lnTo>
                        <a:pt x="0" y="216"/>
                      </a:lnTo>
                      <a:lnTo>
                        <a:pt x="1" y="217"/>
                      </a:lnTo>
                      <a:lnTo>
                        <a:pt x="1" y="217"/>
                      </a:lnTo>
                      <a:lnTo>
                        <a:pt x="2" y="217"/>
                      </a:lnTo>
                      <a:lnTo>
                        <a:pt x="2" y="217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7" name="Freeform 209">
                  <a:extLst>
                    <a:ext uri="{FF2B5EF4-FFF2-40B4-BE49-F238E27FC236}">
                      <a16:creationId xmlns:a16="http://schemas.microsoft.com/office/drawing/2014/main" id="{2BB251E8-05C6-46E1-A8F5-41DAE8537A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3" y="2226"/>
                  <a:ext cx="50" cy="42"/>
                </a:xfrm>
                <a:custGeom>
                  <a:avLst/>
                  <a:gdLst>
                    <a:gd name="T0" fmla="*/ 149 w 151"/>
                    <a:gd name="T1" fmla="*/ 126 h 126"/>
                    <a:gd name="T2" fmla="*/ 149 w 151"/>
                    <a:gd name="T3" fmla="*/ 126 h 126"/>
                    <a:gd name="T4" fmla="*/ 150 w 151"/>
                    <a:gd name="T5" fmla="*/ 126 h 126"/>
                    <a:gd name="T6" fmla="*/ 151 w 151"/>
                    <a:gd name="T7" fmla="*/ 125 h 126"/>
                    <a:gd name="T8" fmla="*/ 151 w 151"/>
                    <a:gd name="T9" fmla="*/ 125 h 126"/>
                    <a:gd name="T10" fmla="*/ 151 w 151"/>
                    <a:gd name="T11" fmla="*/ 124 h 126"/>
                    <a:gd name="T12" fmla="*/ 150 w 151"/>
                    <a:gd name="T13" fmla="*/ 123 h 126"/>
                    <a:gd name="T14" fmla="*/ 150 w 151"/>
                    <a:gd name="T15" fmla="*/ 123 h 126"/>
                    <a:gd name="T16" fmla="*/ 8 w 151"/>
                    <a:gd name="T17" fmla="*/ 75 h 126"/>
                    <a:gd name="T18" fmla="*/ 141 w 151"/>
                    <a:gd name="T19" fmla="*/ 5 h 126"/>
                    <a:gd name="T20" fmla="*/ 141 w 151"/>
                    <a:gd name="T21" fmla="*/ 5 h 126"/>
                    <a:gd name="T22" fmla="*/ 142 w 151"/>
                    <a:gd name="T23" fmla="*/ 4 h 126"/>
                    <a:gd name="T24" fmla="*/ 141 w 151"/>
                    <a:gd name="T25" fmla="*/ 1 h 126"/>
                    <a:gd name="T26" fmla="*/ 141 w 151"/>
                    <a:gd name="T27" fmla="*/ 1 h 126"/>
                    <a:gd name="T28" fmla="*/ 140 w 151"/>
                    <a:gd name="T29" fmla="*/ 0 h 126"/>
                    <a:gd name="T30" fmla="*/ 139 w 151"/>
                    <a:gd name="T31" fmla="*/ 0 h 126"/>
                    <a:gd name="T32" fmla="*/ 1 w 151"/>
                    <a:gd name="T33" fmla="*/ 74 h 126"/>
                    <a:gd name="T34" fmla="*/ 1 w 151"/>
                    <a:gd name="T35" fmla="*/ 74 h 126"/>
                    <a:gd name="T36" fmla="*/ 1 w 151"/>
                    <a:gd name="T37" fmla="*/ 75 h 126"/>
                    <a:gd name="T38" fmla="*/ 0 w 151"/>
                    <a:gd name="T39" fmla="*/ 76 h 126"/>
                    <a:gd name="T40" fmla="*/ 0 w 151"/>
                    <a:gd name="T41" fmla="*/ 76 h 126"/>
                    <a:gd name="T42" fmla="*/ 1 w 151"/>
                    <a:gd name="T43" fmla="*/ 77 h 126"/>
                    <a:gd name="T44" fmla="*/ 2 w 151"/>
                    <a:gd name="T45" fmla="*/ 78 h 126"/>
                    <a:gd name="T46" fmla="*/ 2 w 151"/>
                    <a:gd name="T47" fmla="*/ 78 h 126"/>
                    <a:gd name="T48" fmla="*/ 148 w 151"/>
                    <a:gd name="T49" fmla="*/ 126 h 126"/>
                    <a:gd name="T50" fmla="*/ 148 w 151"/>
                    <a:gd name="T51" fmla="*/ 126 h 126"/>
                    <a:gd name="T52" fmla="*/ 149 w 151"/>
                    <a:gd name="T53" fmla="*/ 126 h 126"/>
                    <a:gd name="T54" fmla="*/ 149 w 151"/>
                    <a:gd name="T55" fmla="*/ 126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51" h="126">
                      <a:moveTo>
                        <a:pt x="149" y="126"/>
                      </a:moveTo>
                      <a:lnTo>
                        <a:pt x="149" y="126"/>
                      </a:lnTo>
                      <a:lnTo>
                        <a:pt x="150" y="126"/>
                      </a:lnTo>
                      <a:lnTo>
                        <a:pt x="151" y="125"/>
                      </a:lnTo>
                      <a:lnTo>
                        <a:pt x="151" y="125"/>
                      </a:lnTo>
                      <a:lnTo>
                        <a:pt x="151" y="124"/>
                      </a:lnTo>
                      <a:lnTo>
                        <a:pt x="150" y="123"/>
                      </a:lnTo>
                      <a:lnTo>
                        <a:pt x="150" y="123"/>
                      </a:lnTo>
                      <a:lnTo>
                        <a:pt x="8" y="75"/>
                      </a:lnTo>
                      <a:lnTo>
                        <a:pt x="141" y="5"/>
                      </a:lnTo>
                      <a:lnTo>
                        <a:pt x="141" y="5"/>
                      </a:lnTo>
                      <a:lnTo>
                        <a:pt x="142" y="4"/>
                      </a:lnTo>
                      <a:lnTo>
                        <a:pt x="141" y="1"/>
                      </a:lnTo>
                      <a:lnTo>
                        <a:pt x="141" y="1"/>
                      </a:lnTo>
                      <a:lnTo>
                        <a:pt x="140" y="0"/>
                      </a:lnTo>
                      <a:lnTo>
                        <a:pt x="139" y="0"/>
                      </a:lnTo>
                      <a:lnTo>
                        <a:pt x="1" y="74"/>
                      </a:lnTo>
                      <a:lnTo>
                        <a:pt x="1" y="74"/>
                      </a:lnTo>
                      <a:lnTo>
                        <a:pt x="1" y="75"/>
                      </a:lnTo>
                      <a:lnTo>
                        <a:pt x="0" y="76"/>
                      </a:lnTo>
                      <a:lnTo>
                        <a:pt x="0" y="76"/>
                      </a:lnTo>
                      <a:lnTo>
                        <a:pt x="1" y="77"/>
                      </a:lnTo>
                      <a:lnTo>
                        <a:pt x="2" y="78"/>
                      </a:lnTo>
                      <a:lnTo>
                        <a:pt x="2" y="78"/>
                      </a:lnTo>
                      <a:lnTo>
                        <a:pt x="148" y="126"/>
                      </a:lnTo>
                      <a:lnTo>
                        <a:pt x="148" y="126"/>
                      </a:lnTo>
                      <a:lnTo>
                        <a:pt x="149" y="126"/>
                      </a:lnTo>
                      <a:lnTo>
                        <a:pt x="149" y="126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8" name="Freeform 210">
                  <a:extLst>
                    <a:ext uri="{FF2B5EF4-FFF2-40B4-BE49-F238E27FC236}">
                      <a16:creationId xmlns:a16="http://schemas.microsoft.com/office/drawing/2014/main" id="{BAB3BDD0-0023-0B13-61A1-A5208CEE31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4" y="2272"/>
                  <a:ext cx="59" cy="77"/>
                </a:xfrm>
                <a:custGeom>
                  <a:avLst/>
                  <a:gdLst>
                    <a:gd name="T0" fmla="*/ 3 w 176"/>
                    <a:gd name="T1" fmla="*/ 233 h 233"/>
                    <a:gd name="T2" fmla="*/ 3 w 176"/>
                    <a:gd name="T3" fmla="*/ 233 h 233"/>
                    <a:gd name="T4" fmla="*/ 5 w 176"/>
                    <a:gd name="T5" fmla="*/ 232 h 233"/>
                    <a:gd name="T6" fmla="*/ 5 w 176"/>
                    <a:gd name="T7" fmla="*/ 232 h 233"/>
                    <a:gd name="T8" fmla="*/ 176 w 176"/>
                    <a:gd name="T9" fmla="*/ 3 h 233"/>
                    <a:gd name="T10" fmla="*/ 176 w 176"/>
                    <a:gd name="T11" fmla="*/ 3 h 233"/>
                    <a:gd name="T12" fmla="*/ 176 w 176"/>
                    <a:gd name="T13" fmla="*/ 1 h 233"/>
                    <a:gd name="T14" fmla="*/ 175 w 176"/>
                    <a:gd name="T15" fmla="*/ 0 h 233"/>
                    <a:gd name="T16" fmla="*/ 175 w 176"/>
                    <a:gd name="T17" fmla="*/ 0 h 233"/>
                    <a:gd name="T18" fmla="*/ 174 w 176"/>
                    <a:gd name="T19" fmla="*/ 0 h 233"/>
                    <a:gd name="T20" fmla="*/ 173 w 176"/>
                    <a:gd name="T21" fmla="*/ 0 h 233"/>
                    <a:gd name="T22" fmla="*/ 173 w 176"/>
                    <a:gd name="T23" fmla="*/ 0 h 233"/>
                    <a:gd name="T24" fmla="*/ 2 w 176"/>
                    <a:gd name="T25" fmla="*/ 230 h 233"/>
                    <a:gd name="T26" fmla="*/ 2 w 176"/>
                    <a:gd name="T27" fmla="*/ 230 h 233"/>
                    <a:gd name="T28" fmla="*/ 0 w 176"/>
                    <a:gd name="T29" fmla="*/ 231 h 233"/>
                    <a:gd name="T30" fmla="*/ 2 w 176"/>
                    <a:gd name="T31" fmla="*/ 232 h 233"/>
                    <a:gd name="T32" fmla="*/ 2 w 176"/>
                    <a:gd name="T33" fmla="*/ 232 h 233"/>
                    <a:gd name="T34" fmla="*/ 3 w 176"/>
                    <a:gd name="T35" fmla="*/ 233 h 233"/>
                    <a:gd name="T36" fmla="*/ 3 w 176"/>
                    <a:gd name="T37" fmla="*/ 233 h 2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76" h="233">
                      <a:moveTo>
                        <a:pt x="3" y="233"/>
                      </a:moveTo>
                      <a:lnTo>
                        <a:pt x="3" y="233"/>
                      </a:lnTo>
                      <a:lnTo>
                        <a:pt x="5" y="232"/>
                      </a:lnTo>
                      <a:lnTo>
                        <a:pt x="5" y="232"/>
                      </a:lnTo>
                      <a:lnTo>
                        <a:pt x="176" y="3"/>
                      </a:lnTo>
                      <a:lnTo>
                        <a:pt x="176" y="3"/>
                      </a:lnTo>
                      <a:lnTo>
                        <a:pt x="176" y="1"/>
                      </a:lnTo>
                      <a:lnTo>
                        <a:pt x="175" y="0"/>
                      </a:lnTo>
                      <a:lnTo>
                        <a:pt x="175" y="0"/>
                      </a:lnTo>
                      <a:lnTo>
                        <a:pt x="174" y="0"/>
                      </a:lnTo>
                      <a:lnTo>
                        <a:pt x="173" y="0"/>
                      </a:lnTo>
                      <a:lnTo>
                        <a:pt x="173" y="0"/>
                      </a:lnTo>
                      <a:lnTo>
                        <a:pt x="2" y="230"/>
                      </a:lnTo>
                      <a:lnTo>
                        <a:pt x="2" y="230"/>
                      </a:lnTo>
                      <a:lnTo>
                        <a:pt x="0" y="231"/>
                      </a:lnTo>
                      <a:lnTo>
                        <a:pt x="2" y="232"/>
                      </a:lnTo>
                      <a:lnTo>
                        <a:pt x="2" y="232"/>
                      </a:lnTo>
                      <a:lnTo>
                        <a:pt x="3" y="233"/>
                      </a:lnTo>
                      <a:lnTo>
                        <a:pt x="3" y="233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9" name="Freeform 211">
                  <a:extLst>
                    <a:ext uri="{FF2B5EF4-FFF2-40B4-BE49-F238E27FC236}">
                      <a16:creationId xmlns:a16="http://schemas.microsoft.com/office/drawing/2014/main" id="{BB9884B4-BF37-3199-37CB-35289A1708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9" y="2271"/>
                  <a:ext cx="53" cy="45"/>
                </a:xfrm>
                <a:custGeom>
                  <a:avLst/>
                  <a:gdLst>
                    <a:gd name="T0" fmla="*/ 157 w 159"/>
                    <a:gd name="T1" fmla="*/ 135 h 135"/>
                    <a:gd name="T2" fmla="*/ 157 w 159"/>
                    <a:gd name="T3" fmla="*/ 135 h 135"/>
                    <a:gd name="T4" fmla="*/ 158 w 159"/>
                    <a:gd name="T5" fmla="*/ 135 h 135"/>
                    <a:gd name="T6" fmla="*/ 159 w 159"/>
                    <a:gd name="T7" fmla="*/ 134 h 135"/>
                    <a:gd name="T8" fmla="*/ 159 w 159"/>
                    <a:gd name="T9" fmla="*/ 134 h 135"/>
                    <a:gd name="T10" fmla="*/ 159 w 159"/>
                    <a:gd name="T11" fmla="*/ 132 h 135"/>
                    <a:gd name="T12" fmla="*/ 158 w 159"/>
                    <a:gd name="T13" fmla="*/ 131 h 135"/>
                    <a:gd name="T14" fmla="*/ 7 w 159"/>
                    <a:gd name="T15" fmla="*/ 81 h 135"/>
                    <a:gd name="T16" fmla="*/ 152 w 159"/>
                    <a:gd name="T17" fmla="*/ 3 h 135"/>
                    <a:gd name="T18" fmla="*/ 152 w 159"/>
                    <a:gd name="T19" fmla="*/ 3 h 135"/>
                    <a:gd name="T20" fmla="*/ 153 w 159"/>
                    <a:gd name="T21" fmla="*/ 2 h 135"/>
                    <a:gd name="T22" fmla="*/ 153 w 159"/>
                    <a:gd name="T23" fmla="*/ 1 h 135"/>
                    <a:gd name="T24" fmla="*/ 153 w 159"/>
                    <a:gd name="T25" fmla="*/ 1 h 135"/>
                    <a:gd name="T26" fmla="*/ 151 w 159"/>
                    <a:gd name="T27" fmla="*/ 0 h 135"/>
                    <a:gd name="T28" fmla="*/ 150 w 159"/>
                    <a:gd name="T29" fmla="*/ 0 h 135"/>
                    <a:gd name="T30" fmla="*/ 1 w 159"/>
                    <a:gd name="T31" fmla="*/ 80 h 135"/>
                    <a:gd name="T32" fmla="*/ 1 w 159"/>
                    <a:gd name="T33" fmla="*/ 80 h 135"/>
                    <a:gd name="T34" fmla="*/ 0 w 159"/>
                    <a:gd name="T35" fmla="*/ 81 h 135"/>
                    <a:gd name="T36" fmla="*/ 0 w 159"/>
                    <a:gd name="T37" fmla="*/ 82 h 135"/>
                    <a:gd name="T38" fmla="*/ 0 w 159"/>
                    <a:gd name="T39" fmla="*/ 82 h 135"/>
                    <a:gd name="T40" fmla="*/ 0 w 159"/>
                    <a:gd name="T41" fmla="*/ 83 h 135"/>
                    <a:gd name="T42" fmla="*/ 1 w 159"/>
                    <a:gd name="T43" fmla="*/ 84 h 135"/>
                    <a:gd name="T44" fmla="*/ 156 w 159"/>
                    <a:gd name="T45" fmla="*/ 135 h 135"/>
                    <a:gd name="T46" fmla="*/ 156 w 159"/>
                    <a:gd name="T47" fmla="*/ 135 h 135"/>
                    <a:gd name="T48" fmla="*/ 157 w 159"/>
                    <a:gd name="T49" fmla="*/ 135 h 135"/>
                    <a:gd name="T50" fmla="*/ 157 w 159"/>
                    <a:gd name="T51" fmla="*/ 135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59" h="135">
                      <a:moveTo>
                        <a:pt x="157" y="135"/>
                      </a:moveTo>
                      <a:lnTo>
                        <a:pt x="157" y="135"/>
                      </a:lnTo>
                      <a:lnTo>
                        <a:pt x="158" y="135"/>
                      </a:lnTo>
                      <a:lnTo>
                        <a:pt x="159" y="134"/>
                      </a:lnTo>
                      <a:lnTo>
                        <a:pt x="159" y="134"/>
                      </a:lnTo>
                      <a:lnTo>
                        <a:pt x="159" y="132"/>
                      </a:lnTo>
                      <a:lnTo>
                        <a:pt x="158" y="131"/>
                      </a:lnTo>
                      <a:lnTo>
                        <a:pt x="7" y="81"/>
                      </a:lnTo>
                      <a:lnTo>
                        <a:pt x="152" y="3"/>
                      </a:lnTo>
                      <a:lnTo>
                        <a:pt x="152" y="3"/>
                      </a:lnTo>
                      <a:lnTo>
                        <a:pt x="153" y="2"/>
                      </a:lnTo>
                      <a:lnTo>
                        <a:pt x="153" y="1"/>
                      </a:lnTo>
                      <a:lnTo>
                        <a:pt x="153" y="1"/>
                      </a:lnTo>
                      <a:lnTo>
                        <a:pt x="151" y="0"/>
                      </a:lnTo>
                      <a:lnTo>
                        <a:pt x="150" y="0"/>
                      </a:lnTo>
                      <a:lnTo>
                        <a:pt x="1" y="80"/>
                      </a:lnTo>
                      <a:lnTo>
                        <a:pt x="1" y="80"/>
                      </a:lnTo>
                      <a:lnTo>
                        <a:pt x="0" y="81"/>
                      </a:lnTo>
                      <a:lnTo>
                        <a:pt x="0" y="82"/>
                      </a:lnTo>
                      <a:lnTo>
                        <a:pt x="0" y="82"/>
                      </a:lnTo>
                      <a:lnTo>
                        <a:pt x="0" y="83"/>
                      </a:lnTo>
                      <a:lnTo>
                        <a:pt x="1" y="84"/>
                      </a:lnTo>
                      <a:lnTo>
                        <a:pt x="156" y="135"/>
                      </a:lnTo>
                      <a:lnTo>
                        <a:pt x="156" y="135"/>
                      </a:lnTo>
                      <a:lnTo>
                        <a:pt x="157" y="135"/>
                      </a:lnTo>
                      <a:lnTo>
                        <a:pt x="157" y="135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00" name="Freeform 212">
                  <a:extLst>
                    <a:ext uri="{FF2B5EF4-FFF2-40B4-BE49-F238E27FC236}">
                      <a16:creationId xmlns:a16="http://schemas.microsoft.com/office/drawing/2014/main" id="{3C218808-C4E7-C84A-EAA1-F4B62060DA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9" y="2321"/>
                  <a:ext cx="64" cy="85"/>
                </a:xfrm>
                <a:custGeom>
                  <a:avLst/>
                  <a:gdLst>
                    <a:gd name="T0" fmla="*/ 2 w 193"/>
                    <a:gd name="T1" fmla="*/ 256 h 256"/>
                    <a:gd name="T2" fmla="*/ 2 w 193"/>
                    <a:gd name="T3" fmla="*/ 256 h 256"/>
                    <a:gd name="T4" fmla="*/ 4 w 193"/>
                    <a:gd name="T5" fmla="*/ 255 h 256"/>
                    <a:gd name="T6" fmla="*/ 192 w 193"/>
                    <a:gd name="T7" fmla="*/ 4 h 256"/>
                    <a:gd name="T8" fmla="*/ 192 w 193"/>
                    <a:gd name="T9" fmla="*/ 4 h 256"/>
                    <a:gd name="T10" fmla="*/ 193 w 193"/>
                    <a:gd name="T11" fmla="*/ 2 h 256"/>
                    <a:gd name="T12" fmla="*/ 192 w 193"/>
                    <a:gd name="T13" fmla="*/ 1 h 256"/>
                    <a:gd name="T14" fmla="*/ 192 w 193"/>
                    <a:gd name="T15" fmla="*/ 1 h 256"/>
                    <a:gd name="T16" fmla="*/ 190 w 193"/>
                    <a:gd name="T17" fmla="*/ 0 h 256"/>
                    <a:gd name="T18" fmla="*/ 189 w 193"/>
                    <a:gd name="T19" fmla="*/ 1 h 256"/>
                    <a:gd name="T20" fmla="*/ 1 w 193"/>
                    <a:gd name="T21" fmla="*/ 253 h 256"/>
                    <a:gd name="T22" fmla="*/ 1 w 193"/>
                    <a:gd name="T23" fmla="*/ 253 h 256"/>
                    <a:gd name="T24" fmla="*/ 0 w 193"/>
                    <a:gd name="T25" fmla="*/ 255 h 256"/>
                    <a:gd name="T26" fmla="*/ 1 w 193"/>
                    <a:gd name="T27" fmla="*/ 256 h 256"/>
                    <a:gd name="T28" fmla="*/ 1 w 193"/>
                    <a:gd name="T29" fmla="*/ 256 h 256"/>
                    <a:gd name="T30" fmla="*/ 2 w 193"/>
                    <a:gd name="T31" fmla="*/ 256 h 256"/>
                    <a:gd name="T32" fmla="*/ 2 w 193"/>
                    <a:gd name="T33" fmla="*/ 256 h 2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93" h="256">
                      <a:moveTo>
                        <a:pt x="2" y="256"/>
                      </a:moveTo>
                      <a:lnTo>
                        <a:pt x="2" y="256"/>
                      </a:lnTo>
                      <a:lnTo>
                        <a:pt x="4" y="255"/>
                      </a:lnTo>
                      <a:lnTo>
                        <a:pt x="192" y="4"/>
                      </a:lnTo>
                      <a:lnTo>
                        <a:pt x="192" y="4"/>
                      </a:lnTo>
                      <a:lnTo>
                        <a:pt x="193" y="2"/>
                      </a:lnTo>
                      <a:lnTo>
                        <a:pt x="192" y="1"/>
                      </a:lnTo>
                      <a:lnTo>
                        <a:pt x="192" y="1"/>
                      </a:lnTo>
                      <a:lnTo>
                        <a:pt x="190" y="0"/>
                      </a:lnTo>
                      <a:lnTo>
                        <a:pt x="189" y="1"/>
                      </a:lnTo>
                      <a:lnTo>
                        <a:pt x="1" y="253"/>
                      </a:lnTo>
                      <a:lnTo>
                        <a:pt x="1" y="253"/>
                      </a:lnTo>
                      <a:lnTo>
                        <a:pt x="0" y="255"/>
                      </a:lnTo>
                      <a:lnTo>
                        <a:pt x="1" y="256"/>
                      </a:lnTo>
                      <a:lnTo>
                        <a:pt x="1" y="256"/>
                      </a:lnTo>
                      <a:lnTo>
                        <a:pt x="2" y="256"/>
                      </a:lnTo>
                      <a:lnTo>
                        <a:pt x="2" y="256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01" name="Freeform 213">
                  <a:extLst>
                    <a:ext uri="{FF2B5EF4-FFF2-40B4-BE49-F238E27FC236}">
                      <a16:creationId xmlns:a16="http://schemas.microsoft.com/office/drawing/2014/main" id="{E57677E3-D602-E0CF-5FB1-79E10A4BB5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4" y="2319"/>
                  <a:ext cx="57" cy="50"/>
                </a:xfrm>
                <a:custGeom>
                  <a:avLst/>
                  <a:gdLst>
                    <a:gd name="T0" fmla="*/ 171 w 173"/>
                    <a:gd name="T1" fmla="*/ 150 h 150"/>
                    <a:gd name="T2" fmla="*/ 171 w 173"/>
                    <a:gd name="T3" fmla="*/ 150 h 150"/>
                    <a:gd name="T4" fmla="*/ 173 w 173"/>
                    <a:gd name="T5" fmla="*/ 149 h 150"/>
                    <a:gd name="T6" fmla="*/ 173 w 173"/>
                    <a:gd name="T7" fmla="*/ 148 h 150"/>
                    <a:gd name="T8" fmla="*/ 173 w 173"/>
                    <a:gd name="T9" fmla="*/ 148 h 150"/>
                    <a:gd name="T10" fmla="*/ 173 w 173"/>
                    <a:gd name="T11" fmla="*/ 147 h 150"/>
                    <a:gd name="T12" fmla="*/ 172 w 173"/>
                    <a:gd name="T13" fmla="*/ 146 h 150"/>
                    <a:gd name="T14" fmla="*/ 8 w 173"/>
                    <a:gd name="T15" fmla="*/ 91 h 150"/>
                    <a:gd name="T16" fmla="*/ 169 w 173"/>
                    <a:gd name="T17" fmla="*/ 5 h 150"/>
                    <a:gd name="T18" fmla="*/ 169 w 173"/>
                    <a:gd name="T19" fmla="*/ 5 h 150"/>
                    <a:gd name="T20" fmla="*/ 171 w 173"/>
                    <a:gd name="T21" fmla="*/ 3 h 150"/>
                    <a:gd name="T22" fmla="*/ 171 w 173"/>
                    <a:gd name="T23" fmla="*/ 2 h 150"/>
                    <a:gd name="T24" fmla="*/ 171 w 173"/>
                    <a:gd name="T25" fmla="*/ 2 h 150"/>
                    <a:gd name="T26" fmla="*/ 169 w 173"/>
                    <a:gd name="T27" fmla="*/ 0 h 150"/>
                    <a:gd name="T28" fmla="*/ 167 w 173"/>
                    <a:gd name="T29" fmla="*/ 0 h 150"/>
                    <a:gd name="T30" fmla="*/ 1 w 173"/>
                    <a:gd name="T31" fmla="*/ 90 h 150"/>
                    <a:gd name="T32" fmla="*/ 1 w 173"/>
                    <a:gd name="T33" fmla="*/ 90 h 150"/>
                    <a:gd name="T34" fmla="*/ 0 w 173"/>
                    <a:gd name="T35" fmla="*/ 91 h 150"/>
                    <a:gd name="T36" fmla="*/ 0 w 173"/>
                    <a:gd name="T37" fmla="*/ 92 h 150"/>
                    <a:gd name="T38" fmla="*/ 0 w 173"/>
                    <a:gd name="T39" fmla="*/ 92 h 150"/>
                    <a:gd name="T40" fmla="*/ 0 w 173"/>
                    <a:gd name="T41" fmla="*/ 93 h 150"/>
                    <a:gd name="T42" fmla="*/ 1 w 173"/>
                    <a:gd name="T43" fmla="*/ 94 h 150"/>
                    <a:gd name="T44" fmla="*/ 171 w 173"/>
                    <a:gd name="T45" fmla="*/ 150 h 150"/>
                    <a:gd name="T46" fmla="*/ 171 w 173"/>
                    <a:gd name="T47" fmla="*/ 150 h 150"/>
                    <a:gd name="T48" fmla="*/ 171 w 173"/>
                    <a:gd name="T49" fmla="*/ 150 h 150"/>
                    <a:gd name="T50" fmla="*/ 171 w 173"/>
                    <a:gd name="T51" fmla="*/ 15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73" h="150">
                      <a:moveTo>
                        <a:pt x="171" y="150"/>
                      </a:moveTo>
                      <a:lnTo>
                        <a:pt x="171" y="150"/>
                      </a:lnTo>
                      <a:lnTo>
                        <a:pt x="173" y="149"/>
                      </a:lnTo>
                      <a:lnTo>
                        <a:pt x="173" y="148"/>
                      </a:lnTo>
                      <a:lnTo>
                        <a:pt x="173" y="148"/>
                      </a:lnTo>
                      <a:lnTo>
                        <a:pt x="173" y="147"/>
                      </a:lnTo>
                      <a:lnTo>
                        <a:pt x="172" y="146"/>
                      </a:lnTo>
                      <a:lnTo>
                        <a:pt x="8" y="91"/>
                      </a:lnTo>
                      <a:lnTo>
                        <a:pt x="169" y="5"/>
                      </a:lnTo>
                      <a:lnTo>
                        <a:pt x="169" y="5"/>
                      </a:lnTo>
                      <a:lnTo>
                        <a:pt x="171" y="3"/>
                      </a:lnTo>
                      <a:lnTo>
                        <a:pt x="171" y="2"/>
                      </a:lnTo>
                      <a:lnTo>
                        <a:pt x="171" y="2"/>
                      </a:lnTo>
                      <a:lnTo>
                        <a:pt x="169" y="0"/>
                      </a:lnTo>
                      <a:lnTo>
                        <a:pt x="167" y="0"/>
                      </a:lnTo>
                      <a:lnTo>
                        <a:pt x="1" y="90"/>
                      </a:lnTo>
                      <a:lnTo>
                        <a:pt x="1" y="90"/>
                      </a:lnTo>
                      <a:lnTo>
                        <a:pt x="0" y="91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3"/>
                      </a:lnTo>
                      <a:lnTo>
                        <a:pt x="1" y="94"/>
                      </a:lnTo>
                      <a:lnTo>
                        <a:pt x="171" y="150"/>
                      </a:lnTo>
                      <a:lnTo>
                        <a:pt x="171" y="150"/>
                      </a:lnTo>
                      <a:lnTo>
                        <a:pt x="171" y="150"/>
                      </a:lnTo>
                      <a:lnTo>
                        <a:pt x="171" y="150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02" name="Freeform 214">
                  <a:extLst>
                    <a:ext uri="{FF2B5EF4-FFF2-40B4-BE49-F238E27FC236}">
                      <a16:creationId xmlns:a16="http://schemas.microsoft.com/office/drawing/2014/main" id="{B1DCF338-E8C2-53B6-1FB5-3DD3C8A45B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4" y="2375"/>
                  <a:ext cx="68" cy="91"/>
                </a:xfrm>
                <a:custGeom>
                  <a:avLst/>
                  <a:gdLst>
                    <a:gd name="T0" fmla="*/ 2 w 205"/>
                    <a:gd name="T1" fmla="*/ 271 h 271"/>
                    <a:gd name="T2" fmla="*/ 2 w 205"/>
                    <a:gd name="T3" fmla="*/ 271 h 271"/>
                    <a:gd name="T4" fmla="*/ 3 w 205"/>
                    <a:gd name="T5" fmla="*/ 271 h 271"/>
                    <a:gd name="T6" fmla="*/ 205 w 205"/>
                    <a:gd name="T7" fmla="*/ 3 h 271"/>
                    <a:gd name="T8" fmla="*/ 205 w 205"/>
                    <a:gd name="T9" fmla="*/ 3 h 271"/>
                    <a:gd name="T10" fmla="*/ 205 w 205"/>
                    <a:gd name="T11" fmla="*/ 1 h 271"/>
                    <a:gd name="T12" fmla="*/ 204 w 205"/>
                    <a:gd name="T13" fmla="*/ 0 h 271"/>
                    <a:gd name="T14" fmla="*/ 204 w 205"/>
                    <a:gd name="T15" fmla="*/ 0 h 271"/>
                    <a:gd name="T16" fmla="*/ 203 w 205"/>
                    <a:gd name="T17" fmla="*/ 0 h 271"/>
                    <a:gd name="T18" fmla="*/ 202 w 205"/>
                    <a:gd name="T19" fmla="*/ 1 h 271"/>
                    <a:gd name="T20" fmla="*/ 0 w 205"/>
                    <a:gd name="T21" fmla="*/ 268 h 271"/>
                    <a:gd name="T22" fmla="*/ 0 w 205"/>
                    <a:gd name="T23" fmla="*/ 268 h 271"/>
                    <a:gd name="T24" fmla="*/ 0 w 205"/>
                    <a:gd name="T25" fmla="*/ 270 h 271"/>
                    <a:gd name="T26" fmla="*/ 1 w 205"/>
                    <a:gd name="T27" fmla="*/ 271 h 271"/>
                    <a:gd name="T28" fmla="*/ 1 w 205"/>
                    <a:gd name="T29" fmla="*/ 271 h 271"/>
                    <a:gd name="T30" fmla="*/ 2 w 205"/>
                    <a:gd name="T31" fmla="*/ 271 h 271"/>
                    <a:gd name="T32" fmla="*/ 2 w 205"/>
                    <a:gd name="T33" fmla="*/ 271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05" h="271">
                      <a:moveTo>
                        <a:pt x="2" y="271"/>
                      </a:moveTo>
                      <a:lnTo>
                        <a:pt x="2" y="271"/>
                      </a:lnTo>
                      <a:lnTo>
                        <a:pt x="3" y="271"/>
                      </a:lnTo>
                      <a:lnTo>
                        <a:pt x="205" y="3"/>
                      </a:lnTo>
                      <a:lnTo>
                        <a:pt x="205" y="3"/>
                      </a:lnTo>
                      <a:lnTo>
                        <a:pt x="205" y="1"/>
                      </a:lnTo>
                      <a:lnTo>
                        <a:pt x="204" y="0"/>
                      </a:lnTo>
                      <a:lnTo>
                        <a:pt x="204" y="0"/>
                      </a:lnTo>
                      <a:lnTo>
                        <a:pt x="203" y="0"/>
                      </a:lnTo>
                      <a:lnTo>
                        <a:pt x="202" y="1"/>
                      </a:lnTo>
                      <a:lnTo>
                        <a:pt x="0" y="268"/>
                      </a:lnTo>
                      <a:lnTo>
                        <a:pt x="0" y="268"/>
                      </a:lnTo>
                      <a:lnTo>
                        <a:pt x="0" y="270"/>
                      </a:lnTo>
                      <a:lnTo>
                        <a:pt x="1" y="271"/>
                      </a:lnTo>
                      <a:lnTo>
                        <a:pt x="1" y="271"/>
                      </a:lnTo>
                      <a:lnTo>
                        <a:pt x="2" y="271"/>
                      </a:lnTo>
                      <a:lnTo>
                        <a:pt x="2" y="271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03" name="Freeform 215">
                  <a:extLst>
                    <a:ext uri="{FF2B5EF4-FFF2-40B4-BE49-F238E27FC236}">
                      <a16:creationId xmlns:a16="http://schemas.microsoft.com/office/drawing/2014/main" id="{8BA97546-74D4-1C2B-5B66-6C95A11EE3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9" y="2373"/>
                  <a:ext cx="64" cy="54"/>
                </a:xfrm>
                <a:custGeom>
                  <a:avLst/>
                  <a:gdLst>
                    <a:gd name="T0" fmla="*/ 189 w 191"/>
                    <a:gd name="T1" fmla="*/ 162 h 162"/>
                    <a:gd name="T2" fmla="*/ 189 w 191"/>
                    <a:gd name="T3" fmla="*/ 162 h 162"/>
                    <a:gd name="T4" fmla="*/ 190 w 191"/>
                    <a:gd name="T5" fmla="*/ 162 h 162"/>
                    <a:gd name="T6" fmla="*/ 191 w 191"/>
                    <a:gd name="T7" fmla="*/ 161 h 162"/>
                    <a:gd name="T8" fmla="*/ 191 w 191"/>
                    <a:gd name="T9" fmla="*/ 161 h 162"/>
                    <a:gd name="T10" fmla="*/ 191 w 191"/>
                    <a:gd name="T11" fmla="*/ 159 h 162"/>
                    <a:gd name="T12" fmla="*/ 190 w 191"/>
                    <a:gd name="T13" fmla="*/ 158 h 162"/>
                    <a:gd name="T14" fmla="*/ 7 w 191"/>
                    <a:gd name="T15" fmla="*/ 98 h 162"/>
                    <a:gd name="T16" fmla="*/ 183 w 191"/>
                    <a:gd name="T17" fmla="*/ 4 h 162"/>
                    <a:gd name="T18" fmla="*/ 183 w 191"/>
                    <a:gd name="T19" fmla="*/ 4 h 162"/>
                    <a:gd name="T20" fmla="*/ 183 w 191"/>
                    <a:gd name="T21" fmla="*/ 2 h 162"/>
                    <a:gd name="T22" fmla="*/ 183 w 191"/>
                    <a:gd name="T23" fmla="*/ 1 h 162"/>
                    <a:gd name="T24" fmla="*/ 183 w 191"/>
                    <a:gd name="T25" fmla="*/ 1 h 162"/>
                    <a:gd name="T26" fmla="*/ 182 w 191"/>
                    <a:gd name="T27" fmla="*/ 0 h 162"/>
                    <a:gd name="T28" fmla="*/ 181 w 191"/>
                    <a:gd name="T29" fmla="*/ 0 h 162"/>
                    <a:gd name="T30" fmla="*/ 1 w 191"/>
                    <a:gd name="T31" fmla="*/ 97 h 162"/>
                    <a:gd name="T32" fmla="*/ 1 w 191"/>
                    <a:gd name="T33" fmla="*/ 97 h 162"/>
                    <a:gd name="T34" fmla="*/ 1 w 191"/>
                    <a:gd name="T35" fmla="*/ 98 h 162"/>
                    <a:gd name="T36" fmla="*/ 0 w 191"/>
                    <a:gd name="T37" fmla="*/ 99 h 162"/>
                    <a:gd name="T38" fmla="*/ 0 w 191"/>
                    <a:gd name="T39" fmla="*/ 99 h 162"/>
                    <a:gd name="T40" fmla="*/ 1 w 191"/>
                    <a:gd name="T41" fmla="*/ 100 h 162"/>
                    <a:gd name="T42" fmla="*/ 2 w 191"/>
                    <a:gd name="T43" fmla="*/ 100 h 162"/>
                    <a:gd name="T44" fmla="*/ 189 w 191"/>
                    <a:gd name="T45" fmla="*/ 162 h 162"/>
                    <a:gd name="T46" fmla="*/ 189 w 191"/>
                    <a:gd name="T47" fmla="*/ 162 h 162"/>
                    <a:gd name="T48" fmla="*/ 189 w 191"/>
                    <a:gd name="T49" fmla="*/ 162 h 162"/>
                    <a:gd name="T50" fmla="*/ 189 w 191"/>
                    <a:gd name="T51" fmla="*/ 162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91" h="162">
                      <a:moveTo>
                        <a:pt x="189" y="162"/>
                      </a:moveTo>
                      <a:lnTo>
                        <a:pt x="189" y="162"/>
                      </a:lnTo>
                      <a:lnTo>
                        <a:pt x="190" y="162"/>
                      </a:lnTo>
                      <a:lnTo>
                        <a:pt x="191" y="161"/>
                      </a:lnTo>
                      <a:lnTo>
                        <a:pt x="191" y="161"/>
                      </a:lnTo>
                      <a:lnTo>
                        <a:pt x="191" y="159"/>
                      </a:lnTo>
                      <a:lnTo>
                        <a:pt x="190" y="158"/>
                      </a:lnTo>
                      <a:lnTo>
                        <a:pt x="7" y="98"/>
                      </a:lnTo>
                      <a:lnTo>
                        <a:pt x="183" y="4"/>
                      </a:lnTo>
                      <a:lnTo>
                        <a:pt x="183" y="4"/>
                      </a:lnTo>
                      <a:lnTo>
                        <a:pt x="183" y="2"/>
                      </a:lnTo>
                      <a:lnTo>
                        <a:pt x="183" y="1"/>
                      </a:lnTo>
                      <a:lnTo>
                        <a:pt x="183" y="1"/>
                      </a:lnTo>
                      <a:lnTo>
                        <a:pt x="182" y="0"/>
                      </a:lnTo>
                      <a:lnTo>
                        <a:pt x="181" y="0"/>
                      </a:lnTo>
                      <a:lnTo>
                        <a:pt x="1" y="97"/>
                      </a:lnTo>
                      <a:lnTo>
                        <a:pt x="1" y="97"/>
                      </a:lnTo>
                      <a:lnTo>
                        <a:pt x="1" y="98"/>
                      </a:lnTo>
                      <a:lnTo>
                        <a:pt x="0" y="99"/>
                      </a:lnTo>
                      <a:lnTo>
                        <a:pt x="0" y="99"/>
                      </a:lnTo>
                      <a:lnTo>
                        <a:pt x="1" y="100"/>
                      </a:lnTo>
                      <a:lnTo>
                        <a:pt x="2" y="100"/>
                      </a:lnTo>
                      <a:lnTo>
                        <a:pt x="189" y="162"/>
                      </a:lnTo>
                      <a:lnTo>
                        <a:pt x="189" y="162"/>
                      </a:lnTo>
                      <a:lnTo>
                        <a:pt x="189" y="162"/>
                      </a:lnTo>
                      <a:lnTo>
                        <a:pt x="189" y="162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04" name="Freeform 216">
                  <a:extLst>
                    <a:ext uri="{FF2B5EF4-FFF2-40B4-BE49-F238E27FC236}">
                      <a16:creationId xmlns:a16="http://schemas.microsoft.com/office/drawing/2014/main" id="{D801E076-B4D7-0E19-13CD-0F5EF6ADDC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7" y="2432"/>
                  <a:ext cx="77" cy="102"/>
                </a:xfrm>
                <a:custGeom>
                  <a:avLst/>
                  <a:gdLst>
                    <a:gd name="T0" fmla="*/ 2 w 231"/>
                    <a:gd name="T1" fmla="*/ 308 h 308"/>
                    <a:gd name="T2" fmla="*/ 2 w 231"/>
                    <a:gd name="T3" fmla="*/ 308 h 308"/>
                    <a:gd name="T4" fmla="*/ 4 w 231"/>
                    <a:gd name="T5" fmla="*/ 307 h 308"/>
                    <a:gd name="T6" fmla="*/ 230 w 231"/>
                    <a:gd name="T7" fmla="*/ 3 h 308"/>
                    <a:gd name="T8" fmla="*/ 230 w 231"/>
                    <a:gd name="T9" fmla="*/ 3 h 308"/>
                    <a:gd name="T10" fmla="*/ 231 w 231"/>
                    <a:gd name="T11" fmla="*/ 2 h 308"/>
                    <a:gd name="T12" fmla="*/ 230 w 231"/>
                    <a:gd name="T13" fmla="*/ 1 h 308"/>
                    <a:gd name="T14" fmla="*/ 230 w 231"/>
                    <a:gd name="T15" fmla="*/ 1 h 308"/>
                    <a:gd name="T16" fmla="*/ 228 w 231"/>
                    <a:gd name="T17" fmla="*/ 0 h 308"/>
                    <a:gd name="T18" fmla="*/ 227 w 231"/>
                    <a:gd name="T19" fmla="*/ 1 h 308"/>
                    <a:gd name="T20" fmla="*/ 0 w 231"/>
                    <a:gd name="T21" fmla="*/ 304 h 308"/>
                    <a:gd name="T22" fmla="*/ 0 w 231"/>
                    <a:gd name="T23" fmla="*/ 304 h 308"/>
                    <a:gd name="T24" fmla="*/ 0 w 231"/>
                    <a:gd name="T25" fmla="*/ 306 h 308"/>
                    <a:gd name="T26" fmla="*/ 1 w 231"/>
                    <a:gd name="T27" fmla="*/ 307 h 308"/>
                    <a:gd name="T28" fmla="*/ 1 w 231"/>
                    <a:gd name="T29" fmla="*/ 307 h 308"/>
                    <a:gd name="T30" fmla="*/ 2 w 231"/>
                    <a:gd name="T31" fmla="*/ 308 h 308"/>
                    <a:gd name="T32" fmla="*/ 2 w 231"/>
                    <a:gd name="T33" fmla="*/ 308 h 3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31" h="308">
                      <a:moveTo>
                        <a:pt x="2" y="308"/>
                      </a:moveTo>
                      <a:lnTo>
                        <a:pt x="2" y="308"/>
                      </a:lnTo>
                      <a:lnTo>
                        <a:pt x="4" y="307"/>
                      </a:lnTo>
                      <a:lnTo>
                        <a:pt x="230" y="3"/>
                      </a:lnTo>
                      <a:lnTo>
                        <a:pt x="230" y="3"/>
                      </a:lnTo>
                      <a:lnTo>
                        <a:pt x="231" y="2"/>
                      </a:lnTo>
                      <a:lnTo>
                        <a:pt x="230" y="1"/>
                      </a:lnTo>
                      <a:lnTo>
                        <a:pt x="230" y="1"/>
                      </a:lnTo>
                      <a:lnTo>
                        <a:pt x="228" y="0"/>
                      </a:lnTo>
                      <a:lnTo>
                        <a:pt x="227" y="1"/>
                      </a:lnTo>
                      <a:lnTo>
                        <a:pt x="0" y="304"/>
                      </a:lnTo>
                      <a:lnTo>
                        <a:pt x="0" y="304"/>
                      </a:lnTo>
                      <a:lnTo>
                        <a:pt x="0" y="306"/>
                      </a:lnTo>
                      <a:lnTo>
                        <a:pt x="1" y="307"/>
                      </a:lnTo>
                      <a:lnTo>
                        <a:pt x="1" y="307"/>
                      </a:lnTo>
                      <a:lnTo>
                        <a:pt x="2" y="308"/>
                      </a:lnTo>
                      <a:lnTo>
                        <a:pt x="2" y="308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05" name="Freeform 217">
                  <a:extLst>
                    <a:ext uri="{FF2B5EF4-FFF2-40B4-BE49-F238E27FC236}">
                      <a16:creationId xmlns:a16="http://schemas.microsoft.com/office/drawing/2014/main" id="{94586159-ABDF-33C9-8FD5-1A0CD960BF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2" y="2430"/>
                  <a:ext cx="71" cy="60"/>
                </a:xfrm>
                <a:custGeom>
                  <a:avLst/>
                  <a:gdLst>
                    <a:gd name="T0" fmla="*/ 210 w 212"/>
                    <a:gd name="T1" fmla="*/ 181 h 181"/>
                    <a:gd name="T2" fmla="*/ 210 w 212"/>
                    <a:gd name="T3" fmla="*/ 181 h 181"/>
                    <a:gd name="T4" fmla="*/ 211 w 212"/>
                    <a:gd name="T5" fmla="*/ 181 h 181"/>
                    <a:gd name="T6" fmla="*/ 212 w 212"/>
                    <a:gd name="T7" fmla="*/ 180 h 181"/>
                    <a:gd name="T8" fmla="*/ 212 w 212"/>
                    <a:gd name="T9" fmla="*/ 180 h 181"/>
                    <a:gd name="T10" fmla="*/ 212 w 212"/>
                    <a:gd name="T11" fmla="*/ 179 h 181"/>
                    <a:gd name="T12" fmla="*/ 211 w 212"/>
                    <a:gd name="T13" fmla="*/ 178 h 181"/>
                    <a:gd name="T14" fmla="*/ 7 w 212"/>
                    <a:gd name="T15" fmla="*/ 110 h 181"/>
                    <a:gd name="T16" fmla="*/ 207 w 212"/>
                    <a:gd name="T17" fmla="*/ 4 h 181"/>
                    <a:gd name="T18" fmla="*/ 207 w 212"/>
                    <a:gd name="T19" fmla="*/ 4 h 181"/>
                    <a:gd name="T20" fmla="*/ 208 w 212"/>
                    <a:gd name="T21" fmla="*/ 2 h 181"/>
                    <a:gd name="T22" fmla="*/ 208 w 212"/>
                    <a:gd name="T23" fmla="*/ 1 h 181"/>
                    <a:gd name="T24" fmla="*/ 208 w 212"/>
                    <a:gd name="T25" fmla="*/ 1 h 181"/>
                    <a:gd name="T26" fmla="*/ 207 w 212"/>
                    <a:gd name="T27" fmla="*/ 0 h 181"/>
                    <a:gd name="T28" fmla="*/ 205 w 212"/>
                    <a:gd name="T29" fmla="*/ 0 h 181"/>
                    <a:gd name="T30" fmla="*/ 1 w 212"/>
                    <a:gd name="T31" fmla="*/ 109 h 181"/>
                    <a:gd name="T32" fmla="*/ 1 w 212"/>
                    <a:gd name="T33" fmla="*/ 109 h 181"/>
                    <a:gd name="T34" fmla="*/ 1 w 212"/>
                    <a:gd name="T35" fmla="*/ 109 h 181"/>
                    <a:gd name="T36" fmla="*/ 0 w 212"/>
                    <a:gd name="T37" fmla="*/ 110 h 181"/>
                    <a:gd name="T38" fmla="*/ 0 w 212"/>
                    <a:gd name="T39" fmla="*/ 110 h 181"/>
                    <a:gd name="T40" fmla="*/ 1 w 212"/>
                    <a:gd name="T41" fmla="*/ 112 h 181"/>
                    <a:gd name="T42" fmla="*/ 2 w 212"/>
                    <a:gd name="T43" fmla="*/ 112 h 181"/>
                    <a:gd name="T44" fmla="*/ 209 w 212"/>
                    <a:gd name="T45" fmla="*/ 181 h 181"/>
                    <a:gd name="T46" fmla="*/ 209 w 212"/>
                    <a:gd name="T47" fmla="*/ 181 h 181"/>
                    <a:gd name="T48" fmla="*/ 210 w 212"/>
                    <a:gd name="T49" fmla="*/ 181 h 181"/>
                    <a:gd name="T50" fmla="*/ 210 w 212"/>
                    <a:gd name="T51" fmla="*/ 181 h 1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12" h="181">
                      <a:moveTo>
                        <a:pt x="210" y="181"/>
                      </a:moveTo>
                      <a:lnTo>
                        <a:pt x="210" y="181"/>
                      </a:lnTo>
                      <a:lnTo>
                        <a:pt x="211" y="181"/>
                      </a:lnTo>
                      <a:lnTo>
                        <a:pt x="212" y="180"/>
                      </a:lnTo>
                      <a:lnTo>
                        <a:pt x="212" y="180"/>
                      </a:lnTo>
                      <a:lnTo>
                        <a:pt x="212" y="179"/>
                      </a:lnTo>
                      <a:lnTo>
                        <a:pt x="211" y="178"/>
                      </a:lnTo>
                      <a:lnTo>
                        <a:pt x="7" y="110"/>
                      </a:lnTo>
                      <a:lnTo>
                        <a:pt x="207" y="4"/>
                      </a:lnTo>
                      <a:lnTo>
                        <a:pt x="207" y="4"/>
                      </a:lnTo>
                      <a:lnTo>
                        <a:pt x="208" y="2"/>
                      </a:lnTo>
                      <a:lnTo>
                        <a:pt x="208" y="1"/>
                      </a:lnTo>
                      <a:lnTo>
                        <a:pt x="208" y="1"/>
                      </a:lnTo>
                      <a:lnTo>
                        <a:pt x="207" y="0"/>
                      </a:lnTo>
                      <a:lnTo>
                        <a:pt x="205" y="0"/>
                      </a:lnTo>
                      <a:lnTo>
                        <a:pt x="1" y="109"/>
                      </a:lnTo>
                      <a:lnTo>
                        <a:pt x="1" y="109"/>
                      </a:lnTo>
                      <a:lnTo>
                        <a:pt x="1" y="109"/>
                      </a:lnTo>
                      <a:lnTo>
                        <a:pt x="0" y="110"/>
                      </a:lnTo>
                      <a:lnTo>
                        <a:pt x="0" y="110"/>
                      </a:lnTo>
                      <a:lnTo>
                        <a:pt x="1" y="112"/>
                      </a:lnTo>
                      <a:lnTo>
                        <a:pt x="2" y="112"/>
                      </a:lnTo>
                      <a:lnTo>
                        <a:pt x="209" y="181"/>
                      </a:lnTo>
                      <a:lnTo>
                        <a:pt x="209" y="181"/>
                      </a:lnTo>
                      <a:lnTo>
                        <a:pt x="210" y="181"/>
                      </a:lnTo>
                      <a:lnTo>
                        <a:pt x="210" y="181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06" name="Freeform 218">
                  <a:extLst>
                    <a:ext uri="{FF2B5EF4-FFF2-40B4-BE49-F238E27FC236}">
                      <a16:creationId xmlns:a16="http://schemas.microsoft.com/office/drawing/2014/main" id="{00CD4972-33F2-72DE-3831-F99B8B20A1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2496"/>
                  <a:ext cx="82" cy="109"/>
                </a:xfrm>
                <a:custGeom>
                  <a:avLst/>
                  <a:gdLst>
                    <a:gd name="T0" fmla="*/ 2 w 248"/>
                    <a:gd name="T1" fmla="*/ 328 h 328"/>
                    <a:gd name="T2" fmla="*/ 2 w 248"/>
                    <a:gd name="T3" fmla="*/ 328 h 328"/>
                    <a:gd name="T4" fmla="*/ 4 w 248"/>
                    <a:gd name="T5" fmla="*/ 327 h 328"/>
                    <a:gd name="T6" fmla="*/ 74 w 248"/>
                    <a:gd name="T7" fmla="*/ 235 h 328"/>
                    <a:gd name="T8" fmla="*/ 74 w 248"/>
                    <a:gd name="T9" fmla="*/ 235 h 328"/>
                    <a:gd name="T10" fmla="*/ 247 w 248"/>
                    <a:gd name="T11" fmla="*/ 3 h 328"/>
                    <a:gd name="T12" fmla="*/ 247 w 248"/>
                    <a:gd name="T13" fmla="*/ 3 h 328"/>
                    <a:gd name="T14" fmla="*/ 248 w 248"/>
                    <a:gd name="T15" fmla="*/ 1 h 328"/>
                    <a:gd name="T16" fmla="*/ 247 w 248"/>
                    <a:gd name="T17" fmla="*/ 0 h 328"/>
                    <a:gd name="T18" fmla="*/ 247 w 248"/>
                    <a:gd name="T19" fmla="*/ 0 h 328"/>
                    <a:gd name="T20" fmla="*/ 245 w 248"/>
                    <a:gd name="T21" fmla="*/ 0 h 328"/>
                    <a:gd name="T22" fmla="*/ 244 w 248"/>
                    <a:gd name="T23" fmla="*/ 1 h 328"/>
                    <a:gd name="T24" fmla="*/ 244 w 248"/>
                    <a:gd name="T25" fmla="*/ 1 h 328"/>
                    <a:gd name="T26" fmla="*/ 70 w 248"/>
                    <a:gd name="T27" fmla="*/ 232 h 328"/>
                    <a:gd name="T28" fmla="*/ 1 w 248"/>
                    <a:gd name="T29" fmla="*/ 325 h 328"/>
                    <a:gd name="T30" fmla="*/ 1 w 248"/>
                    <a:gd name="T31" fmla="*/ 325 h 328"/>
                    <a:gd name="T32" fmla="*/ 0 w 248"/>
                    <a:gd name="T33" fmla="*/ 326 h 328"/>
                    <a:gd name="T34" fmla="*/ 1 w 248"/>
                    <a:gd name="T35" fmla="*/ 328 h 328"/>
                    <a:gd name="T36" fmla="*/ 1 w 248"/>
                    <a:gd name="T37" fmla="*/ 328 h 328"/>
                    <a:gd name="T38" fmla="*/ 2 w 248"/>
                    <a:gd name="T39" fmla="*/ 328 h 328"/>
                    <a:gd name="T40" fmla="*/ 2 w 248"/>
                    <a:gd name="T41" fmla="*/ 328 h 3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48" h="328">
                      <a:moveTo>
                        <a:pt x="2" y="328"/>
                      </a:moveTo>
                      <a:lnTo>
                        <a:pt x="2" y="328"/>
                      </a:lnTo>
                      <a:lnTo>
                        <a:pt x="4" y="327"/>
                      </a:lnTo>
                      <a:lnTo>
                        <a:pt x="74" y="235"/>
                      </a:lnTo>
                      <a:lnTo>
                        <a:pt x="74" y="235"/>
                      </a:lnTo>
                      <a:lnTo>
                        <a:pt x="247" y="3"/>
                      </a:lnTo>
                      <a:lnTo>
                        <a:pt x="247" y="3"/>
                      </a:lnTo>
                      <a:lnTo>
                        <a:pt x="248" y="1"/>
                      </a:lnTo>
                      <a:lnTo>
                        <a:pt x="247" y="0"/>
                      </a:lnTo>
                      <a:lnTo>
                        <a:pt x="247" y="0"/>
                      </a:lnTo>
                      <a:lnTo>
                        <a:pt x="245" y="0"/>
                      </a:lnTo>
                      <a:lnTo>
                        <a:pt x="244" y="1"/>
                      </a:lnTo>
                      <a:lnTo>
                        <a:pt x="244" y="1"/>
                      </a:lnTo>
                      <a:lnTo>
                        <a:pt x="70" y="232"/>
                      </a:lnTo>
                      <a:lnTo>
                        <a:pt x="1" y="325"/>
                      </a:lnTo>
                      <a:lnTo>
                        <a:pt x="1" y="325"/>
                      </a:lnTo>
                      <a:lnTo>
                        <a:pt x="0" y="326"/>
                      </a:lnTo>
                      <a:lnTo>
                        <a:pt x="1" y="328"/>
                      </a:lnTo>
                      <a:lnTo>
                        <a:pt x="1" y="328"/>
                      </a:lnTo>
                      <a:lnTo>
                        <a:pt x="2" y="328"/>
                      </a:lnTo>
                      <a:lnTo>
                        <a:pt x="2" y="328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07" name="Freeform 219">
                  <a:extLst>
                    <a:ext uri="{FF2B5EF4-FFF2-40B4-BE49-F238E27FC236}">
                      <a16:creationId xmlns:a16="http://schemas.microsoft.com/office/drawing/2014/main" id="{6496D08B-7C74-1052-7952-B48B0C54F2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7" y="2494"/>
                  <a:ext cx="74" cy="64"/>
                </a:xfrm>
                <a:custGeom>
                  <a:avLst/>
                  <a:gdLst>
                    <a:gd name="T0" fmla="*/ 220 w 222"/>
                    <a:gd name="T1" fmla="*/ 193 h 193"/>
                    <a:gd name="T2" fmla="*/ 220 w 222"/>
                    <a:gd name="T3" fmla="*/ 193 h 193"/>
                    <a:gd name="T4" fmla="*/ 222 w 222"/>
                    <a:gd name="T5" fmla="*/ 192 h 193"/>
                    <a:gd name="T6" fmla="*/ 222 w 222"/>
                    <a:gd name="T7" fmla="*/ 191 h 193"/>
                    <a:gd name="T8" fmla="*/ 222 w 222"/>
                    <a:gd name="T9" fmla="*/ 191 h 193"/>
                    <a:gd name="T10" fmla="*/ 222 w 222"/>
                    <a:gd name="T11" fmla="*/ 190 h 193"/>
                    <a:gd name="T12" fmla="*/ 221 w 222"/>
                    <a:gd name="T13" fmla="*/ 189 h 193"/>
                    <a:gd name="T14" fmla="*/ 221 w 222"/>
                    <a:gd name="T15" fmla="*/ 189 h 193"/>
                    <a:gd name="T16" fmla="*/ 33 w 222"/>
                    <a:gd name="T17" fmla="*/ 127 h 193"/>
                    <a:gd name="T18" fmla="*/ 7 w 222"/>
                    <a:gd name="T19" fmla="*/ 118 h 193"/>
                    <a:gd name="T20" fmla="*/ 221 w 222"/>
                    <a:gd name="T21" fmla="*/ 3 h 193"/>
                    <a:gd name="T22" fmla="*/ 221 w 222"/>
                    <a:gd name="T23" fmla="*/ 3 h 193"/>
                    <a:gd name="T24" fmla="*/ 222 w 222"/>
                    <a:gd name="T25" fmla="*/ 2 h 193"/>
                    <a:gd name="T26" fmla="*/ 222 w 222"/>
                    <a:gd name="T27" fmla="*/ 1 h 193"/>
                    <a:gd name="T28" fmla="*/ 222 w 222"/>
                    <a:gd name="T29" fmla="*/ 1 h 193"/>
                    <a:gd name="T30" fmla="*/ 220 w 222"/>
                    <a:gd name="T31" fmla="*/ 0 h 193"/>
                    <a:gd name="T32" fmla="*/ 218 w 222"/>
                    <a:gd name="T33" fmla="*/ 0 h 193"/>
                    <a:gd name="T34" fmla="*/ 1 w 222"/>
                    <a:gd name="T35" fmla="*/ 117 h 193"/>
                    <a:gd name="T36" fmla="*/ 1 w 222"/>
                    <a:gd name="T37" fmla="*/ 117 h 193"/>
                    <a:gd name="T38" fmla="*/ 0 w 222"/>
                    <a:gd name="T39" fmla="*/ 118 h 193"/>
                    <a:gd name="T40" fmla="*/ 0 w 222"/>
                    <a:gd name="T41" fmla="*/ 119 h 193"/>
                    <a:gd name="T42" fmla="*/ 0 w 222"/>
                    <a:gd name="T43" fmla="*/ 119 h 193"/>
                    <a:gd name="T44" fmla="*/ 0 w 222"/>
                    <a:gd name="T45" fmla="*/ 120 h 193"/>
                    <a:gd name="T46" fmla="*/ 1 w 222"/>
                    <a:gd name="T47" fmla="*/ 121 h 193"/>
                    <a:gd name="T48" fmla="*/ 32 w 222"/>
                    <a:gd name="T49" fmla="*/ 131 h 193"/>
                    <a:gd name="T50" fmla="*/ 32 w 222"/>
                    <a:gd name="T51" fmla="*/ 131 h 193"/>
                    <a:gd name="T52" fmla="*/ 220 w 222"/>
                    <a:gd name="T53" fmla="*/ 193 h 193"/>
                    <a:gd name="T54" fmla="*/ 220 w 222"/>
                    <a:gd name="T55" fmla="*/ 193 h 193"/>
                    <a:gd name="T56" fmla="*/ 220 w 222"/>
                    <a:gd name="T57" fmla="*/ 193 h 193"/>
                    <a:gd name="T58" fmla="*/ 220 w 222"/>
                    <a:gd name="T59" fmla="*/ 193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222" h="193">
                      <a:moveTo>
                        <a:pt x="220" y="193"/>
                      </a:moveTo>
                      <a:lnTo>
                        <a:pt x="220" y="193"/>
                      </a:lnTo>
                      <a:lnTo>
                        <a:pt x="222" y="192"/>
                      </a:lnTo>
                      <a:lnTo>
                        <a:pt x="222" y="191"/>
                      </a:lnTo>
                      <a:lnTo>
                        <a:pt x="222" y="191"/>
                      </a:lnTo>
                      <a:lnTo>
                        <a:pt x="222" y="190"/>
                      </a:lnTo>
                      <a:lnTo>
                        <a:pt x="221" y="189"/>
                      </a:lnTo>
                      <a:lnTo>
                        <a:pt x="221" y="189"/>
                      </a:lnTo>
                      <a:lnTo>
                        <a:pt x="33" y="127"/>
                      </a:lnTo>
                      <a:lnTo>
                        <a:pt x="7" y="118"/>
                      </a:lnTo>
                      <a:lnTo>
                        <a:pt x="221" y="3"/>
                      </a:lnTo>
                      <a:lnTo>
                        <a:pt x="221" y="3"/>
                      </a:lnTo>
                      <a:lnTo>
                        <a:pt x="222" y="2"/>
                      </a:lnTo>
                      <a:lnTo>
                        <a:pt x="222" y="1"/>
                      </a:lnTo>
                      <a:lnTo>
                        <a:pt x="222" y="1"/>
                      </a:lnTo>
                      <a:lnTo>
                        <a:pt x="220" y="0"/>
                      </a:lnTo>
                      <a:lnTo>
                        <a:pt x="218" y="0"/>
                      </a:lnTo>
                      <a:lnTo>
                        <a:pt x="1" y="117"/>
                      </a:lnTo>
                      <a:lnTo>
                        <a:pt x="1" y="117"/>
                      </a:lnTo>
                      <a:lnTo>
                        <a:pt x="0" y="118"/>
                      </a:lnTo>
                      <a:lnTo>
                        <a:pt x="0" y="119"/>
                      </a:lnTo>
                      <a:lnTo>
                        <a:pt x="0" y="119"/>
                      </a:lnTo>
                      <a:lnTo>
                        <a:pt x="0" y="120"/>
                      </a:lnTo>
                      <a:lnTo>
                        <a:pt x="1" y="121"/>
                      </a:lnTo>
                      <a:lnTo>
                        <a:pt x="32" y="131"/>
                      </a:lnTo>
                      <a:lnTo>
                        <a:pt x="32" y="131"/>
                      </a:lnTo>
                      <a:lnTo>
                        <a:pt x="220" y="193"/>
                      </a:lnTo>
                      <a:lnTo>
                        <a:pt x="220" y="193"/>
                      </a:lnTo>
                      <a:lnTo>
                        <a:pt x="220" y="193"/>
                      </a:lnTo>
                      <a:lnTo>
                        <a:pt x="220" y="193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08" name="Freeform 220">
                  <a:extLst>
                    <a:ext uri="{FF2B5EF4-FFF2-40B4-BE49-F238E27FC236}">
                      <a16:creationId xmlns:a16="http://schemas.microsoft.com/office/drawing/2014/main" id="{018F47D0-0837-839E-4576-0D2DA166A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3" y="2567"/>
                  <a:ext cx="89" cy="119"/>
                </a:xfrm>
                <a:custGeom>
                  <a:avLst/>
                  <a:gdLst>
                    <a:gd name="T0" fmla="*/ 2 w 267"/>
                    <a:gd name="T1" fmla="*/ 357 h 357"/>
                    <a:gd name="T2" fmla="*/ 2 w 267"/>
                    <a:gd name="T3" fmla="*/ 357 h 357"/>
                    <a:gd name="T4" fmla="*/ 3 w 267"/>
                    <a:gd name="T5" fmla="*/ 356 h 357"/>
                    <a:gd name="T6" fmla="*/ 3 w 267"/>
                    <a:gd name="T7" fmla="*/ 356 h 357"/>
                    <a:gd name="T8" fmla="*/ 267 w 267"/>
                    <a:gd name="T9" fmla="*/ 4 h 357"/>
                    <a:gd name="T10" fmla="*/ 267 w 267"/>
                    <a:gd name="T11" fmla="*/ 4 h 357"/>
                    <a:gd name="T12" fmla="*/ 267 w 267"/>
                    <a:gd name="T13" fmla="*/ 2 h 357"/>
                    <a:gd name="T14" fmla="*/ 266 w 267"/>
                    <a:gd name="T15" fmla="*/ 1 h 357"/>
                    <a:gd name="T16" fmla="*/ 266 w 267"/>
                    <a:gd name="T17" fmla="*/ 1 h 357"/>
                    <a:gd name="T18" fmla="*/ 265 w 267"/>
                    <a:gd name="T19" fmla="*/ 0 h 357"/>
                    <a:gd name="T20" fmla="*/ 264 w 267"/>
                    <a:gd name="T21" fmla="*/ 1 h 357"/>
                    <a:gd name="T22" fmla="*/ 264 w 267"/>
                    <a:gd name="T23" fmla="*/ 1 h 357"/>
                    <a:gd name="T24" fmla="*/ 0 w 267"/>
                    <a:gd name="T25" fmla="*/ 353 h 357"/>
                    <a:gd name="T26" fmla="*/ 0 w 267"/>
                    <a:gd name="T27" fmla="*/ 353 h 357"/>
                    <a:gd name="T28" fmla="*/ 0 w 267"/>
                    <a:gd name="T29" fmla="*/ 355 h 357"/>
                    <a:gd name="T30" fmla="*/ 0 w 267"/>
                    <a:gd name="T31" fmla="*/ 356 h 357"/>
                    <a:gd name="T32" fmla="*/ 0 w 267"/>
                    <a:gd name="T33" fmla="*/ 356 h 357"/>
                    <a:gd name="T34" fmla="*/ 2 w 267"/>
                    <a:gd name="T35" fmla="*/ 357 h 357"/>
                    <a:gd name="T36" fmla="*/ 2 w 267"/>
                    <a:gd name="T37" fmla="*/ 357 h 3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67" h="357">
                      <a:moveTo>
                        <a:pt x="2" y="357"/>
                      </a:moveTo>
                      <a:lnTo>
                        <a:pt x="2" y="357"/>
                      </a:lnTo>
                      <a:lnTo>
                        <a:pt x="3" y="356"/>
                      </a:lnTo>
                      <a:lnTo>
                        <a:pt x="3" y="356"/>
                      </a:lnTo>
                      <a:lnTo>
                        <a:pt x="267" y="4"/>
                      </a:lnTo>
                      <a:lnTo>
                        <a:pt x="267" y="4"/>
                      </a:lnTo>
                      <a:lnTo>
                        <a:pt x="267" y="2"/>
                      </a:lnTo>
                      <a:lnTo>
                        <a:pt x="266" y="1"/>
                      </a:lnTo>
                      <a:lnTo>
                        <a:pt x="266" y="1"/>
                      </a:lnTo>
                      <a:lnTo>
                        <a:pt x="265" y="0"/>
                      </a:lnTo>
                      <a:lnTo>
                        <a:pt x="264" y="1"/>
                      </a:lnTo>
                      <a:lnTo>
                        <a:pt x="264" y="1"/>
                      </a:lnTo>
                      <a:lnTo>
                        <a:pt x="0" y="353"/>
                      </a:lnTo>
                      <a:lnTo>
                        <a:pt x="0" y="353"/>
                      </a:lnTo>
                      <a:lnTo>
                        <a:pt x="0" y="355"/>
                      </a:lnTo>
                      <a:lnTo>
                        <a:pt x="0" y="356"/>
                      </a:lnTo>
                      <a:lnTo>
                        <a:pt x="0" y="356"/>
                      </a:lnTo>
                      <a:lnTo>
                        <a:pt x="2" y="357"/>
                      </a:lnTo>
                      <a:lnTo>
                        <a:pt x="2" y="357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09" name="Freeform 221">
                  <a:extLst>
                    <a:ext uri="{FF2B5EF4-FFF2-40B4-BE49-F238E27FC236}">
                      <a16:creationId xmlns:a16="http://schemas.microsoft.com/office/drawing/2014/main" id="{22075DE3-3306-2A5D-F60E-FBD387611E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0" y="2563"/>
                  <a:ext cx="82" cy="70"/>
                </a:xfrm>
                <a:custGeom>
                  <a:avLst/>
                  <a:gdLst>
                    <a:gd name="T0" fmla="*/ 232 w 245"/>
                    <a:gd name="T1" fmla="*/ 209 h 209"/>
                    <a:gd name="T2" fmla="*/ 232 w 245"/>
                    <a:gd name="T3" fmla="*/ 209 h 209"/>
                    <a:gd name="T4" fmla="*/ 233 w 245"/>
                    <a:gd name="T5" fmla="*/ 208 h 209"/>
                    <a:gd name="T6" fmla="*/ 234 w 245"/>
                    <a:gd name="T7" fmla="*/ 207 h 209"/>
                    <a:gd name="T8" fmla="*/ 234 w 245"/>
                    <a:gd name="T9" fmla="*/ 207 h 209"/>
                    <a:gd name="T10" fmla="*/ 234 w 245"/>
                    <a:gd name="T11" fmla="*/ 206 h 209"/>
                    <a:gd name="T12" fmla="*/ 233 w 245"/>
                    <a:gd name="T13" fmla="*/ 205 h 209"/>
                    <a:gd name="T14" fmla="*/ 7 w 245"/>
                    <a:gd name="T15" fmla="*/ 130 h 209"/>
                    <a:gd name="T16" fmla="*/ 46 w 245"/>
                    <a:gd name="T17" fmla="*/ 110 h 209"/>
                    <a:gd name="T18" fmla="*/ 46 w 245"/>
                    <a:gd name="T19" fmla="*/ 110 h 209"/>
                    <a:gd name="T20" fmla="*/ 244 w 245"/>
                    <a:gd name="T21" fmla="*/ 4 h 209"/>
                    <a:gd name="T22" fmla="*/ 244 w 245"/>
                    <a:gd name="T23" fmla="*/ 4 h 209"/>
                    <a:gd name="T24" fmla="*/ 245 w 245"/>
                    <a:gd name="T25" fmla="*/ 3 h 209"/>
                    <a:gd name="T26" fmla="*/ 245 w 245"/>
                    <a:gd name="T27" fmla="*/ 1 h 209"/>
                    <a:gd name="T28" fmla="*/ 245 w 245"/>
                    <a:gd name="T29" fmla="*/ 1 h 209"/>
                    <a:gd name="T30" fmla="*/ 244 w 245"/>
                    <a:gd name="T31" fmla="*/ 0 h 209"/>
                    <a:gd name="T32" fmla="*/ 242 w 245"/>
                    <a:gd name="T33" fmla="*/ 0 h 209"/>
                    <a:gd name="T34" fmla="*/ 242 w 245"/>
                    <a:gd name="T35" fmla="*/ 0 h 209"/>
                    <a:gd name="T36" fmla="*/ 43 w 245"/>
                    <a:gd name="T37" fmla="*/ 107 h 209"/>
                    <a:gd name="T38" fmla="*/ 1 w 245"/>
                    <a:gd name="T39" fmla="*/ 128 h 209"/>
                    <a:gd name="T40" fmla="*/ 1 w 245"/>
                    <a:gd name="T41" fmla="*/ 128 h 209"/>
                    <a:gd name="T42" fmla="*/ 0 w 245"/>
                    <a:gd name="T43" fmla="*/ 129 h 209"/>
                    <a:gd name="T44" fmla="*/ 0 w 245"/>
                    <a:gd name="T45" fmla="*/ 130 h 209"/>
                    <a:gd name="T46" fmla="*/ 0 w 245"/>
                    <a:gd name="T47" fmla="*/ 130 h 209"/>
                    <a:gd name="T48" fmla="*/ 1 w 245"/>
                    <a:gd name="T49" fmla="*/ 132 h 209"/>
                    <a:gd name="T50" fmla="*/ 2 w 245"/>
                    <a:gd name="T51" fmla="*/ 133 h 209"/>
                    <a:gd name="T52" fmla="*/ 231 w 245"/>
                    <a:gd name="T53" fmla="*/ 209 h 209"/>
                    <a:gd name="T54" fmla="*/ 231 w 245"/>
                    <a:gd name="T55" fmla="*/ 209 h 209"/>
                    <a:gd name="T56" fmla="*/ 232 w 245"/>
                    <a:gd name="T57" fmla="*/ 209 h 209"/>
                    <a:gd name="T58" fmla="*/ 232 w 245"/>
                    <a:gd name="T59" fmla="*/ 209 h 2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245" h="209">
                      <a:moveTo>
                        <a:pt x="232" y="209"/>
                      </a:moveTo>
                      <a:lnTo>
                        <a:pt x="232" y="209"/>
                      </a:lnTo>
                      <a:lnTo>
                        <a:pt x="233" y="208"/>
                      </a:lnTo>
                      <a:lnTo>
                        <a:pt x="234" y="207"/>
                      </a:lnTo>
                      <a:lnTo>
                        <a:pt x="234" y="207"/>
                      </a:lnTo>
                      <a:lnTo>
                        <a:pt x="234" y="206"/>
                      </a:lnTo>
                      <a:lnTo>
                        <a:pt x="233" y="205"/>
                      </a:lnTo>
                      <a:lnTo>
                        <a:pt x="7" y="130"/>
                      </a:lnTo>
                      <a:lnTo>
                        <a:pt x="46" y="110"/>
                      </a:lnTo>
                      <a:lnTo>
                        <a:pt x="46" y="110"/>
                      </a:lnTo>
                      <a:lnTo>
                        <a:pt x="244" y="4"/>
                      </a:lnTo>
                      <a:lnTo>
                        <a:pt x="244" y="4"/>
                      </a:lnTo>
                      <a:lnTo>
                        <a:pt x="245" y="3"/>
                      </a:lnTo>
                      <a:lnTo>
                        <a:pt x="245" y="1"/>
                      </a:lnTo>
                      <a:lnTo>
                        <a:pt x="245" y="1"/>
                      </a:lnTo>
                      <a:lnTo>
                        <a:pt x="244" y="0"/>
                      </a:lnTo>
                      <a:lnTo>
                        <a:pt x="242" y="0"/>
                      </a:lnTo>
                      <a:lnTo>
                        <a:pt x="242" y="0"/>
                      </a:lnTo>
                      <a:lnTo>
                        <a:pt x="43" y="107"/>
                      </a:lnTo>
                      <a:lnTo>
                        <a:pt x="1" y="128"/>
                      </a:lnTo>
                      <a:lnTo>
                        <a:pt x="1" y="128"/>
                      </a:lnTo>
                      <a:lnTo>
                        <a:pt x="0" y="129"/>
                      </a:lnTo>
                      <a:lnTo>
                        <a:pt x="0" y="130"/>
                      </a:lnTo>
                      <a:lnTo>
                        <a:pt x="0" y="130"/>
                      </a:lnTo>
                      <a:lnTo>
                        <a:pt x="1" y="132"/>
                      </a:lnTo>
                      <a:lnTo>
                        <a:pt x="2" y="133"/>
                      </a:lnTo>
                      <a:lnTo>
                        <a:pt x="231" y="209"/>
                      </a:lnTo>
                      <a:lnTo>
                        <a:pt x="231" y="209"/>
                      </a:lnTo>
                      <a:lnTo>
                        <a:pt x="232" y="209"/>
                      </a:lnTo>
                      <a:lnTo>
                        <a:pt x="232" y="209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10" name="Freeform 222">
                  <a:extLst>
                    <a:ext uri="{FF2B5EF4-FFF2-40B4-BE49-F238E27FC236}">
                      <a16:creationId xmlns:a16="http://schemas.microsoft.com/office/drawing/2014/main" id="{5A066045-3746-CDBA-99F9-41DA3C1AA9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7" y="2142"/>
                  <a:ext cx="48" cy="65"/>
                </a:xfrm>
                <a:custGeom>
                  <a:avLst/>
                  <a:gdLst>
                    <a:gd name="T0" fmla="*/ 2 w 145"/>
                    <a:gd name="T1" fmla="*/ 195 h 195"/>
                    <a:gd name="T2" fmla="*/ 2 w 145"/>
                    <a:gd name="T3" fmla="*/ 195 h 195"/>
                    <a:gd name="T4" fmla="*/ 4 w 145"/>
                    <a:gd name="T5" fmla="*/ 194 h 195"/>
                    <a:gd name="T6" fmla="*/ 145 w 145"/>
                    <a:gd name="T7" fmla="*/ 4 h 195"/>
                    <a:gd name="T8" fmla="*/ 145 w 145"/>
                    <a:gd name="T9" fmla="*/ 4 h 195"/>
                    <a:gd name="T10" fmla="*/ 145 w 145"/>
                    <a:gd name="T11" fmla="*/ 2 h 195"/>
                    <a:gd name="T12" fmla="*/ 144 w 145"/>
                    <a:gd name="T13" fmla="*/ 1 h 195"/>
                    <a:gd name="T14" fmla="*/ 144 w 145"/>
                    <a:gd name="T15" fmla="*/ 1 h 195"/>
                    <a:gd name="T16" fmla="*/ 143 w 145"/>
                    <a:gd name="T17" fmla="*/ 0 h 195"/>
                    <a:gd name="T18" fmla="*/ 141 w 145"/>
                    <a:gd name="T19" fmla="*/ 1 h 195"/>
                    <a:gd name="T20" fmla="*/ 0 w 145"/>
                    <a:gd name="T21" fmla="*/ 192 h 195"/>
                    <a:gd name="T22" fmla="*/ 0 w 145"/>
                    <a:gd name="T23" fmla="*/ 192 h 195"/>
                    <a:gd name="T24" fmla="*/ 0 w 145"/>
                    <a:gd name="T25" fmla="*/ 194 h 195"/>
                    <a:gd name="T26" fmla="*/ 1 w 145"/>
                    <a:gd name="T27" fmla="*/ 195 h 195"/>
                    <a:gd name="T28" fmla="*/ 1 w 145"/>
                    <a:gd name="T29" fmla="*/ 195 h 195"/>
                    <a:gd name="T30" fmla="*/ 2 w 145"/>
                    <a:gd name="T31" fmla="*/ 195 h 195"/>
                    <a:gd name="T32" fmla="*/ 2 w 145"/>
                    <a:gd name="T33" fmla="*/ 195 h 1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5" h="195">
                      <a:moveTo>
                        <a:pt x="2" y="195"/>
                      </a:moveTo>
                      <a:lnTo>
                        <a:pt x="2" y="195"/>
                      </a:lnTo>
                      <a:lnTo>
                        <a:pt x="4" y="194"/>
                      </a:lnTo>
                      <a:lnTo>
                        <a:pt x="145" y="4"/>
                      </a:lnTo>
                      <a:lnTo>
                        <a:pt x="145" y="4"/>
                      </a:lnTo>
                      <a:lnTo>
                        <a:pt x="145" y="2"/>
                      </a:lnTo>
                      <a:lnTo>
                        <a:pt x="144" y="1"/>
                      </a:lnTo>
                      <a:lnTo>
                        <a:pt x="144" y="1"/>
                      </a:lnTo>
                      <a:lnTo>
                        <a:pt x="143" y="0"/>
                      </a:lnTo>
                      <a:lnTo>
                        <a:pt x="141" y="1"/>
                      </a:lnTo>
                      <a:lnTo>
                        <a:pt x="0" y="192"/>
                      </a:lnTo>
                      <a:lnTo>
                        <a:pt x="0" y="192"/>
                      </a:lnTo>
                      <a:lnTo>
                        <a:pt x="0" y="194"/>
                      </a:lnTo>
                      <a:lnTo>
                        <a:pt x="1" y="195"/>
                      </a:lnTo>
                      <a:lnTo>
                        <a:pt x="1" y="195"/>
                      </a:lnTo>
                      <a:lnTo>
                        <a:pt x="2" y="195"/>
                      </a:lnTo>
                      <a:lnTo>
                        <a:pt x="2" y="195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11" name="Freeform 223">
                  <a:extLst>
                    <a:ext uri="{FF2B5EF4-FFF2-40B4-BE49-F238E27FC236}">
                      <a16:creationId xmlns:a16="http://schemas.microsoft.com/office/drawing/2014/main" id="{27523581-BF55-B24D-FADF-955EBBB6D9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1" y="2143"/>
                  <a:ext cx="44" cy="38"/>
                </a:xfrm>
                <a:custGeom>
                  <a:avLst/>
                  <a:gdLst>
                    <a:gd name="T0" fmla="*/ 123 w 133"/>
                    <a:gd name="T1" fmla="*/ 116 h 116"/>
                    <a:gd name="T2" fmla="*/ 123 w 133"/>
                    <a:gd name="T3" fmla="*/ 116 h 116"/>
                    <a:gd name="T4" fmla="*/ 124 w 133"/>
                    <a:gd name="T5" fmla="*/ 116 h 116"/>
                    <a:gd name="T6" fmla="*/ 125 w 133"/>
                    <a:gd name="T7" fmla="*/ 115 h 116"/>
                    <a:gd name="T8" fmla="*/ 125 w 133"/>
                    <a:gd name="T9" fmla="*/ 115 h 116"/>
                    <a:gd name="T10" fmla="*/ 125 w 133"/>
                    <a:gd name="T11" fmla="*/ 112 h 116"/>
                    <a:gd name="T12" fmla="*/ 124 w 133"/>
                    <a:gd name="T13" fmla="*/ 111 h 116"/>
                    <a:gd name="T14" fmla="*/ 108 w 133"/>
                    <a:gd name="T15" fmla="*/ 106 h 116"/>
                    <a:gd name="T16" fmla="*/ 108 w 133"/>
                    <a:gd name="T17" fmla="*/ 106 h 116"/>
                    <a:gd name="T18" fmla="*/ 8 w 133"/>
                    <a:gd name="T19" fmla="*/ 71 h 116"/>
                    <a:gd name="T20" fmla="*/ 132 w 133"/>
                    <a:gd name="T21" fmla="*/ 5 h 116"/>
                    <a:gd name="T22" fmla="*/ 132 w 133"/>
                    <a:gd name="T23" fmla="*/ 5 h 116"/>
                    <a:gd name="T24" fmla="*/ 133 w 133"/>
                    <a:gd name="T25" fmla="*/ 3 h 116"/>
                    <a:gd name="T26" fmla="*/ 133 w 133"/>
                    <a:gd name="T27" fmla="*/ 1 h 116"/>
                    <a:gd name="T28" fmla="*/ 133 w 133"/>
                    <a:gd name="T29" fmla="*/ 1 h 116"/>
                    <a:gd name="T30" fmla="*/ 131 w 133"/>
                    <a:gd name="T31" fmla="*/ 0 h 116"/>
                    <a:gd name="T32" fmla="*/ 130 w 133"/>
                    <a:gd name="T33" fmla="*/ 0 h 116"/>
                    <a:gd name="T34" fmla="*/ 1 w 133"/>
                    <a:gd name="T35" fmla="*/ 69 h 116"/>
                    <a:gd name="T36" fmla="*/ 1 w 133"/>
                    <a:gd name="T37" fmla="*/ 69 h 116"/>
                    <a:gd name="T38" fmla="*/ 0 w 133"/>
                    <a:gd name="T39" fmla="*/ 70 h 116"/>
                    <a:gd name="T40" fmla="*/ 0 w 133"/>
                    <a:gd name="T41" fmla="*/ 71 h 116"/>
                    <a:gd name="T42" fmla="*/ 0 w 133"/>
                    <a:gd name="T43" fmla="*/ 71 h 116"/>
                    <a:gd name="T44" fmla="*/ 0 w 133"/>
                    <a:gd name="T45" fmla="*/ 72 h 116"/>
                    <a:gd name="T46" fmla="*/ 1 w 133"/>
                    <a:gd name="T47" fmla="*/ 73 h 116"/>
                    <a:gd name="T48" fmla="*/ 1 w 133"/>
                    <a:gd name="T49" fmla="*/ 73 h 116"/>
                    <a:gd name="T50" fmla="*/ 106 w 133"/>
                    <a:gd name="T51" fmla="*/ 110 h 116"/>
                    <a:gd name="T52" fmla="*/ 122 w 133"/>
                    <a:gd name="T53" fmla="*/ 116 h 116"/>
                    <a:gd name="T54" fmla="*/ 122 w 133"/>
                    <a:gd name="T55" fmla="*/ 116 h 116"/>
                    <a:gd name="T56" fmla="*/ 123 w 133"/>
                    <a:gd name="T57" fmla="*/ 116 h 116"/>
                    <a:gd name="T58" fmla="*/ 123 w 133"/>
                    <a:gd name="T59" fmla="*/ 116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33" h="116">
                      <a:moveTo>
                        <a:pt x="123" y="116"/>
                      </a:moveTo>
                      <a:lnTo>
                        <a:pt x="123" y="116"/>
                      </a:lnTo>
                      <a:lnTo>
                        <a:pt x="124" y="116"/>
                      </a:lnTo>
                      <a:lnTo>
                        <a:pt x="125" y="115"/>
                      </a:lnTo>
                      <a:lnTo>
                        <a:pt x="125" y="115"/>
                      </a:lnTo>
                      <a:lnTo>
                        <a:pt x="125" y="112"/>
                      </a:lnTo>
                      <a:lnTo>
                        <a:pt x="124" y="111"/>
                      </a:lnTo>
                      <a:lnTo>
                        <a:pt x="108" y="106"/>
                      </a:lnTo>
                      <a:lnTo>
                        <a:pt x="108" y="106"/>
                      </a:lnTo>
                      <a:lnTo>
                        <a:pt x="8" y="71"/>
                      </a:lnTo>
                      <a:lnTo>
                        <a:pt x="132" y="5"/>
                      </a:lnTo>
                      <a:lnTo>
                        <a:pt x="132" y="5"/>
                      </a:lnTo>
                      <a:lnTo>
                        <a:pt x="133" y="3"/>
                      </a:lnTo>
                      <a:lnTo>
                        <a:pt x="133" y="1"/>
                      </a:lnTo>
                      <a:lnTo>
                        <a:pt x="133" y="1"/>
                      </a:lnTo>
                      <a:lnTo>
                        <a:pt x="131" y="0"/>
                      </a:lnTo>
                      <a:lnTo>
                        <a:pt x="130" y="0"/>
                      </a:lnTo>
                      <a:lnTo>
                        <a:pt x="1" y="69"/>
                      </a:lnTo>
                      <a:lnTo>
                        <a:pt x="1" y="69"/>
                      </a:lnTo>
                      <a:lnTo>
                        <a:pt x="0" y="70"/>
                      </a:lnTo>
                      <a:lnTo>
                        <a:pt x="0" y="71"/>
                      </a:lnTo>
                      <a:lnTo>
                        <a:pt x="0" y="71"/>
                      </a:lnTo>
                      <a:lnTo>
                        <a:pt x="0" y="72"/>
                      </a:lnTo>
                      <a:lnTo>
                        <a:pt x="1" y="73"/>
                      </a:lnTo>
                      <a:lnTo>
                        <a:pt x="1" y="73"/>
                      </a:lnTo>
                      <a:lnTo>
                        <a:pt x="106" y="110"/>
                      </a:lnTo>
                      <a:lnTo>
                        <a:pt x="122" y="116"/>
                      </a:lnTo>
                      <a:lnTo>
                        <a:pt x="122" y="116"/>
                      </a:lnTo>
                      <a:lnTo>
                        <a:pt x="123" y="116"/>
                      </a:lnTo>
                      <a:lnTo>
                        <a:pt x="123" y="116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12" name="Freeform 224">
                  <a:extLst>
                    <a:ext uri="{FF2B5EF4-FFF2-40B4-BE49-F238E27FC236}">
                      <a16:creationId xmlns:a16="http://schemas.microsoft.com/office/drawing/2014/main" id="{E4AC2D35-579B-B1FB-E49A-F2FFA3854E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0" y="2105"/>
                  <a:ext cx="46" cy="62"/>
                </a:xfrm>
                <a:custGeom>
                  <a:avLst/>
                  <a:gdLst>
                    <a:gd name="T0" fmla="*/ 2 w 136"/>
                    <a:gd name="T1" fmla="*/ 185 h 185"/>
                    <a:gd name="T2" fmla="*/ 2 w 136"/>
                    <a:gd name="T3" fmla="*/ 185 h 185"/>
                    <a:gd name="T4" fmla="*/ 3 w 136"/>
                    <a:gd name="T5" fmla="*/ 184 h 185"/>
                    <a:gd name="T6" fmla="*/ 135 w 136"/>
                    <a:gd name="T7" fmla="*/ 4 h 185"/>
                    <a:gd name="T8" fmla="*/ 135 w 136"/>
                    <a:gd name="T9" fmla="*/ 4 h 185"/>
                    <a:gd name="T10" fmla="*/ 136 w 136"/>
                    <a:gd name="T11" fmla="*/ 2 h 185"/>
                    <a:gd name="T12" fmla="*/ 135 w 136"/>
                    <a:gd name="T13" fmla="*/ 0 h 185"/>
                    <a:gd name="T14" fmla="*/ 135 w 136"/>
                    <a:gd name="T15" fmla="*/ 0 h 185"/>
                    <a:gd name="T16" fmla="*/ 133 w 136"/>
                    <a:gd name="T17" fmla="*/ 0 h 185"/>
                    <a:gd name="T18" fmla="*/ 132 w 136"/>
                    <a:gd name="T19" fmla="*/ 1 h 185"/>
                    <a:gd name="T20" fmla="*/ 0 w 136"/>
                    <a:gd name="T21" fmla="*/ 182 h 185"/>
                    <a:gd name="T22" fmla="*/ 0 w 136"/>
                    <a:gd name="T23" fmla="*/ 182 h 185"/>
                    <a:gd name="T24" fmla="*/ 0 w 136"/>
                    <a:gd name="T25" fmla="*/ 183 h 185"/>
                    <a:gd name="T26" fmla="*/ 1 w 136"/>
                    <a:gd name="T27" fmla="*/ 184 h 185"/>
                    <a:gd name="T28" fmla="*/ 1 w 136"/>
                    <a:gd name="T29" fmla="*/ 184 h 185"/>
                    <a:gd name="T30" fmla="*/ 2 w 136"/>
                    <a:gd name="T31" fmla="*/ 185 h 185"/>
                    <a:gd name="T32" fmla="*/ 2 w 136"/>
                    <a:gd name="T33" fmla="*/ 185 h 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6" h="185">
                      <a:moveTo>
                        <a:pt x="2" y="185"/>
                      </a:moveTo>
                      <a:lnTo>
                        <a:pt x="2" y="185"/>
                      </a:lnTo>
                      <a:lnTo>
                        <a:pt x="3" y="184"/>
                      </a:lnTo>
                      <a:lnTo>
                        <a:pt x="135" y="4"/>
                      </a:lnTo>
                      <a:lnTo>
                        <a:pt x="135" y="4"/>
                      </a:lnTo>
                      <a:lnTo>
                        <a:pt x="136" y="2"/>
                      </a:lnTo>
                      <a:lnTo>
                        <a:pt x="135" y="0"/>
                      </a:lnTo>
                      <a:lnTo>
                        <a:pt x="135" y="0"/>
                      </a:lnTo>
                      <a:lnTo>
                        <a:pt x="133" y="0"/>
                      </a:lnTo>
                      <a:lnTo>
                        <a:pt x="132" y="1"/>
                      </a:lnTo>
                      <a:lnTo>
                        <a:pt x="0" y="182"/>
                      </a:lnTo>
                      <a:lnTo>
                        <a:pt x="0" y="182"/>
                      </a:lnTo>
                      <a:lnTo>
                        <a:pt x="0" y="183"/>
                      </a:lnTo>
                      <a:lnTo>
                        <a:pt x="1" y="184"/>
                      </a:lnTo>
                      <a:lnTo>
                        <a:pt x="1" y="184"/>
                      </a:lnTo>
                      <a:lnTo>
                        <a:pt x="2" y="185"/>
                      </a:lnTo>
                      <a:lnTo>
                        <a:pt x="2" y="185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13" name="Freeform 225">
                  <a:extLst>
                    <a:ext uri="{FF2B5EF4-FFF2-40B4-BE49-F238E27FC236}">
                      <a16:creationId xmlns:a16="http://schemas.microsoft.com/office/drawing/2014/main" id="{FB780AE2-B122-D1D2-B4F6-504AD4304B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4" y="2106"/>
                  <a:ext cx="42" cy="38"/>
                </a:xfrm>
                <a:custGeom>
                  <a:avLst/>
                  <a:gdLst>
                    <a:gd name="T0" fmla="*/ 123 w 125"/>
                    <a:gd name="T1" fmla="*/ 114 h 114"/>
                    <a:gd name="T2" fmla="*/ 123 w 125"/>
                    <a:gd name="T3" fmla="*/ 114 h 114"/>
                    <a:gd name="T4" fmla="*/ 124 w 125"/>
                    <a:gd name="T5" fmla="*/ 112 h 114"/>
                    <a:gd name="T6" fmla="*/ 125 w 125"/>
                    <a:gd name="T7" fmla="*/ 111 h 114"/>
                    <a:gd name="T8" fmla="*/ 125 w 125"/>
                    <a:gd name="T9" fmla="*/ 111 h 114"/>
                    <a:gd name="T10" fmla="*/ 125 w 125"/>
                    <a:gd name="T11" fmla="*/ 110 h 114"/>
                    <a:gd name="T12" fmla="*/ 124 w 125"/>
                    <a:gd name="T13" fmla="*/ 109 h 114"/>
                    <a:gd name="T14" fmla="*/ 7 w 125"/>
                    <a:gd name="T15" fmla="*/ 66 h 114"/>
                    <a:gd name="T16" fmla="*/ 122 w 125"/>
                    <a:gd name="T17" fmla="*/ 4 h 114"/>
                    <a:gd name="T18" fmla="*/ 122 w 125"/>
                    <a:gd name="T19" fmla="*/ 4 h 114"/>
                    <a:gd name="T20" fmla="*/ 123 w 125"/>
                    <a:gd name="T21" fmla="*/ 3 h 114"/>
                    <a:gd name="T22" fmla="*/ 123 w 125"/>
                    <a:gd name="T23" fmla="*/ 1 h 114"/>
                    <a:gd name="T24" fmla="*/ 123 w 125"/>
                    <a:gd name="T25" fmla="*/ 1 h 114"/>
                    <a:gd name="T26" fmla="*/ 122 w 125"/>
                    <a:gd name="T27" fmla="*/ 0 h 114"/>
                    <a:gd name="T28" fmla="*/ 121 w 125"/>
                    <a:gd name="T29" fmla="*/ 0 h 114"/>
                    <a:gd name="T30" fmla="*/ 1 w 125"/>
                    <a:gd name="T31" fmla="*/ 65 h 114"/>
                    <a:gd name="T32" fmla="*/ 1 w 125"/>
                    <a:gd name="T33" fmla="*/ 65 h 114"/>
                    <a:gd name="T34" fmla="*/ 0 w 125"/>
                    <a:gd name="T35" fmla="*/ 65 h 114"/>
                    <a:gd name="T36" fmla="*/ 0 w 125"/>
                    <a:gd name="T37" fmla="*/ 67 h 114"/>
                    <a:gd name="T38" fmla="*/ 0 w 125"/>
                    <a:gd name="T39" fmla="*/ 67 h 114"/>
                    <a:gd name="T40" fmla="*/ 0 w 125"/>
                    <a:gd name="T41" fmla="*/ 68 h 114"/>
                    <a:gd name="T42" fmla="*/ 1 w 125"/>
                    <a:gd name="T43" fmla="*/ 68 h 114"/>
                    <a:gd name="T44" fmla="*/ 122 w 125"/>
                    <a:gd name="T45" fmla="*/ 114 h 114"/>
                    <a:gd name="T46" fmla="*/ 122 w 125"/>
                    <a:gd name="T47" fmla="*/ 114 h 114"/>
                    <a:gd name="T48" fmla="*/ 123 w 125"/>
                    <a:gd name="T49" fmla="*/ 114 h 114"/>
                    <a:gd name="T50" fmla="*/ 123 w 125"/>
                    <a:gd name="T51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5" h="114">
                      <a:moveTo>
                        <a:pt x="123" y="114"/>
                      </a:moveTo>
                      <a:lnTo>
                        <a:pt x="123" y="114"/>
                      </a:lnTo>
                      <a:lnTo>
                        <a:pt x="124" y="112"/>
                      </a:lnTo>
                      <a:lnTo>
                        <a:pt x="125" y="111"/>
                      </a:lnTo>
                      <a:lnTo>
                        <a:pt x="125" y="111"/>
                      </a:lnTo>
                      <a:lnTo>
                        <a:pt x="125" y="110"/>
                      </a:lnTo>
                      <a:lnTo>
                        <a:pt x="124" y="109"/>
                      </a:lnTo>
                      <a:lnTo>
                        <a:pt x="7" y="66"/>
                      </a:lnTo>
                      <a:lnTo>
                        <a:pt x="122" y="4"/>
                      </a:lnTo>
                      <a:lnTo>
                        <a:pt x="122" y="4"/>
                      </a:lnTo>
                      <a:lnTo>
                        <a:pt x="123" y="3"/>
                      </a:lnTo>
                      <a:lnTo>
                        <a:pt x="123" y="1"/>
                      </a:lnTo>
                      <a:lnTo>
                        <a:pt x="123" y="1"/>
                      </a:lnTo>
                      <a:lnTo>
                        <a:pt x="122" y="0"/>
                      </a:lnTo>
                      <a:lnTo>
                        <a:pt x="121" y="0"/>
                      </a:lnTo>
                      <a:lnTo>
                        <a:pt x="1" y="65"/>
                      </a:lnTo>
                      <a:lnTo>
                        <a:pt x="1" y="65"/>
                      </a:lnTo>
                      <a:lnTo>
                        <a:pt x="0" y="65"/>
                      </a:lnTo>
                      <a:lnTo>
                        <a:pt x="0" y="67"/>
                      </a:lnTo>
                      <a:lnTo>
                        <a:pt x="0" y="67"/>
                      </a:lnTo>
                      <a:lnTo>
                        <a:pt x="0" y="68"/>
                      </a:lnTo>
                      <a:lnTo>
                        <a:pt x="1" y="68"/>
                      </a:lnTo>
                      <a:lnTo>
                        <a:pt x="122" y="114"/>
                      </a:lnTo>
                      <a:lnTo>
                        <a:pt x="122" y="114"/>
                      </a:lnTo>
                      <a:lnTo>
                        <a:pt x="123" y="114"/>
                      </a:lnTo>
                      <a:lnTo>
                        <a:pt x="123" y="114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14" name="Freeform 226">
                  <a:extLst>
                    <a:ext uri="{FF2B5EF4-FFF2-40B4-BE49-F238E27FC236}">
                      <a16:creationId xmlns:a16="http://schemas.microsoft.com/office/drawing/2014/main" id="{9E17A4E8-8FD1-C55A-20F1-522D73F420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5" y="2072"/>
                  <a:ext cx="40" cy="55"/>
                </a:xfrm>
                <a:custGeom>
                  <a:avLst/>
                  <a:gdLst>
                    <a:gd name="T0" fmla="*/ 2 w 120"/>
                    <a:gd name="T1" fmla="*/ 166 h 166"/>
                    <a:gd name="T2" fmla="*/ 2 w 120"/>
                    <a:gd name="T3" fmla="*/ 166 h 166"/>
                    <a:gd name="T4" fmla="*/ 3 w 120"/>
                    <a:gd name="T5" fmla="*/ 166 h 166"/>
                    <a:gd name="T6" fmla="*/ 120 w 120"/>
                    <a:gd name="T7" fmla="*/ 4 h 166"/>
                    <a:gd name="T8" fmla="*/ 120 w 120"/>
                    <a:gd name="T9" fmla="*/ 4 h 166"/>
                    <a:gd name="T10" fmla="*/ 120 w 120"/>
                    <a:gd name="T11" fmla="*/ 2 h 166"/>
                    <a:gd name="T12" fmla="*/ 120 w 120"/>
                    <a:gd name="T13" fmla="*/ 1 h 166"/>
                    <a:gd name="T14" fmla="*/ 120 w 120"/>
                    <a:gd name="T15" fmla="*/ 1 h 166"/>
                    <a:gd name="T16" fmla="*/ 118 w 120"/>
                    <a:gd name="T17" fmla="*/ 0 h 166"/>
                    <a:gd name="T18" fmla="*/ 117 w 120"/>
                    <a:gd name="T19" fmla="*/ 1 h 166"/>
                    <a:gd name="T20" fmla="*/ 0 w 120"/>
                    <a:gd name="T21" fmla="*/ 163 h 166"/>
                    <a:gd name="T22" fmla="*/ 0 w 120"/>
                    <a:gd name="T23" fmla="*/ 163 h 166"/>
                    <a:gd name="T24" fmla="*/ 0 w 120"/>
                    <a:gd name="T25" fmla="*/ 165 h 166"/>
                    <a:gd name="T26" fmla="*/ 1 w 120"/>
                    <a:gd name="T27" fmla="*/ 166 h 166"/>
                    <a:gd name="T28" fmla="*/ 1 w 120"/>
                    <a:gd name="T29" fmla="*/ 166 h 166"/>
                    <a:gd name="T30" fmla="*/ 2 w 120"/>
                    <a:gd name="T31" fmla="*/ 166 h 166"/>
                    <a:gd name="T32" fmla="*/ 2 w 120"/>
                    <a:gd name="T33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0" h="166">
                      <a:moveTo>
                        <a:pt x="2" y="166"/>
                      </a:moveTo>
                      <a:lnTo>
                        <a:pt x="2" y="166"/>
                      </a:lnTo>
                      <a:lnTo>
                        <a:pt x="3" y="166"/>
                      </a:lnTo>
                      <a:lnTo>
                        <a:pt x="120" y="4"/>
                      </a:lnTo>
                      <a:lnTo>
                        <a:pt x="120" y="4"/>
                      </a:lnTo>
                      <a:lnTo>
                        <a:pt x="120" y="2"/>
                      </a:lnTo>
                      <a:lnTo>
                        <a:pt x="120" y="1"/>
                      </a:lnTo>
                      <a:lnTo>
                        <a:pt x="120" y="1"/>
                      </a:lnTo>
                      <a:lnTo>
                        <a:pt x="118" y="0"/>
                      </a:lnTo>
                      <a:lnTo>
                        <a:pt x="117" y="1"/>
                      </a:lnTo>
                      <a:lnTo>
                        <a:pt x="0" y="163"/>
                      </a:lnTo>
                      <a:lnTo>
                        <a:pt x="0" y="163"/>
                      </a:lnTo>
                      <a:lnTo>
                        <a:pt x="0" y="165"/>
                      </a:lnTo>
                      <a:lnTo>
                        <a:pt x="1" y="166"/>
                      </a:lnTo>
                      <a:lnTo>
                        <a:pt x="1" y="166"/>
                      </a:lnTo>
                      <a:lnTo>
                        <a:pt x="2" y="166"/>
                      </a:lnTo>
                      <a:lnTo>
                        <a:pt x="2" y="166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15" name="Freeform 227">
                  <a:extLst>
                    <a:ext uri="{FF2B5EF4-FFF2-40B4-BE49-F238E27FC236}">
                      <a16:creationId xmlns:a16="http://schemas.microsoft.com/office/drawing/2014/main" id="{0268B6AF-13D2-7E61-43FA-4FB0F3B53F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8" y="2072"/>
                  <a:ext cx="37" cy="35"/>
                </a:xfrm>
                <a:custGeom>
                  <a:avLst/>
                  <a:gdLst>
                    <a:gd name="T0" fmla="*/ 110 w 112"/>
                    <a:gd name="T1" fmla="*/ 103 h 103"/>
                    <a:gd name="T2" fmla="*/ 110 w 112"/>
                    <a:gd name="T3" fmla="*/ 103 h 103"/>
                    <a:gd name="T4" fmla="*/ 111 w 112"/>
                    <a:gd name="T5" fmla="*/ 103 h 103"/>
                    <a:gd name="T6" fmla="*/ 112 w 112"/>
                    <a:gd name="T7" fmla="*/ 101 h 103"/>
                    <a:gd name="T8" fmla="*/ 112 w 112"/>
                    <a:gd name="T9" fmla="*/ 101 h 103"/>
                    <a:gd name="T10" fmla="*/ 112 w 112"/>
                    <a:gd name="T11" fmla="*/ 99 h 103"/>
                    <a:gd name="T12" fmla="*/ 111 w 112"/>
                    <a:gd name="T13" fmla="*/ 98 h 103"/>
                    <a:gd name="T14" fmla="*/ 7 w 112"/>
                    <a:gd name="T15" fmla="*/ 58 h 103"/>
                    <a:gd name="T16" fmla="*/ 109 w 112"/>
                    <a:gd name="T17" fmla="*/ 4 h 103"/>
                    <a:gd name="T18" fmla="*/ 109 w 112"/>
                    <a:gd name="T19" fmla="*/ 4 h 103"/>
                    <a:gd name="T20" fmla="*/ 110 w 112"/>
                    <a:gd name="T21" fmla="*/ 3 h 103"/>
                    <a:gd name="T22" fmla="*/ 110 w 112"/>
                    <a:gd name="T23" fmla="*/ 1 h 103"/>
                    <a:gd name="T24" fmla="*/ 110 w 112"/>
                    <a:gd name="T25" fmla="*/ 1 h 103"/>
                    <a:gd name="T26" fmla="*/ 109 w 112"/>
                    <a:gd name="T27" fmla="*/ 0 h 103"/>
                    <a:gd name="T28" fmla="*/ 108 w 112"/>
                    <a:gd name="T29" fmla="*/ 0 h 103"/>
                    <a:gd name="T30" fmla="*/ 1 w 112"/>
                    <a:gd name="T31" fmla="*/ 57 h 103"/>
                    <a:gd name="T32" fmla="*/ 1 w 112"/>
                    <a:gd name="T33" fmla="*/ 57 h 103"/>
                    <a:gd name="T34" fmla="*/ 0 w 112"/>
                    <a:gd name="T35" fmla="*/ 58 h 103"/>
                    <a:gd name="T36" fmla="*/ 0 w 112"/>
                    <a:gd name="T37" fmla="*/ 59 h 103"/>
                    <a:gd name="T38" fmla="*/ 0 w 112"/>
                    <a:gd name="T39" fmla="*/ 59 h 103"/>
                    <a:gd name="T40" fmla="*/ 0 w 112"/>
                    <a:gd name="T41" fmla="*/ 60 h 103"/>
                    <a:gd name="T42" fmla="*/ 1 w 112"/>
                    <a:gd name="T43" fmla="*/ 61 h 103"/>
                    <a:gd name="T44" fmla="*/ 109 w 112"/>
                    <a:gd name="T45" fmla="*/ 103 h 103"/>
                    <a:gd name="T46" fmla="*/ 109 w 112"/>
                    <a:gd name="T47" fmla="*/ 103 h 103"/>
                    <a:gd name="T48" fmla="*/ 110 w 112"/>
                    <a:gd name="T49" fmla="*/ 103 h 103"/>
                    <a:gd name="T50" fmla="*/ 110 w 112"/>
                    <a:gd name="T51" fmla="*/ 103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12" h="103">
                      <a:moveTo>
                        <a:pt x="110" y="103"/>
                      </a:moveTo>
                      <a:lnTo>
                        <a:pt x="110" y="103"/>
                      </a:lnTo>
                      <a:lnTo>
                        <a:pt x="111" y="103"/>
                      </a:lnTo>
                      <a:lnTo>
                        <a:pt x="112" y="101"/>
                      </a:lnTo>
                      <a:lnTo>
                        <a:pt x="112" y="101"/>
                      </a:lnTo>
                      <a:lnTo>
                        <a:pt x="112" y="99"/>
                      </a:lnTo>
                      <a:lnTo>
                        <a:pt x="111" y="98"/>
                      </a:lnTo>
                      <a:lnTo>
                        <a:pt x="7" y="58"/>
                      </a:lnTo>
                      <a:lnTo>
                        <a:pt x="109" y="4"/>
                      </a:lnTo>
                      <a:lnTo>
                        <a:pt x="109" y="4"/>
                      </a:lnTo>
                      <a:lnTo>
                        <a:pt x="110" y="3"/>
                      </a:lnTo>
                      <a:lnTo>
                        <a:pt x="110" y="1"/>
                      </a:lnTo>
                      <a:lnTo>
                        <a:pt x="110" y="1"/>
                      </a:lnTo>
                      <a:lnTo>
                        <a:pt x="109" y="0"/>
                      </a:lnTo>
                      <a:lnTo>
                        <a:pt x="108" y="0"/>
                      </a:lnTo>
                      <a:lnTo>
                        <a:pt x="1" y="57"/>
                      </a:lnTo>
                      <a:lnTo>
                        <a:pt x="1" y="57"/>
                      </a:lnTo>
                      <a:lnTo>
                        <a:pt x="0" y="58"/>
                      </a:lnTo>
                      <a:lnTo>
                        <a:pt x="0" y="59"/>
                      </a:lnTo>
                      <a:lnTo>
                        <a:pt x="0" y="59"/>
                      </a:lnTo>
                      <a:lnTo>
                        <a:pt x="0" y="60"/>
                      </a:lnTo>
                      <a:lnTo>
                        <a:pt x="1" y="61"/>
                      </a:lnTo>
                      <a:lnTo>
                        <a:pt x="109" y="103"/>
                      </a:lnTo>
                      <a:lnTo>
                        <a:pt x="109" y="103"/>
                      </a:lnTo>
                      <a:lnTo>
                        <a:pt x="110" y="103"/>
                      </a:lnTo>
                      <a:lnTo>
                        <a:pt x="110" y="103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16" name="Freeform 228">
                  <a:extLst>
                    <a:ext uri="{FF2B5EF4-FFF2-40B4-BE49-F238E27FC236}">
                      <a16:creationId xmlns:a16="http://schemas.microsoft.com/office/drawing/2014/main" id="{AEF5B8D2-8E1F-3230-9D94-C8F79A33E0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8" y="2040"/>
                  <a:ext cx="37" cy="52"/>
                </a:xfrm>
                <a:custGeom>
                  <a:avLst/>
                  <a:gdLst>
                    <a:gd name="T0" fmla="*/ 2 w 111"/>
                    <a:gd name="T1" fmla="*/ 155 h 155"/>
                    <a:gd name="T2" fmla="*/ 2 w 111"/>
                    <a:gd name="T3" fmla="*/ 155 h 155"/>
                    <a:gd name="T4" fmla="*/ 3 w 111"/>
                    <a:gd name="T5" fmla="*/ 154 h 155"/>
                    <a:gd name="T6" fmla="*/ 111 w 111"/>
                    <a:gd name="T7" fmla="*/ 4 h 155"/>
                    <a:gd name="T8" fmla="*/ 111 w 111"/>
                    <a:gd name="T9" fmla="*/ 4 h 155"/>
                    <a:gd name="T10" fmla="*/ 111 w 111"/>
                    <a:gd name="T11" fmla="*/ 2 h 155"/>
                    <a:gd name="T12" fmla="*/ 111 w 111"/>
                    <a:gd name="T13" fmla="*/ 0 h 155"/>
                    <a:gd name="T14" fmla="*/ 111 w 111"/>
                    <a:gd name="T15" fmla="*/ 0 h 155"/>
                    <a:gd name="T16" fmla="*/ 109 w 111"/>
                    <a:gd name="T17" fmla="*/ 0 h 155"/>
                    <a:gd name="T18" fmla="*/ 108 w 111"/>
                    <a:gd name="T19" fmla="*/ 1 h 155"/>
                    <a:gd name="T20" fmla="*/ 0 w 111"/>
                    <a:gd name="T21" fmla="*/ 152 h 155"/>
                    <a:gd name="T22" fmla="*/ 0 w 111"/>
                    <a:gd name="T23" fmla="*/ 152 h 155"/>
                    <a:gd name="T24" fmla="*/ 0 w 111"/>
                    <a:gd name="T25" fmla="*/ 153 h 155"/>
                    <a:gd name="T26" fmla="*/ 1 w 111"/>
                    <a:gd name="T27" fmla="*/ 154 h 155"/>
                    <a:gd name="T28" fmla="*/ 1 w 111"/>
                    <a:gd name="T29" fmla="*/ 154 h 155"/>
                    <a:gd name="T30" fmla="*/ 2 w 111"/>
                    <a:gd name="T31" fmla="*/ 155 h 155"/>
                    <a:gd name="T32" fmla="*/ 2 w 111"/>
                    <a:gd name="T33" fmla="*/ 155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" h="155">
                      <a:moveTo>
                        <a:pt x="2" y="155"/>
                      </a:moveTo>
                      <a:lnTo>
                        <a:pt x="2" y="155"/>
                      </a:lnTo>
                      <a:lnTo>
                        <a:pt x="3" y="154"/>
                      </a:lnTo>
                      <a:lnTo>
                        <a:pt x="111" y="4"/>
                      </a:lnTo>
                      <a:lnTo>
                        <a:pt x="111" y="4"/>
                      </a:lnTo>
                      <a:lnTo>
                        <a:pt x="111" y="2"/>
                      </a:lnTo>
                      <a:lnTo>
                        <a:pt x="111" y="0"/>
                      </a:lnTo>
                      <a:lnTo>
                        <a:pt x="111" y="0"/>
                      </a:lnTo>
                      <a:lnTo>
                        <a:pt x="109" y="0"/>
                      </a:lnTo>
                      <a:lnTo>
                        <a:pt x="108" y="1"/>
                      </a:lnTo>
                      <a:lnTo>
                        <a:pt x="0" y="152"/>
                      </a:lnTo>
                      <a:lnTo>
                        <a:pt x="0" y="152"/>
                      </a:lnTo>
                      <a:lnTo>
                        <a:pt x="0" y="153"/>
                      </a:lnTo>
                      <a:lnTo>
                        <a:pt x="1" y="154"/>
                      </a:lnTo>
                      <a:lnTo>
                        <a:pt x="1" y="154"/>
                      </a:lnTo>
                      <a:lnTo>
                        <a:pt x="2" y="155"/>
                      </a:lnTo>
                      <a:lnTo>
                        <a:pt x="2" y="155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17" name="Freeform 229">
                  <a:extLst>
                    <a:ext uri="{FF2B5EF4-FFF2-40B4-BE49-F238E27FC236}">
                      <a16:creationId xmlns:a16="http://schemas.microsoft.com/office/drawing/2014/main" id="{B6EE00B7-8937-5CBC-5A29-F24B1155F8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0" y="2040"/>
                  <a:ext cx="35" cy="33"/>
                </a:xfrm>
                <a:custGeom>
                  <a:avLst/>
                  <a:gdLst>
                    <a:gd name="T0" fmla="*/ 102 w 104"/>
                    <a:gd name="T1" fmla="*/ 97 h 97"/>
                    <a:gd name="T2" fmla="*/ 102 w 104"/>
                    <a:gd name="T3" fmla="*/ 97 h 97"/>
                    <a:gd name="T4" fmla="*/ 103 w 104"/>
                    <a:gd name="T5" fmla="*/ 97 h 97"/>
                    <a:gd name="T6" fmla="*/ 104 w 104"/>
                    <a:gd name="T7" fmla="*/ 96 h 97"/>
                    <a:gd name="T8" fmla="*/ 104 w 104"/>
                    <a:gd name="T9" fmla="*/ 96 h 97"/>
                    <a:gd name="T10" fmla="*/ 104 w 104"/>
                    <a:gd name="T11" fmla="*/ 94 h 97"/>
                    <a:gd name="T12" fmla="*/ 102 w 104"/>
                    <a:gd name="T13" fmla="*/ 93 h 97"/>
                    <a:gd name="T14" fmla="*/ 8 w 104"/>
                    <a:gd name="T15" fmla="*/ 54 h 97"/>
                    <a:gd name="T16" fmla="*/ 101 w 104"/>
                    <a:gd name="T17" fmla="*/ 5 h 97"/>
                    <a:gd name="T18" fmla="*/ 101 w 104"/>
                    <a:gd name="T19" fmla="*/ 5 h 97"/>
                    <a:gd name="T20" fmla="*/ 102 w 104"/>
                    <a:gd name="T21" fmla="*/ 4 h 97"/>
                    <a:gd name="T22" fmla="*/ 102 w 104"/>
                    <a:gd name="T23" fmla="*/ 1 h 97"/>
                    <a:gd name="T24" fmla="*/ 102 w 104"/>
                    <a:gd name="T25" fmla="*/ 1 h 97"/>
                    <a:gd name="T26" fmla="*/ 101 w 104"/>
                    <a:gd name="T27" fmla="*/ 0 h 97"/>
                    <a:gd name="T28" fmla="*/ 100 w 104"/>
                    <a:gd name="T29" fmla="*/ 1 h 97"/>
                    <a:gd name="T30" fmla="*/ 1 w 104"/>
                    <a:gd name="T31" fmla="*/ 53 h 97"/>
                    <a:gd name="T32" fmla="*/ 1 w 104"/>
                    <a:gd name="T33" fmla="*/ 53 h 97"/>
                    <a:gd name="T34" fmla="*/ 1 w 104"/>
                    <a:gd name="T35" fmla="*/ 54 h 97"/>
                    <a:gd name="T36" fmla="*/ 0 w 104"/>
                    <a:gd name="T37" fmla="*/ 55 h 97"/>
                    <a:gd name="T38" fmla="*/ 0 w 104"/>
                    <a:gd name="T39" fmla="*/ 55 h 97"/>
                    <a:gd name="T40" fmla="*/ 1 w 104"/>
                    <a:gd name="T41" fmla="*/ 56 h 97"/>
                    <a:gd name="T42" fmla="*/ 2 w 104"/>
                    <a:gd name="T43" fmla="*/ 57 h 97"/>
                    <a:gd name="T44" fmla="*/ 101 w 104"/>
                    <a:gd name="T45" fmla="*/ 97 h 97"/>
                    <a:gd name="T46" fmla="*/ 101 w 104"/>
                    <a:gd name="T47" fmla="*/ 97 h 97"/>
                    <a:gd name="T48" fmla="*/ 102 w 104"/>
                    <a:gd name="T49" fmla="*/ 97 h 97"/>
                    <a:gd name="T50" fmla="*/ 102 w 104"/>
                    <a:gd name="T51" fmla="*/ 97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04" h="97">
                      <a:moveTo>
                        <a:pt x="102" y="97"/>
                      </a:moveTo>
                      <a:lnTo>
                        <a:pt x="102" y="97"/>
                      </a:lnTo>
                      <a:lnTo>
                        <a:pt x="103" y="97"/>
                      </a:lnTo>
                      <a:lnTo>
                        <a:pt x="104" y="96"/>
                      </a:lnTo>
                      <a:lnTo>
                        <a:pt x="104" y="96"/>
                      </a:lnTo>
                      <a:lnTo>
                        <a:pt x="104" y="94"/>
                      </a:lnTo>
                      <a:lnTo>
                        <a:pt x="102" y="93"/>
                      </a:lnTo>
                      <a:lnTo>
                        <a:pt x="8" y="54"/>
                      </a:lnTo>
                      <a:lnTo>
                        <a:pt x="101" y="5"/>
                      </a:lnTo>
                      <a:lnTo>
                        <a:pt x="101" y="5"/>
                      </a:lnTo>
                      <a:lnTo>
                        <a:pt x="102" y="4"/>
                      </a:lnTo>
                      <a:lnTo>
                        <a:pt x="102" y="1"/>
                      </a:lnTo>
                      <a:lnTo>
                        <a:pt x="102" y="1"/>
                      </a:lnTo>
                      <a:lnTo>
                        <a:pt x="101" y="0"/>
                      </a:lnTo>
                      <a:lnTo>
                        <a:pt x="100" y="1"/>
                      </a:lnTo>
                      <a:lnTo>
                        <a:pt x="1" y="53"/>
                      </a:lnTo>
                      <a:lnTo>
                        <a:pt x="1" y="53"/>
                      </a:lnTo>
                      <a:lnTo>
                        <a:pt x="1" y="54"/>
                      </a:lnTo>
                      <a:lnTo>
                        <a:pt x="0" y="55"/>
                      </a:lnTo>
                      <a:lnTo>
                        <a:pt x="0" y="55"/>
                      </a:lnTo>
                      <a:lnTo>
                        <a:pt x="1" y="56"/>
                      </a:lnTo>
                      <a:lnTo>
                        <a:pt x="2" y="57"/>
                      </a:lnTo>
                      <a:lnTo>
                        <a:pt x="101" y="97"/>
                      </a:lnTo>
                      <a:lnTo>
                        <a:pt x="101" y="97"/>
                      </a:lnTo>
                      <a:lnTo>
                        <a:pt x="102" y="97"/>
                      </a:lnTo>
                      <a:lnTo>
                        <a:pt x="102" y="97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18" name="Freeform 230">
                  <a:extLst>
                    <a:ext uri="{FF2B5EF4-FFF2-40B4-BE49-F238E27FC236}">
                      <a16:creationId xmlns:a16="http://schemas.microsoft.com/office/drawing/2014/main" id="{D2FB1612-531F-FC59-4241-2A708A81A3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1" y="2011"/>
                  <a:ext cx="34" cy="48"/>
                </a:xfrm>
                <a:custGeom>
                  <a:avLst/>
                  <a:gdLst>
                    <a:gd name="T0" fmla="*/ 2 w 102"/>
                    <a:gd name="T1" fmla="*/ 142 h 142"/>
                    <a:gd name="T2" fmla="*/ 2 w 102"/>
                    <a:gd name="T3" fmla="*/ 142 h 142"/>
                    <a:gd name="T4" fmla="*/ 4 w 102"/>
                    <a:gd name="T5" fmla="*/ 141 h 142"/>
                    <a:gd name="T6" fmla="*/ 101 w 102"/>
                    <a:gd name="T7" fmla="*/ 3 h 142"/>
                    <a:gd name="T8" fmla="*/ 101 w 102"/>
                    <a:gd name="T9" fmla="*/ 3 h 142"/>
                    <a:gd name="T10" fmla="*/ 102 w 102"/>
                    <a:gd name="T11" fmla="*/ 2 h 142"/>
                    <a:gd name="T12" fmla="*/ 101 w 102"/>
                    <a:gd name="T13" fmla="*/ 1 h 142"/>
                    <a:gd name="T14" fmla="*/ 101 w 102"/>
                    <a:gd name="T15" fmla="*/ 1 h 142"/>
                    <a:gd name="T16" fmla="*/ 99 w 102"/>
                    <a:gd name="T17" fmla="*/ 0 h 142"/>
                    <a:gd name="T18" fmla="*/ 98 w 102"/>
                    <a:gd name="T19" fmla="*/ 1 h 142"/>
                    <a:gd name="T20" fmla="*/ 0 w 102"/>
                    <a:gd name="T21" fmla="*/ 138 h 142"/>
                    <a:gd name="T22" fmla="*/ 0 w 102"/>
                    <a:gd name="T23" fmla="*/ 138 h 142"/>
                    <a:gd name="T24" fmla="*/ 0 w 102"/>
                    <a:gd name="T25" fmla="*/ 140 h 142"/>
                    <a:gd name="T26" fmla="*/ 1 w 102"/>
                    <a:gd name="T27" fmla="*/ 141 h 142"/>
                    <a:gd name="T28" fmla="*/ 1 w 102"/>
                    <a:gd name="T29" fmla="*/ 141 h 142"/>
                    <a:gd name="T30" fmla="*/ 2 w 102"/>
                    <a:gd name="T31" fmla="*/ 142 h 142"/>
                    <a:gd name="T32" fmla="*/ 2 w 102"/>
                    <a:gd name="T33" fmla="*/ 142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2" h="142">
                      <a:moveTo>
                        <a:pt x="2" y="142"/>
                      </a:moveTo>
                      <a:lnTo>
                        <a:pt x="2" y="142"/>
                      </a:lnTo>
                      <a:lnTo>
                        <a:pt x="4" y="141"/>
                      </a:lnTo>
                      <a:lnTo>
                        <a:pt x="101" y="3"/>
                      </a:lnTo>
                      <a:lnTo>
                        <a:pt x="101" y="3"/>
                      </a:lnTo>
                      <a:lnTo>
                        <a:pt x="102" y="2"/>
                      </a:lnTo>
                      <a:lnTo>
                        <a:pt x="101" y="1"/>
                      </a:lnTo>
                      <a:lnTo>
                        <a:pt x="101" y="1"/>
                      </a:lnTo>
                      <a:lnTo>
                        <a:pt x="99" y="0"/>
                      </a:lnTo>
                      <a:lnTo>
                        <a:pt x="98" y="1"/>
                      </a:lnTo>
                      <a:lnTo>
                        <a:pt x="0" y="138"/>
                      </a:lnTo>
                      <a:lnTo>
                        <a:pt x="0" y="138"/>
                      </a:lnTo>
                      <a:lnTo>
                        <a:pt x="0" y="140"/>
                      </a:lnTo>
                      <a:lnTo>
                        <a:pt x="1" y="141"/>
                      </a:lnTo>
                      <a:lnTo>
                        <a:pt x="1" y="141"/>
                      </a:lnTo>
                      <a:lnTo>
                        <a:pt x="2" y="142"/>
                      </a:lnTo>
                      <a:lnTo>
                        <a:pt x="2" y="142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19" name="Freeform 231">
                  <a:extLst>
                    <a:ext uri="{FF2B5EF4-FFF2-40B4-BE49-F238E27FC236}">
                      <a16:creationId xmlns:a16="http://schemas.microsoft.com/office/drawing/2014/main" id="{B0CBC49B-79E9-E551-3BB9-C1892B0144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4" y="2012"/>
                  <a:ext cx="31" cy="29"/>
                </a:xfrm>
                <a:custGeom>
                  <a:avLst/>
                  <a:gdLst>
                    <a:gd name="T0" fmla="*/ 91 w 93"/>
                    <a:gd name="T1" fmla="*/ 88 h 88"/>
                    <a:gd name="T2" fmla="*/ 91 w 93"/>
                    <a:gd name="T3" fmla="*/ 88 h 88"/>
                    <a:gd name="T4" fmla="*/ 92 w 93"/>
                    <a:gd name="T5" fmla="*/ 88 h 88"/>
                    <a:gd name="T6" fmla="*/ 93 w 93"/>
                    <a:gd name="T7" fmla="*/ 87 h 88"/>
                    <a:gd name="T8" fmla="*/ 93 w 93"/>
                    <a:gd name="T9" fmla="*/ 87 h 88"/>
                    <a:gd name="T10" fmla="*/ 93 w 93"/>
                    <a:gd name="T11" fmla="*/ 85 h 88"/>
                    <a:gd name="T12" fmla="*/ 92 w 93"/>
                    <a:gd name="T13" fmla="*/ 84 h 88"/>
                    <a:gd name="T14" fmla="*/ 6 w 93"/>
                    <a:gd name="T15" fmla="*/ 49 h 88"/>
                    <a:gd name="T16" fmla="*/ 91 w 93"/>
                    <a:gd name="T17" fmla="*/ 3 h 88"/>
                    <a:gd name="T18" fmla="*/ 91 w 93"/>
                    <a:gd name="T19" fmla="*/ 3 h 88"/>
                    <a:gd name="T20" fmla="*/ 92 w 93"/>
                    <a:gd name="T21" fmla="*/ 2 h 88"/>
                    <a:gd name="T22" fmla="*/ 92 w 93"/>
                    <a:gd name="T23" fmla="*/ 1 h 88"/>
                    <a:gd name="T24" fmla="*/ 92 w 93"/>
                    <a:gd name="T25" fmla="*/ 1 h 88"/>
                    <a:gd name="T26" fmla="*/ 90 w 93"/>
                    <a:gd name="T27" fmla="*/ 0 h 88"/>
                    <a:gd name="T28" fmla="*/ 89 w 93"/>
                    <a:gd name="T29" fmla="*/ 0 h 88"/>
                    <a:gd name="T30" fmla="*/ 1 w 93"/>
                    <a:gd name="T31" fmla="*/ 47 h 88"/>
                    <a:gd name="T32" fmla="*/ 1 w 93"/>
                    <a:gd name="T33" fmla="*/ 47 h 88"/>
                    <a:gd name="T34" fmla="*/ 0 w 93"/>
                    <a:gd name="T35" fmla="*/ 48 h 88"/>
                    <a:gd name="T36" fmla="*/ 0 w 93"/>
                    <a:gd name="T37" fmla="*/ 49 h 88"/>
                    <a:gd name="T38" fmla="*/ 0 w 93"/>
                    <a:gd name="T39" fmla="*/ 49 h 88"/>
                    <a:gd name="T40" fmla="*/ 0 w 93"/>
                    <a:gd name="T41" fmla="*/ 50 h 88"/>
                    <a:gd name="T42" fmla="*/ 1 w 93"/>
                    <a:gd name="T43" fmla="*/ 51 h 88"/>
                    <a:gd name="T44" fmla="*/ 90 w 93"/>
                    <a:gd name="T45" fmla="*/ 88 h 88"/>
                    <a:gd name="T46" fmla="*/ 90 w 93"/>
                    <a:gd name="T47" fmla="*/ 88 h 88"/>
                    <a:gd name="T48" fmla="*/ 91 w 93"/>
                    <a:gd name="T49" fmla="*/ 88 h 88"/>
                    <a:gd name="T50" fmla="*/ 91 w 93"/>
                    <a:gd name="T51" fmla="*/ 88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93" h="88">
                      <a:moveTo>
                        <a:pt x="91" y="88"/>
                      </a:moveTo>
                      <a:lnTo>
                        <a:pt x="91" y="88"/>
                      </a:lnTo>
                      <a:lnTo>
                        <a:pt x="92" y="88"/>
                      </a:lnTo>
                      <a:lnTo>
                        <a:pt x="93" y="87"/>
                      </a:lnTo>
                      <a:lnTo>
                        <a:pt x="93" y="87"/>
                      </a:lnTo>
                      <a:lnTo>
                        <a:pt x="93" y="85"/>
                      </a:lnTo>
                      <a:lnTo>
                        <a:pt x="92" y="84"/>
                      </a:lnTo>
                      <a:lnTo>
                        <a:pt x="6" y="49"/>
                      </a:lnTo>
                      <a:lnTo>
                        <a:pt x="91" y="3"/>
                      </a:lnTo>
                      <a:lnTo>
                        <a:pt x="91" y="3"/>
                      </a:lnTo>
                      <a:lnTo>
                        <a:pt x="92" y="2"/>
                      </a:lnTo>
                      <a:lnTo>
                        <a:pt x="92" y="1"/>
                      </a:lnTo>
                      <a:lnTo>
                        <a:pt x="92" y="1"/>
                      </a:lnTo>
                      <a:lnTo>
                        <a:pt x="90" y="0"/>
                      </a:lnTo>
                      <a:lnTo>
                        <a:pt x="89" y="0"/>
                      </a:lnTo>
                      <a:lnTo>
                        <a:pt x="1" y="47"/>
                      </a:lnTo>
                      <a:lnTo>
                        <a:pt x="1" y="47"/>
                      </a:lnTo>
                      <a:lnTo>
                        <a:pt x="0" y="48"/>
                      </a:lnTo>
                      <a:lnTo>
                        <a:pt x="0" y="49"/>
                      </a:lnTo>
                      <a:lnTo>
                        <a:pt x="0" y="49"/>
                      </a:lnTo>
                      <a:lnTo>
                        <a:pt x="0" y="50"/>
                      </a:lnTo>
                      <a:lnTo>
                        <a:pt x="1" y="51"/>
                      </a:lnTo>
                      <a:lnTo>
                        <a:pt x="90" y="88"/>
                      </a:lnTo>
                      <a:lnTo>
                        <a:pt x="90" y="88"/>
                      </a:lnTo>
                      <a:lnTo>
                        <a:pt x="91" y="88"/>
                      </a:lnTo>
                      <a:lnTo>
                        <a:pt x="91" y="88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20" name="Freeform 232">
                  <a:extLst>
                    <a:ext uri="{FF2B5EF4-FFF2-40B4-BE49-F238E27FC236}">
                      <a16:creationId xmlns:a16="http://schemas.microsoft.com/office/drawing/2014/main" id="{EE68D800-0C37-C2A6-5393-7D0B56BA72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4" y="1984"/>
                  <a:ext cx="30" cy="44"/>
                </a:xfrm>
                <a:custGeom>
                  <a:avLst/>
                  <a:gdLst>
                    <a:gd name="T0" fmla="*/ 2 w 92"/>
                    <a:gd name="T1" fmla="*/ 131 h 131"/>
                    <a:gd name="T2" fmla="*/ 2 w 92"/>
                    <a:gd name="T3" fmla="*/ 131 h 131"/>
                    <a:gd name="T4" fmla="*/ 4 w 92"/>
                    <a:gd name="T5" fmla="*/ 130 h 131"/>
                    <a:gd name="T6" fmla="*/ 92 w 92"/>
                    <a:gd name="T7" fmla="*/ 3 h 131"/>
                    <a:gd name="T8" fmla="*/ 92 w 92"/>
                    <a:gd name="T9" fmla="*/ 3 h 131"/>
                    <a:gd name="T10" fmla="*/ 92 w 92"/>
                    <a:gd name="T11" fmla="*/ 2 h 131"/>
                    <a:gd name="T12" fmla="*/ 92 w 92"/>
                    <a:gd name="T13" fmla="*/ 1 h 131"/>
                    <a:gd name="T14" fmla="*/ 92 w 92"/>
                    <a:gd name="T15" fmla="*/ 1 h 131"/>
                    <a:gd name="T16" fmla="*/ 90 w 92"/>
                    <a:gd name="T17" fmla="*/ 0 h 131"/>
                    <a:gd name="T18" fmla="*/ 89 w 92"/>
                    <a:gd name="T19" fmla="*/ 1 h 131"/>
                    <a:gd name="T20" fmla="*/ 0 w 92"/>
                    <a:gd name="T21" fmla="*/ 128 h 131"/>
                    <a:gd name="T22" fmla="*/ 0 w 92"/>
                    <a:gd name="T23" fmla="*/ 128 h 131"/>
                    <a:gd name="T24" fmla="*/ 0 w 92"/>
                    <a:gd name="T25" fmla="*/ 129 h 131"/>
                    <a:gd name="T26" fmla="*/ 1 w 92"/>
                    <a:gd name="T27" fmla="*/ 131 h 131"/>
                    <a:gd name="T28" fmla="*/ 1 w 92"/>
                    <a:gd name="T29" fmla="*/ 131 h 131"/>
                    <a:gd name="T30" fmla="*/ 2 w 92"/>
                    <a:gd name="T31" fmla="*/ 131 h 131"/>
                    <a:gd name="T32" fmla="*/ 2 w 92"/>
                    <a:gd name="T33" fmla="*/ 131 h 1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2" h="131">
                      <a:moveTo>
                        <a:pt x="2" y="131"/>
                      </a:moveTo>
                      <a:lnTo>
                        <a:pt x="2" y="131"/>
                      </a:lnTo>
                      <a:lnTo>
                        <a:pt x="4" y="130"/>
                      </a:lnTo>
                      <a:lnTo>
                        <a:pt x="92" y="3"/>
                      </a:lnTo>
                      <a:lnTo>
                        <a:pt x="92" y="3"/>
                      </a:lnTo>
                      <a:lnTo>
                        <a:pt x="92" y="2"/>
                      </a:lnTo>
                      <a:lnTo>
                        <a:pt x="92" y="1"/>
                      </a:lnTo>
                      <a:lnTo>
                        <a:pt x="92" y="1"/>
                      </a:lnTo>
                      <a:lnTo>
                        <a:pt x="90" y="0"/>
                      </a:lnTo>
                      <a:lnTo>
                        <a:pt x="89" y="1"/>
                      </a:lnTo>
                      <a:lnTo>
                        <a:pt x="0" y="128"/>
                      </a:lnTo>
                      <a:lnTo>
                        <a:pt x="0" y="128"/>
                      </a:lnTo>
                      <a:lnTo>
                        <a:pt x="0" y="129"/>
                      </a:lnTo>
                      <a:lnTo>
                        <a:pt x="1" y="131"/>
                      </a:lnTo>
                      <a:lnTo>
                        <a:pt x="1" y="131"/>
                      </a:lnTo>
                      <a:lnTo>
                        <a:pt x="2" y="131"/>
                      </a:lnTo>
                      <a:lnTo>
                        <a:pt x="2" y="131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21" name="Freeform 233">
                  <a:extLst>
                    <a:ext uri="{FF2B5EF4-FFF2-40B4-BE49-F238E27FC236}">
                      <a16:creationId xmlns:a16="http://schemas.microsoft.com/office/drawing/2014/main" id="{E432ED52-4048-D554-3C30-17C6B0D118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6" y="1985"/>
                  <a:ext cx="29" cy="27"/>
                </a:xfrm>
                <a:custGeom>
                  <a:avLst/>
                  <a:gdLst>
                    <a:gd name="T0" fmla="*/ 84 w 86"/>
                    <a:gd name="T1" fmla="*/ 82 h 82"/>
                    <a:gd name="T2" fmla="*/ 84 w 86"/>
                    <a:gd name="T3" fmla="*/ 82 h 82"/>
                    <a:gd name="T4" fmla="*/ 85 w 86"/>
                    <a:gd name="T5" fmla="*/ 82 h 82"/>
                    <a:gd name="T6" fmla="*/ 86 w 86"/>
                    <a:gd name="T7" fmla="*/ 81 h 82"/>
                    <a:gd name="T8" fmla="*/ 86 w 86"/>
                    <a:gd name="T9" fmla="*/ 81 h 82"/>
                    <a:gd name="T10" fmla="*/ 86 w 86"/>
                    <a:gd name="T11" fmla="*/ 79 h 82"/>
                    <a:gd name="T12" fmla="*/ 85 w 86"/>
                    <a:gd name="T13" fmla="*/ 78 h 82"/>
                    <a:gd name="T14" fmla="*/ 7 w 86"/>
                    <a:gd name="T15" fmla="*/ 45 h 82"/>
                    <a:gd name="T16" fmla="*/ 84 w 86"/>
                    <a:gd name="T17" fmla="*/ 3 h 82"/>
                    <a:gd name="T18" fmla="*/ 84 w 86"/>
                    <a:gd name="T19" fmla="*/ 3 h 82"/>
                    <a:gd name="T20" fmla="*/ 85 w 86"/>
                    <a:gd name="T21" fmla="*/ 2 h 82"/>
                    <a:gd name="T22" fmla="*/ 84 w 86"/>
                    <a:gd name="T23" fmla="*/ 1 h 82"/>
                    <a:gd name="T24" fmla="*/ 84 w 86"/>
                    <a:gd name="T25" fmla="*/ 1 h 82"/>
                    <a:gd name="T26" fmla="*/ 83 w 86"/>
                    <a:gd name="T27" fmla="*/ 0 h 82"/>
                    <a:gd name="T28" fmla="*/ 82 w 86"/>
                    <a:gd name="T29" fmla="*/ 0 h 82"/>
                    <a:gd name="T30" fmla="*/ 1 w 86"/>
                    <a:gd name="T31" fmla="*/ 43 h 82"/>
                    <a:gd name="T32" fmla="*/ 1 w 86"/>
                    <a:gd name="T33" fmla="*/ 43 h 82"/>
                    <a:gd name="T34" fmla="*/ 0 w 86"/>
                    <a:gd name="T35" fmla="*/ 44 h 82"/>
                    <a:gd name="T36" fmla="*/ 0 w 86"/>
                    <a:gd name="T37" fmla="*/ 45 h 82"/>
                    <a:gd name="T38" fmla="*/ 0 w 86"/>
                    <a:gd name="T39" fmla="*/ 45 h 82"/>
                    <a:gd name="T40" fmla="*/ 0 w 86"/>
                    <a:gd name="T41" fmla="*/ 46 h 82"/>
                    <a:gd name="T42" fmla="*/ 1 w 86"/>
                    <a:gd name="T43" fmla="*/ 47 h 82"/>
                    <a:gd name="T44" fmla="*/ 83 w 86"/>
                    <a:gd name="T45" fmla="*/ 82 h 82"/>
                    <a:gd name="T46" fmla="*/ 83 w 86"/>
                    <a:gd name="T47" fmla="*/ 82 h 82"/>
                    <a:gd name="T48" fmla="*/ 84 w 86"/>
                    <a:gd name="T49" fmla="*/ 82 h 82"/>
                    <a:gd name="T50" fmla="*/ 84 w 86"/>
                    <a:gd name="T51" fmla="*/ 82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86" h="82">
                      <a:moveTo>
                        <a:pt x="84" y="82"/>
                      </a:moveTo>
                      <a:lnTo>
                        <a:pt x="84" y="82"/>
                      </a:lnTo>
                      <a:lnTo>
                        <a:pt x="85" y="82"/>
                      </a:lnTo>
                      <a:lnTo>
                        <a:pt x="86" y="81"/>
                      </a:lnTo>
                      <a:lnTo>
                        <a:pt x="86" y="81"/>
                      </a:lnTo>
                      <a:lnTo>
                        <a:pt x="86" y="79"/>
                      </a:lnTo>
                      <a:lnTo>
                        <a:pt x="85" y="78"/>
                      </a:lnTo>
                      <a:lnTo>
                        <a:pt x="7" y="45"/>
                      </a:lnTo>
                      <a:lnTo>
                        <a:pt x="84" y="3"/>
                      </a:lnTo>
                      <a:lnTo>
                        <a:pt x="84" y="3"/>
                      </a:lnTo>
                      <a:lnTo>
                        <a:pt x="85" y="2"/>
                      </a:lnTo>
                      <a:lnTo>
                        <a:pt x="84" y="1"/>
                      </a:lnTo>
                      <a:lnTo>
                        <a:pt x="84" y="1"/>
                      </a:lnTo>
                      <a:lnTo>
                        <a:pt x="83" y="0"/>
                      </a:lnTo>
                      <a:lnTo>
                        <a:pt x="82" y="0"/>
                      </a:lnTo>
                      <a:lnTo>
                        <a:pt x="1" y="43"/>
                      </a:lnTo>
                      <a:lnTo>
                        <a:pt x="1" y="43"/>
                      </a:lnTo>
                      <a:lnTo>
                        <a:pt x="0" y="44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46"/>
                      </a:lnTo>
                      <a:lnTo>
                        <a:pt x="1" y="47"/>
                      </a:lnTo>
                      <a:lnTo>
                        <a:pt x="83" y="82"/>
                      </a:lnTo>
                      <a:lnTo>
                        <a:pt x="83" y="82"/>
                      </a:lnTo>
                      <a:lnTo>
                        <a:pt x="84" y="82"/>
                      </a:lnTo>
                      <a:lnTo>
                        <a:pt x="84" y="82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22" name="Freeform 234">
                  <a:extLst>
                    <a:ext uri="{FF2B5EF4-FFF2-40B4-BE49-F238E27FC236}">
                      <a16:creationId xmlns:a16="http://schemas.microsoft.com/office/drawing/2014/main" id="{09B0E877-A2B9-1201-A142-9D9AA62AD5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6" y="1960"/>
                  <a:ext cx="28" cy="40"/>
                </a:xfrm>
                <a:custGeom>
                  <a:avLst/>
                  <a:gdLst>
                    <a:gd name="T0" fmla="*/ 2 w 85"/>
                    <a:gd name="T1" fmla="*/ 120 h 120"/>
                    <a:gd name="T2" fmla="*/ 2 w 85"/>
                    <a:gd name="T3" fmla="*/ 120 h 120"/>
                    <a:gd name="T4" fmla="*/ 4 w 85"/>
                    <a:gd name="T5" fmla="*/ 119 h 120"/>
                    <a:gd name="T6" fmla="*/ 85 w 85"/>
                    <a:gd name="T7" fmla="*/ 3 h 120"/>
                    <a:gd name="T8" fmla="*/ 85 w 85"/>
                    <a:gd name="T9" fmla="*/ 3 h 120"/>
                    <a:gd name="T10" fmla="*/ 85 w 85"/>
                    <a:gd name="T11" fmla="*/ 2 h 120"/>
                    <a:gd name="T12" fmla="*/ 84 w 85"/>
                    <a:gd name="T13" fmla="*/ 0 h 120"/>
                    <a:gd name="T14" fmla="*/ 84 w 85"/>
                    <a:gd name="T15" fmla="*/ 0 h 120"/>
                    <a:gd name="T16" fmla="*/ 83 w 85"/>
                    <a:gd name="T17" fmla="*/ 0 h 120"/>
                    <a:gd name="T18" fmla="*/ 82 w 85"/>
                    <a:gd name="T19" fmla="*/ 1 h 120"/>
                    <a:gd name="T20" fmla="*/ 1 w 85"/>
                    <a:gd name="T21" fmla="*/ 117 h 120"/>
                    <a:gd name="T22" fmla="*/ 1 w 85"/>
                    <a:gd name="T23" fmla="*/ 117 h 120"/>
                    <a:gd name="T24" fmla="*/ 0 w 85"/>
                    <a:gd name="T25" fmla="*/ 118 h 120"/>
                    <a:gd name="T26" fmla="*/ 1 w 85"/>
                    <a:gd name="T27" fmla="*/ 119 h 120"/>
                    <a:gd name="T28" fmla="*/ 1 w 85"/>
                    <a:gd name="T29" fmla="*/ 119 h 120"/>
                    <a:gd name="T30" fmla="*/ 2 w 85"/>
                    <a:gd name="T31" fmla="*/ 120 h 120"/>
                    <a:gd name="T32" fmla="*/ 2 w 85"/>
                    <a:gd name="T33" fmla="*/ 12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5" h="120">
                      <a:moveTo>
                        <a:pt x="2" y="120"/>
                      </a:moveTo>
                      <a:lnTo>
                        <a:pt x="2" y="120"/>
                      </a:lnTo>
                      <a:lnTo>
                        <a:pt x="4" y="119"/>
                      </a:lnTo>
                      <a:lnTo>
                        <a:pt x="85" y="3"/>
                      </a:lnTo>
                      <a:lnTo>
                        <a:pt x="85" y="3"/>
                      </a:lnTo>
                      <a:lnTo>
                        <a:pt x="85" y="2"/>
                      </a:lnTo>
                      <a:lnTo>
                        <a:pt x="84" y="0"/>
                      </a:lnTo>
                      <a:lnTo>
                        <a:pt x="84" y="0"/>
                      </a:lnTo>
                      <a:lnTo>
                        <a:pt x="83" y="0"/>
                      </a:lnTo>
                      <a:lnTo>
                        <a:pt x="82" y="1"/>
                      </a:lnTo>
                      <a:lnTo>
                        <a:pt x="1" y="117"/>
                      </a:lnTo>
                      <a:lnTo>
                        <a:pt x="1" y="117"/>
                      </a:lnTo>
                      <a:lnTo>
                        <a:pt x="0" y="118"/>
                      </a:lnTo>
                      <a:lnTo>
                        <a:pt x="1" y="119"/>
                      </a:lnTo>
                      <a:lnTo>
                        <a:pt x="1" y="119"/>
                      </a:lnTo>
                      <a:lnTo>
                        <a:pt x="2" y="120"/>
                      </a:lnTo>
                      <a:lnTo>
                        <a:pt x="2" y="120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23" name="Freeform 235">
                  <a:extLst>
                    <a:ext uri="{FF2B5EF4-FFF2-40B4-BE49-F238E27FC236}">
                      <a16:creationId xmlns:a16="http://schemas.microsoft.com/office/drawing/2014/main" id="{9E6921E3-FC3A-5E97-C65E-EB7EB1EA7B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8" y="1960"/>
                  <a:ext cx="26" cy="25"/>
                </a:xfrm>
                <a:custGeom>
                  <a:avLst/>
                  <a:gdLst>
                    <a:gd name="T0" fmla="*/ 76 w 78"/>
                    <a:gd name="T1" fmla="*/ 76 h 76"/>
                    <a:gd name="T2" fmla="*/ 76 w 78"/>
                    <a:gd name="T3" fmla="*/ 76 h 76"/>
                    <a:gd name="T4" fmla="*/ 78 w 78"/>
                    <a:gd name="T5" fmla="*/ 76 h 76"/>
                    <a:gd name="T6" fmla="*/ 78 w 78"/>
                    <a:gd name="T7" fmla="*/ 75 h 76"/>
                    <a:gd name="T8" fmla="*/ 78 w 78"/>
                    <a:gd name="T9" fmla="*/ 75 h 76"/>
                    <a:gd name="T10" fmla="*/ 78 w 78"/>
                    <a:gd name="T11" fmla="*/ 73 h 76"/>
                    <a:gd name="T12" fmla="*/ 77 w 78"/>
                    <a:gd name="T13" fmla="*/ 72 h 76"/>
                    <a:gd name="T14" fmla="*/ 6 w 78"/>
                    <a:gd name="T15" fmla="*/ 41 h 76"/>
                    <a:gd name="T16" fmla="*/ 76 w 78"/>
                    <a:gd name="T17" fmla="*/ 4 h 76"/>
                    <a:gd name="T18" fmla="*/ 76 w 78"/>
                    <a:gd name="T19" fmla="*/ 4 h 76"/>
                    <a:gd name="T20" fmla="*/ 77 w 78"/>
                    <a:gd name="T21" fmla="*/ 3 h 76"/>
                    <a:gd name="T22" fmla="*/ 77 w 78"/>
                    <a:gd name="T23" fmla="*/ 1 h 76"/>
                    <a:gd name="T24" fmla="*/ 77 w 78"/>
                    <a:gd name="T25" fmla="*/ 1 h 76"/>
                    <a:gd name="T26" fmla="*/ 76 w 78"/>
                    <a:gd name="T27" fmla="*/ 0 h 76"/>
                    <a:gd name="T28" fmla="*/ 75 w 78"/>
                    <a:gd name="T29" fmla="*/ 1 h 76"/>
                    <a:gd name="T30" fmla="*/ 1 w 78"/>
                    <a:gd name="T31" fmla="*/ 39 h 76"/>
                    <a:gd name="T32" fmla="*/ 1 w 78"/>
                    <a:gd name="T33" fmla="*/ 39 h 76"/>
                    <a:gd name="T34" fmla="*/ 0 w 78"/>
                    <a:gd name="T35" fmla="*/ 40 h 76"/>
                    <a:gd name="T36" fmla="*/ 0 w 78"/>
                    <a:gd name="T37" fmla="*/ 41 h 76"/>
                    <a:gd name="T38" fmla="*/ 0 w 78"/>
                    <a:gd name="T39" fmla="*/ 41 h 76"/>
                    <a:gd name="T40" fmla="*/ 0 w 78"/>
                    <a:gd name="T41" fmla="*/ 42 h 76"/>
                    <a:gd name="T42" fmla="*/ 1 w 78"/>
                    <a:gd name="T43" fmla="*/ 43 h 76"/>
                    <a:gd name="T44" fmla="*/ 76 w 78"/>
                    <a:gd name="T45" fmla="*/ 76 h 76"/>
                    <a:gd name="T46" fmla="*/ 76 w 78"/>
                    <a:gd name="T47" fmla="*/ 76 h 76"/>
                    <a:gd name="T48" fmla="*/ 76 w 78"/>
                    <a:gd name="T49" fmla="*/ 76 h 76"/>
                    <a:gd name="T50" fmla="*/ 76 w 78"/>
                    <a:gd name="T51" fmla="*/ 76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78" h="76">
                      <a:moveTo>
                        <a:pt x="76" y="76"/>
                      </a:moveTo>
                      <a:lnTo>
                        <a:pt x="76" y="76"/>
                      </a:lnTo>
                      <a:lnTo>
                        <a:pt x="78" y="76"/>
                      </a:lnTo>
                      <a:lnTo>
                        <a:pt x="78" y="75"/>
                      </a:lnTo>
                      <a:lnTo>
                        <a:pt x="78" y="75"/>
                      </a:lnTo>
                      <a:lnTo>
                        <a:pt x="78" y="73"/>
                      </a:lnTo>
                      <a:lnTo>
                        <a:pt x="77" y="72"/>
                      </a:lnTo>
                      <a:lnTo>
                        <a:pt x="6" y="41"/>
                      </a:lnTo>
                      <a:lnTo>
                        <a:pt x="76" y="4"/>
                      </a:lnTo>
                      <a:lnTo>
                        <a:pt x="76" y="4"/>
                      </a:lnTo>
                      <a:lnTo>
                        <a:pt x="77" y="3"/>
                      </a:lnTo>
                      <a:lnTo>
                        <a:pt x="77" y="1"/>
                      </a:lnTo>
                      <a:lnTo>
                        <a:pt x="77" y="1"/>
                      </a:lnTo>
                      <a:lnTo>
                        <a:pt x="76" y="0"/>
                      </a:lnTo>
                      <a:lnTo>
                        <a:pt x="75" y="1"/>
                      </a:lnTo>
                      <a:lnTo>
                        <a:pt x="1" y="39"/>
                      </a:lnTo>
                      <a:lnTo>
                        <a:pt x="1" y="39"/>
                      </a:lnTo>
                      <a:lnTo>
                        <a:pt x="0" y="40"/>
                      </a:lnTo>
                      <a:lnTo>
                        <a:pt x="0" y="41"/>
                      </a:lnTo>
                      <a:lnTo>
                        <a:pt x="0" y="41"/>
                      </a:lnTo>
                      <a:lnTo>
                        <a:pt x="0" y="42"/>
                      </a:lnTo>
                      <a:lnTo>
                        <a:pt x="1" y="43"/>
                      </a:lnTo>
                      <a:lnTo>
                        <a:pt x="76" y="76"/>
                      </a:lnTo>
                      <a:lnTo>
                        <a:pt x="76" y="76"/>
                      </a:lnTo>
                      <a:lnTo>
                        <a:pt x="76" y="76"/>
                      </a:lnTo>
                      <a:lnTo>
                        <a:pt x="76" y="76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24" name="Freeform 236">
                  <a:extLst>
                    <a:ext uri="{FF2B5EF4-FFF2-40B4-BE49-F238E27FC236}">
                      <a16:creationId xmlns:a16="http://schemas.microsoft.com/office/drawing/2014/main" id="{3A41AE4D-D6D1-D8B3-CEF7-44DEEC9A1E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8" y="1937"/>
                  <a:ext cx="26" cy="36"/>
                </a:xfrm>
                <a:custGeom>
                  <a:avLst/>
                  <a:gdLst>
                    <a:gd name="T0" fmla="*/ 2 w 78"/>
                    <a:gd name="T1" fmla="*/ 110 h 110"/>
                    <a:gd name="T2" fmla="*/ 2 w 78"/>
                    <a:gd name="T3" fmla="*/ 110 h 110"/>
                    <a:gd name="T4" fmla="*/ 4 w 78"/>
                    <a:gd name="T5" fmla="*/ 109 h 110"/>
                    <a:gd name="T6" fmla="*/ 77 w 78"/>
                    <a:gd name="T7" fmla="*/ 4 h 110"/>
                    <a:gd name="T8" fmla="*/ 77 w 78"/>
                    <a:gd name="T9" fmla="*/ 4 h 110"/>
                    <a:gd name="T10" fmla="*/ 78 w 78"/>
                    <a:gd name="T11" fmla="*/ 2 h 110"/>
                    <a:gd name="T12" fmla="*/ 77 w 78"/>
                    <a:gd name="T13" fmla="*/ 1 h 110"/>
                    <a:gd name="T14" fmla="*/ 77 w 78"/>
                    <a:gd name="T15" fmla="*/ 1 h 110"/>
                    <a:gd name="T16" fmla="*/ 75 w 78"/>
                    <a:gd name="T17" fmla="*/ 0 h 110"/>
                    <a:gd name="T18" fmla="*/ 74 w 78"/>
                    <a:gd name="T19" fmla="*/ 1 h 110"/>
                    <a:gd name="T20" fmla="*/ 1 w 78"/>
                    <a:gd name="T21" fmla="*/ 107 h 110"/>
                    <a:gd name="T22" fmla="*/ 1 w 78"/>
                    <a:gd name="T23" fmla="*/ 107 h 110"/>
                    <a:gd name="T24" fmla="*/ 0 w 78"/>
                    <a:gd name="T25" fmla="*/ 108 h 110"/>
                    <a:gd name="T26" fmla="*/ 1 w 78"/>
                    <a:gd name="T27" fmla="*/ 110 h 110"/>
                    <a:gd name="T28" fmla="*/ 1 w 78"/>
                    <a:gd name="T29" fmla="*/ 110 h 110"/>
                    <a:gd name="T30" fmla="*/ 2 w 78"/>
                    <a:gd name="T31" fmla="*/ 110 h 110"/>
                    <a:gd name="T32" fmla="*/ 2 w 78"/>
                    <a:gd name="T33" fmla="*/ 11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8" h="110">
                      <a:moveTo>
                        <a:pt x="2" y="110"/>
                      </a:moveTo>
                      <a:lnTo>
                        <a:pt x="2" y="110"/>
                      </a:lnTo>
                      <a:lnTo>
                        <a:pt x="4" y="109"/>
                      </a:lnTo>
                      <a:lnTo>
                        <a:pt x="77" y="4"/>
                      </a:lnTo>
                      <a:lnTo>
                        <a:pt x="77" y="4"/>
                      </a:lnTo>
                      <a:lnTo>
                        <a:pt x="78" y="2"/>
                      </a:lnTo>
                      <a:lnTo>
                        <a:pt x="77" y="1"/>
                      </a:lnTo>
                      <a:lnTo>
                        <a:pt x="77" y="1"/>
                      </a:lnTo>
                      <a:lnTo>
                        <a:pt x="75" y="0"/>
                      </a:lnTo>
                      <a:lnTo>
                        <a:pt x="74" y="1"/>
                      </a:lnTo>
                      <a:lnTo>
                        <a:pt x="1" y="107"/>
                      </a:lnTo>
                      <a:lnTo>
                        <a:pt x="1" y="107"/>
                      </a:lnTo>
                      <a:lnTo>
                        <a:pt x="0" y="108"/>
                      </a:lnTo>
                      <a:lnTo>
                        <a:pt x="1" y="110"/>
                      </a:lnTo>
                      <a:lnTo>
                        <a:pt x="1" y="110"/>
                      </a:lnTo>
                      <a:lnTo>
                        <a:pt x="2" y="110"/>
                      </a:lnTo>
                      <a:lnTo>
                        <a:pt x="2" y="110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25" name="Freeform 237">
                  <a:extLst>
                    <a:ext uri="{FF2B5EF4-FFF2-40B4-BE49-F238E27FC236}">
                      <a16:creationId xmlns:a16="http://schemas.microsoft.com/office/drawing/2014/main" id="{83F24C9E-BBB1-4232-6FDD-35C9DA8A1E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0" y="1937"/>
                  <a:ext cx="24" cy="23"/>
                </a:xfrm>
                <a:custGeom>
                  <a:avLst/>
                  <a:gdLst>
                    <a:gd name="T0" fmla="*/ 70 w 72"/>
                    <a:gd name="T1" fmla="*/ 70 h 70"/>
                    <a:gd name="T2" fmla="*/ 70 w 72"/>
                    <a:gd name="T3" fmla="*/ 70 h 70"/>
                    <a:gd name="T4" fmla="*/ 71 w 72"/>
                    <a:gd name="T5" fmla="*/ 70 h 70"/>
                    <a:gd name="T6" fmla="*/ 72 w 72"/>
                    <a:gd name="T7" fmla="*/ 69 h 70"/>
                    <a:gd name="T8" fmla="*/ 72 w 72"/>
                    <a:gd name="T9" fmla="*/ 69 h 70"/>
                    <a:gd name="T10" fmla="*/ 72 w 72"/>
                    <a:gd name="T11" fmla="*/ 68 h 70"/>
                    <a:gd name="T12" fmla="*/ 71 w 72"/>
                    <a:gd name="T13" fmla="*/ 66 h 70"/>
                    <a:gd name="T14" fmla="*/ 8 w 72"/>
                    <a:gd name="T15" fmla="*/ 38 h 70"/>
                    <a:gd name="T16" fmla="*/ 70 w 72"/>
                    <a:gd name="T17" fmla="*/ 3 h 70"/>
                    <a:gd name="T18" fmla="*/ 70 w 72"/>
                    <a:gd name="T19" fmla="*/ 3 h 70"/>
                    <a:gd name="T20" fmla="*/ 71 w 72"/>
                    <a:gd name="T21" fmla="*/ 2 h 70"/>
                    <a:gd name="T22" fmla="*/ 71 w 72"/>
                    <a:gd name="T23" fmla="*/ 1 h 70"/>
                    <a:gd name="T24" fmla="*/ 71 w 72"/>
                    <a:gd name="T25" fmla="*/ 1 h 70"/>
                    <a:gd name="T26" fmla="*/ 70 w 72"/>
                    <a:gd name="T27" fmla="*/ 0 h 70"/>
                    <a:gd name="T28" fmla="*/ 68 w 72"/>
                    <a:gd name="T29" fmla="*/ 0 h 70"/>
                    <a:gd name="T30" fmla="*/ 2 w 72"/>
                    <a:gd name="T31" fmla="*/ 36 h 70"/>
                    <a:gd name="T32" fmla="*/ 2 w 72"/>
                    <a:gd name="T33" fmla="*/ 36 h 70"/>
                    <a:gd name="T34" fmla="*/ 0 w 72"/>
                    <a:gd name="T35" fmla="*/ 38 h 70"/>
                    <a:gd name="T36" fmla="*/ 0 w 72"/>
                    <a:gd name="T37" fmla="*/ 38 h 70"/>
                    <a:gd name="T38" fmla="*/ 1 w 72"/>
                    <a:gd name="T39" fmla="*/ 39 h 70"/>
                    <a:gd name="T40" fmla="*/ 2 w 72"/>
                    <a:gd name="T41" fmla="*/ 40 h 70"/>
                    <a:gd name="T42" fmla="*/ 69 w 72"/>
                    <a:gd name="T43" fmla="*/ 70 h 70"/>
                    <a:gd name="T44" fmla="*/ 69 w 72"/>
                    <a:gd name="T45" fmla="*/ 70 h 70"/>
                    <a:gd name="T46" fmla="*/ 70 w 72"/>
                    <a:gd name="T47" fmla="*/ 70 h 70"/>
                    <a:gd name="T48" fmla="*/ 70 w 72"/>
                    <a:gd name="T49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72" h="70">
                      <a:moveTo>
                        <a:pt x="70" y="70"/>
                      </a:moveTo>
                      <a:lnTo>
                        <a:pt x="70" y="70"/>
                      </a:lnTo>
                      <a:lnTo>
                        <a:pt x="71" y="70"/>
                      </a:lnTo>
                      <a:lnTo>
                        <a:pt x="72" y="69"/>
                      </a:lnTo>
                      <a:lnTo>
                        <a:pt x="72" y="69"/>
                      </a:lnTo>
                      <a:lnTo>
                        <a:pt x="72" y="68"/>
                      </a:lnTo>
                      <a:lnTo>
                        <a:pt x="71" y="66"/>
                      </a:lnTo>
                      <a:lnTo>
                        <a:pt x="8" y="38"/>
                      </a:lnTo>
                      <a:lnTo>
                        <a:pt x="70" y="3"/>
                      </a:lnTo>
                      <a:lnTo>
                        <a:pt x="70" y="3"/>
                      </a:lnTo>
                      <a:lnTo>
                        <a:pt x="71" y="2"/>
                      </a:lnTo>
                      <a:lnTo>
                        <a:pt x="71" y="1"/>
                      </a:lnTo>
                      <a:lnTo>
                        <a:pt x="71" y="1"/>
                      </a:lnTo>
                      <a:lnTo>
                        <a:pt x="70" y="0"/>
                      </a:lnTo>
                      <a:lnTo>
                        <a:pt x="68" y="0"/>
                      </a:lnTo>
                      <a:lnTo>
                        <a:pt x="2" y="36"/>
                      </a:lnTo>
                      <a:lnTo>
                        <a:pt x="2" y="36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1" y="39"/>
                      </a:lnTo>
                      <a:lnTo>
                        <a:pt x="2" y="40"/>
                      </a:lnTo>
                      <a:lnTo>
                        <a:pt x="69" y="70"/>
                      </a:lnTo>
                      <a:lnTo>
                        <a:pt x="69" y="70"/>
                      </a:lnTo>
                      <a:lnTo>
                        <a:pt x="70" y="70"/>
                      </a:lnTo>
                      <a:lnTo>
                        <a:pt x="70" y="70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26" name="Freeform 238">
                  <a:extLst>
                    <a:ext uri="{FF2B5EF4-FFF2-40B4-BE49-F238E27FC236}">
                      <a16:creationId xmlns:a16="http://schemas.microsoft.com/office/drawing/2014/main" id="{B3337220-E634-CD38-B120-30AB248D70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1" y="1916"/>
                  <a:ext cx="23" cy="33"/>
                </a:xfrm>
                <a:custGeom>
                  <a:avLst/>
                  <a:gdLst>
                    <a:gd name="T0" fmla="*/ 2 w 71"/>
                    <a:gd name="T1" fmla="*/ 101 h 101"/>
                    <a:gd name="T2" fmla="*/ 2 w 71"/>
                    <a:gd name="T3" fmla="*/ 101 h 101"/>
                    <a:gd name="T4" fmla="*/ 4 w 71"/>
                    <a:gd name="T5" fmla="*/ 100 h 101"/>
                    <a:gd name="T6" fmla="*/ 70 w 71"/>
                    <a:gd name="T7" fmla="*/ 3 h 101"/>
                    <a:gd name="T8" fmla="*/ 70 w 71"/>
                    <a:gd name="T9" fmla="*/ 3 h 101"/>
                    <a:gd name="T10" fmla="*/ 71 w 71"/>
                    <a:gd name="T11" fmla="*/ 1 h 101"/>
                    <a:gd name="T12" fmla="*/ 70 w 71"/>
                    <a:gd name="T13" fmla="*/ 0 h 101"/>
                    <a:gd name="T14" fmla="*/ 70 w 71"/>
                    <a:gd name="T15" fmla="*/ 0 h 101"/>
                    <a:gd name="T16" fmla="*/ 68 w 71"/>
                    <a:gd name="T17" fmla="*/ 0 h 101"/>
                    <a:gd name="T18" fmla="*/ 67 w 71"/>
                    <a:gd name="T19" fmla="*/ 1 h 101"/>
                    <a:gd name="T20" fmla="*/ 0 w 71"/>
                    <a:gd name="T21" fmla="*/ 97 h 101"/>
                    <a:gd name="T22" fmla="*/ 0 w 71"/>
                    <a:gd name="T23" fmla="*/ 97 h 101"/>
                    <a:gd name="T24" fmla="*/ 0 w 71"/>
                    <a:gd name="T25" fmla="*/ 98 h 101"/>
                    <a:gd name="T26" fmla="*/ 0 w 71"/>
                    <a:gd name="T27" fmla="*/ 101 h 101"/>
                    <a:gd name="T28" fmla="*/ 0 w 71"/>
                    <a:gd name="T29" fmla="*/ 101 h 101"/>
                    <a:gd name="T30" fmla="*/ 2 w 71"/>
                    <a:gd name="T31" fmla="*/ 101 h 101"/>
                    <a:gd name="T32" fmla="*/ 2 w 71"/>
                    <a:gd name="T33" fmla="*/ 101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1" h="101">
                      <a:moveTo>
                        <a:pt x="2" y="101"/>
                      </a:moveTo>
                      <a:lnTo>
                        <a:pt x="2" y="101"/>
                      </a:lnTo>
                      <a:lnTo>
                        <a:pt x="4" y="100"/>
                      </a:lnTo>
                      <a:lnTo>
                        <a:pt x="70" y="3"/>
                      </a:lnTo>
                      <a:lnTo>
                        <a:pt x="70" y="3"/>
                      </a:lnTo>
                      <a:lnTo>
                        <a:pt x="71" y="1"/>
                      </a:lnTo>
                      <a:lnTo>
                        <a:pt x="70" y="0"/>
                      </a:lnTo>
                      <a:lnTo>
                        <a:pt x="70" y="0"/>
                      </a:lnTo>
                      <a:lnTo>
                        <a:pt x="68" y="0"/>
                      </a:lnTo>
                      <a:lnTo>
                        <a:pt x="67" y="1"/>
                      </a:lnTo>
                      <a:lnTo>
                        <a:pt x="0" y="97"/>
                      </a:lnTo>
                      <a:lnTo>
                        <a:pt x="0" y="97"/>
                      </a:lnTo>
                      <a:lnTo>
                        <a:pt x="0" y="98"/>
                      </a:lnTo>
                      <a:lnTo>
                        <a:pt x="0" y="101"/>
                      </a:lnTo>
                      <a:lnTo>
                        <a:pt x="0" y="101"/>
                      </a:lnTo>
                      <a:lnTo>
                        <a:pt x="2" y="101"/>
                      </a:lnTo>
                      <a:lnTo>
                        <a:pt x="2" y="101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27" name="Freeform 239">
                  <a:extLst>
                    <a:ext uri="{FF2B5EF4-FFF2-40B4-BE49-F238E27FC236}">
                      <a16:creationId xmlns:a16="http://schemas.microsoft.com/office/drawing/2014/main" id="{85978230-E100-E459-1CAC-A9D1A30FCA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3" y="1916"/>
                  <a:ext cx="21" cy="21"/>
                </a:xfrm>
                <a:custGeom>
                  <a:avLst/>
                  <a:gdLst>
                    <a:gd name="T0" fmla="*/ 63 w 65"/>
                    <a:gd name="T1" fmla="*/ 65 h 65"/>
                    <a:gd name="T2" fmla="*/ 63 w 65"/>
                    <a:gd name="T3" fmla="*/ 65 h 65"/>
                    <a:gd name="T4" fmla="*/ 64 w 65"/>
                    <a:gd name="T5" fmla="*/ 64 h 65"/>
                    <a:gd name="T6" fmla="*/ 65 w 65"/>
                    <a:gd name="T7" fmla="*/ 63 h 65"/>
                    <a:gd name="T8" fmla="*/ 65 w 65"/>
                    <a:gd name="T9" fmla="*/ 63 h 65"/>
                    <a:gd name="T10" fmla="*/ 65 w 65"/>
                    <a:gd name="T11" fmla="*/ 62 h 65"/>
                    <a:gd name="T12" fmla="*/ 64 w 65"/>
                    <a:gd name="T13" fmla="*/ 61 h 65"/>
                    <a:gd name="T14" fmla="*/ 7 w 65"/>
                    <a:gd name="T15" fmla="*/ 34 h 65"/>
                    <a:gd name="T16" fmla="*/ 63 w 65"/>
                    <a:gd name="T17" fmla="*/ 4 h 65"/>
                    <a:gd name="T18" fmla="*/ 63 w 65"/>
                    <a:gd name="T19" fmla="*/ 4 h 65"/>
                    <a:gd name="T20" fmla="*/ 64 w 65"/>
                    <a:gd name="T21" fmla="*/ 3 h 65"/>
                    <a:gd name="T22" fmla="*/ 64 w 65"/>
                    <a:gd name="T23" fmla="*/ 1 h 65"/>
                    <a:gd name="T24" fmla="*/ 64 w 65"/>
                    <a:gd name="T25" fmla="*/ 1 h 65"/>
                    <a:gd name="T26" fmla="*/ 63 w 65"/>
                    <a:gd name="T27" fmla="*/ 0 h 65"/>
                    <a:gd name="T28" fmla="*/ 61 w 65"/>
                    <a:gd name="T29" fmla="*/ 0 h 65"/>
                    <a:gd name="T30" fmla="*/ 1 w 65"/>
                    <a:gd name="T31" fmla="*/ 32 h 65"/>
                    <a:gd name="T32" fmla="*/ 1 w 65"/>
                    <a:gd name="T33" fmla="*/ 32 h 65"/>
                    <a:gd name="T34" fmla="*/ 0 w 65"/>
                    <a:gd name="T35" fmla="*/ 34 h 65"/>
                    <a:gd name="T36" fmla="*/ 0 w 65"/>
                    <a:gd name="T37" fmla="*/ 34 h 65"/>
                    <a:gd name="T38" fmla="*/ 1 w 65"/>
                    <a:gd name="T39" fmla="*/ 35 h 65"/>
                    <a:gd name="T40" fmla="*/ 1 w 65"/>
                    <a:gd name="T41" fmla="*/ 36 h 65"/>
                    <a:gd name="T42" fmla="*/ 62 w 65"/>
                    <a:gd name="T43" fmla="*/ 64 h 65"/>
                    <a:gd name="T44" fmla="*/ 62 w 65"/>
                    <a:gd name="T45" fmla="*/ 64 h 65"/>
                    <a:gd name="T46" fmla="*/ 63 w 65"/>
                    <a:gd name="T47" fmla="*/ 65 h 65"/>
                    <a:gd name="T48" fmla="*/ 63 w 65"/>
                    <a:gd name="T49" fmla="*/ 65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65" h="65">
                      <a:moveTo>
                        <a:pt x="63" y="65"/>
                      </a:moveTo>
                      <a:lnTo>
                        <a:pt x="63" y="65"/>
                      </a:lnTo>
                      <a:lnTo>
                        <a:pt x="64" y="64"/>
                      </a:lnTo>
                      <a:lnTo>
                        <a:pt x="65" y="63"/>
                      </a:lnTo>
                      <a:lnTo>
                        <a:pt x="65" y="63"/>
                      </a:lnTo>
                      <a:lnTo>
                        <a:pt x="65" y="62"/>
                      </a:lnTo>
                      <a:lnTo>
                        <a:pt x="64" y="61"/>
                      </a:lnTo>
                      <a:lnTo>
                        <a:pt x="7" y="34"/>
                      </a:lnTo>
                      <a:lnTo>
                        <a:pt x="63" y="4"/>
                      </a:lnTo>
                      <a:lnTo>
                        <a:pt x="63" y="4"/>
                      </a:lnTo>
                      <a:lnTo>
                        <a:pt x="64" y="3"/>
                      </a:lnTo>
                      <a:lnTo>
                        <a:pt x="64" y="1"/>
                      </a:lnTo>
                      <a:lnTo>
                        <a:pt x="64" y="1"/>
                      </a:lnTo>
                      <a:lnTo>
                        <a:pt x="63" y="0"/>
                      </a:lnTo>
                      <a:lnTo>
                        <a:pt x="61" y="0"/>
                      </a:lnTo>
                      <a:lnTo>
                        <a:pt x="1" y="32"/>
                      </a:lnTo>
                      <a:lnTo>
                        <a:pt x="1" y="32"/>
                      </a:lnTo>
                      <a:lnTo>
                        <a:pt x="0" y="34"/>
                      </a:lnTo>
                      <a:lnTo>
                        <a:pt x="0" y="34"/>
                      </a:lnTo>
                      <a:lnTo>
                        <a:pt x="1" y="35"/>
                      </a:lnTo>
                      <a:lnTo>
                        <a:pt x="1" y="36"/>
                      </a:lnTo>
                      <a:lnTo>
                        <a:pt x="62" y="64"/>
                      </a:lnTo>
                      <a:lnTo>
                        <a:pt x="62" y="64"/>
                      </a:lnTo>
                      <a:lnTo>
                        <a:pt x="63" y="65"/>
                      </a:lnTo>
                      <a:lnTo>
                        <a:pt x="63" y="65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28" name="Freeform 240">
                  <a:extLst>
                    <a:ext uri="{FF2B5EF4-FFF2-40B4-BE49-F238E27FC236}">
                      <a16:creationId xmlns:a16="http://schemas.microsoft.com/office/drawing/2014/main" id="{F03256F9-C096-5D41-8B9E-4128325A89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3" y="1897"/>
                  <a:ext cx="21" cy="29"/>
                </a:xfrm>
                <a:custGeom>
                  <a:avLst/>
                  <a:gdLst>
                    <a:gd name="T0" fmla="*/ 2 w 63"/>
                    <a:gd name="T1" fmla="*/ 89 h 89"/>
                    <a:gd name="T2" fmla="*/ 2 w 63"/>
                    <a:gd name="T3" fmla="*/ 89 h 89"/>
                    <a:gd name="T4" fmla="*/ 4 w 63"/>
                    <a:gd name="T5" fmla="*/ 89 h 89"/>
                    <a:gd name="T6" fmla="*/ 62 w 63"/>
                    <a:gd name="T7" fmla="*/ 3 h 89"/>
                    <a:gd name="T8" fmla="*/ 62 w 63"/>
                    <a:gd name="T9" fmla="*/ 3 h 89"/>
                    <a:gd name="T10" fmla="*/ 63 w 63"/>
                    <a:gd name="T11" fmla="*/ 2 h 89"/>
                    <a:gd name="T12" fmla="*/ 62 w 63"/>
                    <a:gd name="T13" fmla="*/ 1 h 89"/>
                    <a:gd name="T14" fmla="*/ 62 w 63"/>
                    <a:gd name="T15" fmla="*/ 1 h 89"/>
                    <a:gd name="T16" fmla="*/ 60 w 63"/>
                    <a:gd name="T17" fmla="*/ 0 h 89"/>
                    <a:gd name="T18" fmla="*/ 59 w 63"/>
                    <a:gd name="T19" fmla="*/ 1 h 89"/>
                    <a:gd name="T20" fmla="*/ 1 w 63"/>
                    <a:gd name="T21" fmla="*/ 86 h 89"/>
                    <a:gd name="T22" fmla="*/ 1 w 63"/>
                    <a:gd name="T23" fmla="*/ 86 h 89"/>
                    <a:gd name="T24" fmla="*/ 0 w 63"/>
                    <a:gd name="T25" fmla="*/ 88 h 89"/>
                    <a:gd name="T26" fmla="*/ 1 w 63"/>
                    <a:gd name="T27" fmla="*/ 89 h 89"/>
                    <a:gd name="T28" fmla="*/ 1 w 63"/>
                    <a:gd name="T29" fmla="*/ 89 h 89"/>
                    <a:gd name="T30" fmla="*/ 2 w 63"/>
                    <a:gd name="T31" fmla="*/ 89 h 89"/>
                    <a:gd name="T32" fmla="*/ 2 w 63"/>
                    <a:gd name="T33" fmla="*/ 89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3" h="89">
                      <a:moveTo>
                        <a:pt x="2" y="89"/>
                      </a:moveTo>
                      <a:lnTo>
                        <a:pt x="2" y="89"/>
                      </a:lnTo>
                      <a:lnTo>
                        <a:pt x="4" y="89"/>
                      </a:lnTo>
                      <a:lnTo>
                        <a:pt x="62" y="3"/>
                      </a:lnTo>
                      <a:lnTo>
                        <a:pt x="62" y="3"/>
                      </a:lnTo>
                      <a:lnTo>
                        <a:pt x="63" y="2"/>
                      </a:lnTo>
                      <a:lnTo>
                        <a:pt x="62" y="1"/>
                      </a:lnTo>
                      <a:lnTo>
                        <a:pt x="62" y="1"/>
                      </a:lnTo>
                      <a:lnTo>
                        <a:pt x="60" y="0"/>
                      </a:lnTo>
                      <a:lnTo>
                        <a:pt x="59" y="1"/>
                      </a:lnTo>
                      <a:lnTo>
                        <a:pt x="1" y="86"/>
                      </a:lnTo>
                      <a:lnTo>
                        <a:pt x="1" y="86"/>
                      </a:lnTo>
                      <a:lnTo>
                        <a:pt x="0" y="88"/>
                      </a:lnTo>
                      <a:lnTo>
                        <a:pt x="1" y="89"/>
                      </a:lnTo>
                      <a:lnTo>
                        <a:pt x="1" y="89"/>
                      </a:lnTo>
                      <a:lnTo>
                        <a:pt x="2" y="89"/>
                      </a:lnTo>
                      <a:lnTo>
                        <a:pt x="2" y="89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29" name="Freeform 241">
                  <a:extLst>
                    <a:ext uri="{FF2B5EF4-FFF2-40B4-BE49-F238E27FC236}">
                      <a16:creationId xmlns:a16="http://schemas.microsoft.com/office/drawing/2014/main" id="{2825EA8A-7365-F778-2AB9-C4C7B58457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5" y="1897"/>
                  <a:ext cx="19" cy="19"/>
                </a:xfrm>
                <a:custGeom>
                  <a:avLst/>
                  <a:gdLst>
                    <a:gd name="T0" fmla="*/ 56 w 58"/>
                    <a:gd name="T1" fmla="*/ 57 h 57"/>
                    <a:gd name="T2" fmla="*/ 56 w 58"/>
                    <a:gd name="T3" fmla="*/ 57 h 57"/>
                    <a:gd name="T4" fmla="*/ 57 w 58"/>
                    <a:gd name="T5" fmla="*/ 57 h 57"/>
                    <a:gd name="T6" fmla="*/ 58 w 58"/>
                    <a:gd name="T7" fmla="*/ 56 h 57"/>
                    <a:gd name="T8" fmla="*/ 58 w 58"/>
                    <a:gd name="T9" fmla="*/ 56 h 57"/>
                    <a:gd name="T10" fmla="*/ 58 w 58"/>
                    <a:gd name="T11" fmla="*/ 55 h 57"/>
                    <a:gd name="T12" fmla="*/ 57 w 58"/>
                    <a:gd name="T13" fmla="*/ 53 h 57"/>
                    <a:gd name="T14" fmla="*/ 7 w 58"/>
                    <a:gd name="T15" fmla="*/ 30 h 57"/>
                    <a:gd name="T16" fmla="*/ 56 w 58"/>
                    <a:gd name="T17" fmla="*/ 3 h 57"/>
                    <a:gd name="T18" fmla="*/ 56 w 58"/>
                    <a:gd name="T19" fmla="*/ 3 h 57"/>
                    <a:gd name="T20" fmla="*/ 57 w 58"/>
                    <a:gd name="T21" fmla="*/ 2 h 57"/>
                    <a:gd name="T22" fmla="*/ 57 w 58"/>
                    <a:gd name="T23" fmla="*/ 1 h 57"/>
                    <a:gd name="T24" fmla="*/ 57 w 58"/>
                    <a:gd name="T25" fmla="*/ 1 h 57"/>
                    <a:gd name="T26" fmla="*/ 56 w 58"/>
                    <a:gd name="T27" fmla="*/ 0 h 57"/>
                    <a:gd name="T28" fmla="*/ 54 w 58"/>
                    <a:gd name="T29" fmla="*/ 0 h 57"/>
                    <a:gd name="T30" fmla="*/ 1 w 58"/>
                    <a:gd name="T31" fmla="*/ 28 h 57"/>
                    <a:gd name="T32" fmla="*/ 1 w 58"/>
                    <a:gd name="T33" fmla="*/ 28 h 57"/>
                    <a:gd name="T34" fmla="*/ 0 w 58"/>
                    <a:gd name="T35" fmla="*/ 30 h 57"/>
                    <a:gd name="T36" fmla="*/ 0 w 58"/>
                    <a:gd name="T37" fmla="*/ 30 h 57"/>
                    <a:gd name="T38" fmla="*/ 1 w 58"/>
                    <a:gd name="T39" fmla="*/ 31 h 57"/>
                    <a:gd name="T40" fmla="*/ 1 w 58"/>
                    <a:gd name="T41" fmla="*/ 31 h 57"/>
                    <a:gd name="T42" fmla="*/ 55 w 58"/>
                    <a:gd name="T43" fmla="*/ 57 h 57"/>
                    <a:gd name="T44" fmla="*/ 55 w 58"/>
                    <a:gd name="T45" fmla="*/ 57 h 57"/>
                    <a:gd name="T46" fmla="*/ 56 w 58"/>
                    <a:gd name="T47" fmla="*/ 57 h 57"/>
                    <a:gd name="T48" fmla="*/ 56 w 58"/>
                    <a:gd name="T49" fmla="*/ 57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58" h="57">
                      <a:moveTo>
                        <a:pt x="56" y="57"/>
                      </a:moveTo>
                      <a:lnTo>
                        <a:pt x="56" y="57"/>
                      </a:lnTo>
                      <a:lnTo>
                        <a:pt x="57" y="57"/>
                      </a:lnTo>
                      <a:lnTo>
                        <a:pt x="58" y="56"/>
                      </a:lnTo>
                      <a:lnTo>
                        <a:pt x="58" y="56"/>
                      </a:lnTo>
                      <a:lnTo>
                        <a:pt x="58" y="55"/>
                      </a:lnTo>
                      <a:lnTo>
                        <a:pt x="57" y="53"/>
                      </a:lnTo>
                      <a:lnTo>
                        <a:pt x="7" y="30"/>
                      </a:lnTo>
                      <a:lnTo>
                        <a:pt x="56" y="3"/>
                      </a:lnTo>
                      <a:lnTo>
                        <a:pt x="56" y="3"/>
                      </a:lnTo>
                      <a:lnTo>
                        <a:pt x="57" y="2"/>
                      </a:lnTo>
                      <a:lnTo>
                        <a:pt x="57" y="1"/>
                      </a:lnTo>
                      <a:lnTo>
                        <a:pt x="57" y="1"/>
                      </a:lnTo>
                      <a:lnTo>
                        <a:pt x="56" y="0"/>
                      </a:lnTo>
                      <a:lnTo>
                        <a:pt x="54" y="0"/>
                      </a:lnTo>
                      <a:lnTo>
                        <a:pt x="1" y="28"/>
                      </a:lnTo>
                      <a:lnTo>
                        <a:pt x="1" y="28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1" y="31"/>
                      </a:lnTo>
                      <a:lnTo>
                        <a:pt x="1" y="31"/>
                      </a:lnTo>
                      <a:lnTo>
                        <a:pt x="55" y="57"/>
                      </a:lnTo>
                      <a:lnTo>
                        <a:pt x="55" y="57"/>
                      </a:lnTo>
                      <a:lnTo>
                        <a:pt x="56" y="57"/>
                      </a:lnTo>
                      <a:lnTo>
                        <a:pt x="56" y="57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30" name="Freeform 242">
                  <a:extLst>
                    <a:ext uri="{FF2B5EF4-FFF2-40B4-BE49-F238E27FC236}">
                      <a16:creationId xmlns:a16="http://schemas.microsoft.com/office/drawing/2014/main" id="{7AC464EF-A62B-46C2-478C-0218B55F0B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5" y="1880"/>
                  <a:ext cx="18" cy="26"/>
                </a:xfrm>
                <a:custGeom>
                  <a:avLst/>
                  <a:gdLst>
                    <a:gd name="T0" fmla="*/ 2 w 54"/>
                    <a:gd name="T1" fmla="*/ 78 h 78"/>
                    <a:gd name="T2" fmla="*/ 2 w 54"/>
                    <a:gd name="T3" fmla="*/ 78 h 78"/>
                    <a:gd name="T4" fmla="*/ 4 w 54"/>
                    <a:gd name="T5" fmla="*/ 77 h 78"/>
                    <a:gd name="T6" fmla="*/ 54 w 54"/>
                    <a:gd name="T7" fmla="*/ 3 h 78"/>
                    <a:gd name="T8" fmla="*/ 54 w 54"/>
                    <a:gd name="T9" fmla="*/ 3 h 78"/>
                    <a:gd name="T10" fmla="*/ 54 w 54"/>
                    <a:gd name="T11" fmla="*/ 2 h 78"/>
                    <a:gd name="T12" fmla="*/ 53 w 54"/>
                    <a:gd name="T13" fmla="*/ 0 h 78"/>
                    <a:gd name="T14" fmla="*/ 53 w 54"/>
                    <a:gd name="T15" fmla="*/ 0 h 78"/>
                    <a:gd name="T16" fmla="*/ 52 w 54"/>
                    <a:gd name="T17" fmla="*/ 0 h 78"/>
                    <a:gd name="T18" fmla="*/ 50 w 54"/>
                    <a:gd name="T19" fmla="*/ 1 h 78"/>
                    <a:gd name="T20" fmla="*/ 0 w 54"/>
                    <a:gd name="T21" fmla="*/ 75 h 78"/>
                    <a:gd name="T22" fmla="*/ 0 w 54"/>
                    <a:gd name="T23" fmla="*/ 75 h 78"/>
                    <a:gd name="T24" fmla="*/ 0 w 54"/>
                    <a:gd name="T25" fmla="*/ 76 h 78"/>
                    <a:gd name="T26" fmla="*/ 1 w 54"/>
                    <a:gd name="T27" fmla="*/ 77 h 78"/>
                    <a:gd name="T28" fmla="*/ 1 w 54"/>
                    <a:gd name="T29" fmla="*/ 77 h 78"/>
                    <a:gd name="T30" fmla="*/ 2 w 54"/>
                    <a:gd name="T31" fmla="*/ 78 h 78"/>
                    <a:gd name="T32" fmla="*/ 2 w 54"/>
                    <a:gd name="T33" fmla="*/ 78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4" h="78">
                      <a:moveTo>
                        <a:pt x="2" y="78"/>
                      </a:moveTo>
                      <a:lnTo>
                        <a:pt x="2" y="78"/>
                      </a:lnTo>
                      <a:lnTo>
                        <a:pt x="4" y="77"/>
                      </a:lnTo>
                      <a:lnTo>
                        <a:pt x="54" y="3"/>
                      </a:lnTo>
                      <a:lnTo>
                        <a:pt x="54" y="3"/>
                      </a:lnTo>
                      <a:lnTo>
                        <a:pt x="54" y="2"/>
                      </a:lnTo>
                      <a:lnTo>
                        <a:pt x="53" y="0"/>
                      </a:lnTo>
                      <a:lnTo>
                        <a:pt x="53" y="0"/>
                      </a:lnTo>
                      <a:lnTo>
                        <a:pt x="52" y="0"/>
                      </a:lnTo>
                      <a:lnTo>
                        <a:pt x="50" y="1"/>
                      </a:lnTo>
                      <a:lnTo>
                        <a:pt x="0" y="75"/>
                      </a:lnTo>
                      <a:lnTo>
                        <a:pt x="0" y="75"/>
                      </a:lnTo>
                      <a:lnTo>
                        <a:pt x="0" y="76"/>
                      </a:lnTo>
                      <a:lnTo>
                        <a:pt x="1" y="77"/>
                      </a:lnTo>
                      <a:lnTo>
                        <a:pt x="1" y="77"/>
                      </a:lnTo>
                      <a:lnTo>
                        <a:pt x="2" y="78"/>
                      </a:lnTo>
                      <a:lnTo>
                        <a:pt x="2" y="78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31" name="Freeform 243">
                  <a:extLst>
                    <a:ext uri="{FF2B5EF4-FFF2-40B4-BE49-F238E27FC236}">
                      <a16:creationId xmlns:a16="http://schemas.microsoft.com/office/drawing/2014/main" id="{8902ECFD-ABE1-FB89-6915-AE6EDADB2D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7" y="1880"/>
                  <a:ext cx="16" cy="17"/>
                </a:xfrm>
                <a:custGeom>
                  <a:avLst/>
                  <a:gdLst>
                    <a:gd name="T0" fmla="*/ 48 w 50"/>
                    <a:gd name="T1" fmla="*/ 51 h 51"/>
                    <a:gd name="T2" fmla="*/ 48 w 50"/>
                    <a:gd name="T3" fmla="*/ 51 h 51"/>
                    <a:gd name="T4" fmla="*/ 49 w 50"/>
                    <a:gd name="T5" fmla="*/ 50 h 51"/>
                    <a:gd name="T6" fmla="*/ 50 w 50"/>
                    <a:gd name="T7" fmla="*/ 50 h 51"/>
                    <a:gd name="T8" fmla="*/ 50 w 50"/>
                    <a:gd name="T9" fmla="*/ 50 h 51"/>
                    <a:gd name="T10" fmla="*/ 50 w 50"/>
                    <a:gd name="T11" fmla="*/ 48 h 51"/>
                    <a:gd name="T12" fmla="*/ 49 w 50"/>
                    <a:gd name="T13" fmla="*/ 47 h 51"/>
                    <a:gd name="T14" fmla="*/ 7 w 50"/>
                    <a:gd name="T15" fmla="*/ 26 h 51"/>
                    <a:gd name="T16" fmla="*/ 49 w 50"/>
                    <a:gd name="T17" fmla="*/ 4 h 51"/>
                    <a:gd name="T18" fmla="*/ 49 w 50"/>
                    <a:gd name="T19" fmla="*/ 4 h 51"/>
                    <a:gd name="T20" fmla="*/ 50 w 50"/>
                    <a:gd name="T21" fmla="*/ 3 h 51"/>
                    <a:gd name="T22" fmla="*/ 49 w 50"/>
                    <a:gd name="T23" fmla="*/ 1 h 51"/>
                    <a:gd name="T24" fmla="*/ 49 w 50"/>
                    <a:gd name="T25" fmla="*/ 1 h 51"/>
                    <a:gd name="T26" fmla="*/ 48 w 50"/>
                    <a:gd name="T27" fmla="*/ 0 h 51"/>
                    <a:gd name="T28" fmla="*/ 47 w 50"/>
                    <a:gd name="T29" fmla="*/ 0 h 51"/>
                    <a:gd name="T30" fmla="*/ 1 w 50"/>
                    <a:gd name="T31" fmla="*/ 25 h 51"/>
                    <a:gd name="T32" fmla="*/ 1 w 50"/>
                    <a:gd name="T33" fmla="*/ 25 h 51"/>
                    <a:gd name="T34" fmla="*/ 0 w 50"/>
                    <a:gd name="T35" fmla="*/ 26 h 51"/>
                    <a:gd name="T36" fmla="*/ 0 w 50"/>
                    <a:gd name="T37" fmla="*/ 26 h 51"/>
                    <a:gd name="T38" fmla="*/ 1 w 50"/>
                    <a:gd name="T39" fmla="*/ 28 h 51"/>
                    <a:gd name="T40" fmla="*/ 47 w 50"/>
                    <a:gd name="T41" fmla="*/ 51 h 51"/>
                    <a:gd name="T42" fmla="*/ 47 w 50"/>
                    <a:gd name="T43" fmla="*/ 51 h 51"/>
                    <a:gd name="T44" fmla="*/ 48 w 50"/>
                    <a:gd name="T45" fmla="*/ 51 h 51"/>
                    <a:gd name="T46" fmla="*/ 48 w 50"/>
                    <a:gd name="T47" fmla="*/ 51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50" h="51">
                      <a:moveTo>
                        <a:pt x="48" y="51"/>
                      </a:moveTo>
                      <a:lnTo>
                        <a:pt x="48" y="51"/>
                      </a:lnTo>
                      <a:lnTo>
                        <a:pt x="49" y="50"/>
                      </a:lnTo>
                      <a:lnTo>
                        <a:pt x="50" y="50"/>
                      </a:lnTo>
                      <a:lnTo>
                        <a:pt x="50" y="50"/>
                      </a:lnTo>
                      <a:lnTo>
                        <a:pt x="50" y="48"/>
                      </a:lnTo>
                      <a:lnTo>
                        <a:pt x="49" y="47"/>
                      </a:lnTo>
                      <a:lnTo>
                        <a:pt x="7" y="26"/>
                      </a:lnTo>
                      <a:lnTo>
                        <a:pt x="49" y="4"/>
                      </a:lnTo>
                      <a:lnTo>
                        <a:pt x="49" y="4"/>
                      </a:lnTo>
                      <a:lnTo>
                        <a:pt x="50" y="3"/>
                      </a:lnTo>
                      <a:lnTo>
                        <a:pt x="49" y="1"/>
                      </a:lnTo>
                      <a:lnTo>
                        <a:pt x="49" y="1"/>
                      </a:lnTo>
                      <a:lnTo>
                        <a:pt x="48" y="0"/>
                      </a:lnTo>
                      <a:lnTo>
                        <a:pt x="47" y="0"/>
                      </a:lnTo>
                      <a:lnTo>
                        <a:pt x="1" y="25"/>
                      </a:lnTo>
                      <a:lnTo>
                        <a:pt x="1" y="25"/>
                      </a:lnTo>
                      <a:lnTo>
                        <a:pt x="0" y="26"/>
                      </a:lnTo>
                      <a:lnTo>
                        <a:pt x="0" y="26"/>
                      </a:lnTo>
                      <a:lnTo>
                        <a:pt x="1" y="28"/>
                      </a:lnTo>
                      <a:lnTo>
                        <a:pt x="47" y="51"/>
                      </a:lnTo>
                      <a:lnTo>
                        <a:pt x="47" y="51"/>
                      </a:lnTo>
                      <a:lnTo>
                        <a:pt x="48" y="51"/>
                      </a:lnTo>
                      <a:lnTo>
                        <a:pt x="48" y="51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32" name="Freeform 244">
                  <a:extLst>
                    <a:ext uri="{FF2B5EF4-FFF2-40B4-BE49-F238E27FC236}">
                      <a16:creationId xmlns:a16="http://schemas.microsoft.com/office/drawing/2014/main" id="{C8551139-9711-0EC4-E00A-D4BDED3DF7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6" y="1863"/>
                  <a:ext cx="18" cy="26"/>
                </a:xfrm>
                <a:custGeom>
                  <a:avLst/>
                  <a:gdLst>
                    <a:gd name="T0" fmla="*/ 2 w 54"/>
                    <a:gd name="T1" fmla="*/ 78 h 78"/>
                    <a:gd name="T2" fmla="*/ 2 w 54"/>
                    <a:gd name="T3" fmla="*/ 78 h 78"/>
                    <a:gd name="T4" fmla="*/ 4 w 54"/>
                    <a:gd name="T5" fmla="*/ 77 h 78"/>
                    <a:gd name="T6" fmla="*/ 54 w 54"/>
                    <a:gd name="T7" fmla="*/ 3 h 78"/>
                    <a:gd name="T8" fmla="*/ 54 w 54"/>
                    <a:gd name="T9" fmla="*/ 3 h 78"/>
                    <a:gd name="T10" fmla="*/ 54 w 54"/>
                    <a:gd name="T11" fmla="*/ 1 h 78"/>
                    <a:gd name="T12" fmla="*/ 53 w 54"/>
                    <a:gd name="T13" fmla="*/ 0 h 78"/>
                    <a:gd name="T14" fmla="*/ 53 w 54"/>
                    <a:gd name="T15" fmla="*/ 0 h 78"/>
                    <a:gd name="T16" fmla="*/ 52 w 54"/>
                    <a:gd name="T17" fmla="*/ 0 h 78"/>
                    <a:gd name="T18" fmla="*/ 51 w 54"/>
                    <a:gd name="T19" fmla="*/ 1 h 78"/>
                    <a:gd name="T20" fmla="*/ 1 w 54"/>
                    <a:gd name="T21" fmla="*/ 75 h 78"/>
                    <a:gd name="T22" fmla="*/ 1 w 54"/>
                    <a:gd name="T23" fmla="*/ 75 h 78"/>
                    <a:gd name="T24" fmla="*/ 0 w 54"/>
                    <a:gd name="T25" fmla="*/ 76 h 78"/>
                    <a:gd name="T26" fmla="*/ 1 w 54"/>
                    <a:gd name="T27" fmla="*/ 77 h 78"/>
                    <a:gd name="T28" fmla="*/ 1 w 54"/>
                    <a:gd name="T29" fmla="*/ 77 h 78"/>
                    <a:gd name="T30" fmla="*/ 2 w 54"/>
                    <a:gd name="T31" fmla="*/ 78 h 78"/>
                    <a:gd name="T32" fmla="*/ 2 w 54"/>
                    <a:gd name="T33" fmla="*/ 78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4" h="78">
                      <a:moveTo>
                        <a:pt x="2" y="78"/>
                      </a:moveTo>
                      <a:lnTo>
                        <a:pt x="2" y="78"/>
                      </a:lnTo>
                      <a:lnTo>
                        <a:pt x="4" y="77"/>
                      </a:lnTo>
                      <a:lnTo>
                        <a:pt x="54" y="3"/>
                      </a:lnTo>
                      <a:lnTo>
                        <a:pt x="54" y="3"/>
                      </a:lnTo>
                      <a:lnTo>
                        <a:pt x="54" y="1"/>
                      </a:lnTo>
                      <a:lnTo>
                        <a:pt x="53" y="0"/>
                      </a:lnTo>
                      <a:lnTo>
                        <a:pt x="53" y="0"/>
                      </a:lnTo>
                      <a:lnTo>
                        <a:pt x="52" y="0"/>
                      </a:lnTo>
                      <a:lnTo>
                        <a:pt x="51" y="1"/>
                      </a:lnTo>
                      <a:lnTo>
                        <a:pt x="1" y="75"/>
                      </a:lnTo>
                      <a:lnTo>
                        <a:pt x="1" y="75"/>
                      </a:lnTo>
                      <a:lnTo>
                        <a:pt x="0" y="76"/>
                      </a:lnTo>
                      <a:lnTo>
                        <a:pt x="1" y="77"/>
                      </a:lnTo>
                      <a:lnTo>
                        <a:pt x="1" y="77"/>
                      </a:lnTo>
                      <a:lnTo>
                        <a:pt x="2" y="78"/>
                      </a:lnTo>
                      <a:lnTo>
                        <a:pt x="2" y="78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33" name="Freeform 245">
                  <a:extLst>
                    <a:ext uri="{FF2B5EF4-FFF2-40B4-BE49-F238E27FC236}">
                      <a16:creationId xmlns:a16="http://schemas.microsoft.com/office/drawing/2014/main" id="{12E394F4-17D9-EBA1-53EB-5E950D39E9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7" y="1863"/>
                  <a:ext cx="17" cy="17"/>
                </a:xfrm>
                <a:custGeom>
                  <a:avLst/>
                  <a:gdLst>
                    <a:gd name="T0" fmla="*/ 48 w 50"/>
                    <a:gd name="T1" fmla="*/ 51 h 51"/>
                    <a:gd name="T2" fmla="*/ 48 w 50"/>
                    <a:gd name="T3" fmla="*/ 51 h 51"/>
                    <a:gd name="T4" fmla="*/ 50 w 50"/>
                    <a:gd name="T5" fmla="*/ 51 h 51"/>
                    <a:gd name="T6" fmla="*/ 50 w 50"/>
                    <a:gd name="T7" fmla="*/ 50 h 51"/>
                    <a:gd name="T8" fmla="*/ 50 w 50"/>
                    <a:gd name="T9" fmla="*/ 50 h 51"/>
                    <a:gd name="T10" fmla="*/ 50 w 50"/>
                    <a:gd name="T11" fmla="*/ 48 h 51"/>
                    <a:gd name="T12" fmla="*/ 49 w 50"/>
                    <a:gd name="T13" fmla="*/ 47 h 51"/>
                    <a:gd name="T14" fmla="*/ 7 w 50"/>
                    <a:gd name="T15" fmla="*/ 26 h 51"/>
                    <a:gd name="T16" fmla="*/ 49 w 50"/>
                    <a:gd name="T17" fmla="*/ 4 h 51"/>
                    <a:gd name="T18" fmla="*/ 49 w 50"/>
                    <a:gd name="T19" fmla="*/ 4 h 51"/>
                    <a:gd name="T20" fmla="*/ 50 w 50"/>
                    <a:gd name="T21" fmla="*/ 3 h 51"/>
                    <a:gd name="T22" fmla="*/ 50 w 50"/>
                    <a:gd name="T23" fmla="*/ 1 h 51"/>
                    <a:gd name="T24" fmla="*/ 50 w 50"/>
                    <a:gd name="T25" fmla="*/ 1 h 51"/>
                    <a:gd name="T26" fmla="*/ 48 w 50"/>
                    <a:gd name="T27" fmla="*/ 0 h 51"/>
                    <a:gd name="T28" fmla="*/ 47 w 50"/>
                    <a:gd name="T29" fmla="*/ 0 h 51"/>
                    <a:gd name="T30" fmla="*/ 2 w 50"/>
                    <a:gd name="T31" fmla="*/ 24 h 51"/>
                    <a:gd name="T32" fmla="*/ 2 w 50"/>
                    <a:gd name="T33" fmla="*/ 24 h 51"/>
                    <a:gd name="T34" fmla="*/ 0 w 50"/>
                    <a:gd name="T35" fmla="*/ 26 h 51"/>
                    <a:gd name="T36" fmla="*/ 0 w 50"/>
                    <a:gd name="T37" fmla="*/ 26 h 51"/>
                    <a:gd name="T38" fmla="*/ 2 w 50"/>
                    <a:gd name="T39" fmla="*/ 28 h 51"/>
                    <a:gd name="T40" fmla="*/ 48 w 50"/>
                    <a:gd name="T41" fmla="*/ 51 h 51"/>
                    <a:gd name="T42" fmla="*/ 48 w 50"/>
                    <a:gd name="T43" fmla="*/ 51 h 51"/>
                    <a:gd name="T44" fmla="*/ 48 w 50"/>
                    <a:gd name="T45" fmla="*/ 51 h 51"/>
                    <a:gd name="T46" fmla="*/ 48 w 50"/>
                    <a:gd name="T47" fmla="*/ 51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50" h="51">
                      <a:moveTo>
                        <a:pt x="48" y="51"/>
                      </a:moveTo>
                      <a:lnTo>
                        <a:pt x="48" y="51"/>
                      </a:lnTo>
                      <a:lnTo>
                        <a:pt x="50" y="51"/>
                      </a:lnTo>
                      <a:lnTo>
                        <a:pt x="50" y="50"/>
                      </a:lnTo>
                      <a:lnTo>
                        <a:pt x="50" y="50"/>
                      </a:lnTo>
                      <a:lnTo>
                        <a:pt x="50" y="48"/>
                      </a:lnTo>
                      <a:lnTo>
                        <a:pt x="49" y="47"/>
                      </a:lnTo>
                      <a:lnTo>
                        <a:pt x="7" y="26"/>
                      </a:lnTo>
                      <a:lnTo>
                        <a:pt x="49" y="4"/>
                      </a:lnTo>
                      <a:lnTo>
                        <a:pt x="49" y="4"/>
                      </a:lnTo>
                      <a:lnTo>
                        <a:pt x="50" y="3"/>
                      </a:lnTo>
                      <a:lnTo>
                        <a:pt x="50" y="1"/>
                      </a:lnTo>
                      <a:lnTo>
                        <a:pt x="50" y="1"/>
                      </a:lnTo>
                      <a:lnTo>
                        <a:pt x="48" y="0"/>
                      </a:lnTo>
                      <a:lnTo>
                        <a:pt x="47" y="0"/>
                      </a:lnTo>
                      <a:lnTo>
                        <a:pt x="2" y="24"/>
                      </a:lnTo>
                      <a:lnTo>
                        <a:pt x="2" y="24"/>
                      </a:lnTo>
                      <a:lnTo>
                        <a:pt x="0" y="26"/>
                      </a:lnTo>
                      <a:lnTo>
                        <a:pt x="0" y="26"/>
                      </a:lnTo>
                      <a:lnTo>
                        <a:pt x="2" y="28"/>
                      </a:lnTo>
                      <a:lnTo>
                        <a:pt x="48" y="51"/>
                      </a:lnTo>
                      <a:lnTo>
                        <a:pt x="48" y="51"/>
                      </a:lnTo>
                      <a:lnTo>
                        <a:pt x="48" y="51"/>
                      </a:lnTo>
                      <a:lnTo>
                        <a:pt x="48" y="51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34" name="Freeform 246">
                  <a:extLst>
                    <a:ext uri="{FF2B5EF4-FFF2-40B4-BE49-F238E27FC236}">
                      <a16:creationId xmlns:a16="http://schemas.microsoft.com/office/drawing/2014/main" id="{9A148A30-EF97-59E3-B21E-9D0C3D9B02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8" y="1850"/>
                  <a:ext cx="15" cy="21"/>
                </a:xfrm>
                <a:custGeom>
                  <a:avLst/>
                  <a:gdLst>
                    <a:gd name="T0" fmla="*/ 2 w 46"/>
                    <a:gd name="T1" fmla="*/ 65 h 65"/>
                    <a:gd name="T2" fmla="*/ 2 w 46"/>
                    <a:gd name="T3" fmla="*/ 65 h 65"/>
                    <a:gd name="T4" fmla="*/ 4 w 46"/>
                    <a:gd name="T5" fmla="*/ 64 h 65"/>
                    <a:gd name="T6" fmla="*/ 46 w 46"/>
                    <a:gd name="T7" fmla="*/ 3 h 65"/>
                    <a:gd name="T8" fmla="*/ 46 w 46"/>
                    <a:gd name="T9" fmla="*/ 3 h 65"/>
                    <a:gd name="T10" fmla="*/ 46 w 46"/>
                    <a:gd name="T11" fmla="*/ 1 h 65"/>
                    <a:gd name="T12" fmla="*/ 46 w 46"/>
                    <a:gd name="T13" fmla="*/ 0 h 65"/>
                    <a:gd name="T14" fmla="*/ 46 w 46"/>
                    <a:gd name="T15" fmla="*/ 0 h 65"/>
                    <a:gd name="T16" fmla="*/ 44 w 46"/>
                    <a:gd name="T17" fmla="*/ 0 h 65"/>
                    <a:gd name="T18" fmla="*/ 43 w 46"/>
                    <a:gd name="T19" fmla="*/ 1 h 65"/>
                    <a:gd name="T20" fmla="*/ 1 w 46"/>
                    <a:gd name="T21" fmla="*/ 62 h 65"/>
                    <a:gd name="T22" fmla="*/ 1 w 46"/>
                    <a:gd name="T23" fmla="*/ 62 h 65"/>
                    <a:gd name="T24" fmla="*/ 0 w 46"/>
                    <a:gd name="T25" fmla="*/ 63 h 65"/>
                    <a:gd name="T26" fmla="*/ 1 w 46"/>
                    <a:gd name="T27" fmla="*/ 65 h 65"/>
                    <a:gd name="T28" fmla="*/ 1 w 46"/>
                    <a:gd name="T29" fmla="*/ 65 h 65"/>
                    <a:gd name="T30" fmla="*/ 2 w 46"/>
                    <a:gd name="T31" fmla="*/ 65 h 65"/>
                    <a:gd name="T32" fmla="*/ 2 w 46"/>
                    <a:gd name="T33" fmla="*/ 65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65">
                      <a:moveTo>
                        <a:pt x="2" y="65"/>
                      </a:moveTo>
                      <a:lnTo>
                        <a:pt x="2" y="65"/>
                      </a:lnTo>
                      <a:lnTo>
                        <a:pt x="4" y="64"/>
                      </a:lnTo>
                      <a:lnTo>
                        <a:pt x="46" y="3"/>
                      </a:lnTo>
                      <a:lnTo>
                        <a:pt x="46" y="3"/>
                      </a:lnTo>
                      <a:lnTo>
                        <a:pt x="46" y="1"/>
                      </a:lnTo>
                      <a:lnTo>
                        <a:pt x="46" y="0"/>
                      </a:lnTo>
                      <a:lnTo>
                        <a:pt x="46" y="0"/>
                      </a:lnTo>
                      <a:lnTo>
                        <a:pt x="44" y="0"/>
                      </a:lnTo>
                      <a:lnTo>
                        <a:pt x="43" y="1"/>
                      </a:lnTo>
                      <a:lnTo>
                        <a:pt x="1" y="62"/>
                      </a:lnTo>
                      <a:lnTo>
                        <a:pt x="1" y="62"/>
                      </a:lnTo>
                      <a:lnTo>
                        <a:pt x="0" y="63"/>
                      </a:lnTo>
                      <a:lnTo>
                        <a:pt x="1" y="65"/>
                      </a:lnTo>
                      <a:lnTo>
                        <a:pt x="1" y="65"/>
                      </a:lnTo>
                      <a:lnTo>
                        <a:pt x="2" y="65"/>
                      </a:lnTo>
                      <a:lnTo>
                        <a:pt x="2" y="65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35" name="Freeform 247">
                  <a:extLst>
                    <a:ext uri="{FF2B5EF4-FFF2-40B4-BE49-F238E27FC236}">
                      <a16:creationId xmlns:a16="http://schemas.microsoft.com/office/drawing/2014/main" id="{2FCD65F4-126E-D91F-70FE-D9AEC805A3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9" y="1850"/>
                  <a:ext cx="15" cy="14"/>
                </a:xfrm>
                <a:custGeom>
                  <a:avLst/>
                  <a:gdLst>
                    <a:gd name="T0" fmla="*/ 41 w 43"/>
                    <a:gd name="T1" fmla="*/ 43 h 43"/>
                    <a:gd name="T2" fmla="*/ 41 w 43"/>
                    <a:gd name="T3" fmla="*/ 43 h 43"/>
                    <a:gd name="T4" fmla="*/ 42 w 43"/>
                    <a:gd name="T5" fmla="*/ 42 h 43"/>
                    <a:gd name="T6" fmla="*/ 42 w 43"/>
                    <a:gd name="T7" fmla="*/ 41 h 43"/>
                    <a:gd name="T8" fmla="*/ 42 w 43"/>
                    <a:gd name="T9" fmla="*/ 41 h 43"/>
                    <a:gd name="T10" fmla="*/ 43 w 43"/>
                    <a:gd name="T11" fmla="*/ 40 h 43"/>
                    <a:gd name="T12" fmla="*/ 42 w 43"/>
                    <a:gd name="T13" fmla="*/ 39 h 43"/>
                    <a:gd name="T14" fmla="*/ 7 w 43"/>
                    <a:gd name="T15" fmla="*/ 22 h 43"/>
                    <a:gd name="T16" fmla="*/ 41 w 43"/>
                    <a:gd name="T17" fmla="*/ 4 h 43"/>
                    <a:gd name="T18" fmla="*/ 41 w 43"/>
                    <a:gd name="T19" fmla="*/ 4 h 43"/>
                    <a:gd name="T20" fmla="*/ 42 w 43"/>
                    <a:gd name="T21" fmla="*/ 3 h 43"/>
                    <a:gd name="T22" fmla="*/ 42 w 43"/>
                    <a:gd name="T23" fmla="*/ 1 h 43"/>
                    <a:gd name="T24" fmla="*/ 42 w 43"/>
                    <a:gd name="T25" fmla="*/ 1 h 43"/>
                    <a:gd name="T26" fmla="*/ 41 w 43"/>
                    <a:gd name="T27" fmla="*/ 0 h 43"/>
                    <a:gd name="T28" fmla="*/ 39 w 43"/>
                    <a:gd name="T29" fmla="*/ 0 h 43"/>
                    <a:gd name="T30" fmla="*/ 1 w 43"/>
                    <a:gd name="T31" fmla="*/ 21 h 43"/>
                    <a:gd name="T32" fmla="*/ 1 w 43"/>
                    <a:gd name="T33" fmla="*/ 21 h 43"/>
                    <a:gd name="T34" fmla="*/ 0 w 43"/>
                    <a:gd name="T35" fmla="*/ 22 h 43"/>
                    <a:gd name="T36" fmla="*/ 0 w 43"/>
                    <a:gd name="T37" fmla="*/ 22 h 43"/>
                    <a:gd name="T38" fmla="*/ 1 w 43"/>
                    <a:gd name="T39" fmla="*/ 24 h 43"/>
                    <a:gd name="T40" fmla="*/ 40 w 43"/>
                    <a:gd name="T41" fmla="*/ 42 h 43"/>
                    <a:gd name="T42" fmla="*/ 40 w 43"/>
                    <a:gd name="T43" fmla="*/ 42 h 43"/>
                    <a:gd name="T44" fmla="*/ 41 w 43"/>
                    <a:gd name="T45" fmla="*/ 43 h 43"/>
                    <a:gd name="T46" fmla="*/ 41 w 43"/>
                    <a:gd name="T47" fmla="*/ 4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3" h="43">
                      <a:moveTo>
                        <a:pt x="41" y="43"/>
                      </a:moveTo>
                      <a:lnTo>
                        <a:pt x="41" y="43"/>
                      </a:lnTo>
                      <a:lnTo>
                        <a:pt x="42" y="42"/>
                      </a:lnTo>
                      <a:lnTo>
                        <a:pt x="42" y="41"/>
                      </a:lnTo>
                      <a:lnTo>
                        <a:pt x="42" y="41"/>
                      </a:lnTo>
                      <a:lnTo>
                        <a:pt x="43" y="40"/>
                      </a:lnTo>
                      <a:lnTo>
                        <a:pt x="42" y="39"/>
                      </a:lnTo>
                      <a:lnTo>
                        <a:pt x="7" y="22"/>
                      </a:lnTo>
                      <a:lnTo>
                        <a:pt x="41" y="4"/>
                      </a:lnTo>
                      <a:lnTo>
                        <a:pt x="41" y="4"/>
                      </a:lnTo>
                      <a:lnTo>
                        <a:pt x="42" y="3"/>
                      </a:lnTo>
                      <a:lnTo>
                        <a:pt x="42" y="1"/>
                      </a:lnTo>
                      <a:lnTo>
                        <a:pt x="42" y="1"/>
                      </a:lnTo>
                      <a:lnTo>
                        <a:pt x="41" y="0"/>
                      </a:lnTo>
                      <a:lnTo>
                        <a:pt x="39" y="0"/>
                      </a:lnTo>
                      <a:lnTo>
                        <a:pt x="1" y="21"/>
                      </a:lnTo>
                      <a:lnTo>
                        <a:pt x="1" y="21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1" y="24"/>
                      </a:lnTo>
                      <a:lnTo>
                        <a:pt x="40" y="42"/>
                      </a:lnTo>
                      <a:lnTo>
                        <a:pt x="40" y="42"/>
                      </a:lnTo>
                      <a:lnTo>
                        <a:pt x="41" y="43"/>
                      </a:lnTo>
                      <a:lnTo>
                        <a:pt x="41" y="43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36" name="Freeform 248">
                  <a:extLst>
                    <a:ext uri="{FF2B5EF4-FFF2-40B4-BE49-F238E27FC236}">
                      <a16:creationId xmlns:a16="http://schemas.microsoft.com/office/drawing/2014/main" id="{DBCA9A78-DD64-B632-E7B1-754F24E082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9" y="1836"/>
                  <a:ext cx="15" cy="21"/>
                </a:xfrm>
                <a:custGeom>
                  <a:avLst/>
                  <a:gdLst>
                    <a:gd name="T0" fmla="*/ 2 w 43"/>
                    <a:gd name="T1" fmla="*/ 62 h 62"/>
                    <a:gd name="T2" fmla="*/ 2 w 43"/>
                    <a:gd name="T3" fmla="*/ 62 h 62"/>
                    <a:gd name="T4" fmla="*/ 3 w 43"/>
                    <a:gd name="T5" fmla="*/ 61 h 62"/>
                    <a:gd name="T6" fmla="*/ 43 w 43"/>
                    <a:gd name="T7" fmla="*/ 3 h 62"/>
                    <a:gd name="T8" fmla="*/ 43 w 43"/>
                    <a:gd name="T9" fmla="*/ 3 h 62"/>
                    <a:gd name="T10" fmla="*/ 43 w 43"/>
                    <a:gd name="T11" fmla="*/ 1 h 62"/>
                    <a:gd name="T12" fmla="*/ 42 w 43"/>
                    <a:gd name="T13" fmla="*/ 0 h 62"/>
                    <a:gd name="T14" fmla="*/ 42 w 43"/>
                    <a:gd name="T15" fmla="*/ 0 h 62"/>
                    <a:gd name="T16" fmla="*/ 41 w 43"/>
                    <a:gd name="T17" fmla="*/ 0 h 62"/>
                    <a:gd name="T18" fmla="*/ 39 w 43"/>
                    <a:gd name="T19" fmla="*/ 0 h 62"/>
                    <a:gd name="T20" fmla="*/ 0 w 43"/>
                    <a:gd name="T21" fmla="*/ 58 h 62"/>
                    <a:gd name="T22" fmla="*/ 0 w 43"/>
                    <a:gd name="T23" fmla="*/ 58 h 62"/>
                    <a:gd name="T24" fmla="*/ 0 w 43"/>
                    <a:gd name="T25" fmla="*/ 59 h 62"/>
                    <a:gd name="T26" fmla="*/ 1 w 43"/>
                    <a:gd name="T27" fmla="*/ 62 h 62"/>
                    <a:gd name="T28" fmla="*/ 1 w 43"/>
                    <a:gd name="T29" fmla="*/ 62 h 62"/>
                    <a:gd name="T30" fmla="*/ 2 w 43"/>
                    <a:gd name="T31" fmla="*/ 62 h 62"/>
                    <a:gd name="T32" fmla="*/ 2 w 43"/>
                    <a:gd name="T33" fmla="*/ 62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3" h="62">
                      <a:moveTo>
                        <a:pt x="2" y="62"/>
                      </a:moveTo>
                      <a:lnTo>
                        <a:pt x="2" y="62"/>
                      </a:lnTo>
                      <a:lnTo>
                        <a:pt x="3" y="61"/>
                      </a:lnTo>
                      <a:lnTo>
                        <a:pt x="43" y="3"/>
                      </a:lnTo>
                      <a:lnTo>
                        <a:pt x="43" y="3"/>
                      </a:lnTo>
                      <a:lnTo>
                        <a:pt x="43" y="1"/>
                      </a:lnTo>
                      <a:lnTo>
                        <a:pt x="42" y="0"/>
                      </a:lnTo>
                      <a:lnTo>
                        <a:pt x="42" y="0"/>
                      </a:lnTo>
                      <a:lnTo>
                        <a:pt x="41" y="0"/>
                      </a:lnTo>
                      <a:lnTo>
                        <a:pt x="39" y="0"/>
                      </a:lnTo>
                      <a:lnTo>
                        <a:pt x="0" y="58"/>
                      </a:lnTo>
                      <a:lnTo>
                        <a:pt x="0" y="58"/>
                      </a:lnTo>
                      <a:lnTo>
                        <a:pt x="0" y="59"/>
                      </a:lnTo>
                      <a:lnTo>
                        <a:pt x="1" y="62"/>
                      </a:lnTo>
                      <a:lnTo>
                        <a:pt x="1" y="62"/>
                      </a:lnTo>
                      <a:lnTo>
                        <a:pt x="2" y="62"/>
                      </a:lnTo>
                      <a:lnTo>
                        <a:pt x="2" y="62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37" name="Freeform 249">
                  <a:extLst>
                    <a:ext uri="{FF2B5EF4-FFF2-40B4-BE49-F238E27FC236}">
                      <a16:creationId xmlns:a16="http://schemas.microsoft.com/office/drawing/2014/main" id="{0A885709-9C03-4526-29CC-7E2CFDAE93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0" y="1836"/>
                  <a:ext cx="14" cy="14"/>
                </a:xfrm>
                <a:custGeom>
                  <a:avLst/>
                  <a:gdLst>
                    <a:gd name="T0" fmla="*/ 38 w 40"/>
                    <a:gd name="T1" fmla="*/ 41 h 41"/>
                    <a:gd name="T2" fmla="*/ 38 w 40"/>
                    <a:gd name="T3" fmla="*/ 41 h 41"/>
                    <a:gd name="T4" fmla="*/ 40 w 40"/>
                    <a:gd name="T5" fmla="*/ 40 h 41"/>
                    <a:gd name="T6" fmla="*/ 40 w 40"/>
                    <a:gd name="T7" fmla="*/ 40 h 41"/>
                    <a:gd name="T8" fmla="*/ 40 w 40"/>
                    <a:gd name="T9" fmla="*/ 38 h 41"/>
                    <a:gd name="T10" fmla="*/ 39 w 40"/>
                    <a:gd name="T11" fmla="*/ 37 h 41"/>
                    <a:gd name="T12" fmla="*/ 7 w 40"/>
                    <a:gd name="T13" fmla="*/ 21 h 41"/>
                    <a:gd name="T14" fmla="*/ 39 w 40"/>
                    <a:gd name="T15" fmla="*/ 3 h 41"/>
                    <a:gd name="T16" fmla="*/ 39 w 40"/>
                    <a:gd name="T17" fmla="*/ 3 h 41"/>
                    <a:gd name="T18" fmla="*/ 40 w 40"/>
                    <a:gd name="T19" fmla="*/ 2 h 41"/>
                    <a:gd name="T20" fmla="*/ 39 w 40"/>
                    <a:gd name="T21" fmla="*/ 1 h 41"/>
                    <a:gd name="T22" fmla="*/ 39 w 40"/>
                    <a:gd name="T23" fmla="*/ 1 h 41"/>
                    <a:gd name="T24" fmla="*/ 38 w 40"/>
                    <a:gd name="T25" fmla="*/ 0 h 41"/>
                    <a:gd name="T26" fmla="*/ 37 w 40"/>
                    <a:gd name="T27" fmla="*/ 0 h 41"/>
                    <a:gd name="T28" fmla="*/ 1 w 40"/>
                    <a:gd name="T29" fmla="*/ 19 h 41"/>
                    <a:gd name="T30" fmla="*/ 1 w 40"/>
                    <a:gd name="T31" fmla="*/ 19 h 41"/>
                    <a:gd name="T32" fmla="*/ 0 w 40"/>
                    <a:gd name="T33" fmla="*/ 21 h 41"/>
                    <a:gd name="T34" fmla="*/ 0 w 40"/>
                    <a:gd name="T35" fmla="*/ 21 h 41"/>
                    <a:gd name="T36" fmla="*/ 1 w 40"/>
                    <a:gd name="T37" fmla="*/ 22 h 41"/>
                    <a:gd name="T38" fmla="*/ 37 w 40"/>
                    <a:gd name="T39" fmla="*/ 41 h 41"/>
                    <a:gd name="T40" fmla="*/ 37 w 40"/>
                    <a:gd name="T41" fmla="*/ 41 h 41"/>
                    <a:gd name="T42" fmla="*/ 38 w 40"/>
                    <a:gd name="T43" fmla="*/ 41 h 41"/>
                    <a:gd name="T44" fmla="*/ 38 w 40"/>
                    <a:gd name="T45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0" h="41">
                      <a:moveTo>
                        <a:pt x="38" y="41"/>
                      </a:moveTo>
                      <a:lnTo>
                        <a:pt x="38" y="41"/>
                      </a:lnTo>
                      <a:lnTo>
                        <a:pt x="40" y="40"/>
                      </a:lnTo>
                      <a:lnTo>
                        <a:pt x="40" y="40"/>
                      </a:lnTo>
                      <a:lnTo>
                        <a:pt x="40" y="38"/>
                      </a:lnTo>
                      <a:lnTo>
                        <a:pt x="39" y="37"/>
                      </a:lnTo>
                      <a:lnTo>
                        <a:pt x="7" y="21"/>
                      </a:lnTo>
                      <a:lnTo>
                        <a:pt x="39" y="3"/>
                      </a:lnTo>
                      <a:lnTo>
                        <a:pt x="39" y="3"/>
                      </a:lnTo>
                      <a:lnTo>
                        <a:pt x="40" y="2"/>
                      </a:lnTo>
                      <a:lnTo>
                        <a:pt x="39" y="1"/>
                      </a:lnTo>
                      <a:lnTo>
                        <a:pt x="39" y="1"/>
                      </a:lnTo>
                      <a:lnTo>
                        <a:pt x="38" y="0"/>
                      </a:lnTo>
                      <a:lnTo>
                        <a:pt x="37" y="0"/>
                      </a:lnTo>
                      <a:lnTo>
                        <a:pt x="1" y="19"/>
                      </a:lnTo>
                      <a:lnTo>
                        <a:pt x="1" y="19"/>
                      </a:lnTo>
                      <a:lnTo>
                        <a:pt x="0" y="21"/>
                      </a:lnTo>
                      <a:lnTo>
                        <a:pt x="0" y="21"/>
                      </a:lnTo>
                      <a:lnTo>
                        <a:pt x="1" y="22"/>
                      </a:lnTo>
                      <a:lnTo>
                        <a:pt x="37" y="41"/>
                      </a:lnTo>
                      <a:lnTo>
                        <a:pt x="37" y="41"/>
                      </a:lnTo>
                      <a:lnTo>
                        <a:pt x="38" y="41"/>
                      </a:lnTo>
                      <a:lnTo>
                        <a:pt x="38" y="41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38" name="Freeform 250">
                  <a:extLst>
                    <a:ext uri="{FF2B5EF4-FFF2-40B4-BE49-F238E27FC236}">
                      <a16:creationId xmlns:a16="http://schemas.microsoft.com/office/drawing/2014/main" id="{1B36EFA9-D1D1-24C0-2127-547BA5F4CD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0" y="2181"/>
                  <a:ext cx="54" cy="71"/>
                </a:xfrm>
                <a:custGeom>
                  <a:avLst/>
                  <a:gdLst>
                    <a:gd name="T0" fmla="*/ 160 w 162"/>
                    <a:gd name="T1" fmla="*/ 213 h 213"/>
                    <a:gd name="T2" fmla="*/ 160 w 162"/>
                    <a:gd name="T3" fmla="*/ 213 h 213"/>
                    <a:gd name="T4" fmla="*/ 161 w 162"/>
                    <a:gd name="T5" fmla="*/ 213 h 213"/>
                    <a:gd name="T6" fmla="*/ 161 w 162"/>
                    <a:gd name="T7" fmla="*/ 213 h 213"/>
                    <a:gd name="T8" fmla="*/ 162 w 162"/>
                    <a:gd name="T9" fmla="*/ 212 h 213"/>
                    <a:gd name="T10" fmla="*/ 161 w 162"/>
                    <a:gd name="T11" fmla="*/ 210 h 213"/>
                    <a:gd name="T12" fmla="*/ 5 w 162"/>
                    <a:gd name="T13" fmla="*/ 1 h 213"/>
                    <a:gd name="T14" fmla="*/ 5 w 162"/>
                    <a:gd name="T15" fmla="*/ 1 h 213"/>
                    <a:gd name="T16" fmla="*/ 4 w 162"/>
                    <a:gd name="T17" fmla="*/ 0 h 213"/>
                    <a:gd name="T18" fmla="*/ 2 w 162"/>
                    <a:gd name="T19" fmla="*/ 1 h 213"/>
                    <a:gd name="T20" fmla="*/ 2 w 162"/>
                    <a:gd name="T21" fmla="*/ 1 h 213"/>
                    <a:gd name="T22" fmla="*/ 0 w 162"/>
                    <a:gd name="T23" fmla="*/ 2 h 213"/>
                    <a:gd name="T24" fmla="*/ 2 w 162"/>
                    <a:gd name="T25" fmla="*/ 4 h 213"/>
                    <a:gd name="T26" fmla="*/ 158 w 162"/>
                    <a:gd name="T27" fmla="*/ 213 h 213"/>
                    <a:gd name="T28" fmla="*/ 158 w 162"/>
                    <a:gd name="T29" fmla="*/ 213 h 213"/>
                    <a:gd name="T30" fmla="*/ 160 w 162"/>
                    <a:gd name="T31" fmla="*/ 213 h 213"/>
                    <a:gd name="T32" fmla="*/ 160 w 162"/>
                    <a:gd name="T33" fmla="*/ 213 h 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2" h="213">
                      <a:moveTo>
                        <a:pt x="160" y="213"/>
                      </a:moveTo>
                      <a:lnTo>
                        <a:pt x="160" y="213"/>
                      </a:lnTo>
                      <a:lnTo>
                        <a:pt x="161" y="213"/>
                      </a:lnTo>
                      <a:lnTo>
                        <a:pt x="161" y="213"/>
                      </a:lnTo>
                      <a:lnTo>
                        <a:pt x="162" y="212"/>
                      </a:lnTo>
                      <a:lnTo>
                        <a:pt x="161" y="210"/>
                      </a:lnTo>
                      <a:lnTo>
                        <a:pt x="5" y="1"/>
                      </a:lnTo>
                      <a:lnTo>
                        <a:pt x="5" y="1"/>
                      </a:lnTo>
                      <a:lnTo>
                        <a:pt x="4" y="0"/>
                      </a:lnTo>
                      <a:lnTo>
                        <a:pt x="2" y="1"/>
                      </a:lnTo>
                      <a:lnTo>
                        <a:pt x="2" y="1"/>
                      </a:lnTo>
                      <a:lnTo>
                        <a:pt x="0" y="2"/>
                      </a:lnTo>
                      <a:lnTo>
                        <a:pt x="2" y="4"/>
                      </a:lnTo>
                      <a:lnTo>
                        <a:pt x="158" y="213"/>
                      </a:lnTo>
                      <a:lnTo>
                        <a:pt x="158" y="213"/>
                      </a:lnTo>
                      <a:lnTo>
                        <a:pt x="160" y="213"/>
                      </a:lnTo>
                      <a:lnTo>
                        <a:pt x="160" y="213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39" name="Freeform 251">
                  <a:extLst>
                    <a:ext uri="{FF2B5EF4-FFF2-40B4-BE49-F238E27FC236}">
                      <a16:creationId xmlns:a16="http://schemas.microsoft.com/office/drawing/2014/main" id="{B2618B3A-D1D0-08F6-F6BF-5C470B4CC3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0" y="2181"/>
                  <a:ext cx="50" cy="43"/>
                </a:xfrm>
                <a:custGeom>
                  <a:avLst/>
                  <a:gdLst>
                    <a:gd name="T0" fmla="*/ 3 w 150"/>
                    <a:gd name="T1" fmla="*/ 128 h 128"/>
                    <a:gd name="T2" fmla="*/ 3 w 150"/>
                    <a:gd name="T3" fmla="*/ 128 h 128"/>
                    <a:gd name="T4" fmla="*/ 4 w 150"/>
                    <a:gd name="T5" fmla="*/ 128 h 128"/>
                    <a:gd name="T6" fmla="*/ 149 w 150"/>
                    <a:gd name="T7" fmla="*/ 80 h 128"/>
                    <a:gd name="T8" fmla="*/ 149 w 150"/>
                    <a:gd name="T9" fmla="*/ 80 h 128"/>
                    <a:gd name="T10" fmla="*/ 150 w 150"/>
                    <a:gd name="T11" fmla="*/ 79 h 128"/>
                    <a:gd name="T12" fmla="*/ 150 w 150"/>
                    <a:gd name="T13" fmla="*/ 78 h 128"/>
                    <a:gd name="T14" fmla="*/ 150 w 150"/>
                    <a:gd name="T15" fmla="*/ 78 h 128"/>
                    <a:gd name="T16" fmla="*/ 150 w 150"/>
                    <a:gd name="T17" fmla="*/ 77 h 128"/>
                    <a:gd name="T18" fmla="*/ 149 w 150"/>
                    <a:gd name="T19" fmla="*/ 76 h 128"/>
                    <a:gd name="T20" fmla="*/ 6 w 150"/>
                    <a:gd name="T21" fmla="*/ 0 h 128"/>
                    <a:gd name="T22" fmla="*/ 6 w 150"/>
                    <a:gd name="T23" fmla="*/ 0 h 128"/>
                    <a:gd name="T24" fmla="*/ 4 w 150"/>
                    <a:gd name="T25" fmla="*/ 0 h 128"/>
                    <a:gd name="T26" fmla="*/ 3 w 150"/>
                    <a:gd name="T27" fmla="*/ 1 h 128"/>
                    <a:gd name="T28" fmla="*/ 3 w 150"/>
                    <a:gd name="T29" fmla="*/ 1 h 128"/>
                    <a:gd name="T30" fmla="*/ 3 w 150"/>
                    <a:gd name="T31" fmla="*/ 3 h 128"/>
                    <a:gd name="T32" fmla="*/ 4 w 150"/>
                    <a:gd name="T33" fmla="*/ 4 h 128"/>
                    <a:gd name="T34" fmla="*/ 143 w 150"/>
                    <a:gd name="T35" fmla="*/ 78 h 128"/>
                    <a:gd name="T36" fmla="*/ 2 w 150"/>
                    <a:gd name="T37" fmla="*/ 125 h 128"/>
                    <a:gd name="T38" fmla="*/ 2 w 150"/>
                    <a:gd name="T39" fmla="*/ 125 h 128"/>
                    <a:gd name="T40" fmla="*/ 0 w 150"/>
                    <a:gd name="T41" fmla="*/ 125 h 128"/>
                    <a:gd name="T42" fmla="*/ 0 w 150"/>
                    <a:gd name="T43" fmla="*/ 127 h 128"/>
                    <a:gd name="T44" fmla="*/ 0 w 150"/>
                    <a:gd name="T45" fmla="*/ 127 h 128"/>
                    <a:gd name="T46" fmla="*/ 2 w 150"/>
                    <a:gd name="T47" fmla="*/ 128 h 128"/>
                    <a:gd name="T48" fmla="*/ 3 w 150"/>
                    <a:gd name="T49" fmla="*/ 128 h 128"/>
                    <a:gd name="T50" fmla="*/ 3 w 150"/>
                    <a:gd name="T51" fmla="*/ 128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50" h="128">
                      <a:moveTo>
                        <a:pt x="3" y="128"/>
                      </a:moveTo>
                      <a:lnTo>
                        <a:pt x="3" y="128"/>
                      </a:lnTo>
                      <a:lnTo>
                        <a:pt x="4" y="128"/>
                      </a:lnTo>
                      <a:lnTo>
                        <a:pt x="149" y="80"/>
                      </a:lnTo>
                      <a:lnTo>
                        <a:pt x="149" y="80"/>
                      </a:lnTo>
                      <a:lnTo>
                        <a:pt x="150" y="79"/>
                      </a:lnTo>
                      <a:lnTo>
                        <a:pt x="150" y="78"/>
                      </a:lnTo>
                      <a:lnTo>
                        <a:pt x="150" y="78"/>
                      </a:lnTo>
                      <a:lnTo>
                        <a:pt x="150" y="77"/>
                      </a:lnTo>
                      <a:lnTo>
                        <a:pt x="149" y="76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3" y="1"/>
                      </a:lnTo>
                      <a:lnTo>
                        <a:pt x="3" y="1"/>
                      </a:lnTo>
                      <a:lnTo>
                        <a:pt x="3" y="3"/>
                      </a:lnTo>
                      <a:lnTo>
                        <a:pt x="4" y="4"/>
                      </a:lnTo>
                      <a:lnTo>
                        <a:pt x="143" y="78"/>
                      </a:lnTo>
                      <a:lnTo>
                        <a:pt x="2" y="125"/>
                      </a:lnTo>
                      <a:lnTo>
                        <a:pt x="2" y="125"/>
                      </a:lnTo>
                      <a:lnTo>
                        <a:pt x="0" y="125"/>
                      </a:lnTo>
                      <a:lnTo>
                        <a:pt x="0" y="127"/>
                      </a:lnTo>
                      <a:lnTo>
                        <a:pt x="0" y="127"/>
                      </a:lnTo>
                      <a:lnTo>
                        <a:pt x="2" y="128"/>
                      </a:lnTo>
                      <a:lnTo>
                        <a:pt x="3" y="128"/>
                      </a:lnTo>
                      <a:lnTo>
                        <a:pt x="3" y="128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40" name="Freeform 252">
                  <a:extLst>
                    <a:ext uri="{FF2B5EF4-FFF2-40B4-BE49-F238E27FC236}">
                      <a16:creationId xmlns:a16="http://schemas.microsoft.com/office/drawing/2014/main" id="{CEE34159-32C6-C6F7-368C-27BD784173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1" y="2222"/>
                  <a:ext cx="57" cy="76"/>
                </a:xfrm>
                <a:custGeom>
                  <a:avLst/>
                  <a:gdLst>
                    <a:gd name="T0" fmla="*/ 168 w 170"/>
                    <a:gd name="T1" fmla="*/ 226 h 226"/>
                    <a:gd name="T2" fmla="*/ 168 w 170"/>
                    <a:gd name="T3" fmla="*/ 226 h 226"/>
                    <a:gd name="T4" fmla="*/ 169 w 170"/>
                    <a:gd name="T5" fmla="*/ 226 h 226"/>
                    <a:gd name="T6" fmla="*/ 169 w 170"/>
                    <a:gd name="T7" fmla="*/ 226 h 226"/>
                    <a:gd name="T8" fmla="*/ 170 w 170"/>
                    <a:gd name="T9" fmla="*/ 225 h 226"/>
                    <a:gd name="T10" fmla="*/ 170 w 170"/>
                    <a:gd name="T11" fmla="*/ 223 h 226"/>
                    <a:gd name="T12" fmla="*/ 3 w 170"/>
                    <a:gd name="T13" fmla="*/ 1 h 226"/>
                    <a:gd name="T14" fmla="*/ 3 w 170"/>
                    <a:gd name="T15" fmla="*/ 1 h 226"/>
                    <a:gd name="T16" fmla="*/ 2 w 170"/>
                    <a:gd name="T17" fmla="*/ 0 h 226"/>
                    <a:gd name="T18" fmla="*/ 0 w 170"/>
                    <a:gd name="T19" fmla="*/ 0 h 226"/>
                    <a:gd name="T20" fmla="*/ 0 w 170"/>
                    <a:gd name="T21" fmla="*/ 0 h 226"/>
                    <a:gd name="T22" fmla="*/ 0 w 170"/>
                    <a:gd name="T23" fmla="*/ 2 h 226"/>
                    <a:gd name="T24" fmla="*/ 0 w 170"/>
                    <a:gd name="T25" fmla="*/ 3 h 226"/>
                    <a:gd name="T26" fmla="*/ 166 w 170"/>
                    <a:gd name="T27" fmla="*/ 226 h 226"/>
                    <a:gd name="T28" fmla="*/ 166 w 170"/>
                    <a:gd name="T29" fmla="*/ 226 h 226"/>
                    <a:gd name="T30" fmla="*/ 168 w 170"/>
                    <a:gd name="T31" fmla="*/ 226 h 226"/>
                    <a:gd name="T32" fmla="*/ 168 w 170"/>
                    <a:gd name="T33" fmla="*/ 226 h 2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0" h="226">
                      <a:moveTo>
                        <a:pt x="168" y="226"/>
                      </a:moveTo>
                      <a:lnTo>
                        <a:pt x="168" y="226"/>
                      </a:lnTo>
                      <a:lnTo>
                        <a:pt x="169" y="226"/>
                      </a:lnTo>
                      <a:lnTo>
                        <a:pt x="169" y="226"/>
                      </a:lnTo>
                      <a:lnTo>
                        <a:pt x="170" y="225"/>
                      </a:lnTo>
                      <a:lnTo>
                        <a:pt x="170" y="223"/>
                      </a:lnTo>
                      <a:lnTo>
                        <a:pt x="3" y="1"/>
                      </a:lnTo>
                      <a:lnTo>
                        <a:pt x="3" y="1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166" y="226"/>
                      </a:lnTo>
                      <a:lnTo>
                        <a:pt x="166" y="226"/>
                      </a:lnTo>
                      <a:lnTo>
                        <a:pt x="168" y="226"/>
                      </a:lnTo>
                      <a:lnTo>
                        <a:pt x="168" y="226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41" name="Freeform 253">
                  <a:extLst>
                    <a:ext uri="{FF2B5EF4-FFF2-40B4-BE49-F238E27FC236}">
                      <a16:creationId xmlns:a16="http://schemas.microsoft.com/office/drawing/2014/main" id="{96BB195E-F9A6-26DF-0054-8202B3E4F0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1" y="2223"/>
                  <a:ext cx="52" cy="45"/>
                </a:xfrm>
                <a:custGeom>
                  <a:avLst/>
                  <a:gdLst>
                    <a:gd name="T0" fmla="*/ 2 w 158"/>
                    <a:gd name="T1" fmla="*/ 136 h 136"/>
                    <a:gd name="T2" fmla="*/ 2 w 158"/>
                    <a:gd name="T3" fmla="*/ 136 h 136"/>
                    <a:gd name="T4" fmla="*/ 3 w 158"/>
                    <a:gd name="T5" fmla="*/ 136 h 136"/>
                    <a:gd name="T6" fmla="*/ 157 w 158"/>
                    <a:gd name="T7" fmla="*/ 85 h 136"/>
                    <a:gd name="T8" fmla="*/ 157 w 158"/>
                    <a:gd name="T9" fmla="*/ 85 h 136"/>
                    <a:gd name="T10" fmla="*/ 158 w 158"/>
                    <a:gd name="T11" fmla="*/ 84 h 136"/>
                    <a:gd name="T12" fmla="*/ 158 w 158"/>
                    <a:gd name="T13" fmla="*/ 83 h 136"/>
                    <a:gd name="T14" fmla="*/ 158 w 158"/>
                    <a:gd name="T15" fmla="*/ 83 h 136"/>
                    <a:gd name="T16" fmla="*/ 158 w 158"/>
                    <a:gd name="T17" fmla="*/ 82 h 136"/>
                    <a:gd name="T18" fmla="*/ 157 w 158"/>
                    <a:gd name="T19" fmla="*/ 81 h 136"/>
                    <a:gd name="T20" fmla="*/ 5 w 158"/>
                    <a:gd name="T21" fmla="*/ 0 h 136"/>
                    <a:gd name="T22" fmla="*/ 5 w 158"/>
                    <a:gd name="T23" fmla="*/ 0 h 136"/>
                    <a:gd name="T24" fmla="*/ 3 w 158"/>
                    <a:gd name="T25" fmla="*/ 0 h 136"/>
                    <a:gd name="T26" fmla="*/ 2 w 158"/>
                    <a:gd name="T27" fmla="*/ 1 h 136"/>
                    <a:gd name="T28" fmla="*/ 2 w 158"/>
                    <a:gd name="T29" fmla="*/ 1 h 136"/>
                    <a:gd name="T30" fmla="*/ 2 w 158"/>
                    <a:gd name="T31" fmla="*/ 2 h 136"/>
                    <a:gd name="T32" fmla="*/ 3 w 158"/>
                    <a:gd name="T33" fmla="*/ 4 h 136"/>
                    <a:gd name="T34" fmla="*/ 151 w 158"/>
                    <a:gd name="T35" fmla="*/ 83 h 136"/>
                    <a:gd name="T36" fmla="*/ 2 w 158"/>
                    <a:gd name="T37" fmla="*/ 133 h 136"/>
                    <a:gd name="T38" fmla="*/ 2 w 158"/>
                    <a:gd name="T39" fmla="*/ 133 h 136"/>
                    <a:gd name="T40" fmla="*/ 0 w 158"/>
                    <a:gd name="T41" fmla="*/ 134 h 136"/>
                    <a:gd name="T42" fmla="*/ 0 w 158"/>
                    <a:gd name="T43" fmla="*/ 135 h 136"/>
                    <a:gd name="T44" fmla="*/ 0 w 158"/>
                    <a:gd name="T45" fmla="*/ 135 h 136"/>
                    <a:gd name="T46" fmla="*/ 1 w 158"/>
                    <a:gd name="T47" fmla="*/ 136 h 136"/>
                    <a:gd name="T48" fmla="*/ 2 w 158"/>
                    <a:gd name="T49" fmla="*/ 136 h 136"/>
                    <a:gd name="T50" fmla="*/ 2 w 158"/>
                    <a:gd name="T51" fmla="*/ 136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58" h="136">
                      <a:moveTo>
                        <a:pt x="2" y="136"/>
                      </a:moveTo>
                      <a:lnTo>
                        <a:pt x="2" y="136"/>
                      </a:lnTo>
                      <a:lnTo>
                        <a:pt x="3" y="136"/>
                      </a:lnTo>
                      <a:lnTo>
                        <a:pt x="157" y="85"/>
                      </a:lnTo>
                      <a:lnTo>
                        <a:pt x="157" y="85"/>
                      </a:lnTo>
                      <a:lnTo>
                        <a:pt x="158" y="84"/>
                      </a:lnTo>
                      <a:lnTo>
                        <a:pt x="158" y="83"/>
                      </a:lnTo>
                      <a:lnTo>
                        <a:pt x="158" y="83"/>
                      </a:lnTo>
                      <a:lnTo>
                        <a:pt x="158" y="82"/>
                      </a:lnTo>
                      <a:lnTo>
                        <a:pt x="157" y="81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3" y="0"/>
                      </a:lnTo>
                      <a:lnTo>
                        <a:pt x="2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4"/>
                      </a:lnTo>
                      <a:lnTo>
                        <a:pt x="151" y="83"/>
                      </a:lnTo>
                      <a:lnTo>
                        <a:pt x="2" y="133"/>
                      </a:lnTo>
                      <a:lnTo>
                        <a:pt x="2" y="133"/>
                      </a:lnTo>
                      <a:lnTo>
                        <a:pt x="0" y="134"/>
                      </a:lnTo>
                      <a:lnTo>
                        <a:pt x="0" y="135"/>
                      </a:lnTo>
                      <a:lnTo>
                        <a:pt x="0" y="135"/>
                      </a:lnTo>
                      <a:lnTo>
                        <a:pt x="1" y="136"/>
                      </a:lnTo>
                      <a:lnTo>
                        <a:pt x="2" y="136"/>
                      </a:lnTo>
                      <a:lnTo>
                        <a:pt x="2" y="136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42" name="Freeform 254">
                  <a:extLst>
                    <a:ext uri="{FF2B5EF4-FFF2-40B4-BE49-F238E27FC236}">
                      <a16:creationId xmlns:a16="http://schemas.microsoft.com/office/drawing/2014/main" id="{7E88D9E4-BF0F-21F4-7627-F04B85FD7E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1" y="2267"/>
                  <a:ext cx="61" cy="82"/>
                </a:xfrm>
                <a:custGeom>
                  <a:avLst/>
                  <a:gdLst>
                    <a:gd name="T0" fmla="*/ 181 w 183"/>
                    <a:gd name="T1" fmla="*/ 245 h 245"/>
                    <a:gd name="T2" fmla="*/ 181 w 183"/>
                    <a:gd name="T3" fmla="*/ 245 h 245"/>
                    <a:gd name="T4" fmla="*/ 182 w 183"/>
                    <a:gd name="T5" fmla="*/ 244 h 245"/>
                    <a:gd name="T6" fmla="*/ 182 w 183"/>
                    <a:gd name="T7" fmla="*/ 244 h 245"/>
                    <a:gd name="T8" fmla="*/ 183 w 183"/>
                    <a:gd name="T9" fmla="*/ 243 h 245"/>
                    <a:gd name="T10" fmla="*/ 183 w 183"/>
                    <a:gd name="T11" fmla="*/ 242 h 245"/>
                    <a:gd name="T12" fmla="*/ 3 w 183"/>
                    <a:gd name="T13" fmla="*/ 1 h 245"/>
                    <a:gd name="T14" fmla="*/ 3 w 183"/>
                    <a:gd name="T15" fmla="*/ 1 h 245"/>
                    <a:gd name="T16" fmla="*/ 2 w 183"/>
                    <a:gd name="T17" fmla="*/ 0 h 245"/>
                    <a:gd name="T18" fmla="*/ 0 w 183"/>
                    <a:gd name="T19" fmla="*/ 1 h 245"/>
                    <a:gd name="T20" fmla="*/ 0 w 183"/>
                    <a:gd name="T21" fmla="*/ 1 h 245"/>
                    <a:gd name="T22" fmla="*/ 0 w 183"/>
                    <a:gd name="T23" fmla="*/ 2 h 245"/>
                    <a:gd name="T24" fmla="*/ 0 w 183"/>
                    <a:gd name="T25" fmla="*/ 3 h 245"/>
                    <a:gd name="T26" fmla="*/ 180 w 183"/>
                    <a:gd name="T27" fmla="*/ 244 h 245"/>
                    <a:gd name="T28" fmla="*/ 180 w 183"/>
                    <a:gd name="T29" fmla="*/ 244 h 245"/>
                    <a:gd name="T30" fmla="*/ 181 w 183"/>
                    <a:gd name="T31" fmla="*/ 245 h 245"/>
                    <a:gd name="T32" fmla="*/ 181 w 183"/>
                    <a:gd name="T33" fmla="*/ 245 h 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83" h="245">
                      <a:moveTo>
                        <a:pt x="181" y="245"/>
                      </a:moveTo>
                      <a:lnTo>
                        <a:pt x="181" y="245"/>
                      </a:lnTo>
                      <a:lnTo>
                        <a:pt x="182" y="244"/>
                      </a:lnTo>
                      <a:lnTo>
                        <a:pt x="182" y="244"/>
                      </a:lnTo>
                      <a:lnTo>
                        <a:pt x="183" y="243"/>
                      </a:lnTo>
                      <a:lnTo>
                        <a:pt x="183" y="242"/>
                      </a:lnTo>
                      <a:lnTo>
                        <a:pt x="3" y="1"/>
                      </a:lnTo>
                      <a:lnTo>
                        <a:pt x="3" y="1"/>
                      </a:ln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180" y="244"/>
                      </a:lnTo>
                      <a:lnTo>
                        <a:pt x="180" y="244"/>
                      </a:lnTo>
                      <a:lnTo>
                        <a:pt x="181" y="245"/>
                      </a:lnTo>
                      <a:lnTo>
                        <a:pt x="181" y="245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43" name="Freeform 255">
                  <a:extLst>
                    <a:ext uri="{FF2B5EF4-FFF2-40B4-BE49-F238E27FC236}">
                      <a16:creationId xmlns:a16="http://schemas.microsoft.com/office/drawing/2014/main" id="{1C4162A6-C7C1-1423-CEE1-1463F0E920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1" y="2267"/>
                  <a:ext cx="57" cy="49"/>
                </a:xfrm>
                <a:custGeom>
                  <a:avLst/>
                  <a:gdLst>
                    <a:gd name="T0" fmla="*/ 2 w 171"/>
                    <a:gd name="T1" fmla="*/ 147 h 147"/>
                    <a:gd name="T2" fmla="*/ 2 w 171"/>
                    <a:gd name="T3" fmla="*/ 147 h 147"/>
                    <a:gd name="T4" fmla="*/ 3 w 171"/>
                    <a:gd name="T5" fmla="*/ 147 h 147"/>
                    <a:gd name="T6" fmla="*/ 169 w 171"/>
                    <a:gd name="T7" fmla="*/ 92 h 147"/>
                    <a:gd name="T8" fmla="*/ 169 w 171"/>
                    <a:gd name="T9" fmla="*/ 92 h 147"/>
                    <a:gd name="T10" fmla="*/ 170 w 171"/>
                    <a:gd name="T11" fmla="*/ 91 h 147"/>
                    <a:gd name="T12" fmla="*/ 171 w 171"/>
                    <a:gd name="T13" fmla="*/ 90 h 147"/>
                    <a:gd name="T14" fmla="*/ 171 w 171"/>
                    <a:gd name="T15" fmla="*/ 90 h 147"/>
                    <a:gd name="T16" fmla="*/ 171 w 171"/>
                    <a:gd name="T17" fmla="*/ 89 h 147"/>
                    <a:gd name="T18" fmla="*/ 170 w 171"/>
                    <a:gd name="T19" fmla="*/ 88 h 147"/>
                    <a:gd name="T20" fmla="*/ 5 w 171"/>
                    <a:gd name="T21" fmla="*/ 0 h 147"/>
                    <a:gd name="T22" fmla="*/ 5 w 171"/>
                    <a:gd name="T23" fmla="*/ 0 h 147"/>
                    <a:gd name="T24" fmla="*/ 4 w 171"/>
                    <a:gd name="T25" fmla="*/ 0 h 147"/>
                    <a:gd name="T26" fmla="*/ 2 w 171"/>
                    <a:gd name="T27" fmla="*/ 1 h 147"/>
                    <a:gd name="T28" fmla="*/ 2 w 171"/>
                    <a:gd name="T29" fmla="*/ 1 h 147"/>
                    <a:gd name="T30" fmla="*/ 2 w 171"/>
                    <a:gd name="T31" fmla="*/ 3 h 147"/>
                    <a:gd name="T32" fmla="*/ 3 w 171"/>
                    <a:gd name="T33" fmla="*/ 4 h 147"/>
                    <a:gd name="T34" fmla="*/ 163 w 171"/>
                    <a:gd name="T35" fmla="*/ 89 h 147"/>
                    <a:gd name="T36" fmla="*/ 2 w 171"/>
                    <a:gd name="T37" fmla="*/ 143 h 147"/>
                    <a:gd name="T38" fmla="*/ 2 w 171"/>
                    <a:gd name="T39" fmla="*/ 143 h 147"/>
                    <a:gd name="T40" fmla="*/ 1 w 171"/>
                    <a:gd name="T41" fmla="*/ 144 h 147"/>
                    <a:gd name="T42" fmla="*/ 0 w 171"/>
                    <a:gd name="T43" fmla="*/ 146 h 147"/>
                    <a:gd name="T44" fmla="*/ 0 w 171"/>
                    <a:gd name="T45" fmla="*/ 146 h 147"/>
                    <a:gd name="T46" fmla="*/ 1 w 171"/>
                    <a:gd name="T47" fmla="*/ 147 h 147"/>
                    <a:gd name="T48" fmla="*/ 2 w 171"/>
                    <a:gd name="T49" fmla="*/ 147 h 147"/>
                    <a:gd name="T50" fmla="*/ 2 w 171"/>
                    <a:gd name="T51" fmla="*/ 147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71" h="147">
                      <a:moveTo>
                        <a:pt x="2" y="147"/>
                      </a:moveTo>
                      <a:lnTo>
                        <a:pt x="2" y="147"/>
                      </a:lnTo>
                      <a:lnTo>
                        <a:pt x="3" y="147"/>
                      </a:lnTo>
                      <a:lnTo>
                        <a:pt x="169" y="92"/>
                      </a:lnTo>
                      <a:lnTo>
                        <a:pt x="169" y="92"/>
                      </a:lnTo>
                      <a:lnTo>
                        <a:pt x="170" y="91"/>
                      </a:lnTo>
                      <a:lnTo>
                        <a:pt x="171" y="90"/>
                      </a:lnTo>
                      <a:lnTo>
                        <a:pt x="171" y="90"/>
                      </a:lnTo>
                      <a:lnTo>
                        <a:pt x="171" y="89"/>
                      </a:lnTo>
                      <a:lnTo>
                        <a:pt x="170" y="88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4" y="0"/>
                      </a:lnTo>
                      <a:lnTo>
                        <a:pt x="2" y="1"/>
                      </a:lnTo>
                      <a:lnTo>
                        <a:pt x="2" y="1"/>
                      </a:lnTo>
                      <a:lnTo>
                        <a:pt x="2" y="3"/>
                      </a:lnTo>
                      <a:lnTo>
                        <a:pt x="3" y="4"/>
                      </a:lnTo>
                      <a:lnTo>
                        <a:pt x="163" y="89"/>
                      </a:lnTo>
                      <a:lnTo>
                        <a:pt x="2" y="143"/>
                      </a:lnTo>
                      <a:lnTo>
                        <a:pt x="2" y="143"/>
                      </a:lnTo>
                      <a:lnTo>
                        <a:pt x="1" y="144"/>
                      </a:lnTo>
                      <a:lnTo>
                        <a:pt x="0" y="146"/>
                      </a:lnTo>
                      <a:lnTo>
                        <a:pt x="0" y="146"/>
                      </a:lnTo>
                      <a:lnTo>
                        <a:pt x="1" y="147"/>
                      </a:lnTo>
                      <a:lnTo>
                        <a:pt x="2" y="147"/>
                      </a:lnTo>
                      <a:lnTo>
                        <a:pt x="2" y="147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44" name="Freeform 256">
                  <a:extLst>
                    <a:ext uri="{FF2B5EF4-FFF2-40B4-BE49-F238E27FC236}">
                      <a16:creationId xmlns:a16="http://schemas.microsoft.com/office/drawing/2014/main" id="{FD74BCBE-1ECC-0214-FBFD-3C4DB056AE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0" y="2315"/>
                  <a:ext cx="68" cy="90"/>
                </a:xfrm>
                <a:custGeom>
                  <a:avLst/>
                  <a:gdLst>
                    <a:gd name="T0" fmla="*/ 201 w 203"/>
                    <a:gd name="T1" fmla="*/ 270 h 270"/>
                    <a:gd name="T2" fmla="*/ 201 w 203"/>
                    <a:gd name="T3" fmla="*/ 270 h 270"/>
                    <a:gd name="T4" fmla="*/ 203 w 203"/>
                    <a:gd name="T5" fmla="*/ 270 h 270"/>
                    <a:gd name="T6" fmla="*/ 203 w 203"/>
                    <a:gd name="T7" fmla="*/ 270 h 270"/>
                    <a:gd name="T8" fmla="*/ 203 w 203"/>
                    <a:gd name="T9" fmla="*/ 268 h 270"/>
                    <a:gd name="T10" fmla="*/ 203 w 203"/>
                    <a:gd name="T11" fmla="*/ 267 h 270"/>
                    <a:gd name="T12" fmla="*/ 4 w 203"/>
                    <a:gd name="T13" fmla="*/ 1 h 270"/>
                    <a:gd name="T14" fmla="*/ 4 w 203"/>
                    <a:gd name="T15" fmla="*/ 1 h 270"/>
                    <a:gd name="T16" fmla="*/ 3 w 203"/>
                    <a:gd name="T17" fmla="*/ 0 h 270"/>
                    <a:gd name="T18" fmla="*/ 2 w 203"/>
                    <a:gd name="T19" fmla="*/ 1 h 270"/>
                    <a:gd name="T20" fmla="*/ 2 w 203"/>
                    <a:gd name="T21" fmla="*/ 1 h 270"/>
                    <a:gd name="T22" fmla="*/ 0 w 203"/>
                    <a:gd name="T23" fmla="*/ 2 h 270"/>
                    <a:gd name="T24" fmla="*/ 0 w 203"/>
                    <a:gd name="T25" fmla="*/ 3 h 270"/>
                    <a:gd name="T26" fmla="*/ 200 w 203"/>
                    <a:gd name="T27" fmla="*/ 269 h 270"/>
                    <a:gd name="T28" fmla="*/ 200 w 203"/>
                    <a:gd name="T29" fmla="*/ 269 h 270"/>
                    <a:gd name="T30" fmla="*/ 201 w 203"/>
                    <a:gd name="T31" fmla="*/ 270 h 270"/>
                    <a:gd name="T32" fmla="*/ 201 w 203"/>
                    <a:gd name="T33" fmla="*/ 27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03" h="270">
                      <a:moveTo>
                        <a:pt x="201" y="270"/>
                      </a:moveTo>
                      <a:lnTo>
                        <a:pt x="201" y="270"/>
                      </a:lnTo>
                      <a:lnTo>
                        <a:pt x="203" y="270"/>
                      </a:lnTo>
                      <a:lnTo>
                        <a:pt x="203" y="270"/>
                      </a:lnTo>
                      <a:lnTo>
                        <a:pt x="203" y="268"/>
                      </a:lnTo>
                      <a:lnTo>
                        <a:pt x="203" y="267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3" y="0"/>
                      </a:lnTo>
                      <a:lnTo>
                        <a:pt x="2" y="1"/>
                      </a:lnTo>
                      <a:lnTo>
                        <a:pt x="2" y="1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200" y="269"/>
                      </a:lnTo>
                      <a:lnTo>
                        <a:pt x="200" y="269"/>
                      </a:lnTo>
                      <a:lnTo>
                        <a:pt x="201" y="270"/>
                      </a:lnTo>
                      <a:lnTo>
                        <a:pt x="201" y="270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45" name="Freeform 257">
                  <a:extLst>
                    <a:ext uri="{FF2B5EF4-FFF2-40B4-BE49-F238E27FC236}">
                      <a16:creationId xmlns:a16="http://schemas.microsoft.com/office/drawing/2014/main" id="{D9BD8E16-B027-04CC-4C8E-050656838E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0" y="2316"/>
                  <a:ext cx="63" cy="54"/>
                </a:xfrm>
                <a:custGeom>
                  <a:avLst/>
                  <a:gdLst>
                    <a:gd name="T0" fmla="*/ 2 w 188"/>
                    <a:gd name="T1" fmla="*/ 162 h 162"/>
                    <a:gd name="T2" fmla="*/ 2 w 188"/>
                    <a:gd name="T3" fmla="*/ 162 h 162"/>
                    <a:gd name="T4" fmla="*/ 3 w 188"/>
                    <a:gd name="T5" fmla="*/ 162 h 162"/>
                    <a:gd name="T6" fmla="*/ 186 w 188"/>
                    <a:gd name="T7" fmla="*/ 102 h 162"/>
                    <a:gd name="T8" fmla="*/ 186 w 188"/>
                    <a:gd name="T9" fmla="*/ 102 h 162"/>
                    <a:gd name="T10" fmla="*/ 187 w 188"/>
                    <a:gd name="T11" fmla="*/ 101 h 162"/>
                    <a:gd name="T12" fmla="*/ 188 w 188"/>
                    <a:gd name="T13" fmla="*/ 100 h 162"/>
                    <a:gd name="T14" fmla="*/ 188 w 188"/>
                    <a:gd name="T15" fmla="*/ 100 h 162"/>
                    <a:gd name="T16" fmla="*/ 188 w 188"/>
                    <a:gd name="T17" fmla="*/ 99 h 162"/>
                    <a:gd name="T18" fmla="*/ 187 w 188"/>
                    <a:gd name="T19" fmla="*/ 98 h 162"/>
                    <a:gd name="T20" fmla="*/ 5 w 188"/>
                    <a:gd name="T21" fmla="*/ 0 h 162"/>
                    <a:gd name="T22" fmla="*/ 5 w 188"/>
                    <a:gd name="T23" fmla="*/ 0 h 162"/>
                    <a:gd name="T24" fmla="*/ 4 w 188"/>
                    <a:gd name="T25" fmla="*/ 0 h 162"/>
                    <a:gd name="T26" fmla="*/ 3 w 188"/>
                    <a:gd name="T27" fmla="*/ 1 h 162"/>
                    <a:gd name="T28" fmla="*/ 3 w 188"/>
                    <a:gd name="T29" fmla="*/ 1 h 162"/>
                    <a:gd name="T30" fmla="*/ 3 w 188"/>
                    <a:gd name="T31" fmla="*/ 3 h 162"/>
                    <a:gd name="T32" fmla="*/ 4 w 188"/>
                    <a:gd name="T33" fmla="*/ 4 h 162"/>
                    <a:gd name="T34" fmla="*/ 181 w 188"/>
                    <a:gd name="T35" fmla="*/ 99 h 162"/>
                    <a:gd name="T36" fmla="*/ 2 w 188"/>
                    <a:gd name="T37" fmla="*/ 159 h 162"/>
                    <a:gd name="T38" fmla="*/ 2 w 188"/>
                    <a:gd name="T39" fmla="*/ 159 h 162"/>
                    <a:gd name="T40" fmla="*/ 0 w 188"/>
                    <a:gd name="T41" fmla="*/ 160 h 162"/>
                    <a:gd name="T42" fmla="*/ 0 w 188"/>
                    <a:gd name="T43" fmla="*/ 161 h 162"/>
                    <a:gd name="T44" fmla="*/ 0 w 188"/>
                    <a:gd name="T45" fmla="*/ 161 h 162"/>
                    <a:gd name="T46" fmla="*/ 0 w 188"/>
                    <a:gd name="T47" fmla="*/ 162 h 162"/>
                    <a:gd name="T48" fmla="*/ 2 w 188"/>
                    <a:gd name="T49" fmla="*/ 162 h 162"/>
                    <a:gd name="T50" fmla="*/ 2 w 188"/>
                    <a:gd name="T51" fmla="*/ 162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88" h="162">
                      <a:moveTo>
                        <a:pt x="2" y="162"/>
                      </a:moveTo>
                      <a:lnTo>
                        <a:pt x="2" y="162"/>
                      </a:lnTo>
                      <a:lnTo>
                        <a:pt x="3" y="162"/>
                      </a:lnTo>
                      <a:lnTo>
                        <a:pt x="186" y="102"/>
                      </a:lnTo>
                      <a:lnTo>
                        <a:pt x="186" y="102"/>
                      </a:lnTo>
                      <a:lnTo>
                        <a:pt x="187" y="101"/>
                      </a:lnTo>
                      <a:lnTo>
                        <a:pt x="188" y="100"/>
                      </a:lnTo>
                      <a:lnTo>
                        <a:pt x="188" y="100"/>
                      </a:lnTo>
                      <a:lnTo>
                        <a:pt x="188" y="99"/>
                      </a:lnTo>
                      <a:lnTo>
                        <a:pt x="187" y="98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4" y="0"/>
                      </a:lnTo>
                      <a:lnTo>
                        <a:pt x="3" y="1"/>
                      </a:lnTo>
                      <a:lnTo>
                        <a:pt x="3" y="1"/>
                      </a:lnTo>
                      <a:lnTo>
                        <a:pt x="3" y="3"/>
                      </a:lnTo>
                      <a:lnTo>
                        <a:pt x="4" y="4"/>
                      </a:lnTo>
                      <a:lnTo>
                        <a:pt x="181" y="99"/>
                      </a:lnTo>
                      <a:lnTo>
                        <a:pt x="2" y="159"/>
                      </a:lnTo>
                      <a:lnTo>
                        <a:pt x="2" y="159"/>
                      </a:lnTo>
                      <a:lnTo>
                        <a:pt x="0" y="160"/>
                      </a:lnTo>
                      <a:lnTo>
                        <a:pt x="0" y="161"/>
                      </a:lnTo>
                      <a:lnTo>
                        <a:pt x="0" y="161"/>
                      </a:lnTo>
                      <a:lnTo>
                        <a:pt x="0" y="162"/>
                      </a:lnTo>
                      <a:lnTo>
                        <a:pt x="2" y="162"/>
                      </a:lnTo>
                      <a:lnTo>
                        <a:pt x="2" y="162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46" name="Freeform 258">
                  <a:extLst>
                    <a:ext uri="{FF2B5EF4-FFF2-40B4-BE49-F238E27FC236}">
                      <a16:creationId xmlns:a16="http://schemas.microsoft.com/office/drawing/2014/main" id="{22CD0974-C931-46BB-928B-ACCEF5CA4B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1" y="2369"/>
                  <a:ext cx="72" cy="96"/>
                </a:xfrm>
                <a:custGeom>
                  <a:avLst/>
                  <a:gdLst>
                    <a:gd name="T0" fmla="*/ 214 w 216"/>
                    <a:gd name="T1" fmla="*/ 288 h 288"/>
                    <a:gd name="T2" fmla="*/ 214 w 216"/>
                    <a:gd name="T3" fmla="*/ 288 h 288"/>
                    <a:gd name="T4" fmla="*/ 215 w 216"/>
                    <a:gd name="T5" fmla="*/ 288 h 288"/>
                    <a:gd name="T6" fmla="*/ 215 w 216"/>
                    <a:gd name="T7" fmla="*/ 288 h 288"/>
                    <a:gd name="T8" fmla="*/ 216 w 216"/>
                    <a:gd name="T9" fmla="*/ 286 h 288"/>
                    <a:gd name="T10" fmla="*/ 216 w 216"/>
                    <a:gd name="T11" fmla="*/ 285 h 288"/>
                    <a:gd name="T12" fmla="*/ 3 w 216"/>
                    <a:gd name="T13" fmla="*/ 1 h 288"/>
                    <a:gd name="T14" fmla="*/ 3 w 216"/>
                    <a:gd name="T15" fmla="*/ 1 h 288"/>
                    <a:gd name="T16" fmla="*/ 2 w 216"/>
                    <a:gd name="T17" fmla="*/ 0 h 288"/>
                    <a:gd name="T18" fmla="*/ 1 w 216"/>
                    <a:gd name="T19" fmla="*/ 0 h 288"/>
                    <a:gd name="T20" fmla="*/ 1 w 216"/>
                    <a:gd name="T21" fmla="*/ 0 h 288"/>
                    <a:gd name="T22" fmla="*/ 0 w 216"/>
                    <a:gd name="T23" fmla="*/ 2 h 288"/>
                    <a:gd name="T24" fmla="*/ 0 w 216"/>
                    <a:gd name="T25" fmla="*/ 3 h 288"/>
                    <a:gd name="T26" fmla="*/ 212 w 216"/>
                    <a:gd name="T27" fmla="*/ 287 h 288"/>
                    <a:gd name="T28" fmla="*/ 212 w 216"/>
                    <a:gd name="T29" fmla="*/ 287 h 288"/>
                    <a:gd name="T30" fmla="*/ 214 w 216"/>
                    <a:gd name="T31" fmla="*/ 288 h 288"/>
                    <a:gd name="T32" fmla="*/ 214 w 216"/>
                    <a:gd name="T33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16" h="288">
                      <a:moveTo>
                        <a:pt x="214" y="288"/>
                      </a:moveTo>
                      <a:lnTo>
                        <a:pt x="214" y="288"/>
                      </a:lnTo>
                      <a:lnTo>
                        <a:pt x="215" y="288"/>
                      </a:lnTo>
                      <a:lnTo>
                        <a:pt x="215" y="288"/>
                      </a:lnTo>
                      <a:lnTo>
                        <a:pt x="216" y="286"/>
                      </a:lnTo>
                      <a:lnTo>
                        <a:pt x="216" y="285"/>
                      </a:lnTo>
                      <a:lnTo>
                        <a:pt x="3" y="1"/>
                      </a:lnTo>
                      <a:lnTo>
                        <a:pt x="3" y="1"/>
                      </a:ln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212" y="287"/>
                      </a:lnTo>
                      <a:lnTo>
                        <a:pt x="212" y="287"/>
                      </a:lnTo>
                      <a:lnTo>
                        <a:pt x="214" y="288"/>
                      </a:lnTo>
                      <a:lnTo>
                        <a:pt x="214" y="288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47" name="Freeform 259">
                  <a:extLst>
                    <a:ext uri="{FF2B5EF4-FFF2-40B4-BE49-F238E27FC236}">
                      <a16:creationId xmlns:a16="http://schemas.microsoft.com/office/drawing/2014/main" id="{1FF5AECC-0F27-3363-3C52-529FE6D6DC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0" y="2369"/>
                  <a:ext cx="67" cy="58"/>
                </a:xfrm>
                <a:custGeom>
                  <a:avLst/>
                  <a:gdLst>
                    <a:gd name="T0" fmla="*/ 3 w 202"/>
                    <a:gd name="T1" fmla="*/ 173 h 173"/>
                    <a:gd name="T2" fmla="*/ 3 w 202"/>
                    <a:gd name="T3" fmla="*/ 173 h 173"/>
                    <a:gd name="T4" fmla="*/ 4 w 202"/>
                    <a:gd name="T5" fmla="*/ 173 h 173"/>
                    <a:gd name="T6" fmla="*/ 201 w 202"/>
                    <a:gd name="T7" fmla="*/ 108 h 173"/>
                    <a:gd name="T8" fmla="*/ 201 w 202"/>
                    <a:gd name="T9" fmla="*/ 108 h 173"/>
                    <a:gd name="T10" fmla="*/ 202 w 202"/>
                    <a:gd name="T11" fmla="*/ 107 h 173"/>
                    <a:gd name="T12" fmla="*/ 202 w 202"/>
                    <a:gd name="T13" fmla="*/ 106 h 173"/>
                    <a:gd name="T14" fmla="*/ 202 w 202"/>
                    <a:gd name="T15" fmla="*/ 106 h 173"/>
                    <a:gd name="T16" fmla="*/ 202 w 202"/>
                    <a:gd name="T17" fmla="*/ 105 h 173"/>
                    <a:gd name="T18" fmla="*/ 201 w 202"/>
                    <a:gd name="T19" fmla="*/ 104 h 173"/>
                    <a:gd name="T20" fmla="*/ 6 w 202"/>
                    <a:gd name="T21" fmla="*/ 0 h 173"/>
                    <a:gd name="T22" fmla="*/ 6 w 202"/>
                    <a:gd name="T23" fmla="*/ 0 h 173"/>
                    <a:gd name="T24" fmla="*/ 5 w 202"/>
                    <a:gd name="T25" fmla="*/ 0 h 173"/>
                    <a:gd name="T26" fmla="*/ 4 w 202"/>
                    <a:gd name="T27" fmla="*/ 1 h 173"/>
                    <a:gd name="T28" fmla="*/ 4 w 202"/>
                    <a:gd name="T29" fmla="*/ 1 h 173"/>
                    <a:gd name="T30" fmla="*/ 4 w 202"/>
                    <a:gd name="T31" fmla="*/ 3 h 173"/>
                    <a:gd name="T32" fmla="*/ 5 w 202"/>
                    <a:gd name="T33" fmla="*/ 4 h 173"/>
                    <a:gd name="T34" fmla="*/ 194 w 202"/>
                    <a:gd name="T35" fmla="*/ 106 h 173"/>
                    <a:gd name="T36" fmla="*/ 3 w 202"/>
                    <a:gd name="T37" fmla="*/ 169 h 173"/>
                    <a:gd name="T38" fmla="*/ 3 w 202"/>
                    <a:gd name="T39" fmla="*/ 169 h 173"/>
                    <a:gd name="T40" fmla="*/ 2 w 202"/>
                    <a:gd name="T41" fmla="*/ 170 h 173"/>
                    <a:gd name="T42" fmla="*/ 0 w 202"/>
                    <a:gd name="T43" fmla="*/ 172 h 173"/>
                    <a:gd name="T44" fmla="*/ 0 w 202"/>
                    <a:gd name="T45" fmla="*/ 172 h 173"/>
                    <a:gd name="T46" fmla="*/ 2 w 202"/>
                    <a:gd name="T47" fmla="*/ 173 h 173"/>
                    <a:gd name="T48" fmla="*/ 3 w 202"/>
                    <a:gd name="T49" fmla="*/ 173 h 173"/>
                    <a:gd name="T50" fmla="*/ 3 w 202"/>
                    <a:gd name="T51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02" h="173">
                      <a:moveTo>
                        <a:pt x="3" y="173"/>
                      </a:moveTo>
                      <a:lnTo>
                        <a:pt x="3" y="173"/>
                      </a:lnTo>
                      <a:lnTo>
                        <a:pt x="4" y="173"/>
                      </a:lnTo>
                      <a:lnTo>
                        <a:pt x="201" y="108"/>
                      </a:lnTo>
                      <a:lnTo>
                        <a:pt x="201" y="108"/>
                      </a:lnTo>
                      <a:lnTo>
                        <a:pt x="202" y="107"/>
                      </a:lnTo>
                      <a:lnTo>
                        <a:pt x="202" y="106"/>
                      </a:lnTo>
                      <a:lnTo>
                        <a:pt x="202" y="106"/>
                      </a:lnTo>
                      <a:lnTo>
                        <a:pt x="202" y="105"/>
                      </a:lnTo>
                      <a:lnTo>
                        <a:pt x="201" y="104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4" y="3"/>
                      </a:lnTo>
                      <a:lnTo>
                        <a:pt x="5" y="4"/>
                      </a:lnTo>
                      <a:lnTo>
                        <a:pt x="194" y="106"/>
                      </a:lnTo>
                      <a:lnTo>
                        <a:pt x="3" y="169"/>
                      </a:lnTo>
                      <a:lnTo>
                        <a:pt x="3" y="169"/>
                      </a:lnTo>
                      <a:lnTo>
                        <a:pt x="2" y="170"/>
                      </a:lnTo>
                      <a:lnTo>
                        <a:pt x="0" y="172"/>
                      </a:lnTo>
                      <a:lnTo>
                        <a:pt x="0" y="172"/>
                      </a:lnTo>
                      <a:lnTo>
                        <a:pt x="2" y="173"/>
                      </a:lnTo>
                      <a:lnTo>
                        <a:pt x="3" y="173"/>
                      </a:lnTo>
                      <a:lnTo>
                        <a:pt x="3" y="173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48" name="Freeform 260">
                  <a:extLst>
                    <a:ext uri="{FF2B5EF4-FFF2-40B4-BE49-F238E27FC236}">
                      <a16:creationId xmlns:a16="http://schemas.microsoft.com/office/drawing/2014/main" id="{219E7CC2-2219-D436-EC4B-CCAFEC99E7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9" y="2426"/>
                  <a:ext cx="81" cy="107"/>
                </a:xfrm>
                <a:custGeom>
                  <a:avLst/>
                  <a:gdLst>
                    <a:gd name="T0" fmla="*/ 241 w 243"/>
                    <a:gd name="T1" fmla="*/ 322 h 322"/>
                    <a:gd name="T2" fmla="*/ 241 w 243"/>
                    <a:gd name="T3" fmla="*/ 322 h 322"/>
                    <a:gd name="T4" fmla="*/ 242 w 243"/>
                    <a:gd name="T5" fmla="*/ 321 h 322"/>
                    <a:gd name="T6" fmla="*/ 242 w 243"/>
                    <a:gd name="T7" fmla="*/ 321 h 322"/>
                    <a:gd name="T8" fmla="*/ 243 w 243"/>
                    <a:gd name="T9" fmla="*/ 320 h 322"/>
                    <a:gd name="T10" fmla="*/ 242 w 243"/>
                    <a:gd name="T11" fmla="*/ 318 h 322"/>
                    <a:gd name="T12" fmla="*/ 5 w 243"/>
                    <a:gd name="T13" fmla="*/ 0 h 322"/>
                    <a:gd name="T14" fmla="*/ 5 w 243"/>
                    <a:gd name="T15" fmla="*/ 0 h 322"/>
                    <a:gd name="T16" fmla="*/ 3 w 243"/>
                    <a:gd name="T17" fmla="*/ 0 h 322"/>
                    <a:gd name="T18" fmla="*/ 1 w 243"/>
                    <a:gd name="T19" fmla="*/ 0 h 322"/>
                    <a:gd name="T20" fmla="*/ 1 w 243"/>
                    <a:gd name="T21" fmla="*/ 0 h 322"/>
                    <a:gd name="T22" fmla="*/ 0 w 243"/>
                    <a:gd name="T23" fmla="*/ 1 h 322"/>
                    <a:gd name="T24" fmla="*/ 1 w 243"/>
                    <a:gd name="T25" fmla="*/ 3 h 322"/>
                    <a:gd name="T26" fmla="*/ 239 w 243"/>
                    <a:gd name="T27" fmla="*/ 321 h 322"/>
                    <a:gd name="T28" fmla="*/ 239 w 243"/>
                    <a:gd name="T29" fmla="*/ 321 h 322"/>
                    <a:gd name="T30" fmla="*/ 241 w 243"/>
                    <a:gd name="T31" fmla="*/ 322 h 322"/>
                    <a:gd name="T32" fmla="*/ 241 w 243"/>
                    <a:gd name="T33" fmla="*/ 322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43" h="322">
                      <a:moveTo>
                        <a:pt x="241" y="322"/>
                      </a:moveTo>
                      <a:lnTo>
                        <a:pt x="241" y="322"/>
                      </a:lnTo>
                      <a:lnTo>
                        <a:pt x="242" y="321"/>
                      </a:lnTo>
                      <a:lnTo>
                        <a:pt x="242" y="321"/>
                      </a:lnTo>
                      <a:lnTo>
                        <a:pt x="243" y="320"/>
                      </a:lnTo>
                      <a:lnTo>
                        <a:pt x="242" y="318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3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1" y="3"/>
                      </a:lnTo>
                      <a:lnTo>
                        <a:pt x="239" y="321"/>
                      </a:lnTo>
                      <a:lnTo>
                        <a:pt x="239" y="321"/>
                      </a:lnTo>
                      <a:lnTo>
                        <a:pt x="241" y="322"/>
                      </a:lnTo>
                      <a:lnTo>
                        <a:pt x="241" y="322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49" name="Freeform 261">
                  <a:extLst>
                    <a:ext uri="{FF2B5EF4-FFF2-40B4-BE49-F238E27FC236}">
                      <a16:creationId xmlns:a16="http://schemas.microsoft.com/office/drawing/2014/main" id="{73BF1CF8-056C-9DC1-40BB-B1820AE424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9" y="2426"/>
                  <a:ext cx="75" cy="65"/>
                </a:xfrm>
                <a:custGeom>
                  <a:avLst/>
                  <a:gdLst>
                    <a:gd name="T0" fmla="*/ 2 w 224"/>
                    <a:gd name="T1" fmla="*/ 193 h 193"/>
                    <a:gd name="T2" fmla="*/ 2 w 224"/>
                    <a:gd name="T3" fmla="*/ 193 h 193"/>
                    <a:gd name="T4" fmla="*/ 2 w 224"/>
                    <a:gd name="T5" fmla="*/ 193 h 193"/>
                    <a:gd name="T6" fmla="*/ 223 w 224"/>
                    <a:gd name="T7" fmla="*/ 120 h 193"/>
                    <a:gd name="T8" fmla="*/ 223 w 224"/>
                    <a:gd name="T9" fmla="*/ 120 h 193"/>
                    <a:gd name="T10" fmla="*/ 224 w 224"/>
                    <a:gd name="T11" fmla="*/ 119 h 193"/>
                    <a:gd name="T12" fmla="*/ 224 w 224"/>
                    <a:gd name="T13" fmla="*/ 118 h 193"/>
                    <a:gd name="T14" fmla="*/ 224 w 224"/>
                    <a:gd name="T15" fmla="*/ 118 h 193"/>
                    <a:gd name="T16" fmla="*/ 224 w 224"/>
                    <a:gd name="T17" fmla="*/ 117 h 193"/>
                    <a:gd name="T18" fmla="*/ 223 w 224"/>
                    <a:gd name="T19" fmla="*/ 116 h 193"/>
                    <a:gd name="T20" fmla="*/ 6 w 224"/>
                    <a:gd name="T21" fmla="*/ 0 h 193"/>
                    <a:gd name="T22" fmla="*/ 6 w 224"/>
                    <a:gd name="T23" fmla="*/ 0 h 193"/>
                    <a:gd name="T24" fmla="*/ 5 w 224"/>
                    <a:gd name="T25" fmla="*/ 0 h 193"/>
                    <a:gd name="T26" fmla="*/ 3 w 224"/>
                    <a:gd name="T27" fmla="*/ 1 h 193"/>
                    <a:gd name="T28" fmla="*/ 3 w 224"/>
                    <a:gd name="T29" fmla="*/ 1 h 193"/>
                    <a:gd name="T30" fmla="*/ 2 w 224"/>
                    <a:gd name="T31" fmla="*/ 2 h 193"/>
                    <a:gd name="T32" fmla="*/ 3 w 224"/>
                    <a:gd name="T33" fmla="*/ 3 h 193"/>
                    <a:gd name="T34" fmla="*/ 217 w 224"/>
                    <a:gd name="T35" fmla="*/ 117 h 193"/>
                    <a:gd name="T36" fmla="*/ 1 w 224"/>
                    <a:gd name="T37" fmla="*/ 189 h 193"/>
                    <a:gd name="T38" fmla="*/ 1 w 224"/>
                    <a:gd name="T39" fmla="*/ 189 h 193"/>
                    <a:gd name="T40" fmla="*/ 0 w 224"/>
                    <a:gd name="T41" fmla="*/ 190 h 193"/>
                    <a:gd name="T42" fmla="*/ 0 w 224"/>
                    <a:gd name="T43" fmla="*/ 192 h 193"/>
                    <a:gd name="T44" fmla="*/ 0 w 224"/>
                    <a:gd name="T45" fmla="*/ 192 h 193"/>
                    <a:gd name="T46" fmla="*/ 1 w 224"/>
                    <a:gd name="T47" fmla="*/ 193 h 193"/>
                    <a:gd name="T48" fmla="*/ 2 w 224"/>
                    <a:gd name="T49" fmla="*/ 193 h 193"/>
                    <a:gd name="T50" fmla="*/ 2 w 224"/>
                    <a:gd name="T51" fmla="*/ 193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24" h="193">
                      <a:moveTo>
                        <a:pt x="2" y="193"/>
                      </a:moveTo>
                      <a:lnTo>
                        <a:pt x="2" y="193"/>
                      </a:lnTo>
                      <a:lnTo>
                        <a:pt x="2" y="193"/>
                      </a:lnTo>
                      <a:lnTo>
                        <a:pt x="223" y="120"/>
                      </a:lnTo>
                      <a:lnTo>
                        <a:pt x="223" y="120"/>
                      </a:lnTo>
                      <a:lnTo>
                        <a:pt x="224" y="119"/>
                      </a:lnTo>
                      <a:lnTo>
                        <a:pt x="224" y="118"/>
                      </a:lnTo>
                      <a:lnTo>
                        <a:pt x="224" y="118"/>
                      </a:lnTo>
                      <a:lnTo>
                        <a:pt x="224" y="117"/>
                      </a:lnTo>
                      <a:lnTo>
                        <a:pt x="223" y="116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3" y="1"/>
                      </a:lnTo>
                      <a:lnTo>
                        <a:pt x="3" y="1"/>
                      </a:lnTo>
                      <a:lnTo>
                        <a:pt x="2" y="2"/>
                      </a:lnTo>
                      <a:lnTo>
                        <a:pt x="3" y="3"/>
                      </a:lnTo>
                      <a:lnTo>
                        <a:pt x="217" y="117"/>
                      </a:lnTo>
                      <a:lnTo>
                        <a:pt x="1" y="189"/>
                      </a:lnTo>
                      <a:lnTo>
                        <a:pt x="1" y="189"/>
                      </a:lnTo>
                      <a:lnTo>
                        <a:pt x="0" y="190"/>
                      </a:lnTo>
                      <a:lnTo>
                        <a:pt x="0" y="192"/>
                      </a:lnTo>
                      <a:lnTo>
                        <a:pt x="0" y="192"/>
                      </a:lnTo>
                      <a:lnTo>
                        <a:pt x="1" y="193"/>
                      </a:lnTo>
                      <a:lnTo>
                        <a:pt x="2" y="193"/>
                      </a:lnTo>
                      <a:lnTo>
                        <a:pt x="2" y="193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50" name="Freeform 262">
                  <a:extLst>
                    <a:ext uri="{FF2B5EF4-FFF2-40B4-BE49-F238E27FC236}">
                      <a16:creationId xmlns:a16="http://schemas.microsoft.com/office/drawing/2014/main" id="{2399CB80-194A-02F7-2DEE-A804516546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0" y="2490"/>
                  <a:ext cx="86" cy="114"/>
                </a:xfrm>
                <a:custGeom>
                  <a:avLst/>
                  <a:gdLst>
                    <a:gd name="T0" fmla="*/ 257 w 259"/>
                    <a:gd name="T1" fmla="*/ 343 h 343"/>
                    <a:gd name="T2" fmla="*/ 257 w 259"/>
                    <a:gd name="T3" fmla="*/ 343 h 343"/>
                    <a:gd name="T4" fmla="*/ 258 w 259"/>
                    <a:gd name="T5" fmla="*/ 343 h 343"/>
                    <a:gd name="T6" fmla="*/ 258 w 259"/>
                    <a:gd name="T7" fmla="*/ 343 h 343"/>
                    <a:gd name="T8" fmla="*/ 259 w 259"/>
                    <a:gd name="T9" fmla="*/ 341 h 343"/>
                    <a:gd name="T10" fmla="*/ 258 w 259"/>
                    <a:gd name="T11" fmla="*/ 340 h 343"/>
                    <a:gd name="T12" fmla="*/ 4 w 259"/>
                    <a:gd name="T13" fmla="*/ 1 h 343"/>
                    <a:gd name="T14" fmla="*/ 4 w 259"/>
                    <a:gd name="T15" fmla="*/ 1 h 343"/>
                    <a:gd name="T16" fmla="*/ 3 w 259"/>
                    <a:gd name="T17" fmla="*/ 0 h 343"/>
                    <a:gd name="T18" fmla="*/ 1 w 259"/>
                    <a:gd name="T19" fmla="*/ 1 h 343"/>
                    <a:gd name="T20" fmla="*/ 1 w 259"/>
                    <a:gd name="T21" fmla="*/ 1 h 343"/>
                    <a:gd name="T22" fmla="*/ 0 w 259"/>
                    <a:gd name="T23" fmla="*/ 2 h 343"/>
                    <a:gd name="T24" fmla="*/ 0 w 259"/>
                    <a:gd name="T25" fmla="*/ 4 h 343"/>
                    <a:gd name="T26" fmla="*/ 254 w 259"/>
                    <a:gd name="T27" fmla="*/ 342 h 343"/>
                    <a:gd name="T28" fmla="*/ 254 w 259"/>
                    <a:gd name="T29" fmla="*/ 342 h 343"/>
                    <a:gd name="T30" fmla="*/ 257 w 259"/>
                    <a:gd name="T31" fmla="*/ 343 h 343"/>
                    <a:gd name="T32" fmla="*/ 257 w 259"/>
                    <a:gd name="T33" fmla="*/ 343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59" h="343">
                      <a:moveTo>
                        <a:pt x="257" y="343"/>
                      </a:moveTo>
                      <a:lnTo>
                        <a:pt x="257" y="343"/>
                      </a:lnTo>
                      <a:lnTo>
                        <a:pt x="258" y="343"/>
                      </a:lnTo>
                      <a:lnTo>
                        <a:pt x="258" y="343"/>
                      </a:lnTo>
                      <a:lnTo>
                        <a:pt x="259" y="341"/>
                      </a:lnTo>
                      <a:lnTo>
                        <a:pt x="258" y="340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3" y="0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0" y="4"/>
                      </a:lnTo>
                      <a:lnTo>
                        <a:pt x="254" y="342"/>
                      </a:lnTo>
                      <a:lnTo>
                        <a:pt x="254" y="342"/>
                      </a:lnTo>
                      <a:lnTo>
                        <a:pt x="257" y="343"/>
                      </a:lnTo>
                      <a:lnTo>
                        <a:pt x="257" y="343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51" name="Freeform 263">
                  <a:extLst>
                    <a:ext uri="{FF2B5EF4-FFF2-40B4-BE49-F238E27FC236}">
                      <a16:creationId xmlns:a16="http://schemas.microsoft.com/office/drawing/2014/main" id="{CBB18C9E-70F0-F106-A479-B2393C8146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9" y="2491"/>
                  <a:ext cx="80" cy="68"/>
                </a:xfrm>
                <a:custGeom>
                  <a:avLst/>
                  <a:gdLst>
                    <a:gd name="T0" fmla="*/ 2 w 240"/>
                    <a:gd name="T1" fmla="*/ 205 h 205"/>
                    <a:gd name="T2" fmla="*/ 2 w 240"/>
                    <a:gd name="T3" fmla="*/ 205 h 205"/>
                    <a:gd name="T4" fmla="*/ 4 w 240"/>
                    <a:gd name="T5" fmla="*/ 205 h 205"/>
                    <a:gd name="T6" fmla="*/ 239 w 240"/>
                    <a:gd name="T7" fmla="*/ 128 h 205"/>
                    <a:gd name="T8" fmla="*/ 239 w 240"/>
                    <a:gd name="T9" fmla="*/ 128 h 205"/>
                    <a:gd name="T10" fmla="*/ 240 w 240"/>
                    <a:gd name="T11" fmla="*/ 127 h 205"/>
                    <a:gd name="T12" fmla="*/ 240 w 240"/>
                    <a:gd name="T13" fmla="*/ 126 h 205"/>
                    <a:gd name="T14" fmla="*/ 240 w 240"/>
                    <a:gd name="T15" fmla="*/ 126 h 205"/>
                    <a:gd name="T16" fmla="*/ 240 w 240"/>
                    <a:gd name="T17" fmla="*/ 124 h 205"/>
                    <a:gd name="T18" fmla="*/ 239 w 240"/>
                    <a:gd name="T19" fmla="*/ 123 h 205"/>
                    <a:gd name="T20" fmla="*/ 7 w 240"/>
                    <a:gd name="T21" fmla="*/ 0 h 205"/>
                    <a:gd name="T22" fmla="*/ 7 w 240"/>
                    <a:gd name="T23" fmla="*/ 0 h 205"/>
                    <a:gd name="T24" fmla="*/ 5 w 240"/>
                    <a:gd name="T25" fmla="*/ 0 h 205"/>
                    <a:gd name="T26" fmla="*/ 4 w 240"/>
                    <a:gd name="T27" fmla="*/ 1 h 205"/>
                    <a:gd name="T28" fmla="*/ 4 w 240"/>
                    <a:gd name="T29" fmla="*/ 1 h 205"/>
                    <a:gd name="T30" fmla="*/ 4 w 240"/>
                    <a:gd name="T31" fmla="*/ 2 h 205"/>
                    <a:gd name="T32" fmla="*/ 5 w 240"/>
                    <a:gd name="T33" fmla="*/ 3 h 205"/>
                    <a:gd name="T34" fmla="*/ 233 w 240"/>
                    <a:gd name="T35" fmla="*/ 126 h 205"/>
                    <a:gd name="T36" fmla="*/ 2 w 240"/>
                    <a:gd name="T37" fmla="*/ 201 h 205"/>
                    <a:gd name="T38" fmla="*/ 2 w 240"/>
                    <a:gd name="T39" fmla="*/ 201 h 205"/>
                    <a:gd name="T40" fmla="*/ 1 w 240"/>
                    <a:gd name="T41" fmla="*/ 202 h 205"/>
                    <a:gd name="T42" fmla="*/ 0 w 240"/>
                    <a:gd name="T43" fmla="*/ 204 h 205"/>
                    <a:gd name="T44" fmla="*/ 0 w 240"/>
                    <a:gd name="T45" fmla="*/ 204 h 205"/>
                    <a:gd name="T46" fmla="*/ 1 w 240"/>
                    <a:gd name="T47" fmla="*/ 205 h 205"/>
                    <a:gd name="T48" fmla="*/ 2 w 240"/>
                    <a:gd name="T49" fmla="*/ 205 h 205"/>
                    <a:gd name="T50" fmla="*/ 2 w 240"/>
                    <a:gd name="T51" fmla="*/ 205 h 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40" h="205">
                      <a:moveTo>
                        <a:pt x="2" y="205"/>
                      </a:moveTo>
                      <a:lnTo>
                        <a:pt x="2" y="205"/>
                      </a:lnTo>
                      <a:lnTo>
                        <a:pt x="4" y="205"/>
                      </a:lnTo>
                      <a:lnTo>
                        <a:pt x="239" y="128"/>
                      </a:lnTo>
                      <a:lnTo>
                        <a:pt x="239" y="128"/>
                      </a:lnTo>
                      <a:lnTo>
                        <a:pt x="240" y="127"/>
                      </a:lnTo>
                      <a:lnTo>
                        <a:pt x="240" y="126"/>
                      </a:lnTo>
                      <a:lnTo>
                        <a:pt x="240" y="126"/>
                      </a:lnTo>
                      <a:lnTo>
                        <a:pt x="240" y="124"/>
                      </a:lnTo>
                      <a:lnTo>
                        <a:pt x="239" y="123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5" y="0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4" y="2"/>
                      </a:lnTo>
                      <a:lnTo>
                        <a:pt x="5" y="3"/>
                      </a:lnTo>
                      <a:lnTo>
                        <a:pt x="233" y="126"/>
                      </a:lnTo>
                      <a:lnTo>
                        <a:pt x="2" y="201"/>
                      </a:lnTo>
                      <a:lnTo>
                        <a:pt x="2" y="201"/>
                      </a:lnTo>
                      <a:lnTo>
                        <a:pt x="1" y="202"/>
                      </a:lnTo>
                      <a:lnTo>
                        <a:pt x="0" y="204"/>
                      </a:lnTo>
                      <a:lnTo>
                        <a:pt x="0" y="204"/>
                      </a:lnTo>
                      <a:lnTo>
                        <a:pt x="1" y="205"/>
                      </a:lnTo>
                      <a:lnTo>
                        <a:pt x="2" y="205"/>
                      </a:lnTo>
                      <a:lnTo>
                        <a:pt x="2" y="205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52" name="Freeform 264">
                  <a:extLst>
                    <a:ext uri="{FF2B5EF4-FFF2-40B4-BE49-F238E27FC236}">
                      <a16:creationId xmlns:a16="http://schemas.microsoft.com/office/drawing/2014/main" id="{4DA07CB3-59B3-A10F-BD6A-06B1BA5A09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9" y="2559"/>
                  <a:ext cx="94" cy="126"/>
                </a:xfrm>
                <a:custGeom>
                  <a:avLst/>
                  <a:gdLst>
                    <a:gd name="T0" fmla="*/ 281 w 283"/>
                    <a:gd name="T1" fmla="*/ 378 h 378"/>
                    <a:gd name="T2" fmla="*/ 281 w 283"/>
                    <a:gd name="T3" fmla="*/ 378 h 378"/>
                    <a:gd name="T4" fmla="*/ 283 w 283"/>
                    <a:gd name="T5" fmla="*/ 378 h 378"/>
                    <a:gd name="T6" fmla="*/ 283 w 283"/>
                    <a:gd name="T7" fmla="*/ 378 h 378"/>
                    <a:gd name="T8" fmla="*/ 283 w 283"/>
                    <a:gd name="T9" fmla="*/ 376 h 378"/>
                    <a:gd name="T10" fmla="*/ 283 w 283"/>
                    <a:gd name="T11" fmla="*/ 375 h 378"/>
                    <a:gd name="T12" fmla="*/ 3 w 283"/>
                    <a:gd name="T13" fmla="*/ 1 h 378"/>
                    <a:gd name="T14" fmla="*/ 3 w 283"/>
                    <a:gd name="T15" fmla="*/ 1 h 378"/>
                    <a:gd name="T16" fmla="*/ 2 w 283"/>
                    <a:gd name="T17" fmla="*/ 0 h 378"/>
                    <a:gd name="T18" fmla="*/ 0 w 283"/>
                    <a:gd name="T19" fmla="*/ 1 h 378"/>
                    <a:gd name="T20" fmla="*/ 0 w 283"/>
                    <a:gd name="T21" fmla="*/ 1 h 378"/>
                    <a:gd name="T22" fmla="*/ 0 w 283"/>
                    <a:gd name="T23" fmla="*/ 2 h 378"/>
                    <a:gd name="T24" fmla="*/ 0 w 283"/>
                    <a:gd name="T25" fmla="*/ 3 h 378"/>
                    <a:gd name="T26" fmla="*/ 280 w 283"/>
                    <a:gd name="T27" fmla="*/ 377 h 378"/>
                    <a:gd name="T28" fmla="*/ 280 w 283"/>
                    <a:gd name="T29" fmla="*/ 377 h 378"/>
                    <a:gd name="T30" fmla="*/ 281 w 283"/>
                    <a:gd name="T31" fmla="*/ 378 h 378"/>
                    <a:gd name="T32" fmla="*/ 281 w 283"/>
                    <a:gd name="T33" fmla="*/ 378 h 3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3" h="378">
                      <a:moveTo>
                        <a:pt x="281" y="378"/>
                      </a:moveTo>
                      <a:lnTo>
                        <a:pt x="281" y="378"/>
                      </a:lnTo>
                      <a:lnTo>
                        <a:pt x="283" y="378"/>
                      </a:lnTo>
                      <a:lnTo>
                        <a:pt x="283" y="378"/>
                      </a:lnTo>
                      <a:lnTo>
                        <a:pt x="283" y="376"/>
                      </a:lnTo>
                      <a:lnTo>
                        <a:pt x="283" y="375"/>
                      </a:lnTo>
                      <a:lnTo>
                        <a:pt x="3" y="1"/>
                      </a:lnTo>
                      <a:lnTo>
                        <a:pt x="3" y="1"/>
                      </a:ln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280" y="377"/>
                      </a:lnTo>
                      <a:lnTo>
                        <a:pt x="280" y="377"/>
                      </a:lnTo>
                      <a:lnTo>
                        <a:pt x="281" y="378"/>
                      </a:lnTo>
                      <a:lnTo>
                        <a:pt x="281" y="378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53" name="Freeform 265">
                  <a:extLst>
                    <a:ext uri="{FF2B5EF4-FFF2-40B4-BE49-F238E27FC236}">
                      <a16:creationId xmlns:a16="http://schemas.microsoft.com/office/drawing/2014/main" id="{6773D979-EDB4-97E0-E452-D9B9488E9F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9" y="2559"/>
                  <a:ext cx="88" cy="76"/>
                </a:xfrm>
                <a:custGeom>
                  <a:avLst/>
                  <a:gdLst>
                    <a:gd name="T0" fmla="*/ 2 w 264"/>
                    <a:gd name="T1" fmla="*/ 228 h 228"/>
                    <a:gd name="T2" fmla="*/ 2 w 264"/>
                    <a:gd name="T3" fmla="*/ 228 h 228"/>
                    <a:gd name="T4" fmla="*/ 3 w 264"/>
                    <a:gd name="T5" fmla="*/ 228 h 228"/>
                    <a:gd name="T6" fmla="*/ 262 w 264"/>
                    <a:gd name="T7" fmla="*/ 141 h 228"/>
                    <a:gd name="T8" fmla="*/ 262 w 264"/>
                    <a:gd name="T9" fmla="*/ 141 h 228"/>
                    <a:gd name="T10" fmla="*/ 263 w 264"/>
                    <a:gd name="T11" fmla="*/ 140 h 228"/>
                    <a:gd name="T12" fmla="*/ 264 w 264"/>
                    <a:gd name="T13" fmla="*/ 139 h 228"/>
                    <a:gd name="T14" fmla="*/ 264 w 264"/>
                    <a:gd name="T15" fmla="*/ 139 h 228"/>
                    <a:gd name="T16" fmla="*/ 264 w 264"/>
                    <a:gd name="T17" fmla="*/ 138 h 228"/>
                    <a:gd name="T18" fmla="*/ 263 w 264"/>
                    <a:gd name="T19" fmla="*/ 137 h 228"/>
                    <a:gd name="T20" fmla="*/ 7 w 264"/>
                    <a:gd name="T21" fmla="*/ 1 h 228"/>
                    <a:gd name="T22" fmla="*/ 7 w 264"/>
                    <a:gd name="T23" fmla="*/ 1 h 228"/>
                    <a:gd name="T24" fmla="*/ 4 w 264"/>
                    <a:gd name="T25" fmla="*/ 0 h 228"/>
                    <a:gd name="T26" fmla="*/ 3 w 264"/>
                    <a:gd name="T27" fmla="*/ 1 h 228"/>
                    <a:gd name="T28" fmla="*/ 3 w 264"/>
                    <a:gd name="T29" fmla="*/ 1 h 228"/>
                    <a:gd name="T30" fmla="*/ 3 w 264"/>
                    <a:gd name="T31" fmla="*/ 3 h 228"/>
                    <a:gd name="T32" fmla="*/ 4 w 264"/>
                    <a:gd name="T33" fmla="*/ 5 h 228"/>
                    <a:gd name="T34" fmla="*/ 256 w 264"/>
                    <a:gd name="T35" fmla="*/ 139 h 228"/>
                    <a:gd name="T36" fmla="*/ 1 w 264"/>
                    <a:gd name="T37" fmla="*/ 223 h 228"/>
                    <a:gd name="T38" fmla="*/ 1 w 264"/>
                    <a:gd name="T39" fmla="*/ 223 h 228"/>
                    <a:gd name="T40" fmla="*/ 0 w 264"/>
                    <a:gd name="T41" fmla="*/ 224 h 228"/>
                    <a:gd name="T42" fmla="*/ 0 w 264"/>
                    <a:gd name="T43" fmla="*/ 225 h 228"/>
                    <a:gd name="T44" fmla="*/ 0 w 264"/>
                    <a:gd name="T45" fmla="*/ 225 h 228"/>
                    <a:gd name="T46" fmla="*/ 1 w 264"/>
                    <a:gd name="T47" fmla="*/ 227 h 228"/>
                    <a:gd name="T48" fmla="*/ 2 w 264"/>
                    <a:gd name="T49" fmla="*/ 228 h 228"/>
                    <a:gd name="T50" fmla="*/ 2 w 264"/>
                    <a:gd name="T51" fmla="*/ 228 h 2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64" h="228">
                      <a:moveTo>
                        <a:pt x="2" y="228"/>
                      </a:moveTo>
                      <a:lnTo>
                        <a:pt x="2" y="228"/>
                      </a:lnTo>
                      <a:lnTo>
                        <a:pt x="3" y="228"/>
                      </a:lnTo>
                      <a:lnTo>
                        <a:pt x="262" y="141"/>
                      </a:lnTo>
                      <a:lnTo>
                        <a:pt x="262" y="141"/>
                      </a:lnTo>
                      <a:lnTo>
                        <a:pt x="263" y="140"/>
                      </a:lnTo>
                      <a:lnTo>
                        <a:pt x="264" y="139"/>
                      </a:lnTo>
                      <a:lnTo>
                        <a:pt x="264" y="139"/>
                      </a:lnTo>
                      <a:lnTo>
                        <a:pt x="264" y="138"/>
                      </a:lnTo>
                      <a:lnTo>
                        <a:pt x="263" y="137"/>
                      </a:ln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4" y="0"/>
                      </a:lnTo>
                      <a:lnTo>
                        <a:pt x="3" y="1"/>
                      </a:lnTo>
                      <a:lnTo>
                        <a:pt x="3" y="1"/>
                      </a:lnTo>
                      <a:lnTo>
                        <a:pt x="3" y="3"/>
                      </a:lnTo>
                      <a:lnTo>
                        <a:pt x="4" y="5"/>
                      </a:lnTo>
                      <a:lnTo>
                        <a:pt x="256" y="139"/>
                      </a:lnTo>
                      <a:lnTo>
                        <a:pt x="1" y="223"/>
                      </a:lnTo>
                      <a:lnTo>
                        <a:pt x="1" y="223"/>
                      </a:lnTo>
                      <a:lnTo>
                        <a:pt x="0" y="224"/>
                      </a:lnTo>
                      <a:lnTo>
                        <a:pt x="0" y="225"/>
                      </a:lnTo>
                      <a:lnTo>
                        <a:pt x="0" y="225"/>
                      </a:lnTo>
                      <a:lnTo>
                        <a:pt x="1" y="227"/>
                      </a:lnTo>
                      <a:lnTo>
                        <a:pt x="2" y="228"/>
                      </a:lnTo>
                      <a:lnTo>
                        <a:pt x="2" y="228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54" name="Freeform 266">
                  <a:extLst>
                    <a:ext uri="{FF2B5EF4-FFF2-40B4-BE49-F238E27FC236}">
                      <a16:creationId xmlns:a16="http://schemas.microsoft.com/office/drawing/2014/main" id="{ABE37811-B48D-C00E-37F0-CEC1E9D840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1" y="2142"/>
                  <a:ext cx="48" cy="65"/>
                </a:xfrm>
                <a:custGeom>
                  <a:avLst/>
                  <a:gdLst>
                    <a:gd name="T0" fmla="*/ 143 w 145"/>
                    <a:gd name="T1" fmla="*/ 195 h 195"/>
                    <a:gd name="T2" fmla="*/ 143 w 145"/>
                    <a:gd name="T3" fmla="*/ 195 h 195"/>
                    <a:gd name="T4" fmla="*/ 145 w 145"/>
                    <a:gd name="T5" fmla="*/ 194 h 195"/>
                    <a:gd name="T6" fmla="*/ 145 w 145"/>
                    <a:gd name="T7" fmla="*/ 194 h 195"/>
                    <a:gd name="T8" fmla="*/ 145 w 145"/>
                    <a:gd name="T9" fmla="*/ 193 h 195"/>
                    <a:gd name="T10" fmla="*/ 145 w 145"/>
                    <a:gd name="T11" fmla="*/ 192 h 195"/>
                    <a:gd name="T12" fmla="*/ 4 w 145"/>
                    <a:gd name="T13" fmla="*/ 1 h 195"/>
                    <a:gd name="T14" fmla="*/ 4 w 145"/>
                    <a:gd name="T15" fmla="*/ 1 h 195"/>
                    <a:gd name="T16" fmla="*/ 3 w 145"/>
                    <a:gd name="T17" fmla="*/ 0 h 195"/>
                    <a:gd name="T18" fmla="*/ 1 w 145"/>
                    <a:gd name="T19" fmla="*/ 0 h 195"/>
                    <a:gd name="T20" fmla="*/ 1 w 145"/>
                    <a:gd name="T21" fmla="*/ 0 h 195"/>
                    <a:gd name="T22" fmla="*/ 0 w 145"/>
                    <a:gd name="T23" fmla="*/ 2 h 195"/>
                    <a:gd name="T24" fmla="*/ 1 w 145"/>
                    <a:gd name="T25" fmla="*/ 3 h 195"/>
                    <a:gd name="T26" fmla="*/ 142 w 145"/>
                    <a:gd name="T27" fmla="*/ 194 h 195"/>
                    <a:gd name="T28" fmla="*/ 142 w 145"/>
                    <a:gd name="T29" fmla="*/ 194 h 195"/>
                    <a:gd name="T30" fmla="*/ 143 w 145"/>
                    <a:gd name="T31" fmla="*/ 195 h 195"/>
                    <a:gd name="T32" fmla="*/ 143 w 145"/>
                    <a:gd name="T33" fmla="*/ 195 h 1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5" h="195">
                      <a:moveTo>
                        <a:pt x="143" y="195"/>
                      </a:moveTo>
                      <a:lnTo>
                        <a:pt x="143" y="195"/>
                      </a:lnTo>
                      <a:lnTo>
                        <a:pt x="145" y="194"/>
                      </a:lnTo>
                      <a:lnTo>
                        <a:pt x="145" y="194"/>
                      </a:lnTo>
                      <a:lnTo>
                        <a:pt x="145" y="193"/>
                      </a:lnTo>
                      <a:lnTo>
                        <a:pt x="145" y="192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3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0" y="2"/>
                      </a:lnTo>
                      <a:lnTo>
                        <a:pt x="1" y="3"/>
                      </a:lnTo>
                      <a:lnTo>
                        <a:pt x="142" y="194"/>
                      </a:lnTo>
                      <a:lnTo>
                        <a:pt x="142" y="194"/>
                      </a:lnTo>
                      <a:lnTo>
                        <a:pt x="143" y="195"/>
                      </a:lnTo>
                      <a:lnTo>
                        <a:pt x="143" y="195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55" name="Freeform 267">
                  <a:extLst>
                    <a:ext uri="{FF2B5EF4-FFF2-40B4-BE49-F238E27FC236}">
                      <a16:creationId xmlns:a16="http://schemas.microsoft.com/office/drawing/2014/main" id="{9C8981C0-CE6E-32ED-5253-288BC5783E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1" y="2142"/>
                  <a:ext cx="45" cy="40"/>
                </a:xfrm>
                <a:custGeom>
                  <a:avLst/>
                  <a:gdLst>
                    <a:gd name="T0" fmla="*/ 2 w 134"/>
                    <a:gd name="T1" fmla="*/ 119 h 119"/>
                    <a:gd name="T2" fmla="*/ 2 w 134"/>
                    <a:gd name="T3" fmla="*/ 119 h 119"/>
                    <a:gd name="T4" fmla="*/ 3 w 134"/>
                    <a:gd name="T5" fmla="*/ 119 h 119"/>
                    <a:gd name="T6" fmla="*/ 132 w 134"/>
                    <a:gd name="T7" fmla="*/ 73 h 119"/>
                    <a:gd name="T8" fmla="*/ 132 w 134"/>
                    <a:gd name="T9" fmla="*/ 73 h 119"/>
                    <a:gd name="T10" fmla="*/ 133 w 134"/>
                    <a:gd name="T11" fmla="*/ 72 h 119"/>
                    <a:gd name="T12" fmla="*/ 134 w 134"/>
                    <a:gd name="T13" fmla="*/ 71 h 119"/>
                    <a:gd name="T14" fmla="*/ 134 w 134"/>
                    <a:gd name="T15" fmla="*/ 71 h 119"/>
                    <a:gd name="T16" fmla="*/ 133 w 134"/>
                    <a:gd name="T17" fmla="*/ 70 h 119"/>
                    <a:gd name="T18" fmla="*/ 133 w 134"/>
                    <a:gd name="T19" fmla="*/ 69 h 119"/>
                    <a:gd name="T20" fmla="*/ 4 w 134"/>
                    <a:gd name="T21" fmla="*/ 0 h 119"/>
                    <a:gd name="T22" fmla="*/ 4 w 134"/>
                    <a:gd name="T23" fmla="*/ 0 h 119"/>
                    <a:gd name="T24" fmla="*/ 3 w 134"/>
                    <a:gd name="T25" fmla="*/ 0 h 119"/>
                    <a:gd name="T26" fmla="*/ 2 w 134"/>
                    <a:gd name="T27" fmla="*/ 1 h 119"/>
                    <a:gd name="T28" fmla="*/ 2 w 134"/>
                    <a:gd name="T29" fmla="*/ 1 h 119"/>
                    <a:gd name="T30" fmla="*/ 1 w 134"/>
                    <a:gd name="T31" fmla="*/ 2 h 119"/>
                    <a:gd name="T32" fmla="*/ 2 w 134"/>
                    <a:gd name="T33" fmla="*/ 4 h 119"/>
                    <a:gd name="T34" fmla="*/ 127 w 134"/>
                    <a:gd name="T35" fmla="*/ 70 h 119"/>
                    <a:gd name="T36" fmla="*/ 1 w 134"/>
                    <a:gd name="T37" fmla="*/ 115 h 119"/>
                    <a:gd name="T38" fmla="*/ 1 w 134"/>
                    <a:gd name="T39" fmla="*/ 115 h 119"/>
                    <a:gd name="T40" fmla="*/ 0 w 134"/>
                    <a:gd name="T41" fmla="*/ 116 h 119"/>
                    <a:gd name="T42" fmla="*/ 0 w 134"/>
                    <a:gd name="T43" fmla="*/ 118 h 119"/>
                    <a:gd name="T44" fmla="*/ 0 w 134"/>
                    <a:gd name="T45" fmla="*/ 118 h 119"/>
                    <a:gd name="T46" fmla="*/ 1 w 134"/>
                    <a:gd name="T47" fmla="*/ 119 h 119"/>
                    <a:gd name="T48" fmla="*/ 2 w 134"/>
                    <a:gd name="T49" fmla="*/ 119 h 119"/>
                    <a:gd name="T50" fmla="*/ 2 w 134"/>
                    <a:gd name="T51" fmla="*/ 119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34" h="119">
                      <a:moveTo>
                        <a:pt x="2" y="119"/>
                      </a:moveTo>
                      <a:lnTo>
                        <a:pt x="2" y="119"/>
                      </a:lnTo>
                      <a:lnTo>
                        <a:pt x="3" y="119"/>
                      </a:lnTo>
                      <a:lnTo>
                        <a:pt x="132" y="73"/>
                      </a:lnTo>
                      <a:lnTo>
                        <a:pt x="132" y="73"/>
                      </a:lnTo>
                      <a:lnTo>
                        <a:pt x="133" y="72"/>
                      </a:lnTo>
                      <a:lnTo>
                        <a:pt x="134" y="71"/>
                      </a:lnTo>
                      <a:lnTo>
                        <a:pt x="134" y="71"/>
                      </a:lnTo>
                      <a:lnTo>
                        <a:pt x="133" y="70"/>
                      </a:lnTo>
                      <a:lnTo>
                        <a:pt x="133" y="69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3" y="0"/>
                      </a:lnTo>
                      <a:lnTo>
                        <a:pt x="2" y="1"/>
                      </a:lnTo>
                      <a:lnTo>
                        <a:pt x="2" y="1"/>
                      </a:lnTo>
                      <a:lnTo>
                        <a:pt x="1" y="2"/>
                      </a:lnTo>
                      <a:lnTo>
                        <a:pt x="2" y="4"/>
                      </a:lnTo>
                      <a:lnTo>
                        <a:pt x="127" y="70"/>
                      </a:lnTo>
                      <a:lnTo>
                        <a:pt x="1" y="115"/>
                      </a:lnTo>
                      <a:lnTo>
                        <a:pt x="1" y="115"/>
                      </a:lnTo>
                      <a:lnTo>
                        <a:pt x="0" y="116"/>
                      </a:lnTo>
                      <a:lnTo>
                        <a:pt x="0" y="118"/>
                      </a:lnTo>
                      <a:lnTo>
                        <a:pt x="0" y="118"/>
                      </a:lnTo>
                      <a:lnTo>
                        <a:pt x="1" y="119"/>
                      </a:lnTo>
                      <a:lnTo>
                        <a:pt x="2" y="119"/>
                      </a:lnTo>
                      <a:lnTo>
                        <a:pt x="2" y="119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56" name="Freeform 268">
                  <a:extLst>
                    <a:ext uri="{FF2B5EF4-FFF2-40B4-BE49-F238E27FC236}">
                      <a16:creationId xmlns:a16="http://schemas.microsoft.com/office/drawing/2014/main" id="{55454E0A-A1B4-17FB-C929-56F1A0D53E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1" y="2105"/>
                  <a:ext cx="45" cy="61"/>
                </a:xfrm>
                <a:custGeom>
                  <a:avLst/>
                  <a:gdLst>
                    <a:gd name="T0" fmla="*/ 133 w 135"/>
                    <a:gd name="T1" fmla="*/ 184 h 184"/>
                    <a:gd name="T2" fmla="*/ 133 w 135"/>
                    <a:gd name="T3" fmla="*/ 184 h 184"/>
                    <a:gd name="T4" fmla="*/ 134 w 135"/>
                    <a:gd name="T5" fmla="*/ 184 h 184"/>
                    <a:gd name="T6" fmla="*/ 134 w 135"/>
                    <a:gd name="T7" fmla="*/ 184 h 184"/>
                    <a:gd name="T8" fmla="*/ 135 w 135"/>
                    <a:gd name="T9" fmla="*/ 183 h 184"/>
                    <a:gd name="T10" fmla="*/ 134 w 135"/>
                    <a:gd name="T11" fmla="*/ 181 h 184"/>
                    <a:gd name="T12" fmla="*/ 3 w 135"/>
                    <a:gd name="T13" fmla="*/ 1 h 184"/>
                    <a:gd name="T14" fmla="*/ 3 w 135"/>
                    <a:gd name="T15" fmla="*/ 1 h 184"/>
                    <a:gd name="T16" fmla="*/ 2 w 135"/>
                    <a:gd name="T17" fmla="*/ 0 h 184"/>
                    <a:gd name="T18" fmla="*/ 0 w 135"/>
                    <a:gd name="T19" fmla="*/ 0 h 184"/>
                    <a:gd name="T20" fmla="*/ 0 w 135"/>
                    <a:gd name="T21" fmla="*/ 0 h 184"/>
                    <a:gd name="T22" fmla="*/ 0 w 135"/>
                    <a:gd name="T23" fmla="*/ 2 h 184"/>
                    <a:gd name="T24" fmla="*/ 0 w 135"/>
                    <a:gd name="T25" fmla="*/ 3 h 184"/>
                    <a:gd name="T26" fmla="*/ 131 w 135"/>
                    <a:gd name="T27" fmla="*/ 184 h 184"/>
                    <a:gd name="T28" fmla="*/ 131 w 135"/>
                    <a:gd name="T29" fmla="*/ 184 h 184"/>
                    <a:gd name="T30" fmla="*/ 133 w 135"/>
                    <a:gd name="T31" fmla="*/ 184 h 184"/>
                    <a:gd name="T32" fmla="*/ 133 w 135"/>
                    <a:gd name="T33" fmla="*/ 184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5" h="184">
                      <a:moveTo>
                        <a:pt x="133" y="184"/>
                      </a:moveTo>
                      <a:lnTo>
                        <a:pt x="133" y="184"/>
                      </a:lnTo>
                      <a:lnTo>
                        <a:pt x="134" y="184"/>
                      </a:lnTo>
                      <a:lnTo>
                        <a:pt x="134" y="184"/>
                      </a:lnTo>
                      <a:lnTo>
                        <a:pt x="135" y="183"/>
                      </a:lnTo>
                      <a:lnTo>
                        <a:pt x="134" y="181"/>
                      </a:lnTo>
                      <a:lnTo>
                        <a:pt x="3" y="1"/>
                      </a:lnTo>
                      <a:lnTo>
                        <a:pt x="3" y="1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131" y="184"/>
                      </a:lnTo>
                      <a:lnTo>
                        <a:pt x="131" y="184"/>
                      </a:lnTo>
                      <a:lnTo>
                        <a:pt x="133" y="184"/>
                      </a:lnTo>
                      <a:lnTo>
                        <a:pt x="133" y="184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57" name="Freeform 269">
                  <a:extLst>
                    <a:ext uri="{FF2B5EF4-FFF2-40B4-BE49-F238E27FC236}">
                      <a16:creationId xmlns:a16="http://schemas.microsoft.com/office/drawing/2014/main" id="{95260610-D86C-7158-870D-B61D2B7424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1" y="2105"/>
                  <a:ext cx="41" cy="38"/>
                </a:xfrm>
                <a:custGeom>
                  <a:avLst/>
                  <a:gdLst>
                    <a:gd name="T0" fmla="*/ 2 w 125"/>
                    <a:gd name="T1" fmla="*/ 113 h 113"/>
                    <a:gd name="T2" fmla="*/ 2 w 125"/>
                    <a:gd name="T3" fmla="*/ 113 h 113"/>
                    <a:gd name="T4" fmla="*/ 3 w 125"/>
                    <a:gd name="T5" fmla="*/ 113 h 113"/>
                    <a:gd name="T6" fmla="*/ 124 w 125"/>
                    <a:gd name="T7" fmla="*/ 69 h 113"/>
                    <a:gd name="T8" fmla="*/ 124 w 125"/>
                    <a:gd name="T9" fmla="*/ 69 h 113"/>
                    <a:gd name="T10" fmla="*/ 125 w 125"/>
                    <a:gd name="T11" fmla="*/ 68 h 113"/>
                    <a:gd name="T12" fmla="*/ 125 w 125"/>
                    <a:gd name="T13" fmla="*/ 67 h 113"/>
                    <a:gd name="T14" fmla="*/ 125 w 125"/>
                    <a:gd name="T15" fmla="*/ 67 h 113"/>
                    <a:gd name="T16" fmla="*/ 125 w 125"/>
                    <a:gd name="T17" fmla="*/ 66 h 113"/>
                    <a:gd name="T18" fmla="*/ 124 w 125"/>
                    <a:gd name="T19" fmla="*/ 65 h 113"/>
                    <a:gd name="T20" fmla="*/ 5 w 125"/>
                    <a:gd name="T21" fmla="*/ 1 h 113"/>
                    <a:gd name="T22" fmla="*/ 5 w 125"/>
                    <a:gd name="T23" fmla="*/ 1 h 113"/>
                    <a:gd name="T24" fmla="*/ 3 w 125"/>
                    <a:gd name="T25" fmla="*/ 0 h 113"/>
                    <a:gd name="T26" fmla="*/ 2 w 125"/>
                    <a:gd name="T27" fmla="*/ 1 h 113"/>
                    <a:gd name="T28" fmla="*/ 2 w 125"/>
                    <a:gd name="T29" fmla="*/ 1 h 113"/>
                    <a:gd name="T30" fmla="*/ 2 w 125"/>
                    <a:gd name="T31" fmla="*/ 3 h 113"/>
                    <a:gd name="T32" fmla="*/ 3 w 125"/>
                    <a:gd name="T33" fmla="*/ 5 h 113"/>
                    <a:gd name="T34" fmla="*/ 119 w 125"/>
                    <a:gd name="T35" fmla="*/ 67 h 113"/>
                    <a:gd name="T36" fmla="*/ 2 w 125"/>
                    <a:gd name="T37" fmla="*/ 110 h 113"/>
                    <a:gd name="T38" fmla="*/ 2 w 125"/>
                    <a:gd name="T39" fmla="*/ 110 h 113"/>
                    <a:gd name="T40" fmla="*/ 0 w 125"/>
                    <a:gd name="T41" fmla="*/ 111 h 113"/>
                    <a:gd name="T42" fmla="*/ 0 w 125"/>
                    <a:gd name="T43" fmla="*/ 112 h 113"/>
                    <a:gd name="T44" fmla="*/ 0 w 125"/>
                    <a:gd name="T45" fmla="*/ 112 h 113"/>
                    <a:gd name="T46" fmla="*/ 1 w 125"/>
                    <a:gd name="T47" fmla="*/ 113 h 113"/>
                    <a:gd name="T48" fmla="*/ 2 w 125"/>
                    <a:gd name="T49" fmla="*/ 113 h 113"/>
                    <a:gd name="T50" fmla="*/ 2 w 125"/>
                    <a:gd name="T51" fmla="*/ 113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5" h="113">
                      <a:moveTo>
                        <a:pt x="2" y="113"/>
                      </a:moveTo>
                      <a:lnTo>
                        <a:pt x="2" y="113"/>
                      </a:lnTo>
                      <a:lnTo>
                        <a:pt x="3" y="113"/>
                      </a:lnTo>
                      <a:lnTo>
                        <a:pt x="124" y="69"/>
                      </a:lnTo>
                      <a:lnTo>
                        <a:pt x="124" y="69"/>
                      </a:lnTo>
                      <a:lnTo>
                        <a:pt x="125" y="68"/>
                      </a:lnTo>
                      <a:lnTo>
                        <a:pt x="125" y="67"/>
                      </a:lnTo>
                      <a:lnTo>
                        <a:pt x="125" y="67"/>
                      </a:lnTo>
                      <a:lnTo>
                        <a:pt x="125" y="66"/>
                      </a:lnTo>
                      <a:lnTo>
                        <a:pt x="124" y="65"/>
                      </a:lnTo>
                      <a:lnTo>
                        <a:pt x="5" y="1"/>
                      </a:lnTo>
                      <a:lnTo>
                        <a:pt x="5" y="1"/>
                      </a:lnTo>
                      <a:lnTo>
                        <a:pt x="3" y="0"/>
                      </a:lnTo>
                      <a:lnTo>
                        <a:pt x="2" y="1"/>
                      </a:lnTo>
                      <a:lnTo>
                        <a:pt x="2" y="1"/>
                      </a:lnTo>
                      <a:lnTo>
                        <a:pt x="2" y="3"/>
                      </a:lnTo>
                      <a:lnTo>
                        <a:pt x="3" y="5"/>
                      </a:lnTo>
                      <a:lnTo>
                        <a:pt x="119" y="67"/>
                      </a:lnTo>
                      <a:lnTo>
                        <a:pt x="2" y="110"/>
                      </a:lnTo>
                      <a:lnTo>
                        <a:pt x="2" y="110"/>
                      </a:lnTo>
                      <a:lnTo>
                        <a:pt x="0" y="111"/>
                      </a:lnTo>
                      <a:lnTo>
                        <a:pt x="0" y="112"/>
                      </a:lnTo>
                      <a:lnTo>
                        <a:pt x="0" y="112"/>
                      </a:lnTo>
                      <a:lnTo>
                        <a:pt x="1" y="113"/>
                      </a:lnTo>
                      <a:lnTo>
                        <a:pt x="2" y="113"/>
                      </a:lnTo>
                      <a:lnTo>
                        <a:pt x="2" y="113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58" name="Freeform 270">
                  <a:extLst>
                    <a:ext uri="{FF2B5EF4-FFF2-40B4-BE49-F238E27FC236}">
                      <a16:creationId xmlns:a16="http://schemas.microsoft.com/office/drawing/2014/main" id="{1965AF23-ACAE-8F7B-C0D4-F7BB681B47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2" y="2072"/>
                  <a:ext cx="40" cy="55"/>
                </a:xfrm>
                <a:custGeom>
                  <a:avLst/>
                  <a:gdLst>
                    <a:gd name="T0" fmla="*/ 118 w 120"/>
                    <a:gd name="T1" fmla="*/ 166 h 166"/>
                    <a:gd name="T2" fmla="*/ 118 w 120"/>
                    <a:gd name="T3" fmla="*/ 166 h 166"/>
                    <a:gd name="T4" fmla="*/ 120 w 120"/>
                    <a:gd name="T5" fmla="*/ 166 h 166"/>
                    <a:gd name="T6" fmla="*/ 120 w 120"/>
                    <a:gd name="T7" fmla="*/ 166 h 166"/>
                    <a:gd name="T8" fmla="*/ 120 w 120"/>
                    <a:gd name="T9" fmla="*/ 165 h 166"/>
                    <a:gd name="T10" fmla="*/ 120 w 120"/>
                    <a:gd name="T11" fmla="*/ 163 h 166"/>
                    <a:gd name="T12" fmla="*/ 3 w 120"/>
                    <a:gd name="T13" fmla="*/ 1 h 166"/>
                    <a:gd name="T14" fmla="*/ 3 w 120"/>
                    <a:gd name="T15" fmla="*/ 1 h 166"/>
                    <a:gd name="T16" fmla="*/ 2 w 120"/>
                    <a:gd name="T17" fmla="*/ 0 h 166"/>
                    <a:gd name="T18" fmla="*/ 0 w 120"/>
                    <a:gd name="T19" fmla="*/ 1 h 166"/>
                    <a:gd name="T20" fmla="*/ 0 w 120"/>
                    <a:gd name="T21" fmla="*/ 1 h 166"/>
                    <a:gd name="T22" fmla="*/ 0 w 120"/>
                    <a:gd name="T23" fmla="*/ 2 h 166"/>
                    <a:gd name="T24" fmla="*/ 0 w 120"/>
                    <a:gd name="T25" fmla="*/ 4 h 166"/>
                    <a:gd name="T26" fmla="*/ 117 w 120"/>
                    <a:gd name="T27" fmla="*/ 165 h 166"/>
                    <a:gd name="T28" fmla="*/ 117 w 120"/>
                    <a:gd name="T29" fmla="*/ 165 h 166"/>
                    <a:gd name="T30" fmla="*/ 118 w 120"/>
                    <a:gd name="T31" fmla="*/ 166 h 166"/>
                    <a:gd name="T32" fmla="*/ 118 w 120"/>
                    <a:gd name="T33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0" h="166">
                      <a:moveTo>
                        <a:pt x="118" y="166"/>
                      </a:moveTo>
                      <a:lnTo>
                        <a:pt x="118" y="166"/>
                      </a:lnTo>
                      <a:lnTo>
                        <a:pt x="120" y="166"/>
                      </a:lnTo>
                      <a:lnTo>
                        <a:pt x="120" y="166"/>
                      </a:lnTo>
                      <a:lnTo>
                        <a:pt x="120" y="165"/>
                      </a:lnTo>
                      <a:lnTo>
                        <a:pt x="120" y="163"/>
                      </a:lnTo>
                      <a:lnTo>
                        <a:pt x="3" y="1"/>
                      </a:lnTo>
                      <a:lnTo>
                        <a:pt x="3" y="1"/>
                      </a:ln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0" y="4"/>
                      </a:lnTo>
                      <a:lnTo>
                        <a:pt x="117" y="165"/>
                      </a:lnTo>
                      <a:lnTo>
                        <a:pt x="117" y="165"/>
                      </a:lnTo>
                      <a:lnTo>
                        <a:pt x="118" y="166"/>
                      </a:lnTo>
                      <a:lnTo>
                        <a:pt x="118" y="166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59" name="Freeform 271">
                  <a:extLst>
                    <a:ext uri="{FF2B5EF4-FFF2-40B4-BE49-F238E27FC236}">
                      <a16:creationId xmlns:a16="http://schemas.microsoft.com/office/drawing/2014/main" id="{4DA76209-96FB-4660-A4D8-05D9BB3A30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1" y="2072"/>
                  <a:ext cx="38" cy="34"/>
                </a:xfrm>
                <a:custGeom>
                  <a:avLst/>
                  <a:gdLst>
                    <a:gd name="T0" fmla="*/ 2 w 112"/>
                    <a:gd name="T1" fmla="*/ 102 h 102"/>
                    <a:gd name="T2" fmla="*/ 2 w 112"/>
                    <a:gd name="T3" fmla="*/ 102 h 102"/>
                    <a:gd name="T4" fmla="*/ 3 w 112"/>
                    <a:gd name="T5" fmla="*/ 102 h 102"/>
                    <a:gd name="T6" fmla="*/ 111 w 112"/>
                    <a:gd name="T7" fmla="*/ 61 h 102"/>
                    <a:gd name="T8" fmla="*/ 111 w 112"/>
                    <a:gd name="T9" fmla="*/ 61 h 102"/>
                    <a:gd name="T10" fmla="*/ 112 w 112"/>
                    <a:gd name="T11" fmla="*/ 60 h 102"/>
                    <a:gd name="T12" fmla="*/ 112 w 112"/>
                    <a:gd name="T13" fmla="*/ 59 h 102"/>
                    <a:gd name="T14" fmla="*/ 112 w 112"/>
                    <a:gd name="T15" fmla="*/ 59 h 102"/>
                    <a:gd name="T16" fmla="*/ 112 w 112"/>
                    <a:gd name="T17" fmla="*/ 58 h 102"/>
                    <a:gd name="T18" fmla="*/ 111 w 112"/>
                    <a:gd name="T19" fmla="*/ 57 h 102"/>
                    <a:gd name="T20" fmla="*/ 5 w 112"/>
                    <a:gd name="T21" fmla="*/ 0 h 102"/>
                    <a:gd name="T22" fmla="*/ 5 w 112"/>
                    <a:gd name="T23" fmla="*/ 0 h 102"/>
                    <a:gd name="T24" fmla="*/ 3 w 112"/>
                    <a:gd name="T25" fmla="*/ 0 h 102"/>
                    <a:gd name="T26" fmla="*/ 2 w 112"/>
                    <a:gd name="T27" fmla="*/ 1 h 102"/>
                    <a:gd name="T28" fmla="*/ 2 w 112"/>
                    <a:gd name="T29" fmla="*/ 1 h 102"/>
                    <a:gd name="T30" fmla="*/ 2 w 112"/>
                    <a:gd name="T31" fmla="*/ 3 h 102"/>
                    <a:gd name="T32" fmla="*/ 3 w 112"/>
                    <a:gd name="T33" fmla="*/ 4 h 102"/>
                    <a:gd name="T34" fmla="*/ 104 w 112"/>
                    <a:gd name="T35" fmla="*/ 58 h 102"/>
                    <a:gd name="T36" fmla="*/ 2 w 112"/>
                    <a:gd name="T37" fmla="*/ 98 h 102"/>
                    <a:gd name="T38" fmla="*/ 2 w 112"/>
                    <a:gd name="T39" fmla="*/ 98 h 102"/>
                    <a:gd name="T40" fmla="*/ 1 w 112"/>
                    <a:gd name="T41" fmla="*/ 99 h 102"/>
                    <a:gd name="T42" fmla="*/ 0 w 112"/>
                    <a:gd name="T43" fmla="*/ 101 h 102"/>
                    <a:gd name="T44" fmla="*/ 0 w 112"/>
                    <a:gd name="T45" fmla="*/ 101 h 102"/>
                    <a:gd name="T46" fmla="*/ 1 w 112"/>
                    <a:gd name="T47" fmla="*/ 102 h 102"/>
                    <a:gd name="T48" fmla="*/ 2 w 112"/>
                    <a:gd name="T49" fmla="*/ 102 h 102"/>
                    <a:gd name="T50" fmla="*/ 2 w 112"/>
                    <a:gd name="T51" fmla="*/ 102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12" h="102">
                      <a:moveTo>
                        <a:pt x="2" y="102"/>
                      </a:moveTo>
                      <a:lnTo>
                        <a:pt x="2" y="102"/>
                      </a:lnTo>
                      <a:lnTo>
                        <a:pt x="3" y="102"/>
                      </a:lnTo>
                      <a:lnTo>
                        <a:pt x="111" y="61"/>
                      </a:lnTo>
                      <a:lnTo>
                        <a:pt x="111" y="61"/>
                      </a:lnTo>
                      <a:lnTo>
                        <a:pt x="112" y="60"/>
                      </a:lnTo>
                      <a:lnTo>
                        <a:pt x="112" y="59"/>
                      </a:lnTo>
                      <a:lnTo>
                        <a:pt x="112" y="59"/>
                      </a:lnTo>
                      <a:lnTo>
                        <a:pt x="112" y="58"/>
                      </a:lnTo>
                      <a:lnTo>
                        <a:pt x="111" y="57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3" y="0"/>
                      </a:lnTo>
                      <a:lnTo>
                        <a:pt x="2" y="1"/>
                      </a:lnTo>
                      <a:lnTo>
                        <a:pt x="2" y="1"/>
                      </a:lnTo>
                      <a:lnTo>
                        <a:pt x="2" y="3"/>
                      </a:lnTo>
                      <a:lnTo>
                        <a:pt x="3" y="4"/>
                      </a:lnTo>
                      <a:lnTo>
                        <a:pt x="104" y="58"/>
                      </a:lnTo>
                      <a:lnTo>
                        <a:pt x="2" y="98"/>
                      </a:lnTo>
                      <a:lnTo>
                        <a:pt x="2" y="98"/>
                      </a:lnTo>
                      <a:lnTo>
                        <a:pt x="1" y="99"/>
                      </a:lnTo>
                      <a:lnTo>
                        <a:pt x="0" y="101"/>
                      </a:lnTo>
                      <a:lnTo>
                        <a:pt x="0" y="101"/>
                      </a:lnTo>
                      <a:lnTo>
                        <a:pt x="1" y="102"/>
                      </a:lnTo>
                      <a:lnTo>
                        <a:pt x="2" y="102"/>
                      </a:lnTo>
                      <a:lnTo>
                        <a:pt x="2" y="102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0" name="Freeform 272">
                  <a:extLst>
                    <a:ext uri="{FF2B5EF4-FFF2-40B4-BE49-F238E27FC236}">
                      <a16:creationId xmlns:a16="http://schemas.microsoft.com/office/drawing/2014/main" id="{E2FA1258-9948-E4F9-0966-3D5F024329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2" y="2040"/>
                  <a:ext cx="37" cy="52"/>
                </a:xfrm>
                <a:custGeom>
                  <a:avLst/>
                  <a:gdLst>
                    <a:gd name="T0" fmla="*/ 108 w 111"/>
                    <a:gd name="T1" fmla="*/ 155 h 155"/>
                    <a:gd name="T2" fmla="*/ 108 w 111"/>
                    <a:gd name="T3" fmla="*/ 155 h 155"/>
                    <a:gd name="T4" fmla="*/ 111 w 111"/>
                    <a:gd name="T5" fmla="*/ 154 h 155"/>
                    <a:gd name="T6" fmla="*/ 111 w 111"/>
                    <a:gd name="T7" fmla="*/ 154 h 155"/>
                    <a:gd name="T8" fmla="*/ 111 w 111"/>
                    <a:gd name="T9" fmla="*/ 153 h 155"/>
                    <a:gd name="T10" fmla="*/ 111 w 111"/>
                    <a:gd name="T11" fmla="*/ 152 h 155"/>
                    <a:gd name="T12" fmla="*/ 3 w 111"/>
                    <a:gd name="T13" fmla="*/ 1 h 155"/>
                    <a:gd name="T14" fmla="*/ 3 w 111"/>
                    <a:gd name="T15" fmla="*/ 1 h 155"/>
                    <a:gd name="T16" fmla="*/ 2 w 111"/>
                    <a:gd name="T17" fmla="*/ 0 h 155"/>
                    <a:gd name="T18" fmla="*/ 0 w 111"/>
                    <a:gd name="T19" fmla="*/ 0 h 155"/>
                    <a:gd name="T20" fmla="*/ 0 w 111"/>
                    <a:gd name="T21" fmla="*/ 0 h 155"/>
                    <a:gd name="T22" fmla="*/ 0 w 111"/>
                    <a:gd name="T23" fmla="*/ 2 h 155"/>
                    <a:gd name="T24" fmla="*/ 0 w 111"/>
                    <a:gd name="T25" fmla="*/ 3 h 155"/>
                    <a:gd name="T26" fmla="*/ 107 w 111"/>
                    <a:gd name="T27" fmla="*/ 154 h 155"/>
                    <a:gd name="T28" fmla="*/ 107 w 111"/>
                    <a:gd name="T29" fmla="*/ 154 h 155"/>
                    <a:gd name="T30" fmla="*/ 108 w 111"/>
                    <a:gd name="T31" fmla="*/ 155 h 155"/>
                    <a:gd name="T32" fmla="*/ 108 w 111"/>
                    <a:gd name="T33" fmla="*/ 155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" h="155">
                      <a:moveTo>
                        <a:pt x="108" y="155"/>
                      </a:moveTo>
                      <a:lnTo>
                        <a:pt x="108" y="155"/>
                      </a:lnTo>
                      <a:lnTo>
                        <a:pt x="111" y="154"/>
                      </a:lnTo>
                      <a:lnTo>
                        <a:pt x="111" y="154"/>
                      </a:lnTo>
                      <a:lnTo>
                        <a:pt x="111" y="153"/>
                      </a:lnTo>
                      <a:lnTo>
                        <a:pt x="111" y="152"/>
                      </a:lnTo>
                      <a:lnTo>
                        <a:pt x="3" y="1"/>
                      </a:lnTo>
                      <a:lnTo>
                        <a:pt x="3" y="1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107" y="154"/>
                      </a:lnTo>
                      <a:lnTo>
                        <a:pt x="107" y="154"/>
                      </a:lnTo>
                      <a:lnTo>
                        <a:pt x="108" y="155"/>
                      </a:lnTo>
                      <a:lnTo>
                        <a:pt x="108" y="155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1" name="Freeform 273">
                  <a:extLst>
                    <a:ext uri="{FF2B5EF4-FFF2-40B4-BE49-F238E27FC236}">
                      <a16:creationId xmlns:a16="http://schemas.microsoft.com/office/drawing/2014/main" id="{A3161439-EDE3-AE61-AC70-6F9D145009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1" y="2040"/>
                  <a:ext cx="35" cy="32"/>
                </a:xfrm>
                <a:custGeom>
                  <a:avLst/>
                  <a:gdLst>
                    <a:gd name="T0" fmla="*/ 2 w 103"/>
                    <a:gd name="T1" fmla="*/ 96 h 96"/>
                    <a:gd name="T2" fmla="*/ 2 w 103"/>
                    <a:gd name="T3" fmla="*/ 96 h 96"/>
                    <a:gd name="T4" fmla="*/ 3 w 103"/>
                    <a:gd name="T5" fmla="*/ 96 h 96"/>
                    <a:gd name="T6" fmla="*/ 102 w 103"/>
                    <a:gd name="T7" fmla="*/ 56 h 96"/>
                    <a:gd name="T8" fmla="*/ 102 w 103"/>
                    <a:gd name="T9" fmla="*/ 56 h 96"/>
                    <a:gd name="T10" fmla="*/ 102 w 103"/>
                    <a:gd name="T11" fmla="*/ 55 h 96"/>
                    <a:gd name="T12" fmla="*/ 103 w 103"/>
                    <a:gd name="T13" fmla="*/ 54 h 96"/>
                    <a:gd name="T14" fmla="*/ 103 w 103"/>
                    <a:gd name="T15" fmla="*/ 54 h 96"/>
                    <a:gd name="T16" fmla="*/ 103 w 103"/>
                    <a:gd name="T17" fmla="*/ 53 h 96"/>
                    <a:gd name="T18" fmla="*/ 102 w 103"/>
                    <a:gd name="T19" fmla="*/ 52 h 96"/>
                    <a:gd name="T20" fmla="*/ 4 w 103"/>
                    <a:gd name="T21" fmla="*/ 0 h 96"/>
                    <a:gd name="T22" fmla="*/ 4 w 103"/>
                    <a:gd name="T23" fmla="*/ 0 h 96"/>
                    <a:gd name="T24" fmla="*/ 3 w 103"/>
                    <a:gd name="T25" fmla="*/ 0 h 96"/>
                    <a:gd name="T26" fmla="*/ 2 w 103"/>
                    <a:gd name="T27" fmla="*/ 1 h 96"/>
                    <a:gd name="T28" fmla="*/ 2 w 103"/>
                    <a:gd name="T29" fmla="*/ 1 h 96"/>
                    <a:gd name="T30" fmla="*/ 2 w 103"/>
                    <a:gd name="T31" fmla="*/ 2 h 96"/>
                    <a:gd name="T32" fmla="*/ 3 w 103"/>
                    <a:gd name="T33" fmla="*/ 4 h 96"/>
                    <a:gd name="T34" fmla="*/ 96 w 103"/>
                    <a:gd name="T35" fmla="*/ 54 h 96"/>
                    <a:gd name="T36" fmla="*/ 2 w 103"/>
                    <a:gd name="T37" fmla="*/ 92 h 96"/>
                    <a:gd name="T38" fmla="*/ 2 w 103"/>
                    <a:gd name="T39" fmla="*/ 92 h 96"/>
                    <a:gd name="T40" fmla="*/ 1 w 103"/>
                    <a:gd name="T41" fmla="*/ 93 h 96"/>
                    <a:gd name="T42" fmla="*/ 0 w 103"/>
                    <a:gd name="T43" fmla="*/ 95 h 96"/>
                    <a:gd name="T44" fmla="*/ 0 w 103"/>
                    <a:gd name="T45" fmla="*/ 95 h 96"/>
                    <a:gd name="T46" fmla="*/ 1 w 103"/>
                    <a:gd name="T47" fmla="*/ 96 h 96"/>
                    <a:gd name="T48" fmla="*/ 2 w 103"/>
                    <a:gd name="T49" fmla="*/ 96 h 96"/>
                    <a:gd name="T50" fmla="*/ 2 w 103"/>
                    <a:gd name="T51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03" h="96">
                      <a:moveTo>
                        <a:pt x="2" y="96"/>
                      </a:moveTo>
                      <a:lnTo>
                        <a:pt x="2" y="96"/>
                      </a:lnTo>
                      <a:lnTo>
                        <a:pt x="3" y="96"/>
                      </a:lnTo>
                      <a:lnTo>
                        <a:pt x="102" y="56"/>
                      </a:lnTo>
                      <a:lnTo>
                        <a:pt x="102" y="56"/>
                      </a:lnTo>
                      <a:lnTo>
                        <a:pt x="102" y="55"/>
                      </a:lnTo>
                      <a:lnTo>
                        <a:pt x="103" y="54"/>
                      </a:lnTo>
                      <a:lnTo>
                        <a:pt x="103" y="54"/>
                      </a:lnTo>
                      <a:lnTo>
                        <a:pt x="103" y="53"/>
                      </a:lnTo>
                      <a:lnTo>
                        <a:pt x="102" y="5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3" y="0"/>
                      </a:lnTo>
                      <a:lnTo>
                        <a:pt x="2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3" y="4"/>
                      </a:lnTo>
                      <a:lnTo>
                        <a:pt x="96" y="54"/>
                      </a:lnTo>
                      <a:lnTo>
                        <a:pt x="2" y="92"/>
                      </a:lnTo>
                      <a:lnTo>
                        <a:pt x="2" y="92"/>
                      </a:lnTo>
                      <a:lnTo>
                        <a:pt x="1" y="93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1" y="96"/>
                      </a:lnTo>
                      <a:lnTo>
                        <a:pt x="2" y="96"/>
                      </a:lnTo>
                      <a:lnTo>
                        <a:pt x="2" y="96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2" name="Freeform 274">
                  <a:extLst>
                    <a:ext uri="{FF2B5EF4-FFF2-40B4-BE49-F238E27FC236}">
                      <a16:creationId xmlns:a16="http://schemas.microsoft.com/office/drawing/2014/main" id="{B6E484AA-B499-6874-2735-05EDEEBC96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2" y="2011"/>
                  <a:ext cx="33" cy="47"/>
                </a:xfrm>
                <a:custGeom>
                  <a:avLst/>
                  <a:gdLst>
                    <a:gd name="T0" fmla="*/ 99 w 101"/>
                    <a:gd name="T1" fmla="*/ 142 h 142"/>
                    <a:gd name="T2" fmla="*/ 99 w 101"/>
                    <a:gd name="T3" fmla="*/ 142 h 142"/>
                    <a:gd name="T4" fmla="*/ 100 w 101"/>
                    <a:gd name="T5" fmla="*/ 141 h 142"/>
                    <a:gd name="T6" fmla="*/ 100 w 101"/>
                    <a:gd name="T7" fmla="*/ 141 h 142"/>
                    <a:gd name="T8" fmla="*/ 101 w 101"/>
                    <a:gd name="T9" fmla="*/ 140 h 142"/>
                    <a:gd name="T10" fmla="*/ 101 w 101"/>
                    <a:gd name="T11" fmla="*/ 138 h 142"/>
                    <a:gd name="T12" fmla="*/ 4 w 101"/>
                    <a:gd name="T13" fmla="*/ 1 h 142"/>
                    <a:gd name="T14" fmla="*/ 4 w 101"/>
                    <a:gd name="T15" fmla="*/ 1 h 142"/>
                    <a:gd name="T16" fmla="*/ 3 w 101"/>
                    <a:gd name="T17" fmla="*/ 0 h 142"/>
                    <a:gd name="T18" fmla="*/ 1 w 101"/>
                    <a:gd name="T19" fmla="*/ 1 h 142"/>
                    <a:gd name="T20" fmla="*/ 1 w 101"/>
                    <a:gd name="T21" fmla="*/ 1 h 142"/>
                    <a:gd name="T22" fmla="*/ 0 w 101"/>
                    <a:gd name="T23" fmla="*/ 2 h 142"/>
                    <a:gd name="T24" fmla="*/ 1 w 101"/>
                    <a:gd name="T25" fmla="*/ 4 h 142"/>
                    <a:gd name="T26" fmla="*/ 98 w 101"/>
                    <a:gd name="T27" fmla="*/ 141 h 142"/>
                    <a:gd name="T28" fmla="*/ 98 w 101"/>
                    <a:gd name="T29" fmla="*/ 141 h 142"/>
                    <a:gd name="T30" fmla="*/ 99 w 101"/>
                    <a:gd name="T31" fmla="*/ 142 h 142"/>
                    <a:gd name="T32" fmla="*/ 99 w 101"/>
                    <a:gd name="T33" fmla="*/ 142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1" h="142">
                      <a:moveTo>
                        <a:pt x="99" y="142"/>
                      </a:moveTo>
                      <a:lnTo>
                        <a:pt x="99" y="142"/>
                      </a:lnTo>
                      <a:lnTo>
                        <a:pt x="100" y="141"/>
                      </a:lnTo>
                      <a:lnTo>
                        <a:pt x="100" y="141"/>
                      </a:lnTo>
                      <a:lnTo>
                        <a:pt x="101" y="140"/>
                      </a:lnTo>
                      <a:lnTo>
                        <a:pt x="101" y="138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3" y="0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1" y="4"/>
                      </a:lnTo>
                      <a:lnTo>
                        <a:pt x="98" y="141"/>
                      </a:lnTo>
                      <a:lnTo>
                        <a:pt x="98" y="141"/>
                      </a:lnTo>
                      <a:lnTo>
                        <a:pt x="99" y="142"/>
                      </a:lnTo>
                      <a:lnTo>
                        <a:pt x="99" y="142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3" name="Freeform 275">
                  <a:extLst>
                    <a:ext uri="{FF2B5EF4-FFF2-40B4-BE49-F238E27FC236}">
                      <a16:creationId xmlns:a16="http://schemas.microsoft.com/office/drawing/2014/main" id="{458FF875-4A5D-B780-D20C-2657B0D749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2" y="2011"/>
                  <a:ext cx="31" cy="30"/>
                </a:xfrm>
                <a:custGeom>
                  <a:avLst/>
                  <a:gdLst>
                    <a:gd name="T0" fmla="*/ 2 w 93"/>
                    <a:gd name="T1" fmla="*/ 88 h 88"/>
                    <a:gd name="T2" fmla="*/ 2 w 93"/>
                    <a:gd name="T3" fmla="*/ 88 h 88"/>
                    <a:gd name="T4" fmla="*/ 3 w 93"/>
                    <a:gd name="T5" fmla="*/ 88 h 88"/>
                    <a:gd name="T6" fmla="*/ 92 w 93"/>
                    <a:gd name="T7" fmla="*/ 51 h 88"/>
                    <a:gd name="T8" fmla="*/ 92 w 93"/>
                    <a:gd name="T9" fmla="*/ 51 h 88"/>
                    <a:gd name="T10" fmla="*/ 93 w 93"/>
                    <a:gd name="T11" fmla="*/ 51 h 88"/>
                    <a:gd name="T12" fmla="*/ 93 w 93"/>
                    <a:gd name="T13" fmla="*/ 49 h 88"/>
                    <a:gd name="T14" fmla="*/ 93 w 93"/>
                    <a:gd name="T15" fmla="*/ 49 h 88"/>
                    <a:gd name="T16" fmla="*/ 93 w 93"/>
                    <a:gd name="T17" fmla="*/ 48 h 88"/>
                    <a:gd name="T18" fmla="*/ 92 w 93"/>
                    <a:gd name="T19" fmla="*/ 48 h 88"/>
                    <a:gd name="T20" fmla="*/ 4 w 93"/>
                    <a:gd name="T21" fmla="*/ 0 h 88"/>
                    <a:gd name="T22" fmla="*/ 4 w 93"/>
                    <a:gd name="T23" fmla="*/ 0 h 88"/>
                    <a:gd name="T24" fmla="*/ 3 w 93"/>
                    <a:gd name="T25" fmla="*/ 0 h 88"/>
                    <a:gd name="T26" fmla="*/ 1 w 93"/>
                    <a:gd name="T27" fmla="*/ 1 h 88"/>
                    <a:gd name="T28" fmla="*/ 1 w 93"/>
                    <a:gd name="T29" fmla="*/ 1 h 88"/>
                    <a:gd name="T30" fmla="*/ 1 w 93"/>
                    <a:gd name="T31" fmla="*/ 2 h 88"/>
                    <a:gd name="T32" fmla="*/ 2 w 93"/>
                    <a:gd name="T33" fmla="*/ 4 h 88"/>
                    <a:gd name="T34" fmla="*/ 87 w 93"/>
                    <a:gd name="T35" fmla="*/ 49 h 88"/>
                    <a:gd name="T36" fmla="*/ 1 w 93"/>
                    <a:gd name="T37" fmla="*/ 85 h 88"/>
                    <a:gd name="T38" fmla="*/ 1 w 93"/>
                    <a:gd name="T39" fmla="*/ 85 h 88"/>
                    <a:gd name="T40" fmla="*/ 0 w 93"/>
                    <a:gd name="T41" fmla="*/ 86 h 88"/>
                    <a:gd name="T42" fmla="*/ 0 w 93"/>
                    <a:gd name="T43" fmla="*/ 87 h 88"/>
                    <a:gd name="T44" fmla="*/ 0 w 93"/>
                    <a:gd name="T45" fmla="*/ 87 h 88"/>
                    <a:gd name="T46" fmla="*/ 1 w 93"/>
                    <a:gd name="T47" fmla="*/ 88 h 88"/>
                    <a:gd name="T48" fmla="*/ 2 w 93"/>
                    <a:gd name="T49" fmla="*/ 88 h 88"/>
                    <a:gd name="T50" fmla="*/ 2 w 93"/>
                    <a:gd name="T51" fmla="*/ 88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93" h="88">
                      <a:moveTo>
                        <a:pt x="2" y="88"/>
                      </a:moveTo>
                      <a:lnTo>
                        <a:pt x="2" y="88"/>
                      </a:lnTo>
                      <a:lnTo>
                        <a:pt x="3" y="88"/>
                      </a:lnTo>
                      <a:lnTo>
                        <a:pt x="92" y="51"/>
                      </a:lnTo>
                      <a:lnTo>
                        <a:pt x="92" y="51"/>
                      </a:lnTo>
                      <a:lnTo>
                        <a:pt x="93" y="51"/>
                      </a:lnTo>
                      <a:lnTo>
                        <a:pt x="93" y="49"/>
                      </a:lnTo>
                      <a:lnTo>
                        <a:pt x="93" y="49"/>
                      </a:lnTo>
                      <a:lnTo>
                        <a:pt x="93" y="48"/>
                      </a:lnTo>
                      <a:lnTo>
                        <a:pt x="92" y="48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3" y="0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4"/>
                      </a:lnTo>
                      <a:lnTo>
                        <a:pt x="87" y="49"/>
                      </a:lnTo>
                      <a:lnTo>
                        <a:pt x="1" y="85"/>
                      </a:lnTo>
                      <a:lnTo>
                        <a:pt x="1" y="85"/>
                      </a:lnTo>
                      <a:lnTo>
                        <a:pt x="0" y="86"/>
                      </a:lnTo>
                      <a:lnTo>
                        <a:pt x="0" y="87"/>
                      </a:lnTo>
                      <a:lnTo>
                        <a:pt x="0" y="87"/>
                      </a:lnTo>
                      <a:lnTo>
                        <a:pt x="1" y="88"/>
                      </a:lnTo>
                      <a:lnTo>
                        <a:pt x="2" y="88"/>
                      </a:lnTo>
                      <a:lnTo>
                        <a:pt x="2" y="88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4" name="Freeform 276">
                  <a:extLst>
                    <a:ext uri="{FF2B5EF4-FFF2-40B4-BE49-F238E27FC236}">
                      <a16:creationId xmlns:a16="http://schemas.microsoft.com/office/drawing/2014/main" id="{736DA039-CB1A-E205-CEBF-1CA5F3EC55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2" y="1984"/>
                  <a:ext cx="31" cy="44"/>
                </a:xfrm>
                <a:custGeom>
                  <a:avLst/>
                  <a:gdLst>
                    <a:gd name="T0" fmla="*/ 90 w 92"/>
                    <a:gd name="T1" fmla="*/ 130 h 130"/>
                    <a:gd name="T2" fmla="*/ 90 w 92"/>
                    <a:gd name="T3" fmla="*/ 130 h 130"/>
                    <a:gd name="T4" fmla="*/ 91 w 92"/>
                    <a:gd name="T5" fmla="*/ 130 h 130"/>
                    <a:gd name="T6" fmla="*/ 91 w 92"/>
                    <a:gd name="T7" fmla="*/ 130 h 130"/>
                    <a:gd name="T8" fmla="*/ 92 w 92"/>
                    <a:gd name="T9" fmla="*/ 129 h 130"/>
                    <a:gd name="T10" fmla="*/ 92 w 92"/>
                    <a:gd name="T11" fmla="*/ 127 h 130"/>
                    <a:gd name="T12" fmla="*/ 3 w 92"/>
                    <a:gd name="T13" fmla="*/ 0 h 130"/>
                    <a:gd name="T14" fmla="*/ 3 w 92"/>
                    <a:gd name="T15" fmla="*/ 0 h 130"/>
                    <a:gd name="T16" fmla="*/ 2 w 92"/>
                    <a:gd name="T17" fmla="*/ 0 h 130"/>
                    <a:gd name="T18" fmla="*/ 0 w 92"/>
                    <a:gd name="T19" fmla="*/ 0 h 130"/>
                    <a:gd name="T20" fmla="*/ 0 w 92"/>
                    <a:gd name="T21" fmla="*/ 0 h 130"/>
                    <a:gd name="T22" fmla="*/ 0 w 92"/>
                    <a:gd name="T23" fmla="*/ 1 h 130"/>
                    <a:gd name="T24" fmla="*/ 0 w 92"/>
                    <a:gd name="T25" fmla="*/ 3 h 130"/>
                    <a:gd name="T26" fmla="*/ 88 w 92"/>
                    <a:gd name="T27" fmla="*/ 129 h 130"/>
                    <a:gd name="T28" fmla="*/ 88 w 92"/>
                    <a:gd name="T29" fmla="*/ 129 h 130"/>
                    <a:gd name="T30" fmla="*/ 90 w 92"/>
                    <a:gd name="T31" fmla="*/ 130 h 130"/>
                    <a:gd name="T32" fmla="*/ 90 w 92"/>
                    <a:gd name="T33" fmla="*/ 130 h 1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2" h="130">
                      <a:moveTo>
                        <a:pt x="90" y="130"/>
                      </a:moveTo>
                      <a:lnTo>
                        <a:pt x="90" y="130"/>
                      </a:lnTo>
                      <a:lnTo>
                        <a:pt x="91" y="130"/>
                      </a:lnTo>
                      <a:lnTo>
                        <a:pt x="91" y="130"/>
                      </a:lnTo>
                      <a:lnTo>
                        <a:pt x="92" y="129"/>
                      </a:lnTo>
                      <a:lnTo>
                        <a:pt x="92" y="127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3"/>
                      </a:lnTo>
                      <a:lnTo>
                        <a:pt x="88" y="129"/>
                      </a:lnTo>
                      <a:lnTo>
                        <a:pt x="88" y="129"/>
                      </a:lnTo>
                      <a:lnTo>
                        <a:pt x="90" y="130"/>
                      </a:lnTo>
                      <a:lnTo>
                        <a:pt x="90" y="130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5" name="Freeform 277">
                  <a:extLst>
                    <a:ext uri="{FF2B5EF4-FFF2-40B4-BE49-F238E27FC236}">
                      <a16:creationId xmlns:a16="http://schemas.microsoft.com/office/drawing/2014/main" id="{42A92BCB-783E-812E-CBD2-D5B9BC9C92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2" y="1984"/>
                  <a:ext cx="28" cy="28"/>
                </a:xfrm>
                <a:custGeom>
                  <a:avLst/>
                  <a:gdLst>
                    <a:gd name="T0" fmla="*/ 2 w 86"/>
                    <a:gd name="T1" fmla="*/ 82 h 82"/>
                    <a:gd name="T2" fmla="*/ 2 w 86"/>
                    <a:gd name="T3" fmla="*/ 82 h 82"/>
                    <a:gd name="T4" fmla="*/ 3 w 86"/>
                    <a:gd name="T5" fmla="*/ 82 h 82"/>
                    <a:gd name="T6" fmla="*/ 85 w 86"/>
                    <a:gd name="T7" fmla="*/ 47 h 82"/>
                    <a:gd name="T8" fmla="*/ 85 w 86"/>
                    <a:gd name="T9" fmla="*/ 47 h 82"/>
                    <a:gd name="T10" fmla="*/ 85 w 86"/>
                    <a:gd name="T11" fmla="*/ 47 h 82"/>
                    <a:gd name="T12" fmla="*/ 86 w 86"/>
                    <a:gd name="T13" fmla="*/ 46 h 82"/>
                    <a:gd name="T14" fmla="*/ 86 w 86"/>
                    <a:gd name="T15" fmla="*/ 46 h 82"/>
                    <a:gd name="T16" fmla="*/ 86 w 86"/>
                    <a:gd name="T17" fmla="*/ 44 h 82"/>
                    <a:gd name="T18" fmla="*/ 85 w 86"/>
                    <a:gd name="T19" fmla="*/ 44 h 82"/>
                    <a:gd name="T20" fmla="*/ 4 w 86"/>
                    <a:gd name="T21" fmla="*/ 0 h 82"/>
                    <a:gd name="T22" fmla="*/ 4 w 86"/>
                    <a:gd name="T23" fmla="*/ 0 h 82"/>
                    <a:gd name="T24" fmla="*/ 3 w 86"/>
                    <a:gd name="T25" fmla="*/ 0 h 82"/>
                    <a:gd name="T26" fmla="*/ 1 w 86"/>
                    <a:gd name="T27" fmla="*/ 1 h 82"/>
                    <a:gd name="T28" fmla="*/ 1 w 86"/>
                    <a:gd name="T29" fmla="*/ 1 h 82"/>
                    <a:gd name="T30" fmla="*/ 1 w 86"/>
                    <a:gd name="T31" fmla="*/ 3 h 82"/>
                    <a:gd name="T32" fmla="*/ 2 w 86"/>
                    <a:gd name="T33" fmla="*/ 4 h 82"/>
                    <a:gd name="T34" fmla="*/ 78 w 86"/>
                    <a:gd name="T35" fmla="*/ 45 h 82"/>
                    <a:gd name="T36" fmla="*/ 1 w 86"/>
                    <a:gd name="T37" fmla="*/ 78 h 82"/>
                    <a:gd name="T38" fmla="*/ 1 w 86"/>
                    <a:gd name="T39" fmla="*/ 78 h 82"/>
                    <a:gd name="T40" fmla="*/ 0 w 86"/>
                    <a:gd name="T41" fmla="*/ 80 h 82"/>
                    <a:gd name="T42" fmla="*/ 0 w 86"/>
                    <a:gd name="T43" fmla="*/ 81 h 82"/>
                    <a:gd name="T44" fmla="*/ 0 w 86"/>
                    <a:gd name="T45" fmla="*/ 81 h 82"/>
                    <a:gd name="T46" fmla="*/ 1 w 86"/>
                    <a:gd name="T47" fmla="*/ 82 h 82"/>
                    <a:gd name="T48" fmla="*/ 2 w 86"/>
                    <a:gd name="T49" fmla="*/ 82 h 82"/>
                    <a:gd name="T50" fmla="*/ 2 w 86"/>
                    <a:gd name="T51" fmla="*/ 82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86" h="82">
                      <a:moveTo>
                        <a:pt x="2" y="82"/>
                      </a:moveTo>
                      <a:lnTo>
                        <a:pt x="2" y="82"/>
                      </a:lnTo>
                      <a:lnTo>
                        <a:pt x="3" y="82"/>
                      </a:lnTo>
                      <a:lnTo>
                        <a:pt x="85" y="47"/>
                      </a:lnTo>
                      <a:lnTo>
                        <a:pt x="85" y="47"/>
                      </a:lnTo>
                      <a:lnTo>
                        <a:pt x="85" y="47"/>
                      </a:lnTo>
                      <a:lnTo>
                        <a:pt x="86" y="46"/>
                      </a:lnTo>
                      <a:lnTo>
                        <a:pt x="86" y="46"/>
                      </a:lnTo>
                      <a:lnTo>
                        <a:pt x="86" y="44"/>
                      </a:lnTo>
                      <a:lnTo>
                        <a:pt x="85" y="44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3" y="0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3"/>
                      </a:lnTo>
                      <a:lnTo>
                        <a:pt x="2" y="4"/>
                      </a:lnTo>
                      <a:lnTo>
                        <a:pt x="78" y="45"/>
                      </a:lnTo>
                      <a:lnTo>
                        <a:pt x="1" y="78"/>
                      </a:lnTo>
                      <a:lnTo>
                        <a:pt x="1" y="78"/>
                      </a:lnTo>
                      <a:lnTo>
                        <a:pt x="0" y="80"/>
                      </a:lnTo>
                      <a:lnTo>
                        <a:pt x="0" y="81"/>
                      </a:lnTo>
                      <a:lnTo>
                        <a:pt x="0" y="81"/>
                      </a:lnTo>
                      <a:lnTo>
                        <a:pt x="1" y="82"/>
                      </a:lnTo>
                      <a:lnTo>
                        <a:pt x="2" y="82"/>
                      </a:lnTo>
                      <a:lnTo>
                        <a:pt x="2" y="82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6" name="Freeform 278">
                  <a:extLst>
                    <a:ext uri="{FF2B5EF4-FFF2-40B4-BE49-F238E27FC236}">
                      <a16:creationId xmlns:a16="http://schemas.microsoft.com/office/drawing/2014/main" id="{97516480-A215-1E3C-9BA2-C0B5163585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2" y="1960"/>
                  <a:ext cx="28" cy="40"/>
                </a:xfrm>
                <a:custGeom>
                  <a:avLst/>
                  <a:gdLst>
                    <a:gd name="T0" fmla="*/ 83 w 85"/>
                    <a:gd name="T1" fmla="*/ 120 h 120"/>
                    <a:gd name="T2" fmla="*/ 83 w 85"/>
                    <a:gd name="T3" fmla="*/ 120 h 120"/>
                    <a:gd name="T4" fmla="*/ 84 w 85"/>
                    <a:gd name="T5" fmla="*/ 120 h 120"/>
                    <a:gd name="T6" fmla="*/ 84 w 85"/>
                    <a:gd name="T7" fmla="*/ 120 h 120"/>
                    <a:gd name="T8" fmla="*/ 85 w 85"/>
                    <a:gd name="T9" fmla="*/ 118 h 120"/>
                    <a:gd name="T10" fmla="*/ 84 w 85"/>
                    <a:gd name="T11" fmla="*/ 117 h 120"/>
                    <a:gd name="T12" fmla="*/ 3 w 85"/>
                    <a:gd name="T13" fmla="*/ 1 h 120"/>
                    <a:gd name="T14" fmla="*/ 3 w 85"/>
                    <a:gd name="T15" fmla="*/ 1 h 120"/>
                    <a:gd name="T16" fmla="*/ 2 w 85"/>
                    <a:gd name="T17" fmla="*/ 0 h 120"/>
                    <a:gd name="T18" fmla="*/ 1 w 85"/>
                    <a:gd name="T19" fmla="*/ 1 h 120"/>
                    <a:gd name="T20" fmla="*/ 1 w 85"/>
                    <a:gd name="T21" fmla="*/ 1 h 120"/>
                    <a:gd name="T22" fmla="*/ 0 w 85"/>
                    <a:gd name="T23" fmla="*/ 2 h 120"/>
                    <a:gd name="T24" fmla="*/ 0 w 85"/>
                    <a:gd name="T25" fmla="*/ 4 h 120"/>
                    <a:gd name="T26" fmla="*/ 81 w 85"/>
                    <a:gd name="T27" fmla="*/ 119 h 120"/>
                    <a:gd name="T28" fmla="*/ 81 w 85"/>
                    <a:gd name="T29" fmla="*/ 119 h 120"/>
                    <a:gd name="T30" fmla="*/ 83 w 85"/>
                    <a:gd name="T31" fmla="*/ 120 h 120"/>
                    <a:gd name="T32" fmla="*/ 83 w 85"/>
                    <a:gd name="T33" fmla="*/ 12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5" h="120">
                      <a:moveTo>
                        <a:pt x="83" y="120"/>
                      </a:moveTo>
                      <a:lnTo>
                        <a:pt x="83" y="120"/>
                      </a:lnTo>
                      <a:lnTo>
                        <a:pt x="84" y="120"/>
                      </a:lnTo>
                      <a:lnTo>
                        <a:pt x="84" y="120"/>
                      </a:lnTo>
                      <a:lnTo>
                        <a:pt x="85" y="118"/>
                      </a:lnTo>
                      <a:lnTo>
                        <a:pt x="84" y="117"/>
                      </a:lnTo>
                      <a:lnTo>
                        <a:pt x="3" y="1"/>
                      </a:lnTo>
                      <a:lnTo>
                        <a:pt x="3" y="1"/>
                      </a:lnTo>
                      <a:lnTo>
                        <a:pt x="2" y="0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0" y="4"/>
                      </a:lnTo>
                      <a:lnTo>
                        <a:pt x="81" y="119"/>
                      </a:lnTo>
                      <a:lnTo>
                        <a:pt x="81" y="119"/>
                      </a:lnTo>
                      <a:lnTo>
                        <a:pt x="83" y="120"/>
                      </a:lnTo>
                      <a:lnTo>
                        <a:pt x="83" y="120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7" name="Freeform 279">
                  <a:extLst>
                    <a:ext uri="{FF2B5EF4-FFF2-40B4-BE49-F238E27FC236}">
                      <a16:creationId xmlns:a16="http://schemas.microsoft.com/office/drawing/2014/main" id="{84D367AA-A345-E6D7-1F27-CEB0A4E596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2" y="1960"/>
                  <a:ext cx="26" cy="25"/>
                </a:xfrm>
                <a:custGeom>
                  <a:avLst/>
                  <a:gdLst>
                    <a:gd name="T0" fmla="*/ 1 w 77"/>
                    <a:gd name="T1" fmla="*/ 75 h 75"/>
                    <a:gd name="T2" fmla="*/ 1 w 77"/>
                    <a:gd name="T3" fmla="*/ 75 h 75"/>
                    <a:gd name="T4" fmla="*/ 2 w 77"/>
                    <a:gd name="T5" fmla="*/ 75 h 75"/>
                    <a:gd name="T6" fmla="*/ 76 w 77"/>
                    <a:gd name="T7" fmla="*/ 42 h 75"/>
                    <a:gd name="T8" fmla="*/ 76 w 77"/>
                    <a:gd name="T9" fmla="*/ 42 h 75"/>
                    <a:gd name="T10" fmla="*/ 77 w 77"/>
                    <a:gd name="T11" fmla="*/ 41 h 75"/>
                    <a:gd name="T12" fmla="*/ 77 w 77"/>
                    <a:gd name="T13" fmla="*/ 41 h 75"/>
                    <a:gd name="T14" fmla="*/ 77 w 77"/>
                    <a:gd name="T15" fmla="*/ 40 h 75"/>
                    <a:gd name="T16" fmla="*/ 76 w 77"/>
                    <a:gd name="T17" fmla="*/ 39 h 75"/>
                    <a:gd name="T18" fmla="*/ 3 w 77"/>
                    <a:gd name="T19" fmla="*/ 0 h 75"/>
                    <a:gd name="T20" fmla="*/ 3 w 77"/>
                    <a:gd name="T21" fmla="*/ 0 h 75"/>
                    <a:gd name="T22" fmla="*/ 2 w 77"/>
                    <a:gd name="T23" fmla="*/ 0 h 75"/>
                    <a:gd name="T24" fmla="*/ 1 w 77"/>
                    <a:gd name="T25" fmla="*/ 1 h 75"/>
                    <a:gd name="T26" fmla="*/ 1 w 77"/>
                    <a:gd name="T27" fmla="*/ 1 h 75"/>
                    <a:gd name="T28" fmla="*/ 0 w 77"/>
                    <a:gd name="T29" fmla="*/ 2 h 75"/>
                    <a:gd name="T30" fmla="*/ 1 w 77"/>
                    <a:gd name="T31" fmla="*/ 4 h 75"/>
                    <a:gd name="T32" fmla="*/ 70 w 77"/>
                    <a:gd name="T33" fmla="*/ 40 h 75"/>
                    <a:gd name="T34" fmla="*/ 1 w 77"/>
                    <a:gd name="T35" fmla="*/ 71 h 75"/>
                    <a:gd name="T36" fmla="*/ 1 w 77"/>
                    <a:gd name="T37" fmla="*/ 71 h 75"/>
                    <a:gd name="T38" fmla="*/ 0 w 77"/>
                    <a:gd name="T39" fmla="*/ 73 h 75"/>
                    <a:gd name="T40" fmla="*/ 0 w 77"/>
                    <a:gd name="T41" fmla="*/ 74 h 75"/>
                    <a:gd name="T42" fmla="*/ 0 w 77"/>
                    <a:gd name="T43" fmla="*/ 74 h 75"/>
                    <a:gd name="T44" fmla="*/ 0 w 77"/>
                    <a:gd name="T45" fmla="*/ 75 h 75"/>
                    <a:gd name="T46" fmla="*/ 1 w 77"/>
                    <a:gd name="T47" fmla="*/ 75 h 75"/>
                    <a:gd name="T48" fmla="*/ 1 w 77"/>
                    <a:gd name="T49" fmla="*/ 75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77" h="75">
                      <a:moveTo>
                        <a:pt x="1" y="75"/>
                      </a:moveTo>
                      <a:lnTo>
                        <a:pt x="1" y="75"/>
                      </a:lnTo>
                      <a:lnTo>
                        <a:pt x="2" y="75"/>
                      </a:lnTo>
                      <a:lnTo>
                        <a:pt x="76" y="42"/>
                      </a:lnTo>
                      <a:lnTo>
                        <a:pt x="76" y="42"/>
                      </a:lnTo>
                      <a:lnTo>
                        <a:pt x="77" y="41"/>
                      </a:lnTo>
                      <a:lnTo>
                        <a:pt x="77" y="41"/>
                      </a:lnTo>
                      <a:lnTo>
                        <a:pt x="77" y="40"/>
                      </a:lnTo>
                      <a:lnTo>
                        <a:pt x="76" y="39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2" y="0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1" y="4"/>
                      </a:lnTo>
                      <a:lnTo>
                        <a:pt x="70" y="40"/>
                      </a:lnTo>
                      <a:lnTo>
                        <a:pt x="1" y="71"/>
                      </a:lnTo>
                      <a:lnTo>
                        <a:pt x="1" y="71"/>
                      </a:lnTo>
                      <a:lnTo>
                        <a:pt x="0" y="73"/>
                      </a:lnTo>
                      <a:lnTo>
                        <a:pt x="0" y="74"/>
                      </a:lnTo>
                      <a:lnTo>
                        <a:pt x="0" y="74"/>
                      </a:lnTo>
                      <a:lnTo>
                        <a:pt x="0" y="75"/>
                      </a:lnTo>
                      <a:lnTo>
                        <a:pt x="1" y="75"/>
                      </a:lnTo>
                      <a:lnTo>
                        <a:pt x="1" y="75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8" name="Freeform 280">
                  <a:extLst>
                    <a:ext uri="{FF2B5EF4-FFF2-40B4-BE49-F238E27FC236}">
                      <a16:creationId xmlns:a16="http://schemas.microsoft.com/office/drawing/2014/main" id="{1D5267BF-3E1F-B561-771A-44C1A719FA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2" y="1937"/>
                  <a:ext cx="26" cy="36"/>
                </a:xfrm>
                <a:custGeom>
                  <a:avLst/>
                  <a:gdLst>
                    <a:gd name="T0" fmla="*/ 75 w 77"/>
                    <a:gd name="T1" fmla="*/ 109 h 109"/>
                    <a:gd name="T2" fmla="*/ 75 w 77"/>
                    <a:gd name="T3" fmla="*/ 109 h 109"/>
                    <a:gd name="T4" fmla="*/ 76 w 77"/>
                    <a:gd name="T5" fmla="*/ 109 h 109"/>
                    <a:gd name="T6" fmla="*/ 76 w 77"/>
                    <a:gd name="T7" fmla="*/ 109 h 109"/>
                    <a:gd name="T8" fmla="*/ 77 w 77"/>
                    <a:gd name="T9" fmla="*/ 108 h 109"/>
                    <a:gd name="T10" fmla="*/ 76 w 77"/>
                    <a:gd name="T11" fmla="*/ 106 h 109"/>
                    <a:gd name="T12" fmla="*/ 4 w 77"/>
                    <a:gd name="T13" fmla="*/ 1 h 109"/>
                    <a:gd name="T14" fmla="*/ 4 w 77"/>
                    <a:gd name="T15" fmla="*/ 1 h 109"/>
                    <a:gd name="T16" fmla="*/ 2 w 77"/>
                    <a:gd name="T17" fmla="*/ 0 h 109"/>
                    <a:gd name="T18" fmla="*/ 1 w 77"/>
                    <a:gd name="T19" fmla="*/ 0 h 109"/>
                    <a:gd name="T20" fmla="*/ 1 w 77"/>
                    <a:gd name="T21" fmla="*/ 0 h 109"/>
                    <a:gd name="T22" fmla="*/ 0 w 77"/>
                    <a:gd name="T23" fmla="*/ 2 h 109"/>
                    <a:gd name="T24" fmla="*/ 0 w 77"/>
                    <a:gd name="T25" fmla="*/ 3 h 109"/>
                    <a:gd name="T26" fmla="*/ 73 w 77"/>
                    <a:gd name="T27" fmla="*/ 109 h 109"/>
                    <a:gd name="T28" fmla="*/ 73 w 77"/>
                    <a:gd name="T29" fmla="*/ 109 h 109"/>
                    <a:gd name="T30" fmla="*/ 75 w 77"/>
                    <a:gd name="T31" fmla="*/ 109 h 109"/>
                    <a:gd name="T32" fmla="*/ 75 w 77"/>
                    <a:gd name="T33" fmla="*/ 109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7" h="109">
                      <a:moveTo>
                        <a:pt x="75" y="109"/>
                      </a:moveTo>
                      <a:lnTo>
                        <a:pt x="75" y="109"/>
                      </a:lnTo>
                      <a:lnTo>
                        <a:pt x="76" y="109"/>
                      </a:lnTo>
                      <a:lnTo>
                        <a:pt x="76" y="109"/>
                      </a:lnTo>
                      <a:lnTo>
                        <a:pt x="77" y="108"/>
                      </a:lnTo>
                      <a:lnTo>
                        <a:pt x="76" y="106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73" y="109"/>
                      </a:lnTo>
                      <a:lnTo>
                        <a:pt x="73" y="109"/>
                      </a:lnTo>
                      <a:lnTo>
                        <a:pt x="75" y="109"/>
                      </a:lnTo>
                      <a:lnTo>
                        <a:pt x="75" y="109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9" name="Freeform 281">
                  <a:extLst>
                    <a:ext uri="{FF2B5EF4-FFF2-40B4-BE49-F238E27FC236}">
                      <a16:creationId xmlns:a16="http://schemas.microsoft.com/office/drawing/2014/main" id="{25E2CDAF-33CD-32DC-ECE6-D98271B82C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2" y="1937"/>
                  <a:ext cx="23" cy="23"/>
                </a:xfrm>
                <a:custGeom>
                  <a:avLst/>
                  <a:gdLst>
                    <a:gd name="T0" fmla="*/ 2 w 70"/>
                    <a:gd name="T1" fmla="*/ 71 h 71"/>
                    <a:gd name="T2" fmla="*/ 2 w 70"/>
                    <a:gd name="T3" fmla="*/ 71 h 71"/>
                    <a:gd name="T4" fmla="*/ 3 w 70"/>
                    <a:gd name="T5" fmla="*/ 71 h 71"/>
                    <a:gd name="T6" fmla="*/ 69 w 70"/>
                    <a:gd name="T7" fmla="*/ 40 h 71"/>
                    <a:gd name="T8" fmla="*/ 69 w 70"/>
                    <a:gd name="T9" fmla="*/ 40 h 71"/>
                    <a:gd name="T10" fmla="*/ 70 w 70"/>
                    <a:gd name="T11" fmla="*/ 39 h 71"/>
                    <a:gd name="T12" fmla="*/ 70 w 70"/>
                    <a:gd name="T13" fmla="*/ 38 h 71"/>
                    <a:gd name="T14" fmla="*/ 70 w 70"/>
                    <a:gd name="T15" fmla="*/ 38 h 71"/>
                    <a:gd name="T16" fmla="*/ 69 w 70"/>
                    <a:gd name="T17" fmla="*/ 37 h 71"/>
                    <a:gd name="T18" fmla="*/ 4 w 70"/>
                    <a:gd name="T19" fmla="*/ 0 h 71"/>
                    <a:gd name="T20" fmla="*/ 4 w 70"/>
                    <a:gd name="T21" fmla="*/ 0 h 71"/>
                    <a:gd name="T22" fmla="*/ 2 w 70"/>
                    <a:gd name="T23" fmla="*/ 0 h 71"/>
                    <a:gd name="T24" fmla="*/ 1 w 70"/>
                    <a:gd name="T25" fmla="*/ 1 h 71"/>
                    <a:gd name="T26" fmla="*/ 1 w 70"/>
                    <a:gd name="T27" fmla="*/ 1 h 71"/>
                    <a:gd name="T28" fmla="*/ 1 w 70"/>
                    <a:gd name="T29" fmla="*/ 3 h 71"/>
                    <a:gd name="T30" fmla="*/ 2 w 70"/>
                    <a:gd name="T31" fmla="*/ 4 h 71"/>
                    <a:gd name="T32" fmla="*/ 64 w 70"/>
                    <a:gd name="T33" fmla="*/ 38 h 71"/>
                    <a:gd name="T34" fmla="*/ 1 w 70"/>
                    <a:gd name="T35" fmla="*/ 67 h 71"/>
                    <a:gd name="T36" fmla="*/ 1 w 70"/>
                    <a:gd name="T37" fmla="*/ 67 h 71"/>
                    <a:gd name="T38" fmla="*/ 0 w 70"/>
                    <a:gd name="T39" fmla="*/ 68 h 71"/>
                    <a:gd name="T40" fmla="*/ 0 w 70"/>
                    <a:gd name="T41" fmla="*/ 70 h 71"/>
                    <a:gd name="T42" fmla="*/ 0 w 70"/>
                    <a:gd name="T43" fmla="*/ 70 h 71"/>
                    <a:gd name="T44" fmla="*/ 1 w 70"/>
                    <a:gd name="T45" fmla="*/ 70 h 71"/>
                    <a:gd name="T46" fmla="*/ 2 w 70"/>
                    <a:gd name="T47" fmla="*/ 71 h 71"/>
                    <a:gd name="T48" fmla="*/ 2 w 70"/>
                    <a:gd name="T49" fmla="*/ 71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70" h="71">
                      <a:moveTo>
                        <a:pt x="2" y="71"/>
                      </a:moveTo>
                      <a:lnTo>
                        <a:pt x="2" y="71"/>
                      </a:lnTo>
                      <a:lnTo>
                        <a:pt x="3" y="71"/>
                      </a:lnTo>
                      <a:lnTo>
                        <a:pt x="69" y="40"/>
                      </a:lnTo>
                      <a:lnTo>
                        <a:pt x="69" y="40"/>
                      </a:lnTo>
                      <a:lnTo>
                        <a:pt x="70" y="39"/>
                      </a:lnTo>
                      <a:lnTo>
                        <a:pt x="70" y="38"/>
                      </a:lnTo>
                      <a:lnTo>
                        <a:pt x="70" y="38"/>
                      </a:lnTo>
                      <a:lnTo>
                        <a:pt x="69" y="37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3"/>
                      </a:lnTo>
                      <a:lnTo>
                        <a:pt x="2" y="4"/>
                      </a:lnTo>
                      <a:lnTo>
                        <a:pt x="64" y="38"/>
                      </a:lnTo>
                      <a:lnTo>
                        <a:pt x="1" y="67"/>
                      </a:lnTo>
                      <a:lnTo>
                        <a:pt x="1" y="67"/>
                      </a:lnTo>
                      <a:lnTo>
                        <a:pt x="0" y="68"/>
                      </a:lnTo>
                      <a:lnTo>
                        <a:pt x="0" y="70"/>
                      </a:lnTo>
                      <a:lnTo>
                        <a:pt x="0" y="70"/>
                      </a:lnTo>
                      <a:lnTo>
                        <a:pt x="1" y="70"/>
                      </a:lnTo>
                      <a:lnTo>
                        <a:pt x="2" y="71"/>
                      </a:lnTo>
                      <a:lnTo>
                        <a:pt x="2" y="71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0" name="Freeform 282">
                  <a:extLst>
                    <a:ext uri="{FF2B5EF4-FFF2-40B4-BE49-F238E27FC236}">
                      <a16:creationId xmlns:a16="http://schemas.microsoft.com/office/drawing/2014/main" id="{675C2929-5B62-BB60-43FF-F7D9034595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2" y="1916"/>
                  <a:ext cx="23" cy="33"/>
                </a:xfrm>
                <a:custGeom>
                  <a:avLst/>
                  <a:gdLst>
                    <a:gd name="T0" fmla="*/ 68 w 70"/>
                    <a:gd name="T1" fmla="*/ 101 h 101"/>
                    <a:gd name="T2" fmla="*/ 68 w 70"/>
                    <a:gd name="T3" fmla="*/ 101 h 101"/>
                    <a:gd name="T4" fmla="*/ 69 w 70"/>
                    <a:gd name="T5" fmla="*/ 100 h 101"/>
                    <a:gd name="T6" fmla="*/ 69 w 70"/>
                    <a:gd name="T7" fmla="*/ 100 h 101"/>
                    <a:gd name="T8" fmla="*/ 70 w 70"/>
                    <a:gd name="T9" fmla="*/ 98 h 101"/>
                    <a:gd name="T10" fmla="*/ 70 w 70"/>
                    <a:gd name="T11" fmla="*/ 96 h 101"/>
                    <a:gd name="T12" fmla="*/ 4 w 70"/>
                    <a:gd name="T13" fmla="*/ 0 h 101"/>
                    <a:gd name="T14" fmla="*/ 4 w 70"/>
                    <a:gd name="T15" fmla="*/ 0 h 101"/>
                    <a:gd name="T16" fmla="*/ 2 w 70"/>
                    <a:gd name="T17" fmla="*/ 0 h 101"/>
                    <a:gd name="T18" fmla="*/ 1 w 70"/>
                    <a:gd name="T19" fmla="*/ 0 h 101"/>
                    <a:gd name="T20" fmla="*/ 1 w 70"/>
                    <a:gd name="T21" fmla="*/ 0 h 101"/>
                    <a:gd name="T22" fmla="*/ 0 w 70"/>
                    <a:gd name="T23" fmla="*/ 1 h 101"/>
                    <a:gd name="T24" fmla="*/ 0 w 70"/>
                    <a:gd name="T25" fmla="*/ 3 h 101"/>
                    <a:gd name="T26" fmla="*/ 67 w 70"/>
                    <a:gd name="T27" fmla="*/ 100 h 101"/>
                    <a:gd name="T28" fmla="*/ 67 w 70"/>
                    <a:gd name="T29" fmla="*/ 100 h 101"/>
                    <a:gd name="T30" fmla="*/ 68 w 70"/>
                    <a:gd name="T31" fmla="*/ 101 h 101"/>
                    <a:gd name="T32" fmla="*/ 68 w 70"/>
                    <a:gd name="T33" fmla="*/ 101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0" h="101">
                      <a:moveTo>
                        <a:pt x="68" y="101"/>
                      </a:moveTo>
                      <a:lnTo>
                        <a:pt x="68" y="101"/>
                      </a:lnTo>
                      <a:lnTo>
                        <a:pt x="69" y="100"/>
                      </a:lnTo>
                      <a:lnTo>
                        <a:pt x="69" y="100"/>
                      </a:lnTo>
                      <a:lnTo>
                        <a:pt x="70" y="98"/>
                      </a:lnTo>
                      <a:lnTo>
                        <a:pt x="70" y="96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3"/>
                      </a:lnTo>
                      <a:lnTo>
                        <a:pt x="67" y="100"/>
                      </a:lnTo>
                      <a:lnTo>
                        <a:pt x="67" y="100"/>
                      </a:lnTo>
                      <a:lnTo>
                        <a:pt x="68" y="101"/>
                      </a:lnTo>
                      <a:lnTo>
                        <a:pt x="68" y="101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1" name="Freeform 283">
                  <a:extLst>
                    <a:ext uri="{FF2B5EF4-FFF2-40B4-BE49-F238E27FC236}">
                      <a16:creationId xmlns:a16="http://schemas.microsoft.com/office/drawing/2014/main" id="{D038D7D5-885F-04C6-ACBA-0F498773B9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2" y="1916"/>
                  <a:ext cx="22" cy="21"/>
                </a:xfrm>
                <a:custGeom>
                  <a:avLst/>
                  <a:gdLst>
                    <a:gd name="T0" fmla="*/ 2 w 65"/>
                    <a:gd name="T1" fmla="*/ 64 h 64"/>
                    <a:gd name="T2" fmla="*/ 2 w 65"/>
                    <a:gd name="T3" fmla="*/ 64 h 64"/>
                    <a:gd name="T4" fmla="*/ 3 w 65"/>
                    <a:gd name="T5" fmla="*/ 64 h 64"/>
                    <a:gd name="T6" fmla="*/ 63 w 65"/>
                    <a:gd name="T7" fmla="*/ 36 h 64"/>
                    <a:gd name="T8" fmla="*/ 63 w 65"/>
                    <a:gd name="T9" fmla="*/ 36 h 64"/>
                    <a:gd name="T10" fmla="*/ 65 w 65"/>
                    <a:gd name="T11" fmla="*/ 34 h 64"/>
                    <a:gd name="T12" fmla="*/ 65 w 65"/>
                    <a:gd name="T13" fmla="*/ 34 h 64"/>
                    <a:gd name="T14" fmla="*/ 64 w 65"/>
                    <a:gd name="T15" fmla="*/ 32 h 64"/>
                    <a:gd name="T16" fmla="*/ 4 w 65"/>
                    <a:gd name="T17" fmla="*/ 0 h 64"/>
                    <a:gd name="T18" fmla="*/ 4 w 65"/>
                    <a:gd name="T19" fmla="*/ 0 h 64"/>
                    <a:gd name="T20" fmla="*/ 2 w 65"/>
                    <a:gd name="T21" fmla="*/ 0 h 64"/>
                    <a:gd name="T22" fmla="*/ 1 w 65"/>
                    <a:gd name="T23" fmla="*/ 1 h 64"/>
                    <a:gd name="T24" fmla="*/ 1 w 65"/>
                    <a:gd name="T25" fmla="*/ 1 h 64"/>
                    <a:gd name="T26" fmla="*/ 1 w 65"/>
                    <a:gd name="T27" fmla="*/ 2 h 64"/>
                    <a:gd name="T28" fmla="*/ 2 w 65"/>
                    <a:gd name="T29" fmla="*/ 4 h 64"/>
                    <a:gd name="T30" fmla="*/ 58 w 65"/>
                    <a:gd name="T31" fmla="*/ 34 h 64"/>
                    <a:gd name="T32" fmla="*/ 1 w 65"/>
                    <a:gd name="T33" fmla="*/ 60 h 64"/>
                    <a:gd name="T34" fmla="*/ 1 w 65"/>
                    <a:gd name="T35" fmla="*/ 60 h 64"/>
                    <a:gd name="T36" fmla="*/ 0 w 65"/>
                    <a:gd name="T37" fmla="*/ 61 h 64"/>
                    <a:gd name="T38" fmla="*/ 0 w 65"/>
                    <a:gd name="T39" fmla="*/ 63 h 64"/>
                    <a:gd name="T40" fmla="*/ 0 w 65"/>
                    <a:gd name="T41" fmla="*/ 63 h 64"/>
                    <a:gd name="T42" fmla="*/ 1 w 65"/>
                    <a:gd name="T43" fmla="*/ 64 h 64"/>
                    <a:gd name="T44" fmla="*/ 2 w 65"/>
                    <a:gd name="T45" fmla="*/ 64 h 64"/>
                    <a:gd name="T46" fmla="*/ 2 w 65"/>
                    <a:gd name="T47" fmla="*/ 64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5" h="64">
                      <a:moveTo>
                        <a:pt x="2" y="64"/>
                      </a:moveTo>
                      <a:lnTo>
                        <a:pt x="2" y="64"/>
                      </a:lnTo>
                      <a:lnTo>
                        <a:pt x="3" y="64"/>
                      </a:lnTo>
                      <a:lnTo>
                        <a:pt x="63" y="36"/>
                      </a:lnTo>
                      <a:lnTo>
                        <a:pt x="63" y="36"/>
                      </a:lnTo>
                      <a:lnTo>
                        <a:pt x="65" y="34"/>
                      </a:lnTo>
                      <a:lnTo>
                        <a:pt x="65" y="34"/>
                      </a:lnTo>
                      <a:lnTo>
                        <a:pt x="64" y="3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4"/>
                      </a:lnTo>
                      <a:lnTo>
                        <a:pt x="58" y="34"/>
                      </a:lnTo>
                      <a:lnTo>
                        <a:pt x="1" y="60"/>
                      </a:lnTo>
                      <a:lnTo>
                        <a:pt x="1" y="60"/>
                      </a:lnTo>
                      <a:lnTo>
                        <a:pt x="0" y="61"/>
                      </a:lnTo>
                      <a:lnTo>
                        <a:pt x="0" y="63"/>
                      </a:lnTo>
                      <a:lnTo>
                        <a:pt x="0" y="63"/>
                      </a:lnTo>
                      <a:lnTo>
                        <a:pt x="1" y="64"/>
                      </a:lnTo>
                      <a:lnTo>
                        <a:pt x="2" y="64"/>
                      </a:lnTo>
                      <a:lnTo>
                        <a:pt x="2" y="64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2" name="Freeform 284">
                  <a:extLst>
                    <a:ext uri="{FF2B5EF4-FFF2-40B4-BE49-F238E27FC236}">
                      <a16:creationId xmlns:a16="http://schemas.microsoft.com/office/drawing/2014/main" id="{C08F64AE-5BD7-404F-8DFB-49B1AAEF97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2" y="1897"/>
                  <a:ext cx="21" cy="29"/>
                </a:xfrm>
                <a:custGeom>
                  <a:avLst/>
                  <a:gdLst>
                    <a:gd name="T0" fmla="*/ 60 w 62"/>
                    <a:gd name="T1" fmla="*/ 89 h 89"/>
                    <a:gd name="T2" fmla="*/ 60 w 62"/>
                    <a:gd name="T3" fmla="*/ 89 h 89"/>
                    <a:gd name="T4" fmla="*/ 62 w 62"/>
                    <a:gd name="T5" fmla="*/ 89 h 89"/>
                    <a:gd name="T6" fmla="*/ 62 w 62"/>
                    <a:gd name="T7" fmla="*/ 89 h 89"/>
                    <a:gd name="T8" fmla="*/ 62 w 62"/>
                    <a:gd name="T9" fmla="*/ 87 h 89"/>
                    <a:gd name="T10" fmla="*/ 62 w 62"/>
                    <a:gd name="T11" fmla="*/ 86 h 89"/>
                    <a:gd name="T12" fmla="*/ 4 w 62"/>
                    <a:gd name="T13" fmla="*/ 1 h 89"/>
                    <a:gd name="T14" fmla="*/ 4 w 62"/>
                    <a:gd name="T15" fmla="*/ 1 h 89"/>
                    <a:gd name="T16" fmla="*/ 3 w 62"/>
                    <a:gd name="T17" fmla="*/ 0 h 89"/>
                    <a:gd name="T18" fmla="*/ 1 w 62"/>
                    <a:gd name="T19" fmla="*/ 0 h 89"/>
                    <a:gd name="T20" fmla="*/ 1 w 62"/>
                    <a:gd name="T21" fmla="*/ 0 h 89"/>
                    <a:gd name="T22" fmla="*/ 0 w 62"/>
                    <a:gd name="T23" fmla="*/ 2 h 89"/>
                    <a:gd name="T24" fmla="*/ 1 w 62"/>
                    <a:gd name="T25" fmla="*/ 3 h 89"/>
                    <a:gd name="T26" fmla="*/ 59 w 62"/>
                    <a:gd name="T27" fmla="*/ 88 h 89"/>
                    <a:gd name="T28" fmla="*/ 59 w 62"/>
                    <a:gd name="T29" fmla="*/ 88 h 89"/>
                    <a:gd name="T30" fmla="*/ 60 w 62"/>
                    <a:gd name="T31" fmla="*/ 89 h 89"/>
                    <a:gd name="T32" fmla="*/ 60 w 62"/>
                    <a:gd name="T33" fmla="*/ 89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2" h="89">
                      <a:moveTo>
                        <a:pt x="60" y="89"/>
                      </a:moveTo>
                      <a:lnTo>
                        <a:pt x="60" y="89"/>
                      </a:lnTo>
                      <a:lnTo>
                        <a:pt x="62" y="89"/>
                      </a:lnTo>
                      <a:lnTo>
                        <a:pt x="62" y="89"/>
                      </a:lnTo>
                      <a:lnTo>
                        <a:pt x="62" y="87"/>
                      </a:lnTo>
                      <a:lnTo>
                        <a:pt x="62" y="86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3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0" y="2"/>
                      </a:lnTo>
                      <a:lnTo>
                        <a:pt x="1" y="3"/>
                      </a:lnTo>
                      <a:lnTo>
                        <a:pt x="59" y="88"/>
                      </a:lnTo>
                      <a:lnTo>
                        <a:pt x="59" y="88"/>
                      </a:lnTo>
                      <a:lnTo>
                        <a:pt x="60" y="89"/>
                      </a:lnTo>
                      <a:lnTo>
                        <a:pt x="60" y="89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3" name="Freeform 285">
                  <a:extLst>
                    <a:ext uri="{FF2B5EF4-FFF2-40B4-BE49-F238E27FC236}">
                      <a16:creationId xmlns:a16="http://schemas.microsoft.com/office/drawing/2014/main" id="{156620AF-32E7-EC01-979C-D802D97E57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2" y="1897"/>
                  <a:ext cx="19" cy="19"/>
                </a:xfrm>
                <a:custGeom>
                  <a:avLst/>
                  <a:gdLst>
                    <a:gd name="T0" fmla="*/ 2 w 57"/>
                    <a:gd name="T1" fmla="*/ 58 h 58"/>
                    <a:gd name="T2" fmla="*/ 2 w 57"/>
                    <a:gd name="T3" fmla="*/ 58 h 58"/>
                    <a:gd name="T4" fmla="*/ 3 w 57"/>
                    <a:gd name="T5" fmla="*/ 58 h 58"/>
                    <a:gd name="T6" fmla="*/ 56 w 57"/>
                    <a:gd name="T7" fmla="*/ 32 h 58"/>
                    <a:gd name="T8" fmla="*/ 56 w 57"/>
                    <a:gd name="T9" fmla="*/ 32 h 58"/>
                    <a:gd name="T10" fmla="*/ 57 w 57"/>
                    <a:gd name="T11" fmla="*/ 31 h 58"/>
                    <a:gd name="T12" fmla="*/ 57 w 57"/>
                    <a:gd name="T13" fmla="*/ 30 h 58"/>
                    <a:gd name="T14" fmla="*/ 57 w 57"/>
                    <a:gd name="T15" fmla="*/ 30 h 58"/>
                    <a:gd name="T16" fmla="*/ 56 w 57"/>
                    <a:gd name="T17" fmla="*/ 29 h 58"/>
                    <a:gd name="T18" fmla="*/ 4 w 57"/>
                    <a:gd name="T19" fmla="*/ 0 h 58"/>
                    <a:gd name="T20" fmla="*/ 4 w 57"/>
                    <a:gd name="T21" fmla="*/ 0 h 58"/>
                    <a:gd name="T22" fmla="*/ 2 w 57"/>
                    <a:gd name="T23" fmla="*/ 0 h 58"/>
                    <a:gd name="T24" fmla="*/ 1 w 57"/>
                    <a:gd name="T25" fmla="*/ 1 h 58"/>
                    <a:gd name="T26" fmla="*/ 1 w 57"/>
                    <a:gd name="T27" fmla="*/ 1 h 58"/>
                    <a:gd name="T28" fmla="*/ 1 w 57"/>
                    <a:gd name="T29" fmla="*/ 3 h 58"/>
                    <a:gd name="T30" fmla="*/ 2 w 57"/>
                    <a:gd name="T31" fmla="*/ 4 h 58"/>
                    <a:gd name="T32" fmla="*/ 50 w 57"/>
                    <a:gd name="T33" fmla="*/ 30 h 58"/>
                    <a:gd name="T34" fmla="*/ 1 w 57"/>
                    <a:gd name="T35" fmla="*/ 54 h 58"/>
                    <a:gd name="T36" fmla="*/ 1 w 57"/>
                    <a:gd name="T37" fmla="*/ 54 h 58"/>
                    <a:gd name="T38" fmla="*/ 0 w 57"/>
                    <a:gd name="T39" fmla="*/ 55 h 58"/>
                    <a:gd name="T40" fmla="*/ 0 w 57"/>
                    <a:gd name="T41" fmla="*/ 57 h 58"/>
                    <a:gd name="T42" fmla="*/ 0 w 57"/>
                    <a:gd name="T43" fmla="*/ 57 h 58"/>
                    <a:gd name="T44" fmla="*/ 1 w 57"/>
                    <a:gd name="T45" fmla="*/ 58 h 58"/>
                    <a:gd name="T46" fmla="*/ 2 w 57"/>
                    <a:gd name="T47" fmla="*/ 58 h 58"/>
                    <a:gd name="T48" fmla="*/ 2 w 57"/>
                    <a:gd name="T49" fmla="*/ 5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57" h="58">
                      <a:moveTo>
                        <a:pt x="2" y="58"/>
                      </a:moveTo>
                      <a:lnTo>
                        <a:pt x="2" y="58"/>
                      </a:lnTo>
                      <a:lnTo>
                        <a:pt x="3" y="58"/>
                      </a:lnTo>
                      <a:lnTo>
                        <a:pt x="56" y="32"/>
                      </a:lnTo>
                      <a:lnTo>
                        <a:pt x="56" y="32"/>
                      </a:lnTo>
                      <a:lnTo>
                        <a:pt x="57" y="31"/>
                      </a:lnTo>
                      <a:lnTo>
                        <a:pt x="57" y="30"/>
                      </a:lnTo>
                      <a:lnTo>
                        <a:pt x="57" y="30"/>
                      </a:lnTo>
                      <a:lnTo>
                        <a:pt x="56" y="29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3"/>
                      </a:lnTo>
                      <a:lnTo>
                        <a:pt x="2" y="4"/>
                      </a:lnTo>
                      <a:lnTo>
                        <a:pt x="50" y="30"/>
                      </a:lnTo>
                      <a:lnTo>
                        <a:pt x="1" y="54"/>
                      </a:lnTo>
                      <a:lnTo>
                        <a:pt x="1" y="54"/>
                      </a:lnTo>
                      <a:lnTo>
                        <a:pt x="0" y="55"/>
                      </a:lnTo>
                      <a:lnTo>
                        <a:pt x="0" y="57"/>
                      </a:lnTo>
                      <a:lnTo>
                        <a:pt x="0" y="57"/>
                      </a:lnTo>
                      <a:lnTo>
                        <a:pt x="1" y="58"/>
                      </a:lnTo>
                      <a:lnTo>
                        <a:pt x="2" y="58"/>
                      </a:lnTo>
                      <a:lnTo>
                        <a:pt x="2" y="58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4" name="Freeform 286">
                  <a:extLst>
                    <a:ext uri="{FF2B5EF4-FFF2-40B4-BE49-F238E27FC236}">
                      <a16:creationId xmlns:a16="http://schemas.microsoft.com/office/drawing/2014/main" id="{70056947-BAAB-BB36-121F-15D6EBF2B8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3" y="1880"/>
                  <a:ext cx="18" cy="26"/>
                </a:xfrm>
                <a:custGeom>
                  <a:avLst/>
                  <a:gdLst>
                    <a:gd name="T0" fmla="*/ 52 w 54"/>
                    <a:gd name="T1" fmla="*/ 77 h 77"/>
                    <a:gd name="T2" fmla="*/ 52 w 54"/>
                    <a:gd name="T3" fmla="*/ 77 h 77"/>
                    <a:gd name="T4" fmla="*/ 53 w 54"/>
                    <a:gd name="T5" fmla="*/ 77 h 77"/>
                    <a:gd name="T6" fmla="*/ 53 w 54"/>
                    <a:gd name="T7" fmla="*/ 77 h 77"/>
                    <a:gd name="T8" fmla="*/ 54 w 54"/>
                    <a:gd name="T9" fmla="*/ 76 h 77"/>
                    <a:gd name="T10" fmla="*/ 54 w 54"/>
                    <a:gd name="T11" fmla="*/ 74 h 77"/>
                    <a:gd name="T12" fmla="*/ 3 w 54"/>
                    <a:gd name="T13" fmla="*/ 1 h 77"/>
                    <a:gd name="T14" fmla="*/ 3 w 54"/>
                    <a:gd name="T15" fmla="*/ 1 h 77"/>
                    <a:gd name="T16" fmla="*/ 2 w 54"/>
                    <a:gd name="T17" fmla="*/ 0 h 77"/>
                    <a:gd name="T18" fmla="*/ 1 w 54"/>
                    <a:gd name="T19" fmla="*/ 0 h 77"/>
                    <a:gd name="T20" fmla="*/ 1 w 54"/>
                    <a:gd name="T21" fmla="*/ 0 h 77"/>
                    <a:gd name="T22" fmla="*/ 0 w 54"/>
                    <a:gd name="T23" fmla="*/ 1 h 77"/>
                    <a:gd name="T24" fmla="*/ 0 w 54"/>
                    <a:gd name="T25" fmla="*/ 3 h 77"/>
                    <a:gd name="T26" fmla="*/ 50 w 54"/>
                    <a:gd name="T27" fmla="*/ 76 h 77"/>
                    <a:gd name="T28" fmla="*/ 50 w 54"/>
                    <a:gd name="T29" fmla="*/ 76 h 77"/>
                    <a:gd name="T30" fmla="*/ 52 w 54"/>
                    <a:gd name="T31" fmla="*/ 77 h 77"/>
                    <a:gd name="T32" fmla="*/ 52 w 54"/>
                    <a:gd name="T33" fmla="*/ 77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4" h="77">
                      <a:moveTo>
                        <a:pt x="52" y="77"/>
                      </a:moveTo>
                      <a:lnTo>
                        <a:pt x="52" y="77"/>
                      </a:lnTo>
                      <a:lnTo>
                        <a:pt x="53" y="77"/>
                      </a:lnTo>
                      <a:lnTo>
                        <a:pt x="53" y="77"/>
                      </a:lnTo>
                      <a:lnTo>
                        <a:pt x="54" y="76"/>
                      </a:lnTo>
                      <a:lnTo>
                        <a:pt x="54" y="74"/>
                      </a:lnTo>
                      <a:lnTo>
                        <a:pt x="3" y="1"/>
                      </a:lnTo>
                      <a:lnTo>
                        <a:pt x="3" y="1"/>
                      </a:ln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3"/>
                      </a:lnTo>
                      <a:lnTo>
                        <a:pt x="50" y="76"/>
                      </a:lnTo>
                      <a:lnTo>
                        <a:pt x="50" y="76"/>
                      </a:lnTo>
                      <a:lnTo>
                        <a:pt x="52" y="77"/>
                      </a:lnTo>
                      <a:lnTo>
                        <a:pt x="52" y="77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5" name="Freeform 287">
                  <a:extLst>
                    <a:ext uri="{FF2B5EF4-FFF2-40B4-BE49-F238E27FC236}">
                      <a16:creationId xmlns:a16="http://schemas.microsoft.com/office/drawing/2014/main" id="{5F4ECBD6-9A52-EE6F-FDAE-75143841AD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3" y="1880"/>
                  <a:ext cx="17" cy="17"/>
                </a:xfrm>
                <a:custGeom>
                  <a:avLst/>
                  <a:gdLst>
                    <a:gd name="T0" fmla="*/ 1 w 50"/>
                    <a:gd name="T1" fmla="*/ 50 h 50"/>
                    <a:gd name="T2" fmla="*/ 1 w 50"/>
                    <a:gd name="T3" fmla="*/ 50 h 50"/>
                    <a:gd name="T4" fmla="*/ 2 w 50"/>
                    <a:gd name="T5" fmla="*/ 50 h 50"/>
                    <a:gd name="T6" fmla="*/ 47 w 50"/>
                    <a:gd name="T7" fmla="*/ 28 h 50"/>
                    <a:gd name="T8" fmla="*/ 47 w 50"/>
                    <a:gd name="T9" fmla="*/ 28 h 50"/>
                    <a:gd name="T10" fmla="*/ 50 w 50"/>
                    <a:gd name="T11" fmla="*/ 26 h 50"/>
                    <a:gd name="T12" fmla="*/ 50 w 50"/>
                    <a:gd name="T13" fmla="*/ 26 h 50"/>
                    <a:gd name="T14" fmla="*/ 47 w 50"/>
                    <a:gd name="T15" fmla="*/ 24 h 50"/>
                    <a:gd name="T16" fmla="*/ 3 w 50"/>
                    <a:gd name="T17" fmla="*/ 0 h 50"/>
                    <a:gd name="T18" fmla="*/ 3 w 50"/>
                    <a:gd name="T19" fmla="*/ 0 h 50"/>
                    <a:gd name="T20" fmla="*/ 1 w 50"/>
                    <a:gd name="T21" fmla="*/ 0 h 50"/>
                    <a:gd name="T22" fmla="*/ 0 w 50"/>
                    <a:gd name="T23" fmla="*/ 1 h 50"/>
                    <a:gd name="T24" fmla="*/ 0 w 50"/>
                    <a:gd name="T25" fmla="*/ 1 h 50"/>
                    <a:gd name="T26" fmla="*/ 0 w 50"/>
                    <a:gd name="T27" fmla="*/ 2 h 50"/>
                    <a:gd name="T28" fmla="*/ 1 w 50"/>
                    <a:gd name="T29" fmla="*/ 4 h 50"/>
                    <a:gd name="T30" fmla="*/ 42 w 50"/>
                    <a:gd name="T31" fmla="*/ 26 h 50"/>
                    <a:gd name="T32" fmla="*/ 1 w 50"/>
                    <a:gd name="T33" fmla="*/ 47 h 50"/>
                    <a:gd name="T34" fmla="*/ 1 w 50"/>
                    <a:gd name="T35" fmla="*/ 47 h 50"/>
                    <a:gd name="T36" fmla="*/ 0 w 50"/>
                    <a:gd name="T37" fmla="*/ 48 h 50"/>
                    <a:gd name="T38" fmla="*/ 0 w 50"/>
                    <a:gd name="T39" fmla="*/ 49 h 50"/>
                    <a:gd name="T40" fmla="*/ 0 w 50"/>
                    <a:gd name="T41" fmla="*/ 49 h 50"/>
                    <a:gd name="T42" fmla="*/ 0 w 50"/>
                    <a:gd name="T43" fmla="*/ 50 h 50"/>
                    <a:gd name="T44" fmla="*/ 1 w 50"/>
                    <a:gd name="T45" fmla="*/ 50 h 50"/>
                    <a:gd name="T46" fmla="*/ 1 w 50"/>
                    <a:gd name="T47" fmla="*/ 5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50" h="50">
                      <a:moveTo>
                        <a:pt x="1" y="50"/>
                      </a:moveTo>
                      <a:lnTo>
                        <a:pt x="1" y="50"/>
                      </a:lnTo>
                      <a:lnTo>
                        <a:pt x="2" y="50"/>
                      </a:lnTo>
                      <a:lnTo>
                        <a:pt x="47" y="28"/>
                      </a:lnTo>
                      <a:lnTo>
                        <a:pt x="47" y="28"/>
                      </a:lnTo>
                      <a:lnTo>
                        <a:pt x="50" y="26"/>
                      </a:lnTo>
                      <a:lnTo>
                        <a:pt x="50" y="26"/>
                      </a:lnTo>
                      <a:lnTo>
                        <a:pt x="47" y="24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1" y="4"/>
                      </a:lnTo>
                      <a:lnTo>
                        <a:pt x="42" y="26"/>
                      </a:lnTo>
                      <a:lnTo>
                        <a:pt x="1" y="47"/>
                      </a:lnTo>
                      <a:lnTo>
                        <a:pt x="1" y="47"/>
                      </a:lnTo>
                      <a:lnTo>
                        <a:pt x="0" y="48"/>
                      </a:lnTo>
                      <a:lnTo>
                        <a:pt x="0" y="49"/>
                      </a:lnTo>
                      <a:lnTo>
                        <a:pt x="0" y="49"/>
                      </a:lnTo>
                      <a:lnTo>
                        <a:pt x="0" y="50"/>
                      </a:lnTo>
                      <a:lnTo>
                        <a:pt x="1" y="50"/>
                      </a:lnTo>
                      <a:lnTo>
                        <a:pt x="1" y="50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6" name="Freeform 288">
                  <a:extLst>
                    <a:ext uri="{FF2B5EF4-FFF2-40B4-BE49-F238E27FC236}">
                      <a16:creationId xmlns:a16="http://schemas.microsoft.com/office/drawing/2014/main" id="{377A63E3-3244-2EE3-A096-61F679EA20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2" y="1863"/>
                  <a:ext cx="18" cy="26"/>
                </a:xfrm>
                <a:custGeom>
                  <a:avLst/>
                  <a:gdLst>
                    <a:gd name="T0" fmla="*/ 53 w 55"/>
                    <a:gd name="T1" fmla="*/ 77 h 77"/>
                    <a:gd name="T2" fmla="*/ 53 w 55"/>
                    <a:gd name="T3" fmla="*/ 77 h 77"/>
                    <a:gd name="T4" fmla="*/ 54 w 55"/>
                    <a:gd name="T5" fmla="*/ 77 h 77"/>
                    <a:gd name="T6" fmla="*/ 54 w 55"/>
                    <a:gd name="T7" fmla="*/ 77 h 77"/>
                    <a:gd name="T8" fmla="*/ 55 w 55"/>
                    <a:gd name="T9" fmla="*/ 76 h 77"/>
                    <a:gd name="T10" fmla="*/ 54 w 55"/>
                    <a:gd name="T11" fmla="*/ 74 h 77"/>
                    <a:gd name="T12" fmla="*/ 4 w 55"/>
                    <a:gd name="T13" fmla="*/ 0 h 77"/>
                    <a:gd name="T14" fmla="*/ 4 w 55"/>
                    <a:gd name="T15" fmla="*/ 0 h 77"/>
                    <a:gd name="T16" fmla="*/ 3 w 55"/>
                    <a:gd name="T17" fmla="*/ 0 h 77"/>
                    <a:gd name="T18" fmla="*/ 1 w 55"/>
                    <a:gd name="T19" fmla="*/ 0 h 77"/>
                    <a:gd name="T20" fmla="*/ 1 w 55"/>
                    <a:gd name="T21" fmla="*/ 0 h 77"/>
                    <a:gd name="T22" fmla="*/ 0 w 55"/>
                    <a:gd name="T23" fmla="*/ 1 h 77"/>
                    <a:gd name="T24" fmla="*/ 1 w 55"/>
                    <a:gd name="T25" fmla="*/ 3 h 77"/>
                    <a:gd name="T26" fmla="*/ 50 w 55"/>
                    <a:gd name="T27" fmla="*/ 77 h 77"/>
                    <a:gd name="T28" fmla="*/ 50 w 55"/>
                    <a:gd name="T29" fmla="*/ 77 h 77"/>
                    <a:gd name="T30" fmla="*/ 53 w 55"/>
                    <a:gd name="T31" fmla="*/ 77 h 77"/>
                    <a:gd name="T32" fmla="*/ 53 w 55"/>
                    <a:gd name="T33" fmla="*/ 77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5" h="77">
                      <a:moveTo>
                        <a:pt x="53" y="77"/>
                      </a:moveTo>
                      <a:lnTo>
                        <a:pt x="53" y="77"/>
                      </a:lnTo>
                      <a:lnTo>
                        <a:pt x="54" y="77"/>
                      </a:lnTo>
                      <a:lnTo>
                        <a:pt x="54" y="77"/>
                      </a:lnTo>
                      <a:lnTo>
                        <a:pt x="55" y="76"/>
                      </a:lnTo>
                      <a:lnTo>
                        <a:pt x="54" y="74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3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1" y="3"/>
                      </a:lnTo>
                      <a:lnTo>
                        <a:pt x="50" y="77"/>
                      </a:lnTo>
                      <a:lnTo>
                        <a:pt x="50" y="77"/>
                      </a:lnTo>
                      <a:lnTo>
                        <a:pt x="53" y="77"/>
                      </a:lnTo>
                      <a:lnTo>
                        <a:pt x="53" y="77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7" name="Freeform 289">
                  <a:extLst>
                    <a:ext uri="{FF2B5EF4-FFF2-40B4-BE49-F238E27FC236}">
                      <a16:creationId xmlns:a16="http://schemas.microsoft.com/office/drawing/2014/main" id="{E5562A7F-8534-0CD6-9058-592D8443AA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2" y="1863"/>
                  <a:ext cx="16" cy="17"/>
                </a:xfrm>
                <a:custGeom>
                  <a:avLst/>
                  <a:gdLst>
                    <a:gd name="T0" fmla="*/ 2 w 49"/>
                    <a:gd name="T1" fmla="*/ 51 h 51"/>
                    <a:gd name="T2" fmla="*/ 2 w 49"/>
                    <a:gd name="T3" fmla="*/ 51 h 51"/>
                    <a:gd name="T4" fmla="*/ 3 w 49"/>
                    <a:gd name="T5" fmla="*/ 50 h 51"/>
                    <a:gd name="T6" fmla="*/ 48 w 49"/>
                    <a:gd name="T7" fmla="*/ 28 h 51"/>
                    <a:gd name="T8" fmla="*/ 48 w 49"/>
                    <a:gd name="T9" fmla="*/ 28 h 51"/>
                    <a:gd name="T10" fmla="*/ 49 w 49"/>
                    <a:gd name="T11" fmla="*/ 26 h 51"/>
                    <a:gd name="T12" fmla="*/ 49 w 49"/>
                    <a:gd name="T13" fmla="*/ 26 h 51"/>
                    <a:gd name="T14" fmla="*/ 48 w 49"/>
                    <a:gd name="T15" fmla="*/ 24 h 51"/>
                    <a:gd name="T16" fmla="*/ 4 w 49"/>
                    <a:gd name="T17" fmla="*/ 0 h 51"/>
                    <a:gd name="T18" fmla="*/ 4 w 49"/>
                    <a:gd name="T19" fmla="*/ 0 h 51"/>
                    <a:gd name="T20" fmla="*/ 2 w 49"/>
                    <a:gd name="T21" fmla="*/ 0 h 51"/>
                    <a:gd name="T22" fmla="*/ 1 w 49"/>
                    <a:gd name="T23" fmla="*/ 1 h 51"/>
                    <a:gd name="T24" fmla="*/ 1 w 49"/>
                    <a:gd name="T25" fmla="*/ 1 h 51"/>
                    <a:gd name="T26" fmla="*/ 1 w 49"/>
                    <a:gd name="T27" fmla="*/ 2 h 51"/>
                    <a:gd name="T28" fmla="*/ 2 w 49"/>
                    <a:gd name="T29" fmla="*/ 4 h 51"/>
                    <a:gd name="T30" fmla="*/ 43 w 49"/>
                    <a:gd name="T31" fmla="*/ 26 h 51"/>
                    <a:gd name="T32" fmla="*/ 1 w 49"/>
                    <a:gd name="T33" fmla="*/ 47 h 51"/>
                    <a:gd name="T34" fmla="*/ 1 w 49"/>
                    <a:gd name="T35" fmla="*/ 47 h 51"/>
                    <a:gd name="T36" fmla="*/ 0 w 49"/>
                    <a:gd name="T37" fmla="*/ 48 h 51"/>
                    <a:gd name="T38" fmla="*/ 1 w 49"/>
                    <a:gd name="T39" fmla="*/ 50 h 51"/>
                    <a:gd name="T40" fmla="*/ 1 w 49"/>
                    <a:gd name="T41" fmla="*/ 50 h 51"/>
                    <a:gd name="T42" fmla="*/ 1 w 49"/>
                    <a:gd name="T43" fmla="*/ 50 h 51"/>
                    <a:gd name="T44" fmla="*/ 2 w 49"/>
                    <a:gd name="T45" fmla="*/ 51 h 51"/>
                    <a:gd name="T46" fmla="*/ 2 w 49"/>
                    <a:gd name="T47" fmla="*/ 51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9" h="51">
                      <a:moveTo>
                        <a:pt x="2" y="51"/>
                      </a:moveTo>
                      <a:lnTo>
                        <a:pt x="2" y="51"/>
                      </a:lnTo>
                      <a:lnTo>
                        <a:pt x="3" y="50"/>
                      </a:lnTo>
                      <a:lnTo>
                        <a:pt x="48" y="28"/>
                      </a:lnTo>
                      <a:lnTo>
                        <a:pt x="48" y="28"/>
                      </a:lnTo>
                      <a:lnTo>
                        <a:pt x="49" y="26"/>
                      </a:lnTo>
                      <a:lnTo>
                        <a:pt x="49" y="26"/>
                      </a:lnTo>
                      <a:lnTo>
                        <a:pt x="48" y="24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4"/>
                      </a:lnTo>
                      <a:lnTo>
                        <a:pt x="43" y="26"/>
                      </a:lnTo>
                      <a:lnTo>
                        <a:pt x="1" y="47"/>
                      </a:lnTo>
                      <a:lnTo>
                        <a:pt x="1" y="47"/>
                      </a:lnTo>
                      <a:lnTo>
                        <a:pt x="0" y="48"/>
                      </a:lnTo>
                      <a:lnTo>
                        <a:pt x="1" y="50"/>
                      </a:lnTo>
                      <a:lnTo>
                        <a:pt x="1" y="50"/>
                      </a:lnTo>
                      <a:lnTo>
                        <a:pt x="1" y="50"/>
                      </a:lnTo>
                      <a:lnTo>
                        <a:pt x="2" y="51"/>
                      </a:lnTo>
                      <a:lnTo>
                        <a:pt x="2" y="51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8" name="Freeform 290">
                  <a:extLst>
                    <a:ext uri="{FF2B5EF4-FFF2-40B4-BE49-F238E27FC236}">
                      <a16:creationId xmlns:a16="http://schemas.microsoft.com/office/drawing/2014/main" id="{8C3ABE99-3B85-5CE7-092A-6BC2393939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3" y="1850"/>
                  <a:ext cx="15" cy="21"/>
                </a:xfrm>
                <a:custGeom>
                  <a:avLst/>
                  <a:gdLst>
                    <a:gd name="T0" fmla="*/ 43 w 45"/>
                    <a:gd name="T1" fmla="*/ 65 h 65"/>
                    <a:gd name="T2" fmla="*/ 43 w 45"/>
                    <a:gd name="T3" fmla="*/ 65 h 65"/>
                    <a:gd name="T4" fmla="*/ 44 w 45"/>
                    <a:gd name="T5" fmla="*/ 65 h 65"/>
                    <a:gd name="T6" fmla="*/ 44 w 45"/>
                    <a:gd name="T7" fmla="*/ 65 h 65"/>
                    <a:gd name="T8" fmla="*/ 45 w 45"/>
                    <a:gd name="T9" fmla="*/ 63 h 65"/>
                    <a:gd name="T10" fmla="*/ 45 w 45"/>
                    <a:gd name="T11" fmla="*/ 62 h 65"/>
                    <a:gd name="T12" fmla="*/ 4 w 45"/>
                    <a:gd name="T13" fmla="*/ 1 h 65"/>
                    <a:gd name="T14" fmla="*/ 4 w 45"/>
                    <a:gd name="T15" fmla="*/ 1 h 65"/>
                    <a:gd name="T16" fmla="*/ 3 w 45"/>
                    <a:gd name="T17" fmla="*/ 0 h 65"/>
                    <a:gd name="T18" fmla="*/ 1 w 45"/>
                    <a:gd name="T19" fmla="*/ 0 h 65"/>
                    <a:gd name="T20" fmla="*/ 1 w 45"/>
                    <a:gd name="T21" fmla="*/ 0 h 65"/>
                    <a:gd name="T22" fmla="*/ 0 w 45"/>
                    <a:gd name="T23" fmla="*/ 1 h 65"/>
                    <a:gd name="T24" fmla="*/ 1 w 45"/>
                    <a:gd name="T25" fmla="*/ 3 h 65"/>
                    <a:gd name="T26" fmla="*/ 42 w 45"/>
                    <a:gd name="T27" fmla="*/ 64 h 65"/>
                    <a:gd name="T28" fmla="*/ 42 w 45"/>
                    <a:gd name="T29" fmla="*/ 64 h 65"/>
                    <a:gd name="T30" fmla="*/ 43 w 45"/>
                    <a:gd name="T31" fmla="*/ 65 h 65"/>
                    <a:gd name="T32" fmla="*/ 43 w 45"/>
                    <a:gd name="T33" fmla="*/ 65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5" h="65">
                      <a:moveTo>
                        <a:pt x="43" y="65"/>
                      </a:moveTo>
                      <a:lnTo>
                        <a:pt x="43" y="65"/>
                      </a:lnTo>
                      <a:lnTo>
                        <a:pt x="44" y="65"/>
                      </a:lnTo>
                      <a:lnTo>
                        <a:pt x="44" y="65"/>
                      </a:lnTo>
                      <a:lnTo>
                        <a:pt x="45" y="63"/>
                      </a:lnTo>
                      <a:lnTo>
                        <a:pt x="45" y="62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3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1" y="3"/>
                      </a:lnTo>
                      <a:lnTo>
                        <a:pt x="42" y="64"/>
                      </a:lnTo>
                      <a:lnTo>
                        <a:pt x="42" y="64"/>
                      </a:lnTo>
                      <a:lnTo>
                        <a:pt x="43" y="65"/>
                      </a:lnTo>
                      <a:lnTo>
                        <a:pt x="43" y="65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9" name="Freeform 291">
                  <a:extLst>
                    <a:ext uri="{FF2B5EF4-FFF2-40B4-BE49-F238E27FC236}">
                      <a16:creationId xmlns:a16="http://schemas.microsoft.com/office/drawing/2014/main" id="{AD54EF42-6CDF-2435-C985-4A441EA018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3" y="1850"/>
                  <a:ext cx="14" cy="14"/>
                </a:xfrm>
                <a:custGeom>
                  <a:avLst/>
                  <a:gdLst>
                    <a:gd name="T0" fmla="*/ 2 w 42"/>
                    <a:gd name="T1" fmla="*/ 42 h 42"/>
                    <a:gd name="T2" fmla="*/ 2 w 42"/>
                    <a:gd name="T3" fmla="*/ 42 h 42"/>
                    <a:gd name="T4" fmla="*/ 3 w 42"/>
                    <a:gd name="T5" fmla="*/ 42 h 42"/>
                    <a:gd name="T6" fmla="*/ 41 w 42"/>
                    <a:gd name="T7" fmla="*/ 24 h 42"/>
                    <a:gd name="T8" fmla="*/ 41 w 42"/>
                    <a:gd name="T9" fmla="*/ 24 h 42"/>
                    <a:gd name="T10" fmla="*/ 42 w 42"/>
                    <a:gd name="T11" fmla="*/ 22 h 42"/>
                    <a:gd name="T12" fmla="*/ 42 w 42"/>
                    <a:gd name="T13" fmla="*/ 22 h 42"/>
                    <a:gd name="T14" fmla="*/ 41 w 42"/>
                    <a:gd name="T15" fmla="*/ 20 h 42"/>
                    <a:gd name="T16" fmla="*/ 4 w 42"/>
                    <a:gd name="T17" fmla="*/ 0 h 42"/>
                    <a:gd name="T18" fmla="*/ 4 w 42"/>
                    <a:gd name="T19" fmla="*/ 0 h 42"/>
                    <a:gd name="T20" fmla="*/ 2 w 42"/>
                    <a:gd name="T21" fmla="*/ 0 h 42"/>
                    <a:gd name="T22" fmla="*/ 1 w 42"/>
                    <a:gd name="T23" fmla="*/ 1 h 42"/>
                    <a:gd name="T24" fmla="*/ 1 w 42"/>
                    <a:gd name="T25" fmla="*/ 1 h 42"/>
                    <a:gd name="T26" fmla="*/ 1 w 42"/>
                    <a:gd name="T27" fmla="*/ 2 h 42"/>
                    <a:gd name="T28" fmla="*/ 2 w 42"/>
                    <a:gd name="T29" fmla="*/ 4 h 42"/>
                    <a:gd name="T30" fmla="*/ 35 w 42"/>
                    <a:gd name="T31" fmla="*/ 22 h 42"/>
                    <a:gd name="T32" fmla="*/ 1 w 42"/>
                    <a:gd name="T33" fmla="*/ 39 h 42"/>
                    <a:gd name="T34" fmla="*/ 1 w 42"/>
                    <a:gd name="T35" fmla="*/ 39 h 42"/>
                    <a:gd name="T36" fmla="*/ 0 w 42"/>
                    <a:gd name="T37" fmla="*/ 40 h 42"/>
                    <a:gd name="T38" fmla="*/ 0 w 42"/>
                    <a:gd name="T39" fmla="*/ 41 h 42"/>
                    <a:gd name="T40" fmla="*/ 0 w 42"/>
                    <a:gd name="T41" fmla="*/ 41 h 42"/>
                    <a:gd name="T42" fmla="*/ 1 w 42"/>
                    <a:gd name="T43" fmla="*/ 42 h 42"/>
                    <a:gd name="T44" fmla="*/ 2 w 42"/>
                    <a:gd name="T45" fmla="*/ 42 h 42"/>
                    <a:gd name="T46" fmla="*/ 2 w 42"/>
                    <a:gd name="T47" fmla="*/ 4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2" h="42">
                      <a:moveTo>
                        <a:pt x="2" y="42"/>
                      </a:moveTo>
                      <a:lnTo>
                        <a:pt x="2" y="42"/>
                      </a:lnTo>
                      <a:lnTo>
                        <a:pt x="3" y="42"/>
                      </a:lnTo>
                      <a:lnTo>
                        <a:pt x="41" y="24"/>
                      </a:lnTo>
                      <a:lnTo>
                        <a:pt x="41" y="24"/>
                      </a:lnTo>
                      <a:lnTo>
                        <a:pt x="42" y="22"/>
                      </a:lnTo>
                      <a:lnTo>
                        <a:pt x="42" y="22"/>
                      </a:lnTo>
                      <a:lnTo>
                        <a:pt x="41" y="20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4"/>
                      </a:lnTo>
                      <a:lnTo>
                        <a:pt x="35" y="22"/>
                      </a:lnTo>
                      <a:lnTo>
                        <a:pt x="1" y="39"/>
                      </a:lnTo>
                      <a:lnTo>
                        <a:pt x="1" y="39"/>
                      </a:lnTo>
                      <a:lnTo>
                        <a:pt x="0" y="40"/>
                      </a:lnTo>
                      <a:lnTo>
                        <a:pt x="0" y="41"/>
                      </a:lnTo>
                      <a:lnTo>
                        <a:pt x="0" y="41"/>
                      </a:lnTo>
                      <a:lnTo>
                        <a:pt x="1" y="42"/>
                      </a:lnTo>
                      <a:lnTo>
                        <a:pt x="2" y="42"/>
                      </a:lnTo>
                      <a:lnTo>
                        <a:pt x="2" y="42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80" name="Freeform 292">
                  <a:extLst>
                    <a:ext uri="{FF2B5EF4-FFF2-40B4-BE49-F238E27FC236}">
                      <a16:creationId xmlns:a16="http://schemas.microsoft.com/office/drawing/2014/main" id="{670ED934-3B9E-133A-89F6-723824C6C7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3" y="1836"/>
                  <a:ext cx="14" cy="21"/>
                </a:xfrm>
                <a:custGeom>
                  <a:avLst/>
                  <a:gdLst>
                    <a:gd name="T0" fmla="*/ 40 w 42"/>
                    <a:gd name="T1" fmla="*/ 62 h 62"/>
                    <a:gd name="T2" fmla="*/ 40 w 42"/>
                    <a:gd name="T3" fmla="*/ 62 h 62"/>
                    <a:gd name="T4" fmla="*/ 41 w 42"/>
                    <a:gd name="T5" fmla="*/ 62 h 62"/>
                    <a:gd name="T6" fmla="*/ 41 w 42"/>
                    <a:gd name="T7" fmla="*/ 62 h 62"/>
                    <a:gd name="T8" fmla="*/ 42 w 42"/>
                    <a:gd name="T9" fmla="*/ 59 h 62"/>
                    <a:gd name="T10" fmla="*/ 42 w 42"/>
                    <a:gd name="T11" fmla="*/ 58 h 62"/>
                    <a:gd name="T12" fmla="*/ 3 w 42"/>
                    <a:gd name="T13" fmla="*/ 0 h 62"/>
                    <a:gd name="T14" fmla="*/ 3 w 42"/>
                    <a:gd name="T15" fmla="*/ 0 h 62"/>
                    <a:gd name="T16" fmla="*/ 2 w 42"/>
                    <a:gd name="T17" fmla="*/ 0 h 62"/>
                    <a:gd name="T18" fmla="*/ 1 w 42"/>
                    <a:gd name="T19" fmla="*/ 0 h 62"/>
                    <a:gd name="T20" fmla="*/ 1 w 42"/>
                    <a:gd name="T21" fmla="*/ 0 h 62"/>
                    <a:gd name="T22" fmla="*/ 0 w 42"/>
                    <a:gd name="T23" fmla="*/ 1 h 62"/>
                    <a:gd name="T24" fmla="*/ 0 w 42"/>
                    <a:gd name="T25" fmla="*/ 3 h 62"/>
                    <a:gd name="T26" fmla="*/ 38 w 42"/>
                    <a:gd name="T27" fmla="*/ 61 h 62"/>
                    <a:gd name="T28" fmla="*/ 38 w 42"/>
                    <a:gd name="T29" fmla="*/ 61 h 62"/>
                    <a:gd name="T30" fmla="*/ 40 w 42"/>
                    <a:gd name="T31" fmla="*/ 62 h 62"/>
                    <a:gd name="T32" fmla="*/ 40 w 42"/>
                    <a:gd name="T33" fmla="*/ 62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2" h="62">
                      <a:moveTo>
                        <a:pt x="40" y="62"/>
                      </a:moveTo>
                      <a:lnTo>
                        <a:pt x="40" y="62"/>
                      </a:lnTo>
                      <a:lnTo>
                        <a:pt x="41" y="62"/>
                      </a:lnTo>
                      <a:lnTo>
                        <a:pt x="41" y="62"/>
                      </a:lnTo>
                      <a:lnTo>
                        <a:pt x="42" y="59"/>
                      </a:lnTo>
                      <a:lnTo>
                        <a:pt x="42" y="58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3"/>
                      </a:lnTo>
                      <a:lnTo>
                        <a:pt x="38" y="61"/>
                      </a:lnTo>
                      <a:lnTo>
                        <a:pt x="38" y="61"/>
                      </a:lnTo>
                      <a:lnTo>
                        <a:pt x="40" y="62"/>
                      </a:lnTo>
                      <a:lnTo>
                        <a:pt x="40" y="62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81" name="Freeform 293">
                  <a:extLst>
                    <a:ext uri="{FF2B5EF4-FFF2-40B4-BE49-F238E27FC236}">
                      <a16:creationId xmlns:a16="http://schemas.microsoft.com/office/drawing/2014/main" id="{986261EA-857A-4233-83F0-FD66A597E9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3" y="1836"/>
                  <a:ext cx="13" cy="14"/>
                </a:xfrm>
                <a:custGeom>
                  <a:avLst/>
                  <a:gdLst>
                    <a:gd name="T0" fmla="*/ 2 w 39"/>
                    <a:gd name="T1" fmla="*/ 41 h 41"/>
                    <a:gd name="T2" fmla="*/ 2 w 39"/>
                    <a:gd name="T3" fmla="*/ 41 h 41"/>
                    <a:gd name="T4" fmla="*/ 2 w 39"/>
                    <a:gd name="T5" fmla="*/ 41 h 41"/>
                    <a:gd name="T6" fmla="*/ 38 w 39"/>
                    <a:gd name="T7" fmla="*/ 22 h 41"/>
                    <a:gd name="T8" fmla="*/ 38 w 39"/>
                    <a:gd name="T9" fmla="*/ 22 h 41"/>
                    <a:gd name="T10" fmla="*/ 39 w 39"/>
                    <a:gd name="T11" fmla="*/ 21 h 41"/>
                    <a:gd name="T12" fmla="*/ 39 w 39"/>
                    <a:gd name="T13" fmla="*/ 21 h 41"/>
                    <a:gd name="T14" fmla="*/ 38 w 39"/>
                    <a:gd name="T15" fmla="*/ 19 h 41"/>
                    <a:gd name="T16" fmla="*/ 3 w 39"/>
                    <a:gd name="T17" fmla="*/ 0 h 41"/>
                    <a:gd name="T18" fmla="*/ 3 w 39"/>
                    <a:gd name="T19" fmla="*/ 0 h 41"/>
                    <a:gd name="T20" fmla="*/ 1 w 39"/>
                    <a:gd name="T21" fmla="*/ 0 h 41"/>
                    <a:gd name="T22" fmla="*/ 0 w 39"/>
                    <a:gd name="T23" fmla="*/ 1 h 41"/>
                    <a:gd name="T24" fmla="*/ 0 w 39"/>
                    <a:gd name="T25" fmla="*/ 1 h 41"/>
                    <a:gd name="T26" fmla="*/ 0 w 39"/>
                    <a:gd name="T27" fmla="*/ 2 h 41"/>
                    <a:gd name="T28" fmla="*/ 1 w 39"/>
                    <a:gd name="T29" fmla="*/ 3 h 41"/>
                    <a:gd name="T30" fmla="*/ 32 w 39"/>
                    <a:gd name="T31" fmla="*/ 21 h 41"/>
                    <a:gd name="T32" fmla="*/ 1 w 39"/>
                    <a:gd name="T33" fmla="*/ 37 h 41"/>
                    <a:gd name="T34" fmla="*/ 1 w 39"/>
                    <a:gd name="T35" fmla="*/ 37 h 41"/>
                    <a:gd name="T36" fmla="*/ 0 w 39"/>
                    <a:gd name="T37" fmla="*/ 38 h 41"/>
                    <a:gd name="T38" fmla="*/ 0 w 39"/>
                    <a:gd name="T39" fmla="*/ 40 h 41"/>
                    <a:gd name="T40" fmla="*/ 0 w 39"/>
                    <a:gd name="T41" fmla="*/ 40 h 41"/>
                    <a:gd name="T42" fmla="*/ 2 w 39"/>
                    <a:gd name="T43" fmla="*/ 41 h 41"/>
                    <a:gd name="T44" fmla="*/ 2 w 39"/>
                    <a:gd name="T45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9" h="41">
                      <a:moveTo>
                        <a:pt x="2" y="41"/>
                      </a:moveTo>
                      <a:lnTo>
                        <a:pt x="2" y="41"/>
                      </a:lnTo>
                      <a:lnTo>
                        <a:pt x="2" y="41"/>
                      </a:lnTo>
                      <a:lnTo>
                        <a:pt x="38" y="22"/>
                      </a:lnTo>
                      <a:lnTo>
                        <a:pt x="38" y="22"/>
                      </a:lnTo>
                      <a:lnTo>
                        <a:pt x="39" y="21"/>
                      </a:lnTo>
                      <a:lnTo>
                        <a:pt x="39" y="21"/>
                      </a:lnTo>
                      <a:lnTo>
                        <a:pt x="38" y="19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1" y="3"/>
                      </a:lnTo>
                      <a:lnTo>
                        <a:pt x="32" y="21"/>
                      </a:lnTo>
                      <a:lnTo>
                        <a:pt x="1" y="37"/>
                      </a:lnTo>
                      <a:lnTo>
                        <a:pt x="1" y="37"/>
                      </a:lnTo>
                      <a:lnTo>
                        <a:pt x="0" y="38"/>
                      </a:lnTo>
                      <a:lnTo>
                        <a:pt x="0" y="40"/>
                      </a:lnTo>
                      <a:lnTo>
                        <a:pt x="0" y="40"/>
                      </a:lnTo>
                      <a:lnTo>
                        <a:pt x="2" y="41"/>
                      </a:lnTo>
                      <a:lnTo>
                        <a:pt x="2" y="41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82" name="Freeform 294">
                  <a:extLst>
                    <a:ext uri="{FF2B5EF4-FFF2-40B4-BE49-F238E27FC236}">
                      <a16:creationId xmlns:a16="http://schemas.microsoft.com/office/drawing/2014/main" id="{10DA99A8-2CB1-9E0B-0FBD-085BE8CC2C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7" y="1833"/>
                  <a:ext cx="8" cy="823"/>
                </a:xfrm>
                <a:custGeom>
                  <a:avLst/>
                  <a:gdLst>
                    <a:gd name="T0" fmla="*/ 6 w 25"/>
                    <a:gd name="T1" fmla="*/ 2470 h 2470"/>
                    <a:gd name="T2" fmla="*/ 6 w 25"/>
                    <a:gd name="T3" fmla="*/ 2470 h 2470"/>
                    <a:gd name="T4" fmla="*/ 8 w 25"/>
                    <a:gd name="T5" fmla="*/ 2469 h 2470"/>
                    <a:gd name="T6" fmla="*/ 10 w 25"/>
                    <a:gd name="T7" fmla="*/ 2468 h 2470"/>
                    <a:gd name="T8" fmla="*/ 12 w 25"/>
                    <a:gd name="T9" fmla="*/ 2466 h 2470"/>
                    <a:gd name="T10" fmla="*/ 13 w 25"/>
                    <a:gd name="T11" fmla="*/ 2464 h 2470"/>
                    <a:gd name="T12" fmla="*/ 25 w 25"/>
                    <a:gd name="T13" fmla="*/ 6 h 2470"/>
                    <a:gd name="T14" fmla="*/ 25 w 25"/>
                    <a:gd name="T15" fmla="*/ 6 h 2470"/>
                    <a:gd name="T16" fmla="*/ 25 w 25"/>
                    <a:gd name="T17" fmla="*/ 4 h 2470"/>
                    <a:gd name="T18" fmla="*/ 23 w 25"/>
                    <a:gd name="T19" fmla="*/ 2 h 2470"/>
                    <a:gd name="T20" fmla="*/ 21 w 25"/>
                    <a:gd name="T21" fmla="*/ 1 h 2470"/>
                    <a:gd name="T22" fmla="*/ 19 w 25"/>
                    <a:gd name="T23" fmla="*/ 0 h 2470"/>
                    <a:gd name="T24" fmla="*/ 19 w 25"/>
                    <a:gd name="T25" fmla="*/ 0 h 2470"/>
                    <a:gd name="T26" fmla="*/ 19 w 25"/>
                    <a:gd name="T27" fmla="*/ 0 h 2470"/>
                    <a:gd name="T28" fmla="*/ 17 w 25"/>
                    <a:gd name="T29" fmla="*/ 1 h 2470"/>
                    <a:gd name="T30" fmla="*/ 15 w 25"/>
                    <a:gd name="T31" fmla="*/ 2 h 2470"/>
                    <a:gd name="T32" fmla="*/ 14 w 25"/>
                    <a:gd name="T33" fmla="*/ 4 h 2470"/>
                    <a:gd name="T34" fmla="*/ 13 w 25"/>
                    <a:gd name="T35" fmla="*/ 6 h 2470"/>
                    <a:gd name="T36" fmla="*/ 0 w 25"/>
                    <a:gd name="T37" fmla="*/ 2464 h 2470"/>
                    <a:gd name="T38" fmla="*/ 0 w 25"/>
                    <a:gd name="T39" fmla="*/ 2464 h 2470"/>
                    <a:gd name="T40" fmla="*/ 0 w 25"/>
                    <a:gd name="T41" fmla="*/ 2466 h 2470"/>
                    <a:gd name="T42" fmla="*/ 2 w 25"/>
                    <a:gd name="T43" fmla="*/ 2468 h 2470"/>
                    <a:gd name="T44" fmla="*/ 3 w 25"/>
                    <a:gd name="T45" fmla="*/ 2469 h 2470"/>
                    <a:gd name="T46" fmla="*/ 6 w 25"/>
                    <a:gd name="T47" fmla="*/ 2470 h 2470"/>
                    <a:gd name="T48" fmla="*/ 6 w 25"/>
                    <a:gd name="T49" fmla="*/ 2470 h 24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5" h="2470">
                      <a:moveTo>
                        <a:pt x="6" y="2470"/>
                      </a:moveTo>
                      <a:lnTo>
                        <a:pt x="6" y="2470"/>
                      </a:lnTo>
                      <a:lnTo>
                        <a:pt x="8" y="2469"/>
                      </a:lnTo>
                      <a:lnTo>
                        <a:pt x="10" y="2468"/>
                      </a:lnTo>
                      <a:lnTo>
                        <a:pt x="12" y="2466"/>
                      </a:lnTo>
                      <a:lnTo>
                        <a:pt x="13" y="2464"/>
                      </a:lnTo>
                      <a:lnTo>
                        <a:pt x="25" y="6"/>
                      </a:lnTo>
                      <a:lnTo>
                        <a:pt x="25" y="6"/>
                      </a:lnTo>
                      <a:lnTo>
                        <a:pt x="25" y="4"/>
                      </a:lnTo>
                      <a:lnTo>
                        <a:pt x="23" y="2"/>
                      </a:lnTo>
                      <a:lnTo>
                        <a:pt x="21" y="1"/>
                      </a:lnTo>
                      <a:lnTo>
                        <a:pt x="19" y="0"/>
                      </a:lnTo>
                      <a:lnTo>
                        <a:pt x="19" y="0"/>
                      </a:lnTo>
                      <a:lnTo>
                        <a:pt x="19" y="0"/>
                      </a:lnTo>
                      <a:lnTo>
                        <a:pt x="17" y="1"/>
                      </a:lnTo>
                      <a:lnTo>
                        <a:pt x="15" y="2"/>
                      </a:lnTo>
                      <a:lnTo>
                        <a:pt x="14" y="4"/>
                      </a:lnTo>
                      <a:lnTo>
                        <a:pt x="13" y="6"/>
                      </a:lnTo>
                      <a:lnTo>
                        <a:pt x="0" y="2464"/>
                      </a:lnTo>
                      <a:lnTo>
                        <a:pt x="0" y="2464"/>
                      </a:lnTo>
                      <a:lnTo>
                        <a:pt x="0" y="2466"/>
                      </a:lnTo>
                      <a:lnTo>
                        <a:pt x="2" y="2468"/>
                      </a:lnTo>
                      <a:lnTo>
                        <a:pt x="3" y="2469"/>
                      </a:lnTo>
                      <a:lnTo>
                        <a:pt x="6" y="2470"/>
                      </a:lnTo>
                      <a:lnTo>
                        <a:pt x="6" y="2470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83" name="Freeform 295">
                  <a:extLst>
                    <a:ext uri="{FF2B5EF4-FFF2-40B4-BE49-F238E27FC236}">
                      <a16:creationId xmlns:a16="http://schemas.microsoft.com/office/drawing/2014/main" id="{2A87707A-1BDE-DA05-8BAB-F112CB9C3E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7" y="2206"/>
                  <a:ext cx="47" cy="75"/>
                </a:xfrm>
                <a:custGeom>
                  <a:avLst/>
                  <a:gdLst>
                    <a:gd name="T0" fmla="*/ 139 w 141"/>
                    <a:gd name="T1" fmla="*/ 225 h 225"/>
                    <a:gd name="T2" fmla="*/ 139 w 141"/>
                    <a:gd name="T3" fmla="*/ 225 h 225"/>
                    <a:gd name="T4" fmla="*/ 140 w 141"/>
                    <a:gd name="T5" fmla="*/ 225 h 225"/>
                    <a:gd name="T6" fmla="*/ 140 w 141"/>
                    <a:gd name="T7" fmla="*/ 225 h 225"/>
                    <a:gd name="T8" fmla="*/ 141 w 141"/>
                    <a:gd name="T9" fmla="*/ 224 h 225"/>
                    <a:gd name="T10" fmla="*/ 141 w 141"/>
                    <a:gd name="T11" fmla="*/ 222 h 225"/>
                    <a:gd name="T12" fmla="*/ 3 w 141"/>
                    <a:gd name="T13" fmla="*/ 1 h 225"/>
                    <a:gd name="T14" fmla="*/ 3 w 141"/>
                    <a:gd name="T15" fmla="*/ 1 h 225"/>
                    <a:gd name="T16" fmla="*/ 2 w 141"/>
                    <a:gd name="T17" fmla="*/ 0 h 225"/>
                    <a:gd name="T18" fmla="*/ 1 w 141"/>
                    <a:gd name="T19" fmla="*/ 0 h 225"/>
                    <a:gd name="T20" fmla="*/ 1 w 141"/>
                    <a:gd name="T21" fmla="*/ 0 h 225"/>
                    <a:gd name="T22" fmla="*/ 0 w 141"/>
                    <a:gd name="T23" fmla="*/ 2 h 225"/>
                    <a:gd name="T24" fmla="*/ 0 w 141"/>
                    <a:gd name="T25" fmla="*/ 3 h 225"/>
                    <a:gd name="T26" fmla="*/ 138 w 141"/>
                    <a:gd name="T27" fmla="*/ 225 h 225"/>
                    <a:gd name="T28" fmla="*/ 138 w 141"/>
                    <a:gd name="T29" fmla="*/ 225 h 225"/>
                    <a:gd name="T30" fmla="*/ 139 w 141"/>
                    <a:gd name="T31" fmla="*/ 225 h 225"/>
                    <a:gd name="T32" fmla="*/ 139 w 141"/>
                    <a:gd name="T33" fmla="*/ 225 h 2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1" h="225">
                      <a:moveTo>
                        <a:pt x="139" y="225"/>
                      </a:moveTo>
                      <a:lnTo>
                        <a:pt x="139" y="225"/>
                      </a:lnTo>
                      <a:lnTo>
                        <a:pt x="140" y="225"/>
                      </a:lnTo>
                      <a:lnTo>
                        <a:pt x="140" y="225"/>
                      </a:lnTo>
                      <a:lnTo>
                        <a:pt x="141" y="224"/>
                      </a:lnTo>
                      <a:lnTo>
                        <a:pt x="141" y="222"/>
                      </a:lnTo>
                      <a:lnTo>
                        <a:pt x="3" y="1"/>
                      </a:lnTo>
                      <a:lnTo>
                        <a:pt x="3" y="1"/>
                      </a:ln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138" y="225"/>
                      </a:lnTo>
                      <a:lnTo>
                        <a:pt x="138" y="225"/>
                      </a:lnTo>
                      <a:lnTo>
                        <a:pt x="139" y="225"/>
                      </a:lnTo>
                      <a:lnTo>
                        <a:pt x="139" y="225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84" name="Freeform 296">
                  <a:extLst>
                    <a:ext uri="{FF2B5EF4-FFF2-40B4-BE49-F238E27FC236}">
                      <a16:creationId xmlns:a16="http://schemas.microsoft.com/office/drawing/2014/main" id="{991F1BF4-C62F-E1C9-0D74-65358B7BF3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3" y="2206"/>
                  <a:ext cx="52" cy="45"/>
                </a:xfrm>
                <a:custGeom>
                  <a:avLst/>
                  <a:gdLst>
                    <a:gd name="T0" fmla="*/ 3 w 155"/>
                    <a:gd name="T1" fmla="*/ 136 h 136"/>
                    <a:gd name="T2" fmla="*/ 3 w 155"/>
                    <a:gd name="T3" fmla="*/ 136 h 136"/>
                    <a:gd name="T4" fmla="*/ 4 w 155"/>
                    <a:gd name="T5" fmla="*/ 136 h 136"/>
                    <a:gd name="T6" fmla="*/ 153 w 155"/>
                    <a:gd name="T7" fmla="*/ 85 h 136"/>
                    <a:gd name="T8" fmla="*/ 153 w 155"/>
                    <a:gd name="T9" fmla="*/ 85 h 136"/>
                    <a:gd name="T10" fmla="*/ 154 w 155"/>
                    <a:gd name="T11" fmla="*/ 84 h 136"/>
                    <a:gd name="T12" fmla="*/ 155 w 155"/>
                    <a:gd name="T13" fmla="*/ 83 h 136"/>
                    <a:gd name="T14" fmla="*/ 155 w 155"/>
                    <a:gd name="T15" fmla="*/ 83 h 136"/>
                    <a:gd name="T16" fmla="*/ 154 w 155"/>
                    <a:gd name="T17" fmla="*/ 82 h 136"/>
                    <a:gd name="T18" fmla="*/ 154 w 155"/>
                    <a:gd name="T19" fmla="*/ 81 h 136"/>
                    <a:gd name="T20" fmla="*/ 17 w 155"/>
                    <a:gd name="T21" fmla="*/ 0 h 136"/>
                    <a:gd name="T22" fmla="*/ 17 w 155"/>
                    <a:gd name="T23" fmla="*/ 0 h 136"/>
                    <a:gd name="T24" fmla="*/ 16 w 155"/>
                    <a:gd name="T25" fmla="*/ 0 h 136"/>
                    <a:gd name="T26" fmla="*/ 14 w 155"/>
                    <a:gd name="T27" fmla="*/ 1 h 136"/>
                    <a:gd name="T28" fmla="*/ 14 w 155"/>
                    <a:gd name="T29" fmla="*/ 1 h 136"/>
                    <a:gd name="T30" fmla="*/ 14 w 155"/>
                    <a:gd name="T31" fmla="*/ 2 h 136"/>
                    <a:gd name="T32" fmla="*/ 15 w 155"/>
                    <a:gd name="T33" fmla="*/ 4 h 136"/>
                    <a:gd name="T34" fmla="*/ 148 w 155"/>
                    <a:gd name="T35" fmla="*/ 82 h 136"/>
                    <a:gd name="T36" fmla="*/ 1 w 155"/>
                    <a:gd name="T37" fmla="*/ 132 h 136"/>
                    <a:gd name="T38" fmla="*/ 1 w 155"/>
                    <a:gd name="T39" fmla="*/ 132 h 136"/>
                    <a:gd name="T40" fmla="*/ 0 w 155"/>
                    <a:gd name="T41" fmla="*/ 133 h 136"/>
                    <a:gd name="T42" fmla="*/ 0 w 155"/>
                    <a:gd name="T43" fmla="*/ 135 h 136"/>
                    <a:gd name="T44" fmla="*/ 0 w 155"/>
                    <a:gd name="T45" fmla="*/ 135 h 136"/>
                    <a:gd name="T46" fmla="*/ 1 w 155"/>
                    <a:gd name="T47" fmla="*/ 136 h 136"/>
                    <a:gd name="T48" fmla="*/ 3 w 155"/>
                    <a:gd name="T49" fmla="*/ 136 h 136"/>
                    <a:gd name="T50" fmla="*/ 3 w 155"/>
                    <a:gd name="T51" fmla="*/ 136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55" h="136">
                      <a:moveTo>
                        <a:pt x="3" y="136"/>
                      </a:moveTo>
                      <a:lnTo>
                        <a:pt x="3" y="136"/>
                      </a:lnTo>
                      <a:lnTo>
                        <a:pt x="4" y="136"/>
                      </a:lnTo>
                      <a:lnTo>
                        <a:pt x="153" y="85"/>
                      </a:lnTo>
                      <a:lnTo>
                        <a:pt x="153" y="85"/>
                      </a:lnTo>
                      <a:lnTo>
                        <a:pt x="154" y="84"/>
                      </a:lnTo>
                      <a:lnTo>
                        <a:pt x="155" y="83"/>
                      </a:lnTo>
                      <a:lnTo>
                        <a:pt x="155" y="83"/>
                      </a:lnTo>
                      <a:lnTo>
                        <a:pt x="154" y="82"/>
                      </a:lnTo>
                      <a:lnTo>
                        <a:pt x="154" y="81"/>
                      </a:lnTo>
                      <a:lnTo>
                        <a:pt x="17" y="0"/>
                      </a:lnTo>
                      <a:lnTo>
                        <a:pt x="17" y="0"/>
                      </a:lnTo>
                      <a:lnTo>
                        <a:pt x="16" y="0"/>
                      </a:lnTo>
                      <a:lnTo>
                        <a:pt x="14" y="1"/>
                      </a:lnTo>
                      <a:lnTo>
                        <a:pt x="14" y="1"/>
                      </a:lnTo>
                      <a:lnTo>
                        <a:pt x="14" y="2"/>
                      </a:lnTo>
                      <a:lnTo>
                        <a:pt x="15" y="4"/>
                      </a:lnTo>
                      <a:lnTo>
                        <a:pt x="148" y="82"/>
                      </a:lnTo>
                      <a:lnTo>
                        <a:pt x="1" y="132"/>
                      </a:lnTo>
                      <a:lnTo>
                        <a:pt x="1" y="132"/>
                      </a:lnTo>
                      <a:lnTo>
                        <a:pt x="0" y="133"/>
                      </a:lnTo>
                      <a:lnTo>
                        <a:pt x="0" y="135"/>
                      </a:lnTo>
                      <a:lnTo>
                        <a:pt x="0" y="135"/>
                      </a:lnTo>
                      <a:lnTo>
                        <a:pt x="1" y="136"/>
                      </a:lnTo>
                      <a:lnTo>
                        <a:pt x="3" y="136"/>
                      </a:lnTo>
                      <a:lnTo>
                        <a:pt x="3" y="136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85" name="Freeform 297">
                  <a:extLst>
                    <a:ext uri="{FF2B5EF4-FFF2-40B4-BE49-F238E27FC236}">
                      <a16:creationId xmlns:a16="http://schemas.microsoft.com/office/drawing/2014/main" id="{45F4AA75-868A-FBC4-A680-7FFCFDA484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4" y="2250"/>
                  <a:ext cx="50" cy="80"/>
                </a:xfrm>
                <a:custGeom>
                  <a:avLst/>
                  <a:gdLst>
                    <a:gd name="T0" fmla="*/ 147 w 149"/>
                    <a:gd name="T1" fmla="*/ 239 h 239"/>
                    <a:gd name="T2" fmla="*/ 147 w 149"/>
                    <a:gd name="T3" fmla="*/ 239 h 239"/>
                    <a:gd name="T4" fmla="*/ 148 w 149"/>
                    <a:gd name="T5" fmla="*/ 239 h 239"/>
                    <a:gd name="T6" fmla="*/ 148 w 149"/>
                    <a:gd name="T7" fmla="*/ 239 h 239"/>
                    <a:gd name="T8" fmla="*/ 149 w 149"/>
                    <a:gd name="T9" fmla="*/ 237 h 239"/>
                    <a:gd name="T10" fmla="*/ 149 w 149"/>
                    <a:gd name="T11" fmla="*/ 235 h 239"/>
                    <a:gd name="T12" fmla="*/ 3 w 149"/>
                    <a:gd name="T13" fmla="*/ 0 h 239"/>
                    <a:gd name="T14" fmla="*/ 3 w 149"/>
                    <a:gd name="T15" fmla="*/ 0 h 239"/>
                    <a:gd name="T16" fmla="*/ 2 w 149"/>
                    <a:gd name="T17" fmla="*/ 0 h 239"/>
                    <a:gd name="T18" fmla="*/ 1 w 149"/>
                    <a:gd name="T19" fmla="*/ 0 h 239"/>
                    <a:gd name="T20" fmla="*/ 1 w 149"/>
                    <a:gd name="T21" fmla="*/ 0 h 239"/>
                    <a:gd name="T22" fmla="*/ 0 w 149"/>
                    <a:gd name="T23" fmla="*/ 1 h 239"/>
                    <a:gd name="T24" fmla="*/ 0 w 149"/>
                    <a:gd name="T25" fmla="*/ 3 h 239"/>
                    <a:gd name="T26" fmla="*/ 146 w 149"/>
                    <a:gd name="T27" fmla="*/ 238 h 239"/>
                    <a:gd name="T28" fmla="*/ 146 w 149"/>
                    <a:gd name="T29" fmla="*/ 238 h 239"/>
                    <a:gd name="T30" fmla="*/ 147 w 149"/>
                    <a:gd name="T31" fmla="*/ 239 h 239"/>
                    <a:gd name="T32" fmla="*/ 147 w 149"/>
                    <a:gd name="T33" fmla="*/ 239 h 2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9" h="239">
                      <a:moveTo>
                        <a:pt x="147" y="239"/>
                      </a:moveTo>
                      <a:lnTo>
                        <a:pt x="147" y="239"/>
                      </a:lnTo>
                      <a:lnTo>
                        <a:pt x="148" y="239"/>
                      </a:lnTo>
                      <a:lnTo>
                        <a:pt x="148" y="239"/>
                      </a:lnTo>
                      <a:lnTo>
                        <a:pt x="149" y="237"/>
                      </a:lnTo>
                      <a:lnTo>
                        <a:pt x="149" y="235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3"/>
                      </a:lnTo>
                      <a:lnTo>
                        <a:pt x="146" y="238"/>
                      </a:lnTo>
                      <a:lnTo>
                        <a:pt x="146" y="238"/>
                      </a:lnTo>
                      <a:lnTo>
                        <a:pt x="147" y="239"/>
                      </a:lnTo>
                      <a:lnTo>
                        <a:pt x="147" y="239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86" name="Freeform 298">
                  <a:extLst>
                    <a:ext uri="{FF2B5EF4-FFF2-40B4-BE49-F238E27FC236}">
                      <a16:creationId xmlns:a16="http://schemas.microsoft.com/office/drawing/2014/main" id="{AC53DA6D-103F-C4DD-8A1C-6F84B7EB1C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0" y="2250"/>
                  <a:ext cx="54" cy="48"/>
                </a:xfrm>
                <a:custGeom>
                  <a:avLst/>
                  <a:gdLst>
                    <a:gd name="T0" fmla="*/ 1 w 163"/>
                    <a:gd name="T1" fmla="*/ 144 h 144"/>
                    <a:gd name="T2" fmla="*/ 1 w 163"/>
                    <a:gd name="T3" fmla="*/ 144 h 144"/>
                    <a:gd name="T4" fmla="*/ 2 w 163"/>
                    <a:gd name="T5" fmla="*/ 144 h 144"/>
                    <a:gd name="T6" fmla="*/ 161 w 163"/>
                    <a:gd name="T7" fmla="*/ 90 h 144"/>
                    <a:gd name="T8" fmla="*/ 161 w 163"/>
                    <a:gd name="T9" fmla="*/ 90 h 144"/>
                    <a:gd name="T10" fmla="*/ 162 w 163"/>
                    <a:gd name="T11" fmla="*/ 89 h 144"/>
                    <a:gd name="T12" fmla="*/ 163 w 163"/>
                    <a:gd name="T13" fmla="*/ 88 h 144"/>
                    <a:gd name="T14" fmla="*/ 163 w 163"/>
                    <a:gd name="T15" fmla="*/ 88 h 144"/>
                    <a:gd name="T16" fmla="*/ 163 w 163"/>
                    <a:gd name="T17" fmla="*/ 87 h 144"/>
                    <a:gd name="T18" fmla="*/ 162 w 163"/>
                    <a:gd name="T19" fmla="*/ 86 h 144"/>
                    <a:gd name="T20" fmla="*/ 17 w 163"/>
                    <a:gd name="T21" fmla="*/ 1 h 144"/>
                    <a:gd name="T22" fmla="*/ 17 w 163"/>
                    <a:gd name="T23" fmla="*/ 1 h 144"/>
                    <a:gd name="T24" fmla="*/ 16 w 163"/>
                    <a:gd name="T25" fmla="*/ 0 h 144"/>
                    <a:gd name="T26" fmla="*/ 14 w 163"/>
                    <a:gd name="T27" fmla="*/ 1 h 144"/>
                    <a:gd name="T28" fmla="*/ 14 w 163"/>
                    <a:gd name="T29" fmla="*/ 1 h 144"/>
                    <a:gd name="T30" fmla="*/ 14 w 163"/>
                    <a:gd name="T31" fmla="*/ 3 h 144"/>
                    <a:gd name="T32" fmla="*/ 15 w 163"/>
                    <a:gd name="T33" fmla="*/ 4 h 144"/>
                    <a:gd name="T34" fmla="*/ 156 w 163"/>
                    <a:gd name="T35" fmla="*/ 88 h 144"/>
                    <a:gd name="T36" fmla="*/ 1 w 163"/>
                    <a:gd name="T37" fmla="*/ 140 h 144"/>
                    <a:gd name="T38" fmla="*/ 1 w 163"/>
                    <a:gd name="T39" fmla="*/ 140 h 144"/>
                    <a:gd name="T40" fmla="*/ 0 w 163"/>
                    <a:gd name="T41" fmla="*/ 141 h 144"/>
                    <a:gd name="T42" fmla="*/ 0 w 163"/>
                    <a:gd name="T43" fmla="*/ 143 h 144"/>
                    <a:gd name="T44" fmla="*/ 0 w 163"/>
                    <a:gd name="T45" fmla="*/ 143 h 144"/>
                    <a:gd name="T46" fmla="*/ 0 w 163"/>
                    <a:gd name="T47" fmla="*/ 144 h 144"/>
                    <a:gd name="T48" fmla="*/ 1 w 163"/>
                    <a:gd name="T49" fmla="*/ 144 h 144"/>
                    <a:gd name="T50" fmla="*/ 1 w 163"/>
                    <a:gd name="T51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63" h="144">
                      <a:moveTo>
                        <a:pt x="1" y="144"/>
                      </a:moveTo>
                      <a:lnTo>
                        <a:pt x="1" y="144"/>
                      </a:lnTo>
                      <a:lnTo>
                        <a:pt x="2" y="144"/>
                      </a:lnTo>
                      <a:lnTo>
                        <a:pt x="161" y="90"/>
                      </a:lnTo>
                      <a:lnTo>
                        <a:pt x="161" y="90"/>
                      </a:lnTo>
                      <a:lnTo>
                        <a:pt x="162" y="89"/>
                      </a:lnTo>
                      <a:lnTo>
                        <a:pt x="163" y="88"/>
                      </a:lnTo>
                      <a:lnTo>
                        <a:pt x="163" y="88"/>
                      </a:lnTo>
                      <a:lnTo>
                        <a:pt x="163" y="87"/>
                      </a:lnTo>
                      <a:lnTo>
                        <a:pt x="162" y="86"/>
                      </a:lnTo>
                      <a:lnTo>
                        <a:pt x="17" y="1"/>
                      </a:lnTo>
                      <a:lnTo>
                        <a:pt x="17" y="1"/>
                      </a:lnTo>
                      <a:lnTo>
                        <a:pt x="16" y="0"/>
                      </a:lnTo>
                      <a:lnTo>
                        <a:pt x="14" y="1"/>
                      </a:lnTo>
                      <a:lnTo>
                        <a:pt x="14" y="1"/>
                      </a:lnTo>
                      <a:lnTo>
                        <a:pt x="14" y="3"/>
                      </a:lnTo>
                      <a:lnTo>
                        <a:pt x="15" y="4"/>
                      </a:lnTo>
                      <a:lnTo>
                        <a:pt x="156" y="88"/>
                      </a:lnTo>
                      <a:lnTo>
                        <a:pt x="1" y="140"/>
                      </a:lnTo>
                      <a:lnTo>
                        <a:pt x="1" y="140"/>
                      </a:lnTo>
                      <a:lnTo>
                        <a:pt x="0" y="141"/>
                      </a:lnTo>
                      <a:lnTo>
                        <a:pt x="0" y="143"/>
                      </a:lnTo>
                      <a:lnTo>
                        <a:pt x="0" y="143"/>
                      </a:lnTo>
                      <a:lnTo>
                        <a:pt x="0" y="144"/>
                      </a:lnTo>
                      <a:lnTo>
                        <a:pt x="1" y="144"/>
                      </a:lnTo>
                      <a:lnTo>
                        <a:pt x="1" y="144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87" name="Freeform 299">
                  <a:extLst>
                    <a:ext uri="{FF2B5EF4-FFF2-40B4-BE49-F238E27FC236}">
                      <a16:creationId xmlns:a16="http://schemas.microsoft.com/office/drawing/2014/main" id="{910F64E8-F2DA-0069-2C75-C697CBA1B3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0" y="2297"/>
                  <a:ext cx="54" cy="86"/>
                </a:xfrm>
                <a:custGeom>
                  <a:avLst/>
                  <a:gdLst>
                    <a:gd name="T0" fmla="*/ 160 w 162"/>
                    <a:gd name="T1" fmla="*/ 257 h 257"/>
                    <a:gd name="T2" fmla="*/ 160 w 162"/>
                    <a:gd name="T3" fmla="*/ 257 h 257"/>
                    <a:gd name="T4" fmla="*/ 161 w 162"/>
                    <a:gd name="T5" fmla="*/ 257 h 257"/>
                    <a:gd name="T6" fmla="*/ 161 w 162"/>
                    <a:gd name="T7" fmla="*/ 257 h 257"/>
                    <a:gd name="T8" fmla="*/ 162 w 162"/>
                    <a:gd name="T9" fmla="*/ 256 h 257"/>
                    <a:gd name="T10" fmla="*/ 161 w 162"/>
                    <a:gd name="T11" fmla="*/ 254 h 257"/>
                    <a:gd name="T12" fmla="*/ 3 w 162"/>
                    <a:gd name="T13" fmla="*/ 1 h 257"/>
                    <a:gd name="T14" fmla="*/ 3 w 162"/>
                    <a:gd name="T15" fmla="*/ 1 h 257"/>
                    <a:gd name="T16" fmla="*/ 2 w 162"/>
                    <a:gd name="T17" fmla="*/ 0 h 257"/>
                    <a:gd name="T18" fmla="*/ 1 w 162"/>
                    <a:gd name="T19" fmla="*/ 0 h 257"/>
                    <a:gd name="T20" fmla="*/ 1 w 162"/>
                    <a:gd name="T21" fmla="*/ 0 h 257"/>
                    <a:gd name="T22" fmla="*/ 0 w 162"/>
                    <a:gd name="T23" fmla="*/ 2 h 257"/>
                    <a:gd name="T24" fmla="*/ 0 w 162"/>
                    <a:gd name="T25" fmla="*/ 3 h 257"/>
                    <a:gd name="T26" fmla="*/ 158 w 162"/>
                    <a:gd name="T27" fmla="*/ 257 h 257"/>
                    <a:gd name="T28" fmla="*/ 158 w 162"/>
                    <a:gd name="T29" fmla="*/ 257 h 257"/>
                    <a:gd name="T30" fmla="*/ 160 w 162"/>
                    <a:gd name="T31" fmla="*/ 257 h 257"/>
                    <a:gd name="T32" fmla="*/ 160 w 162"/>
                    <a:gd name="T33" fmla="*/ 257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2" h="257">
                      <a:moveTo>
                        <a:pt x="160" y="257"/>
                      </a:moveTo>
                      <a:lnTo>
                        <a:pt x="160" y="257"/>
                      </a:lnTo>
                      <a:lnTo>
                        <a:pt x="161" y="257"/>
                      </a:lnTo>
                      <a:lnTo>
                        <a:pt x="161" y="257"/>
                      </a:lnTo>
                      <a:lnTo>
                        <a:pt x="162" y="256"/>
                      </a:lnTo>
                      <a:lnTo>
                        <a:pt x="161" y="254"/>
                      </a:lnTo>
                      <a:lnTo>
                        <a:pt x="3" y="1"/>
                      </a:lnTo>
                      <a:lnTo>
                        <a:pt x="3" y="1"/>
                      </a:ln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158" y="257"/>
                      </a:lnTo>
                      <a:lnTo>
                        <a:pt x="158" y="257"/>
                      </a:lnTo>
                      <a:lnTo>
                        <a:pt x="160" y="257"/>
                      </a:lnTo>
                      <a:lnTo>
                        <a:pt x="160" y="257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88" name="Freeform 300">
                  <a:extLst>
                    <a:ext uri="{FF2B5EF4-FFF2-40B4-BE49-F238E27FC236}">
                      <a16:creationId xmlns:a16="http://schemas.microsoft.com/office/drawing/2014/main" id="{4F425A5D-6D59-259F-00B8-D70BF4F9D5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5" y="2297"/>
                  <a:ext cx="59" cy="52"/>
                </a:xfrm>
                <a:custGeom>
                  <a:avLst/>
                  <a:gdLst>
                    <a:gd name="T0" fmla="*/ 2 w 175"/>
                    <a:gd name="T1" fmla="*/ 156 h 156"/>
                    <a:gd name="T2" fmla="*/ 2 w 175"/>
                    <a:gd name="T3" fmla="*/ 156 h 156"/>
                    <a:gd name="T4" fmla="*/ 2 w 175"/>
                    <a:gd name="T5" fmla="*/ 155 h 156"/>
                    <a:gd name="T6" fmla="*/ 174 w 175"/>
                    <a:gd name="T7" fmla="*/ 97 h 156"/>
                    <a:gd name="T8" fmla="*/ 174 w 175"/>
                    <a:gd name="T9" fmla="*/ 97 h 156"/>
                    <a:gd name="T10" fmla="*/ 175 w 175"/>
                    <a:gd name="T11" fmla="*/ 97 h 156"/>
                    <a:gd name="T12" fmla="*/ 175 w 175"/>
                    <a:gd name="T13" fmla="*/ 96 h 156"/>
                    <a:gd name="T14" fmla="*/ 175 w 175"/>
                    <a:gd name="T15" fmla="*/ 96 h 156"/>
                    <a:gd name="T16" fmla="*/ 175 w 175"/>
                    <a:gd name="T17" fmla="*/ 93 h 156"/>
                    <a:gd name="T18" fmla="*/ 174 w 175"/>
                    <a:gd name="T19" fmla="*/ 93 h 156"/>
                    <a:gd name="T20" fmla="*/ 17 w 175"/>
                    <a:gd name="T21" fmla="*/ 0 h 156"/>
                    <a:gd name="T22" fmla="*/ 17 w 175"/>
                    <a:gd name="T23" fmla="*/ 0 h 156"/>
                    <a:gd name="T24" fmla="*/ 16 w 175"/>
                    <a:gd name="T25" fmla="*/ 0 h 156"/>
                    <a:gd name="T26" fmla="*/ 15 w 175"/>
                    <a:gd name="T27" fmla="*/ 1 h 156"/>
                    <a:gd name="T28" fmla="*/ 15 w 175"/>
                    <a:gd name="T29" fmla="*/ 1 h 156"/>
                    <a:gd name="T30" fmla="*/ 14 w 175"/>
                    <a:gd name="T31" fmla="*/ 2 h 156"/>
                    <a:gd name="T32" fmla="*/ 15 w 175"/>
                    <a:gd name="T33" fmla="*/ 4 h 156"/>
                    <a:gd name="T34" fmla="*/ 168 w 175"/>
                    <a:gd name="T35" fmla="*/ 95 h 156"/>
                    <a:gd name="T36" fmla="*/ 1 w 175"/>
                    <a:gd name="T37" fmla="*/ 152 h 156"/>
                    <a:gd name="T38" fmla="*/ 1 w 175"/>
                    <a:gd name="T39" fmla="*/ 152 h 156"/>
                    <a:gd name="T40" fmla="*/ 0 w 175"/>
                    <a:gd name="T41" fmla="*/ 153 h 156"/>
                    <a:gd name="T42" fmla="*/ 0 w 175"/>
                    <a:gd name="T43" fmla="*/ 154 h 156"/>
                    <a:gd name="T44" fmla="*/ 0 w 175"/>
                    <a:gd name="T45" fmla="*/ 154 h 156"/>
                    <a:gd name="T46" fmla="*/ 0 w 175"/>
                    <a:gd name="T47" fmla="*/ 155 h 156"/>
                    <a:gd name="T48" fmla="*/ 2 w 175"/>
                    <a:gd name="T49" fmla="*/ 156 h 156"/>
                    <a:gd name="T50" fmla="*/ 2 w 175"/>
                    <a:gd name="T51" fmla="*/ 156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75" h="156">
                      <a:moveTo>
                        <a:pt x="2" y="156"/>
                      </a:moveTo>
                      <a:lnTo>
                        <a:pt x="2" y="156"/>
                      </a:lnTo>
                      <a:lnTo>
                        <a:pt x="2" y="155"/>
                      </a:lnTo>
                      <a:lnTo>
                        <a:pt x="174" y="97"/>
                      </a:lnTo>
                      <a:lnTo>
                        <a:pt x="174" y="97"/>
                      </a:lnTo>
                      <a:lnTo>
                        <a:pt x="175" y="97"/>
                      </a:lnTo>
                      <a:lnTo>
                        <a:pt x="175" y="96"/>
                      </a:lnTo>
                      <a:lnTo>
                        <a:pt x="175" y="96"/>
                      </a:lnTo>
                      <a:lnTo>
                        <a:pt x="175" y="93"/>
                      </a:lnTo>
                      <a:lnTo>
                        <a:pt x="174" y="93"/>
                      </a:lnTo>
                      <a:lnTo>
                        <a:pt x="17" y="0"/>
                      </a:lnTo>
                      <a:lnTo>
                        <a:pt x="17" y="0"/>
                      </a:lnTo>
                      <a:lnTo>
                        <a:pt x="16" y="0"/>
                      </a:lnTo>
                      <a:lnTo>
                        <a:pt x="15" y="1"/>
                      </a:lnTo>
                      <a:lnTo>
                        <a:pt x="15" y="1"/>
                      </a:lnTo>
                      <a:lnTo>
                        <a:pt x="14" y="2"/>
                      </a:lnTo>
                      <a:lnTo>
                        <a:pt x="15" y="4"/>
                      </a:lnTo>
                      <a:lnTo>
                        <a:pt x="168" y="95"/>
                      </a:lnTo>
                      <a:lnTo>
                        <a:pt x="1" y="152"/>
                      </a:lnTo>
                      <a:lnTo>
                        <a:pt x="1" y="152"/>
                      </a:lnTo>
                      <a:lnTo>
                        <a:pt x="0" y="153"/>
                      </a:lnTo>
                      <a:lnTo>
                        <a:pt x="0" y="154"/>
                      </a:lnTo>
                      <a:lnTo>
                        <a:pt x="0" y="154"/>
                      </a:lnTo>
                      <a:lnTo>
                        <a:pt x="0" y="155"/>
                      </a:lnTo>
                      <a:lnTo>
                        <a:pt x="2" y="156"/>
                      </a:lnTo>
                      <a:lnTo>
                        <a:pt x="2" y="156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89" name="Freeform 301">
                  <a:extLst>
                    <a:ext uri="{FF2B5EF4-FFF2-40B4-BE49-F238E27FC236}">
                      <a16:creationId xmlns:a16="http://schemas.microsoft.com/office/drawing/2014/main" id="{4758007B-E57B-9D60-5FC0-F733F5198B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5" y="2348"/>
                  <a:ext cx="59" cy="95"/>
                </a:xfrm>
                <a:custGeom>
                  <a:avLst/>
                  <a:gdLst>
                    <a:gd name="T0" fmla="*/ 176 w 178"/>
                    <a:gd name="T1" fmla="*/ 284 h 284"/>
                    <a:gd name="T2" fmla="*/ 176 w 178"/>
                    <a:gd name="T3" fmla="*/ 284 h 284"/>
                    <a:gd name="T4" fmla="*/ 177 w 178"/>
                    <a:gd name="T5" fmla="*/ 284 h 284"/>
                    <a:gd name="T6" fmla="*/ 177 w 178"/>
                    <a:gd name="T7" fmla="*/ 284 h 284"/>
                    <a:gd name="T8" fmla="*/ 178 w 178"/>
                    <a:gd name="T9" fmla="*/ 282 h 284"/>
                    <a:gd name="T10" fmla="*/ 177 w 178"/>
                    <a:gd name="T11" fmla="*/ 281 h 284"/>
                    <a:gd name="T12" fmla="*/ 4 w 178"/>
                    <a:gd name="T13" fmla="*/ 1 h 284"/>
                    <a:gd name="T14" fmla="*/ 4 w 178"/>
                    <a:gd name="T15" fmla="*/ 1 h 284"/>
                    <a:gd name="T16" fmla="*/ 2 w 178"/>
                    <a:gd name="T17" fmla="*/ 0 h 284"/>
                    <a:gd name="T18" fmla="*/ 1 w 178"/>
                    <a:gd name="T19" fmla="*/ 0 h 284"/>
                    <a:gd name="T20" fmla="*/ 1 w 178"/>
                    <a:gd name="T21" fmla="*/ 0 h 284"/>
                    <a:gd name="T22" fmla="*/ 0 w 178"/>
                    <a:gd name="T23" fmla="*/ 1 h 284"/>
                    <a:gd name="T24" fmla="*/ 0 w 178"/>
                    <a:gd name="T25" fmla="*/ 3 h 284"/>
                    <a:gd name="T26" fmla="*/ 174 w 178"/>
                    <a:gd name="T27" fmla="*/ 283 h 284"/>
                    <a:gd name="T28" fmla="*/ 174 w 178"/>
                    <a:gd name="T29" fmla="*/ 283 h 284"/>
                    <a:gd name="T30" fmla="*/ 176 w 178"/>
                    <a:gd name="T31" fmla="*/ 284 h 284"/>
                    <a:gd name="T32" fmla="*/ 176 w 178"/>
                    <a:gd name="T33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8" h="284">
                      <a:moveTo>
                        <a:pt x="176" y="284"/>
                      </a:moveTo>
                      <a:lnTo>
                        <a:pt x="176" y="284"/>
                      </a:lnTo>
                      <a:lnTo>
                        <a:pt x="177" y="284"/>
                      </a:lnTo>
                      <a:lnTo>
                        <a:pt x="177" y="284"/>
                      </a:lnTo>
                      <a:lnTo>
                        <a:pt x="178" y="282"/>
                      </a:lnTo>
                      <a:lnTo>
                        <a:pt x="177" y="281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3"/>
                      </a:lnTo>
                      <a:lnTo>
                        <a:pt x="174" y="283"/>
                      </a:lnTo>
                      <a:lnTo>
                        <a:pt x="174" y="283"/>
                      </a:lnTo>
                      <a:lnTo>
                        <a:pt x="176" y="284"/>
                      </a:lnTo>
                      <a:lnTo>
                        <a:pt x="176" y="284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0" name="Freeform 302">
                  <a:extLst>
                    <a:ext uri="{FF2B5EF4-FFF2-40B4-BE49-F238E27FC236}">
                      <a16:creationId xmlns:a16="http://schemas.microsoft.com/office/drawing/2014/main" id="{2B33CC5C-2EC0-FDAE-8EF9-6DFB67FF1A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9" y="2349"/>
                  <a:ext cx="65" cy="57"/>
                </a:xfrm>
                <a:custGeom>
                  <a:avLst/>
                  <a:gdLst>
                    <a:gd name="T0" fmla="*/ 2 w 194"/>
                    <a:gd name="T1" fmla="*/ 171 h 171"/>
                    <a:gd name="T2" fmla="*/ 2 w 194"/>
                    <a:gd name="T3" fmla="*/ 171 h 171"/>
                    <a:gd name="T4" fmla="*/ 3 w 194"/>
                    <a:gd name="T5" fmla="*/ 171 h 171"/>
                    <a:gd name="T6" fmla="*/ 193 w 194"/>
                    <a:gd name="T7" fmla="*/ 106 h 171"/>
                    <a:gd name="T8" fmla="*/ 193 w 194"/>
                    <a:gd name="T9" fmla="*/ 106 h 171"/>
                    <a:gd name="T10" fmla="*/ 194 w 194"/>
                    <a:gd name="T11" fmla="*/ 105 h 171"/>
                    <a:gd name="T12" fmla="*/ 194 w 194"/>
                    <a:gd name="T13" fmla="*/ 104 h 171"/>
                    <a:gd name="T14" fmla="*/ 194 w 194"/>
                    <a:gd name="T15" fmla="*/ 104 h 171"/>
                    <a:gd name="T16" fmla="*/ 194 w 194"/>
                    <a:gd name="T17" fmla="*/ 103 h 171"/>
                    <a:gd name="T18" fmla="*/ 193 w 194"/>
                    <a:gd name="T19" fmla="*/ 102 h 171"/>
                    <a:gd name="T20" fmla="*/ 21 w 194"/>
                    <a:gd name="T21" fmla="*/ 0 h 171"/>
                    <a:gd name="T22" fmla="*/ 21 w 194"/>
                    <a:gd name="T23" fmla="*/ 0 h 171"/>
                    <a:gd name="T24" fmla="*/ 19 w 194"/>
                    <a:gd name="T25" fmla="*/ 0 h 171"/>
                    <a:gd name="T26" fmla="*/ 18 w 194"/>
                    <a:gd name="T27" fmla="*/ 1 h 171"/>
                    <a:gd name="T28" fmla="*/ 18 w 194"/>
                    <a:gd name="T29" fmla="*/ 1 h 171"/>
                    <a:gd name="T30" fmla="*/ 18 w 194"/>
                    <a:gd name="T31" fmla="*/ 2 h 171"/>
                    <a:gd name="T32" fmla="*/ 19 w 194"/>
                    <a:gd name="T33" fmla="*/ 4 h 171"/>
                    <a:gd name="T34" fmla="*/ 187 w 194"/>
                    <a:gd name="T35" fmla="*/ 103 h 171"/>
                    <a:gd name="T36" fmla="*/ 2 w 194"/>
                    <a:gd name="T37" fmla="*/ 167 h 171"/>
                    <a:gd name="T38" fmla="*/ 2 w 194"/>
                    <a:gd name="T39" fmla="*/ 167 h 171"/>
                    <a:gd name="T40" fmla="*/ 0 w 194"/>
                    <a:gd name="T41" fmla="*/ 168 h 171"/>
                    <a:gd name="T42" fmla="*/ 0 w 194"/>
                    <a:gd name="T43" fmla="*/ 169 h 171"/>
                    <a:gd name="T44" fmla="*/ 0 w 194"/>
                    <a:gd name="T45" fmla="*/ 169 h 171"/>
                    <a:gd name="T46" fmla="*/ 1 w 194"/>
                    <a:gd name="T47" fmla="*/ 170 h 171"/>
                    <a:gd name="T48" fmla="*/ 2 w 194"/>
                    <a:gd name="T49" fmla="*/ 171 h 171"/>
                    <a:gd name="T50" fmla="*/ 2 w 194"/>
                    <a:gd name="T51" fmla="*/ 171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94" h="171">
                      <a:moveTo>
                        <a:pt x="2" y="171"/>
                      </a:moveTo>
                      <a:lnTo>
                        <a:pt x="2" y="171"/>
                      </a:lnTo>
                      <a:lnTo>
                        <a:pt x="3" y="171"/>
                      </a:lnTo>
                      <a:lnTo>
                        <a:pt x="193" y="106"/>
                      </a:lnTo>
                      <a:lnTo>
                        <a:pt x="193" y="106"/>
                      </a:lnTo>
                      <a:lnTo>
                        <a:pt x="194" y="105"/>
                      </a:lnTo>
                      <a:lnTo>
                        <a:pt x="194" y="104"/>
                      </a:lnTo>
                      <a:lnTo>
                        <a:pt x="194" y="104"/>
                      </a:lnTo>
                      <a:lnTo>
                        <a:pt x="194" y="103"/>
                      </a:lnTo>
                      <a:lnTo>
                        <a:pt x="193" y="102"/>
                      </a:lnTo>
                      <a:lnTo>
                        <a:pt x="21" y="0"/>
                      </a:lnTo>
                      <a:lnTo>
                        <a:pt x="21" y="0"/>
                      </a:lnTo>
                      <a:lnTo>
                        <a:pt x="19" y="0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18" y="2"/>
                      </a:lnTo>
                      <a:lnTo>
                        <a:pt x="19" y="4"/>
                      </a:lnTo>
                      <a:lnTo>
                        <a:pt x="187" y="103"/>
                      </a:lnTo>
                      <a:lnTo>
                        <a:pt x="2" y="167"/>
                      </a:lnTo>
                      <a:lnTo>
                        <a:pt x="2" y="167"/>
                      </a:lnTo>
                      <a:lnTo>
                        <a:pt x="0" y="168"/>
                      </a:lnTo>
                      <a:lnTo>
                        <a:pt x="0" y="169"/>
                      </a:lnTo>
                      <a:lnTo>
                        <a:pt x="0" y="169"/>
                      </a:lnTo>
                      <a:lnTo>
                        <a:pt x="1" y="170"/>
                      </a:lnTo>
                      <a:lnTo>
                        <a:pt x="2" y="171"/>
                      </a:lnTo>
                      <a:lnTo>
                        <a:pt x="2" y="171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1" name="Freeform 303">
                  <a:extLst>
                    <a:ext uri="{FF2B5EF4-FFF2-40B4-BE49-F238E27FC236}">
                      <a16:creationId xmlns:a16="http://schemas.microsoft.com/office/drawing/2014/main" id="{26F43E6F-989C-E8AE-441C-92FB8A1178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0" y="2405"/>
                  <a:ext cx="63" cy="101"/>
                </a:xfrm>
                <a:custGeom>
                  <a:avLst/>
                  <a:gdLst>
                    <a:gd name="T0" fmla="*/ 189 w 191"/>
                    <a:gd name="T1" fmla="*/ 304 h 304"/>
                    <a:gd name="T2" fmla="*/ 189 w 191"/>
                    <a:gd name="T3" fmla="*/ 304 h 304"/>
                    <a:gd name="T4" fmla="*/ 190 w 191"/>
                    <a:gd name="T5" fmla="*/ 304 h 304"/>
                    <a:gd name="T6" fmla="*/ 190 w 191"/>
                    <a:gd name="T7" fmla="*/ 304 h 304"/>
                    <a:gd name="T8" fmla="*/ 191 w 191"/>
                    <a:gd name="T9" fmla="*/ 303 h 304"/>
                    <a:gd name="T10" fmla="*/ 191 w 191"/>
                    <a:gd name="T11" fmla="*/ 301 h 304"/>
                    <a:gd name="T12" fmla="*/ 4 w 191"/>
                    <a:gd name="T13" fmla="*/ 1 h 304"/>
                    <a:gd name="T14" fmla="*/ 4 w 191"/>
                    <a:gd name="T15" fmla="*/ 1 h 304"/>
                    <a:gd name="T16" fmla="*/ 3 w 191"/>
                    <a:gd name="T17" fmla="*/ 0 h 304"/>
                    <a:gd name="T18" fmla="*/ 1 w 191"/>
                    <a:gd name="T19" fmla="*/ 1 h 304"/>
                    <a:gd name="T20" fmla="*/ 1 w 191"/>
                    <a:gd name="T21" fmla="*/ 1 h 304"/>
                    <a:gd name="T22" fmla="*/ 0 w 191"/>
                    <a:gd name="T23" fmla="*/ 2 h 304"/>
                    <a:gd name="T24" fmla="*/ 1 w 191"/>
                    <a:gd name="T25" fmla="*/ 3 h 304"/>
                    <a:gd name="T26" fmla="*/ 187 w 191"/>
                    <a:gd name="T27" fmla="*/ 304 h 304"/>
                    <a:gd name="T28" fmla="*/ 187 w 191"/>
                    <a:gd name="T29" fmla="*/ 304 h 304"/>
                    <a:gd name="T30" fmla="*/ 189 w 191"/>
                    <a:gd name="T31" fmla="*/ 304 h 304"/>
                    <a:gd name="T32" fmla="*/ 189 w 191"/>
                    <a:gd name="T33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91" h="304">
                      <a:moveTo>
                        <a:pt x="189" y="304"/>
                      </a:moveTo>
                      <a:lnTo>
                        <a:pt x="189" y="304"/>
                      </a:lnTo>
                      <a:lnTo>
                        <a:pt x="190" y="304"/>
                      </a:lnTo>
                      <a:lnTo>
                        <a:pt x="190" y="304"/>
                      </a:lnTo>
                      <a:lnTo>
                        <a:pt x="191" y="303"/>
                      </a:lnTo>
                      <a:lnTo>
                        <a:pt x="191" y="301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3" y="0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1" y="3"/>
                      </a:lnTo>
                      <a:lnTo>
                        <a:pt x="187" y="304"/>
                      </a:lnTo>
                      <a:lnTo>
                        <a:pt x="187" y="304"/>
                      </a:lnTo>
                      <a:lnTo>
                        <a:pt x="189" y="304"/>
                      </a:lnTo>
                      <a:lnTo>
                        <a:pt x="189" y="304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2" name="Freeform 304">
                  <a:extLst>
                    <a:ext uri="{FF2B5EF4-FFF2-40B4-BE49-F238E27FC236}">
                      <a16:creationId xmlns:a16="http://schemas.microsoft.com/office/drawing/2014/main" id="{9FF7AFD0-859D-7309-1230-2B2F572107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4" y="2405"/>
                  <a:ext cx="69" cy="61"/>
                </a:xfrm>
                <a:custGeom>
                  <a:avLst/>
                  <a:gdLst>
                    <a:gd name="T0" fmla="*/ 3 w 207"/>
                    <a:gd name="T1" fmla="*/ 183 h 183"/>
                    <a:gd name="T2" fmla="*/ 3 w 207"/>
                    <a:gd name="T3" fmla="*/ 183 h 183"/>
                    <a:gd name="T4" fmla="*/ 3 w 207"/>
                    <a:gd name="T5" fmla="*/ 182 h 183"/>
                    <a:gd name="T6" fmla="*/ 206 w 207"/>
                    <a:gd name="T7" fmla="*/ 114 h 183"/>
                    <a:gd name="T8" fmla="*/ 206 w 207"/>
                    <a:gd name="T9" fmla="*/ 114 h 183"/>
                    <a:gd name="T10" fmla="*/ 207 w 207"/>
                    <a:gd name="T11" fmla="*/ 113 h 183"/>
                    <a:gd name="T12" fmla="*/ 207 w 207"/>
                    <a:gd name="T13" fmla="*/ 112 h 183"/>
                    <a:gd name="T14" fmla="*/ 207 w 207"/>
                    <a:gd name="T15" fmla="*/ 112 h 183"/>
                    <a:gd name="T16" fmla="*/ 207 w 207"/>
                    <a:gd name="T17" fmla="*/ 111 h 183"/>
                    <a:gd name="T18" fmla="*/ 206 w 207"/>
                    <a:gd name="T19" fmla="*/ 110 h 183"/>
                    <a:gd name="T20" fmla="*/ 21 w 207"/>
                    <a:gd name="T21" fmla="*/ 1 h 183"/>
                    <a:gd name="T22" fmla="*/ 21 w 207"/>
                    <a:gd name="T23" fmla="*/ 1 h 183"/>
                    <a:gd name="T24" fmla="*/ 20 w 207"/>
                    <a:gd name="T25" fmla="*/ 0 h 183"/>
                    <a:gd name="T26" fmla="*/ 18 w 207"/>
                    <a:gd name="T27" fmla="*/ 1 h 183"/>
                    <a:gd name="T28" fmla="*/ 18 w 207"/>
                    <a:gd name="T29" fmla="*/ 1 h 183"/>
                    <a:gd name="T30" fmla="*/ 18 w 207"/>
                    <a:gd name="T31" fmla="*/ 3 h 183"/>
                    <a:gd name="T32" fmla="*/ 19 w 207"/>
                    <a:gd name="T33" fmla="*/ 4 h 183"/>
                    <a:gd name="T34" fmla="*/ 201 w 207"/>
                    <a:gd name="T35" fmla="*/ 112 h 183"/>
                    <a:gd name="T36" fmla="*/ 1 w 207"/>
                    <a:gd name="T37" fmla="*/ 179 h 183"/>
                    <a:gd name="T38" fmla="*/ 1 w 207"/>
                    <a:gd name="T39" fmla="*/ 179 h 183"/>
                    <a:gd name="T40" fmla="*/ 0 w 207"/>
                    <a:gd name="T41" fmla="*/ 180 h 183"/>
                    <a:gd name="T42" fmla="*/ 0 w 207"/>
                    <a:gd name="T43" fmla="*/ 181 h 183"/>
                    <a:gd name="T44" fmla="*/ 0 w 207"/>
                    <a:gd name="T45" fmla="*/ 181 h 183"/>
                    <a:gd name="T46" fmla="*/ 0 w 207"/>
                    <a:gd name="T47" fmla="*/ 182 h 183"/>
                    <a:gd name="T48" fmla="*/ 3 w 207"/>
                    <a:gd name="T49" fmla="*/ 183 h 183"/>
                    <a:gd name="T50" fmla="*/ 3 w 207"/>
                    <a:gd name="T51" fmla="*/ 183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07" h="183">
                      <a:moveTo>
                        <a:pt x="3" y="183"/>
                      </a:moveTo>
                      <a:lnTo>
                        <a:pt x="3" y="183"/>
                      </a:lnTo>
                      <a:lnTo>
                        <a:pt x="3" y="182"/>
                      </a:lnTo>
                      <a:lnTo>
                        <a:pt x="206" y="114"/>
                      </a:lnTo>
                      <a:lnTo>
                        <a:pt x="206" y="114"/>
                      </a:lnTo>
                      <a:lnTo>
                        <a:pt x="207" y="113"/>
                      </a:lnTo>
                      <a:lnTo>
                        <a:pt x="207" y="112"/>
                      </a:lnTo>
                      <a:lnTo>
                        <a:pt x="207" y="112"/>
                      </a:lnTo>
                      <a:lnTo>
                        <a:pt x="207" y="111"/>
                      </a:lnTo>
                      <a:lnTo>
                        <a:pt x="206" y="110"/>
                      </a:lnTo>
                      <a:lnTo>
                        <a:pt x="21" y="1"/>
                      </a:lnTo>
                      <a:lnTo>
                        <a:pt x="21" y="1"/>
                      </a:lnTo>
                      <a:lnTo>
                        <a:pt x="20" y="0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18" y="3"/>
                      </a:lnTo>
                      <a:lnTo>
                        <a:pt x="19" y="4"/>
                      </a:lnTo>
                      <a:lnTo>
                        <a:pt x="201" y="112"/>
                      </a:lnTo>
                      <a:lnTo>
                        <a:pt x="1" y="179"/>
                      </a:lnTo>
                      <a:lnTo>
                        <a:pt x="1" y="179"/>
                      </a:lnTo>
                      <a:lnTo>
                        <a:pt x="0" y="180"/>
                      </a:lnTo>
                      <a:lnTo>
                        <a:pt x="0" y="181"/>
                      </a:lnTo>
                      <a:lnTo>
                        <a:pt x="0" y="181"/>
                      </a:lnTo>
                      <a:lnTo>
                        <a:pt x="0" y="182"/>
                      </a:lnTo>
                      <a:lnTo>
                        <a:pt x="3" y="183"/>
                      </a:lnTo>
                      <a:lnTo>
                        <a:pt x="3" y="183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3" name="Freeform 305">
                  <a:extLst>
                    <a:ext uri="{FF2B5EF4-FFF2-40B4-BE49-F238E27FC236}">
                      <a16:creationId xmlns:a16="http://schemas.microsoft.com/office/drawing/2014/main" id="{05B730DF-1C1F-E371-F4B1-181657F15C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3" y="2465"/>
                  <a:ext cx="71" cy="113"/>
                </a:xfrm>
                <a:custGeom>
                  <a:avLst/>
                  <a:gdLst>
                    <a:gd name="T0" fmla="*/ 210 w 212"/>
                    <a:gd name="T1" fmla="*/ 340 h 340"/>
                    <a:gd name="T2" fmla="*/ 210 w 212"/>
                    <a:gd name="T3" fmla="*/ 340 h 340"/>
                    <a:gd name="T4" fmla="*/ 212 w 212"/>
                    <a:gd name="T5" fmla="*/ 339 h 340"/>
                    <a:gd name="T6" fmla="*/ 212 w 212"/>
                    <a:gd name="T7" fmla="*/ 339 h 340"/>
                    <a:gd name="T8" fmla="*/ 212 w 212"/>
                    <a:gd name="T9" fmla="*/ 338 h 340"/>
                    <a:gd name="T10" fmla="*/ 212 w 212"/>
                    <a:gd name="T11" fmla="*/ 336 h 340"/>
                    <a:gd name="T12" fmla="*/ 3 w 212"/>
                    <a:gd name="T13" fmla="*/ 1 h 340"/>
                    <a:gd name="T14" fmla="*/ 3 w 212"/>
                    <a:gd name="T15" fmla="*/ 1 h 340"/>
                    <a:gd name="T16" fmla="*/ 2 w 212"/>
                    <a:gd name="T17" fmla="*/ 0 h 340"/>
                    <a:gd name="T18" fmla="*/ 0 w 212"/>
                    <a:gd name="T19" fmla="*/ 0 h 340"/>
                    <a:gd name="T20" fmla="*/ 0 w 212"/>
                    <a:gd name="T21" fmla="*/ 0 h 340"/>
                    <a:gd name="T22" fmla="*/ 0 w 212"/>
                    <a:gd name="T23" fmla="*/ 2 h 340"/>
                    <a:gd name="T24" fmla="*/ 0 w 212"/>
                    <a:gd name="T25" fmla="*/ 3 h 340"/>
                    <a:gd name="T26" fmla="*/ 209 w 212"/>
                    <a:gd name="T27" fmla="*/ 339 h 340"/>
                    <a:gd name="T28" fmla="*/ 209 w 212"/>
                    <a:gd name="T29" fmla="*/ 339 h 340"/>
                    <a:gd name="T30" fmla="*/ 210 w 212"/>
                    <a:gd name="T31" fmla="*/ 340 h 340"/>
                    <a:gd name="T32" fmla="*/ 210 w 212"/>
                    <a:gd name="T33" fmla="*/ 340 h 3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12" h="340">
                      <a:moveTo>
                        <a:pt x="210" y="340"/>
                      </a:moveTo>
                      <a:lnTo>
                        <a:pt x="210" y="340"/>
                      </a:lnTo>
                      <a:lnTo>
                        <a:pt x="212" y="339"/>
                      </a:lnTo>
                      <a:lnTo>
                        <a:pt x="212" y="339"/>
                      </a:lnTo>
                      <a:lnTo>
                        <a:pt x="212" y="338"/>
                      </a:lnTo>
                      <a:lnTo>
                        <a:pt x="212" y="336"/>
                      </a:lnTo>
                      <a:lnTo>
                        <a:pt x="3" y="1"/>
                      </a:lnTo>
                      <a:lnTo>
                        <a:pt x="3" y="1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209" y="339"/>
                      </a:lnTo>
                      <a:lnTo>
                        <a:pt x="209" y="339"/>
                      </a:lnTo>
                      <a:lnTo>
                        <a:pt x="210" y="340"/>
                      </a:lnTo>
                      <a:lnTo>
                        <a:pt x="210" y="340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4" name="Freeform 306">
                  <a:extLst>
                    <a:ext uri="{FF2B5EF4-FFF2-40B4-BE49-F238E27FC236}">
                      <a16:creationId xmlns:a16="http://schemas.microsoft.com/office/drawing/2014/main" id="{D52D3207-0962-6E8C-64BE-77244F2220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7" y="2465"/>
                  <a:ext cx="77" cy="68"/>
                </a:xfrm>
                <a:custGeom>
                  <a:avLst/>
                  <a:gdLst>
                    <a:gd name="T0" fmla="*/ 2 w 231"/>
                    <a:gd name="T1" fmla="*/ 205 h 205"/>
                    <a:gd name="T2" fmla="*/ 2 w 231"/>
                    <a:gd name="T3" fmla="*/ 205 h 205"/>
                    <a:gd name="T4" fmla="*/ 3 w 231"/>
                    <a:gd name="T5" fmla="*/ 205 h 205"/>
                    <a:gd name="T6" fmla="*/ 230 w 231"/>
                    <a:gd name="T7" fmla="*/ 128 h 205"/>
                    <a:gd name="T8" fmla="*/ 230 w 231"/>
                    <a:gd name="T9" fmla="*/ 128 h 205"/>
                    <a:gd name="T10" fmla="*/ 231 w 231"/>
                    <a:gd name="T11" fmla="*/ 127 h 205"/>
                    <a:gd name="T12" fmla="*/ 231 w 231"/>
                    <a:gd name="T13" fmla="*/ 126 h 205"/>
                    <a:gd name="T14" fmla="*/ 231 w 231"/>
                    <a:gd name="T15" fmla="*/ 126 h 205"/>
                    <a:gd name="T16" fmla="*/ 231 w 231"/>
                    <a:gd name="T17" fmla="*/ 125 h 205"/>
                    <a:gd name="T18" fmla="*/ 230 w 231"/>
                    <a:gd name="T19" fmla="*/ 124 h 205"/>
                    <a:gd name="T20" fmla="*/ 22 w 231"/>
                    <a:gd name="T21" fmla="*/ 1 h 205"/>
                    <a:gd name="T22" fmla="*/ 22 w 231"/>
                    <a:gd name="T23" fmla="*/ 1 h 205"/>
                    <a:gd name="T24" fmla="*/ 21 w 231"/>
                    <a:gd name="T25" fmla="*/ 0 h 205"/>
                    <a:gd name="T26" fmla="*/ 20 w 231"/>
                    <a:gd name="T27" fmla="*/ 1 h 205"/>
                    <a:gd name="T28" fmla="*/ 20 w 231"/>
                    <a:gd name="T29" fmla="*/ 1 h 205"/>
                    <a:gd name="T30" fmla="*/ 20 w 231"/>
                    <a:gd name="T31" fmla="*/ 3 h 205"/>
                    <a:gd name="T32" fmla="*/ 20 w 231"/>
                    <a:gd name="T33" fmla="*/ 4 h 205"/>
                    <a:gd name="T34" fmla="*/ 224 w 231"/>
                    <a:gd name="T35" fmla="*/ 125 h 205"/>
                    <a:gd name="T36" fmla="*/ 1 w 231"/>
                    <a:gd name="T37" fmla="*/ 200 h 205"/>
                    <a:gd name="T38" fmla="*/ 1 w 231"/>
                    <a:gd name="T39" fmla="*/ 200 h 205"/>
                    <a:gd name="T40" fmla="*/ 0 w 231"/>
                    <a:gd name="T41" fmla="*/ 201 h 205"/>
                    <a:gd name="T42" fmla="*/ 0 w 231"/>
                    <a:gd name="T43" fmla="*/ 204 h 205"/>
                    <a:gd name="T44" fmla="*/ 0 w 231"/>
                    <a:gd name="T45" fmla="*/ 204 h 205"/>
                    <a:gd name="T46" fmla="*/ 1 w 231"/>
                    <a:gd name="T47" fmla="*/ 205 h 205"/>
                    <a:gd name="T48" fmla="*/ 2 w 231"/>
                    <a:gd name="T49" fmla="*/ 205 h 205"/>
                    <a:gd name="T50" fmla="*/ 2 w 231"/>
                    <a:gd name="T51" fmla="*/ 205 h 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31" h="205">
                      <a:moveTo>
                        <a:pt x="2" y="205"/>
                      </a:moveTo>
                      <a:lnTo>
                        <a:pt x="2" y="205"/>
                      </a:lnTo>
                      <a:lnTo>
                        <a:pt x="3" y="205"/>
                      </a:lnTo>
                      <a:lnTo>
                        <a:pt x="230" y="128"/>
                      </a:lnTo>
                      <a:lnTo>
                        <a:pt x="230" y="128"/>
                      </a:lnTo>
                      <a:lnTo>
                        <a:pt x="231" y="127"/>
                      </a:lnTo>
                      <a:lnTo>
                        <a:pt x="231" y="126"/>
                      </a:lnTo>
                      <a:lnTo>
                        <a:pt x="231" y="126"/>
                      </a:lnTo>
                      <a:lnTo>
                        <a:pt x="231" y="125"/>
                      </a:lnTo>
                      <a:lnTo>
                        <a:pt x="230" y="124"/>
                      </a:lnTo>
                      <a:lnTo>
                        <a:pt x="22" y="1"/>
                      </a:lnTo>
                      <a:lnTo>
                        <a:pt x="22" y="1"/>
                      </a:lnTo>
                      <a:lnTo>
                        <a:pt x="21" y="0"/>
                      </a:lnTo>
                      <a:lnTo>
                        <a:pt x="20" y="1"/>
                      </a:lnTo>
                      <a:lnTo>
                        <a:pt x="20" y="1"/>
                      </a:lnTo>
                      <a:lnTo>
                        <a:pt x="20" y="3"/>
                      </a:lnTo>
                      <a:lnTo>
                        <a:pt x="20" y="4"/>
                      </a:lnTo>
                      <a:lnTo>
                        <a:pt x="224" y="125"/>
                      </a:lnTo>
                      <a:lnTo>
                        <a:pt x="1" y="200"/>
                      </a:lnTo>
                      <a:lnTo>
                        <a:pt x="1" y="200"/>
                      </a:lnTo>
                      <a:lnTo>
                        <a:pt x="0" y="201"/>
                      </a:lnTo>
                      <a:lnTo>
                        <a:pt x="0" y="204"/>
                      </a:lnTo>
                      <a:lnTo>
                        <a:pt x="0" y="204"/>
                      </a:lnTo>
                      <a:lnTo>
                        <a:pt x="1" y="205"/>
                      </a:lnTo>
                      <a:lnTo>
                        <a:pt x="2" y="205"/>
                      </a:lnTo>
                      <a:lnTo>
                        <a:pt x="2" y="205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5" name="Freeform 307">
                  <a:extLst>
                    <a:ext uri="{FF2B5EF4-FFF2-40B4-BE49-F238E27FC236}">
                      <a16:creationId xmlns:a16="http://schemas.microsoft.com/office/drawing/2014/main" id="{077EAF21-B8ED-158A-41C1-EA1480922C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8" y="2533"/>
                  <a:ext cx="75" cy="120"/>
                </a:xfrm>
                <a:custGeom>
                  <a:avLst/>
                  <a:gdLst>
                    <a:gd name="T0" fmla="*/ 224 w 226"/>
                    <a:gd name="T1" fmla="*/ 362 h 362"/>
                    <a:gd name="T2" fmla="*/ 224 w 226"/>
                    <a:gd name="T3" fmla="*/ 362 h 362"/>
                    <a:gd name="T4" fmla="*/ 225 w 226"/>
                    <a:gd name="T5" fmla="*/ 362 h 362"/>
                    <a:gd name="T6" fmla="*/ 225 w 226"/>
                    <a:gd name="T7" fmla="*/ 362 h 362"/>
                    <a:gd name="T8" fmla="*/ 226 w 226"/>
                    <a:gd name="T9" fmla="*/ 360 h 362"/>
                    <a:gd name="T10" fmla="*/ 226 w 226"/>
                    <a:gd name="T11" fmla="*/ 358 h 362"/>
                    <a:gd name="T12" fmla="*/ 3 w 226"/>
                    <a:gd name="T13" fmla="*/ 1 h 362"/>
                    <a:gd name="T14" fmla="*/ 3 w 226"/>
                    <a:gd name="T15" fmla="*/ 1 h 362"/>
                    <a:gd name="T16" fmla="*/ 2 w 226"/>
                    <a:gd name="T17" fmla="*/ 0 h 362"/>
                    <a:gd name="T18" fmla="*/ 1 w 226"/>
                    <a:gd name="T19" fmla="*/ 1 h 362"/>
                    <a:gd name="T20" fmla="*/ 1 w 226"/>
                    <a:gd name="T21" fmla="*/ 1 h 362"/>
                    <a:gd name="T22" fmla="*/ 0 w 226"/>
                    <a:gd name="T23" fmla="*/ 2 h 362"/>
                    <a:gd name="T24" fmla="*/ 0 w 226"/>
                    <a:gd name="T25" fmla="*/ 3 h 362"/>
                    <a:gd name="T26" fmla="*/ 222 w 226"/>
                    <a:gd name="T27" fmla="*/ 360 h 362"/>
                    <a:gd name="T28" fmla="*/ 222 w 226"/>
                    <a:gd name="T29" fmla="*/ 360 h 362"/>
                    <a:gd name="T30" fmla="*/ 224 w 226"/>
                    <a:gd name="T31" fmla="*/ 362 h 362"/>
                    <a:gd name="T32" fmla="*/ 224 w 226"/>
                    <a:gd name="T33" fmla="*/ 362 h 3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26" h="362">
                      <a:moveTo>
                        <a:pt x="224" y="362"/>
                      </a:moveTo>
                      <a:lnTo>
                        <a:pt x="224" y="362"/>
                      </a:lnTo>
                      <a:lnTo>
                        <a:pt x="225" y="362"/>
                      </a:lnTo>
                      <a:lnTo>
                        <a:pt x="225" y="362"/>
                      </a:lnTo>
                      <a:lnTo>
                        <a:pt x="226" y="360"/>
                      </a:lnTo>
                      <a:lnTo>
                        <a:pt x="226" y="358"/>
                      </a:lnTo>
                      <a:lnTo>
                        <a:pt x="3" y="1"/>
                      </a:lnTo>
                      <a:lnTo>
                        <a:pt x="3" y="1"/>
                      </a:lnTo>
                      <a:lnTo>
                        <a:pt x="2" y="0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222" y="360"/>
                      </a:lnTo>
                      <a:lnTo>
                        <a:pt x="222" y="360"/>
                      </a:lnTo>
                      <a:lnTo>
                        <a:pt x="224" y="362"/>
                      </a:lnTo>
                      <a:lnTo>
                        <a:pt x="224" y="362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6" name="Freeform 308">
                  <a:extLst>
                    <a:ext uri="{FF2B5EF4-FFF2-40B4-BE49-F238E27FC236}">
                      <a16:creationId xmlns:a16="http://schemas.microsoft.com/office/drawing/2014/main" id="{78BE7610-8F2F-9DAF-324C-E95029CC34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2533"/>
                  <a:ext cx="83" cy="72"/>
                </a:xfrm>
                <a:custGeom>
                  <a:avLst/>
                  <a:gdLst>
                    <a:gd name="T0" fmla="*/ 2 w 247"/>
                    <a:gd name="T1" fmla="*/ 216 h 216"/>
                    <a:gd name="T2" fmla="*/ 2 w 247"/>
                    <a:gd name="T3" fmla="*/ 216 h 216"/>
                    <a:gd name="T4" fmla="*/ 3 w 247"/>
                    <a:gd name="T5" fmla="*/ 216 h 216"/>
                    <a:gd name="T6" fmla="*/ 245 w 247"/>
                    <a:gd name="T7" fmla="*/ 134 h 216"/>
                    <a:gd name="T8" fmla="*/ 245 w 247"/>
                    <a:gd name="T9" fmla="*/ 134 h 216"/>
                    <a:gd name="T10" fmla="*/ 246 w 247"/>
                    <a:gd name="T11" fmla="*/ 133 h 216"/>
                    <a:gd name="T12" fmla="*/ 247 w 247"/>
                    <a:gd name="T13" fmla="*/ 132 h 216"/>
                    <a:gd name="T14" fmla="*/ 247 w 247"/>
                    <a:gd name="T15" fmla="*/ 132 h 216"/>
                    <a:gd name="T16" fmla="*/ 246 w 247"/>
                    <a:gd name="T17" fmla="*/ 131 h 216"/>
                    <a:gd name="T18" fmla="*/ 246 w 247"/>
                    <a:gd name="T19" fmla="*/ 130 h 216"/>
                    <a:gd name="T20" fmla="*/ 25 w 247"/>
                    <a:gd name="T21" fmla="*/ 0 h 216"/>
                    <a:gd name="T22" fmla="*/ 25 w 247"/>
                    <a:gd name="T23" fmla="*/ 0 h 216"/>
                    <a:gd name="T24" fmla="*/ 23 w 247"/>
                    <a:gd name="T25" fmla="*/ 0 h 216"/>
                    <a:gd name="T26" fmla="*/ 22 w 247"/>
                    <a:gd name="T27" fmla="*/ 1 h 216"/>
                    <a:gd name="T28" fmla="*/ 22 w 247"/>
                    <a:gd name="T29" fmla="*/ 1 h 216"/>
                    <a:gd name="T30" fmla="*/ 22 w 247"/>
                    <a:gd name="T31" fmla="*/ 2 h 216"/>
                    <a:gd name="T32" fmla="*/ 23 w 247"/>
                    <a:gd name="T33" fmla="*/ 3 h 216"/>
                    <a:gd name="T34" fmla="*/ 240 w 247"/>
                    <a:gd name="T35" fmla="*/ 131 h 216"/>
                    <a:gd name="T36" fmla="*/ 1 w 247"/>
                    <a:gd name="T37" fmla="*/ 212 h 216"/>
                    <a:gd name="T38" fmla="*/ 1 w 247"/>
                    <a:gd name="T39" fmla="*/ 212 h 216"/>
                    <a:gd name="T40" fmla="*/ 0 w 247"/>
                    <a:gd name="T41" fmla="*/ 213 h 216"/>
                    <a:gd name="T42" fmla="*/ 0 w 247"/>
                    <a:gd name="T43" fmla="*/ 215 h 216"/>
                    <a:gd name="T44" fmla="*/ 0 w 247"/>
                    <a:gd name="T45" fmla="*/ 215 h 216"/>
                    <a:gd name="T46" fmla="*/ 1 w 247"/>
                    <a:gd name="T47" fmla="*/ 216 h 216"/>
                    <a:gd name="T48" fmla="*/ 2 w 247"/>
                    <a:gd name="T49" fmla="*/ 216 h 216"/>
                    <a:gd name="T50" fmla="*/ 2 w 247"/>
                    <a:gd name="T51" fmla="*/ 216 h 2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47" h="216">
                      <a:moveTo>
                        <a:pt x="2" y="216"/>
                      </a:moveTo>
                      <a:lnTo>
                        <a:pt x="2" y="216"/>
                      </a:lnTo>
                      <a:lnTo>
                        <a:pt x="3" y="216"/>
                      </a:lnTo>
                      <a:lnTo>
                        <a:pt x="245" y="134"/>
                      </a:lnTo>
                      <a:lnTo>
                        <a:pt x="245" y="134"/>
                      </a:lnTo>
                      <a:lnTo>
                        <a:pt x="246" y="133"/>
                      </a:lnTo>
                      <a:lnTo>
                        <a:pt x="247" y="132"/>
                      </a:lnTo>
                      <a:lnTo>
                        <a:pt x="247" y="132"/>
                      </a:lnTo>
                      <a:lnTo>
                        <a:pt x="246" y="131"/>
                      </a:lnTo>
                      <a:lnTo>
                        <a:pt x="246" y="130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23" y="0"/>
                      </a:lnTo>
                      <a:lnTo>
                        <a:pt x="22" y="1"/>
                      </a:lnTo>
                      <a:lnTo>
                        <a:pt x="22" y="1"/>
                      </a:lnTo>
                      <a:lnTo>
                        <a:pt x="22" y="2"/>
                      </a:lnTo>
                      <a:lnTo>
                        <a:pt x="23" y="3"/>
                      </a:lnTo>
                      <a:lnTo>
                        <a:pt x="240" y="131"/>
                      </a:lnTo>
                      <a:lnTo>
                        <a:pt x="1" y="212"/>
                      </a:lnTo>
                      <a:lnTo>
                        <a:pt x="1" y="212"/>
                      </a:lnTo>
                      <a:lnTo>
                        <a:pt x="0" y="213"/>
                      </a:lnTo>
                      <a:lnTo>
                        <a:pt x="0" y="215"/>
                      </a:lnTo>
                      <a:lnTo>
                        <a:pt x="0" y="215"/>
                      </a:lnTo>
                      <a:lnTo>
                        <a:pt x="1" y="216"/>
                      </a:lnTo>
                      <a:lnTo>
                        <a:pt x="2" y="216"/>
                      </a:lnTo>
                      <a:lnTo>
                        <a:pt x="2" y="216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7" name="Freeform 309">
                  <a:extLst>
                    <a:ext uri="{FF2B5EF4-FFF2-40B4-BE49-F238E27FC236}">
                      <a16:creationId xmlns:a16="http://schemas.microsoft.com/office/drawing/2014/main" id="{ECC0033C-E3B7-595A-F159-425719DA1F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2605"/>
                  <a:ext cx="83" cy="133"/>
                </a:xfrm>
                <a:custGeom>
                  <a:avLst/>
                  <a:gdLst>
                    <a:gd name="T0" fmla="*/ 247 w 249"/>
                    <a:gd name="T1" fmla="*/ 399 h 399"/>
                    <a:gd name="T2" fmla="*/ 247 w 249"/>
                    <a:gd name="T3" fmla="*/ 399 h 399"/>
                    <a:gd name="T4" fmla="*/ 248 w 249"/>
                    <a:gd name="T5" fmla="*/ 399 h 399"/>
                    <a:gd name="T6" fmla="*/ 248 w 249"/>
                    <a:gd name="T7" fmla="*/ 399 h 399"/>
                    <a:gd name="T8" fmla="*/ 249 w 249"/>
                    <a:gd name="T9" fmla="*/ 398 h 399"/>
                    <a:gd name="T10" fmla="*/ 249 w 249"/>
                    <a:gd name="T11" fmla="*/ 396 h 399"/>
                    <a:gd name="T12" fmla="*/ 4 w 249"/>
                    <a:gd name="T13" fmla="*/ 1 h 399"/>
                    <a:gd name="T14" fmla="*/ 4 w 249"/>
                    <a:gd name="T15" fmla="*/ 1 h 399"/>
                    <a:gd name="T16" fmla="*/ 2 w 249"/>
                    <a:gd name="T17" fmla="*/ 0 h 399"/>
                    <a:gd name="T18" fmla="*/ 1 w 249"/>
                    <a:gd name="T19" fmla="*/ 0 h 399"/>
                    <a:gd name="T20" fmla="*/ 1 w 249"/>
                    <a:gd name="T21" fmla="*/ 0 h 399"/>
                    <a:gd name="T22" fmla="*/ 0 w 249"/>
                    <a:gd name="T23" fmla="*/ 2 h 399"/>
                    <a:gd name="T24" fmla="*/ 0 w 249"/>
                    <a:gd name="T25" fmla="*/ 3 h 399"/>
                    <a:gd name="T26" fmla="*/ 245 w 249"/>
                    <a:gd name="T27" fmla="*/ 398 h 399"/>
                    <a:gd name="T28" fmla="*/ 245 w 249"/>
                    <a:gd name="T29" fmla="*/ 398 h 399"/>
                    <a:gd name="T30" fmla="*/ 247 w 249"/>
                    <a:gd name="T31" fmla="*/ 399 h 399"/>
                    <a:gd name="T32" fmla="*/ 247 w 249"/>
                    <a:gd name="T33" fmla="*/ 399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49" h="399">
                      <a:moveTo>
                        <a:pt x="247" y="399"/>
                      </a:moveTo>
                      <a:lnTo>
                        <a:pt x="247" y="399"/>
                      </a:lnTo>
                      <a:lnTo>
                        <a:pt x="248" y="399"/>
                      </a:lnTo>
                      <a:lnTo>
                        <a:pt x="248" y="399"/>
                      </a:lnTo>
                      <a:lnTo>
                        <a:pt x="249" y="398"/>
                      </a:lnTo>
                      <a:lnTo>
                        <a:pt x="249" y="396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245" y="398"/>
                      </a:lnTo>
                      <a:lnTo>
                        <a:pt x="245" y="398"/>
                      </a:lnTo>
                      <a:lnTo>
                        <a:pt x="247" y="399"/>
                      </a:lnTo>
                      <a:lnTo>
                        <a:pt x="247" y="399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8" name="Freeform 310">
                  <a:extLst>
                    <a:ext uri="{FF2B5EF4-FFF2-40B4-BE49-F238E27FC236}">
                      <a16:creationId xmlns:a16="http://schemas.microsoft.com/office/drawing/2014/main" id="{A9A4C5BC-8278-1494-0002-96CE8D1CB4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3" y="2606"/>
                  <a:ext cx="91" cy="79"/>
                </a:xfrm>
                <a:custGeom>
                  <a:avLst/>
                  <a:gdLst>
                    <a:gd name="T0" fmla="*/ 2 w 272"/>
                    <a:gd name="T1" fmla="*/ 239 h 239"/>
                    <a:gd name="T2" fmla="*/ 2 w 272"/>
                    <a:gd name="T3" fmla="*/ 239 h 239"/>
                    <a:gd name="T4" fmla="*/ 3 w 272"/>
                    <a:gd name="T5" fmla="*/ 239 h 239"/>
                    <a:gd name="T6" fmla="*/ 270 w 272"/>
                    <a:gd name="T7" fmla="*/ 149 h 239"/>
                    <a:gd name="T8" fmla="*/ 270 w 272"/>
                    <a:gd name="T9" fmla="*/ 149 h 239"/>
                    <a:gd name="T10" fmla="*/ 271 w 272"/>
                    <a:gd name="T11" fmla="*/ 148 h 239"/>
                    <a:gd name="T12" fmla="*/ 272 w 272"/>
                    <a:gd name="T13" fmla="*/ 147 h 239"/>
                    <a:gd name="T14" fmla="*/ 272 w 272"/>
                    <a:gd name="T15" fmla="*/ 147 h 239"/>
                    <a:gd name="T16" fmla="*/ 272 w 272"/>
                    <a:gd name="T17" fmla="*/ 146 h 239"/>
                    <a:gd name="T18" fmla="*/ 271 w 272"/>
                    <a:gd name="T19" fmla="*/ 145 h 239"/>
                    <a:gd name="T20" fmla="*/ 27 w 272"/>
                    <a:gd name="T21" fmla="*/ 0 h 239"/>
                    <a:gd name="T22" fmla="*/ 27 w 272"/>
                    <a:gd name="T23" fmla="*/ 0 h 239"/>
                    <a:gd name="T24" fmla="*/ 26 w 272"/>
                    <a:gd name="T25" fmla="*/ 0 h 239"/>
                    <a:gd name="T26" fmla="*/ 24 w 272"/>
                    <a:gd name="T27" fmla="*/ 0 h 239"/>
                    <a:gd name="T28" fmla="*/ 24 w 272"/>
                    <a:gd name="T29" fmla="*/ 0 h 239"/>
                    <a:gd name="T30" fmla="*/ 24 w 272"/>
                    <a:gd name="T31" fmla="*/ 2 h 239"/>
                    <a:gd name="T32" fmla="*/ 25 w 272"/>
                    <a:gd name="T33" fmla="*/ 4 h 239"/>
                    <a:gd name="T34" fmla="*/ 265 w 272"/>
                    <a:gd name="T35" fmla="*/ 146 h 239"/>
                    <a:gd name="T36" fmla="*/ 2 w 272"/>
                    <a:gd name="T37" fmla="*/ 235 h 239"/>
                    <a:gd name="T38" fmla="*/ 2 w 272"/>
                    <a:gd name="T39" fmla="*/ 235 h 239"/>
                    <a:gd name="T40" fmla="*/ 0 w 272"/>
                    <a:gd name="T41" fmla="*/ 236 h 239"/>
                    <a:gd name="T42" fmla="*/ 0 w 272"/>
                    <a:gd name="T43" fmla="*/ 238 h 239"/>
                    <a:gd name="T44" fmla="*/ 0 w 272"/>
                    <a:gd name="T45" fmla="*/ 238 h 239"/>
                    <a:gd name="T46" fmla="*/ 1 w 272"/>
                    <a:gd name="T47" fmla="*/ 239 h 239"/>
                    <a:gd name="T48" fmla="*/ 2 w 272"/>
                    <a:gd name="T49" fmla="*/ 239 h 239"/>
                    <a:gd name="T50" fmla="*/ 2 w 272"/>
                    <a:gd name="T51" fmla="*/ 239 h 2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2" h="239">
                      <a:moveTo>
                        <a:pt x="2" y="239"/>
                      </a:moveTo>
                      <a:lnTo>
                        <a:pt x="2" y="239"/>
                      </a:lnTo>
                      <a:lnTo>
                        <a:pt x="3" y="239"/>
                      </a:lnTo>
                      <a:lnTo>
                        <a:pt x="270" y="149"/>
                      </a:lnTo>
                      <a:lnTo>
                        <a:pt x="270" y="149"/>
                      </a:lnTo>
                      <a:lnTo>
                        <a:pt x="271" y="148"/>
                      </a:lnTo>
                      <a:lnTo>
                        <a:pt x="272" y="147"/>
                      </a:lnTo>
                      <a:lnTo>
                        <a:pt x="272" y="147"/>
                      </a:lnTo>
                      <a:lnTo>
                        <a:pt x="272" y="146"/>
                      </a:lnTo>
                      <a:lnTo>
                        <a:pt x="271" y="145"/>
                      </a:lnTo>
                      <a:lnTo>
                        <a:pt x="27" y="0"/>
                      </a:lnTo>
                      <a:lnTo>
                        <a:pt x="27" y="0"/>
                      </a:lnTo>
                      <a:lnTo>
                        <a:pt x="26" y="0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24" y="2"/>
                      </a:lnTo>
                      <a:lnTo>
                        <a:pt x="25" y="4"/>
                      </a:lnTo>
                      <a:lnTo>
                        <a:pt x="265" y="146"/>
                      </a:lnTo>
                      <a:lnTo>
                        <a:pt x="2" y="235"/>
                      </a:lnTo>
                      <a:lnTo>
                        <a:pt x="2" y="235"/>
                      </a:lnTo>
                      <a:lnTo>
                        <a:pt x="0" y="236"/>
                      </a:lnTo>
                      <a:lnTo>
                        <a:pt x="0" y="238"/>
                      </a:lnTo>
                      <a:lnTo>
                        <a:pt x="0" y="238"/>
                      </a:lnTo>
                      <a:lnTo>
                        <a:pt x="1" y="239"/>
                      </a:lnTo>
                      <a:lnTo>
                        <a:pt x="2" y="239"/>
                      </a:lnTo>
                      <a:lnTo>
                        <a:pt x="2" y="239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9" name="Freeform 311">
                  <a:extLst>
                    <a:ext uri="{FF2B5EF4-FFF2-40B4-BE49-F238E27FC236}">
                      <a16:creationId xmlns:a16="http://schemas.microsoft.com/office/drawing/2014/main" id="{79BC9C40-8220-A6E1-CB1B-921DD5F004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1" y="2165"/>
                  <a:ext cx="43" cy="69"/>
                </a:xfrm>
                <a:custGeom>
                  <a:avLst/>
                  <a:gdLst>
                    <a:gd name="T0" fmla="*/ 126 w 128"/>
                    <a:gd name="T1" fmla="*/ 206 h 206"/>
                    <a:gd name="T2" fmla="*/ 126 w 128"/>
                    <a:gd name="T3" fmla="*/ 206 h 206"/>
                    <a:gd name="T4" fmla="*/ 127 w 128"/>
                    <a:gd name="T5" fmla="*/ 205 h 206"/>
                    <a:gd name="T6" fmla="*/ 127 w 128"/>
                    <a:gd name="T7" fmla="*/ 205 h 206"/>
                    <a:gd name="T8" fmla="*/ 128 w 128"/>
                    <a:gd name="T9" fmla="*/ 204 h 206"/>
                    <a:gd name="T10" fmla="*/ 128 w 128"/>
                    <a:gd name="T11" fmla="*/ 203 h 206"/>
                    <a:gd name="T12" fmla="*/ 4 w 128"/>
                    <a:gd name="T13" fmla="*/ 1 h 206"/>
                    <a:gd name="T14" fmla="*/ 4 w 128"/>
                    <a:gd name="T15" fmla="*/ 1 h 206"/>
                    <a:gd name="T16" fmla="*/ 3 w 128"/>
                    <a:gd name="T17" fmla="*/ 0 h 206"/>
                    <a:gd name="T18" fmla="*/ 1 w 128"/>
                    <a:gd name="T19" fmla="*/ 1 h 206"/>
                    <a:gd name="T20" fmla="*/ 1 w 128"/>
                    <a:gd name="T21" fmla="*/ 1 h 206"/>
                    <a:gd name="T22" fmla="*/ 0 w 128"/>
                    <a:gd name="T23" fmla="*/ 2 h 206"/>
                    <a:gd name="T24" fmla="*/ 0 w 128"/>
                    <a:gd name="T25" fmla="*/ 3 h 206"/>
                    <a:gd name="T26" fmla="*/ 124 w 128"/>
                    <a:gd name="T27" fmla="*/ 205 h 206"/>
                    <a:gd name="T28" fmla="*/ 124 w 128"/>
                    <a:gd name="T29" fmla="*/ 205 h 206"/>
                    <a:gd name="T30" fmla="*/ 126 w 128"/>
                    <a:gd name="T31" fmla="*/ 206 h 206"/>
                    <a:gd name="T32" fmla="*/ 126 w 128"/>
                    <a:gd name="T33" fmla="*/ 206 h 2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8" h="206">
                      <a:moveTo>
                        <a:pt x="126" y="206"/>
                      </a:moveTo>
                      <a:lnTo>
                        <a:pt x="126" y="206"/>
                      </a:lnTo>
                      <a:lnTo>
                        <a:pt x="127" y="205"/>
                      </a:lnTo>
                      <a:lnTo>
                        <a:pt x="127" y="205"/>
                      </a:lnTo>
                      <a:lnTo>
                        <a:pt x="128" y="204"/>
                      </a:lnTo>
                      <a:lnTo>
                        <a:pt x="128" y="203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3" y="0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124" y="205"/>
                      </a:lnTo>
                      <a:lnTo>
                        <a:pt x="124" y="205"/>
                      </a:lnTo>
                      <a:lnTo>
                        <a:pt x="126" y="206"/>
                      </a:lnTo>
                      <a:lnTo>
                        <a:pt x="126" y="206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00" name="Freeform 312">
                  <a:extLst>
                    <a:ext uri="{FF2B5EF4-FFF2-40B4-BE49-F238E27FC236}">
                      <a16:creationId xmlns:a16="http://schemas.microsoft.com/office/drawing/2014/main" id="{A96473D2-0880-8802-1DEF-E0E607009A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8" y="2165"/>
                  <a:ext cx="46" cy="42"/>
                </a:xfrm>
                <a:custGeom>
                  <a:avLst/>
                  <a:gdLst>
                    <a:gd name="T0" fmla="*/ 1 w 138"/>
                    <a:gd name="T1" fmla="*/ 125 h 125"/>
                    <a:gd name="T2" fmla="*/ 1 w 138"/>
                    <a:gd name="T3" fmla="*/ 125 h 125"/>
                    <a:gd name="T4" fmla="*/ 2 w 138"/>
                    <a:gd name="T5" fmla="*/ 125 h 125"/>
                    <a:gd name="T6" fmla="*/ 137 w 138"/>
                    <a:gd name="T7" fmla="*/ 77 h 125"/>
                    <a:gd name="T8" fmla="*/ 137 w 138"/>
                    <a:gd name="T9" fmla="*/ 77 h 125"/>
                    <a:gd name="T10" fmla="*/ 138 w 138"/>
                    <a:gd name="T11" fmla="*/ 76 h 125"/>
                    <a:gd name="T12" fmla="*/ 138 w 138"/>
                    <a:gd name="T13" fmla="*/ 75 h 125"/>
                    <a:gd name="T14" fmla="*/ 138 w 138"/>
                    <a:gd name="T15" fmla="*/ 75 h 125"/>
                    <a:gd name="T16" fmla="*/ 138 w 138"/>
                    <a:gd name="T17" fmla="*/ 74 h 125"/>
                    <a:gd name="T18" fmla="*/ 137 w 138"/>
                    <a:gd name="T19" fmla="*/ 72 h 125"/>
                    <a:gd name="T20" fmla="*/ 14 w 138"/>
                    <a:gd name="T21" fmla="*/ 0 h 125"/>
                    <a:gd name="T22" fmla="*/ 14 w 138"/>
                    <a:gd name="T23" fmla="*/ 0 h 125"/>
                    <a:gd name="T24" fmla="*/ 13 w 138"/>
                    <a:gd name="T25" fmla="*/ 0 h 125"/>
                    <a:gd name="T26" fmla="*/ 12 w 138"/>
                    <a:gd name="T27" fmla="*/ 1 h 125"/>
                    <a:gd name="T28" fmla="*/ 12 w 138"/>
                    <a:gd name="T29" fmla="*/ 1 h 125"/>
                    <a:gd name="T30" fmla="*/ 11 w 138"/>
                    <a:gd name="T31" fmla="*/ 3 h 125"/>
                    <a:gd name="T32" fmla="*/ 12 w 138"/>
                    <a:gd name="T33" fmla="*/ 4 h 125"/>
                    <a:gd name="T34" fmla="*/ 132 w 138"/>
                    <a:gd name="T35" fmla="*/ 75 h 125"/>
                    <a:gd name="T36" fmla="*/ 1 w 138"/>
                    <a:gd name="T37" fmla="*/ 121 h 125"/>
                    <a:gd name="T38" fmla="*/ 1 w 138"/>
                    <a:gd name="T39" fmla="*/ 121 h 125"/>
                    <a:gd name="T40" fmla="*/ 0 w 138"/>
                    <a:gd name="T41" fmla="*/ 122 h 125"/>
                    <a:gd name="T42" fmla="*/ 0 w 138"/>
                    <a:gd name="T43" fmla="*/ 123 h 125"/>
                    <a:gd name="T44" fmla="*/ 0 w 138"/>
                    <a:gd name="T45" fmla="*/ 123 h 125"/>
                    <a:gd name="T46" fmla="*/ 0 w 138"/>
                    <a:gd name="T47" fmla="*/ 124 h 125"/>
                    <a:gd name="T48" fmla="*/ 1 w 138"/>
                    <a:gd name="T49" fmla="*/ 125 h 125"/>
                    <a:gd name="T50" fmla="*/ 1 w 138"/>
                    <a:gd name="T51" fmla="*/ 125 h 1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38" h="125">
                      <a:moveTo>
                        <a:pt x="1" y="125"/>
                      </a:moveTo>
                      <a:lnTo>
                        <a:pt x="1" y="125"/>
                      </a:lnTo>
                      <a:lnTo>
                        <a:pt x="2" y="125"/>
                      </a:lnTo>
                      <a:lnTo>
                        <a:pt x="137" y="77"/>
                      </a:lnTo>
                      <a:lnTo>
                        <a:pt x="137" y="77"/>
                      </a:lnTo>
                      <a:lnTo>
                        <a:pt x="138" y="76"/>
                      </a:lnTo>
                      <a:lnTo>
                        <a:pt x="138" y="75"/>
                      </a:lnTo>
                      <a:lnTo>
                        <a:pt x="138" y="75"/>
                      </a:lnTo>
                      <a:lnTo>
                        <a:pt x="138" y="74"/>
                      </a:lnTo>
                      <a:lnTo>
                        <a:pt x="137" y="72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3" y="0"/>
                      </a:lnTo>
                      <a:lnTo>
                        <a:pt x="12" y="1"/>
                      </a:lnTo>
                      <a:lnTo>
                        <a:pt x="12" y="1"/>
                      </a:lnTo>
                      <a:lnTo>
                        <a:pt x="11" y="3"/>
                      </a:lnTo>
                      <a:lnTo>
                        <a:pt x="12" y="4"/>
                      </a:lnTo>
                      <a:lnTo>
                        <a:pt x="132" y="75"/>
                      </a:lnTo>
                      <a:lnTo>
                        <a:pt x="1" y="121"/>
                      </a:lnTo>
                      <a:lnTo>
                        <a:pt x="1" y="121"/>
                      </a:lnTo>
                      <a:lnTo>
                        <a:pt x="0" y="122"/>
                      </a:lnTo>
                      <a:lnTo>
                        <a:pt x="0" y="123"/>
                      </a:lnTo>
                      <a:lnTo>
                        <a:pt x="0" y="123"/>
                      </a:lnTo>
                      <a:lnTo>
                        <a:pt x="0" y="124"/>
                      </a:lnTo>
                      <a:lnTo>
                        <a:pt x="1" y="125"/>
                      </a:lnTo>
                      <a:lnTo>
                        <a:pt x="1" y="125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01" name="Freeform 313">
                  <a:extLst>
                    <a:ext uri="{FF2B5EF4-FFF2-40B4-BE49-F238E27FC236}">
                      <a16:creationId xmlns:a16="http://schemas.microsoft.com/office/drawing/2014/main" id="{E272B5F5-7E1B-5CF8-261A-934EB20012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5" y="2126"/>
                  <a:ext cx="39" cy="65"/>
                </a:xfrm>
                <a:custGeom>
                  <a:avLst/>
                  <a:gdLst>
                    <a:gd name="T0" fmla="*/ 117 w 119"/>
                    <a:gd name="T1" fmla="*/ 195 h 195"/>
                    <a:gd name="T2" fmla="*/ 117 w 119"/>
                    <a:gd name="T3" fmla="*/ 195 h 195"/>
                    <a:gd name="T4" fmla="*/ 118 w 119"/>
                    <a:gd name="T5" fmla="*/ 194 h 195"/>
                    <a:gd name="T6" fmla="*/ 118 w 119"/>
                    <a:gd name="T7" fmla="*/ 194 h 195"/>
                    <a:gd name="T8" fmla="*/ 119 w 119"/>
                    <a:gd name="T9" fmla="*/ 193 h 195"/>
                    <a:gd name="T10" fmla="*/ 119 w 119"/>
                    <a:gd name="T11" fmla="*/ 192 h 195"/>
                    <a:gd name="T12" fmla="*/ 4 w 119"/>
                    <a:gd name="T13" fmla="*/ 1 h 195"/>
                    <a:gd name="T14" fmla="*/ 4 w 119"/>
                    <a:gd name="T15" fmla="*/ 1 h 195"/>
                    <a:gd name="T16" fmla="*/ 3 w 119"/>
                    <a:gd name="T17" fmla="*/ 0 h 195"/>
                    <a:gd name="T18" fmla="*/ 1 w 119"/>
                    <a:gd name="T19" fmla="*/ 1 h 195"/>
                    <a:gd name="T20" fmla="*/ 1 w 119"/>
                    <a:gd name="T21" fmla="*/ 1 h 195"/>
                    <a:gd name="T22" fmla="*/ 0 w 119"/>
                    <a:gd name="T23" fmla="*/ 2 h 195"/>
                    <a:gd name="T24" fmla="*/ 1 w 119"/>
                    <a:gd name="T25" fmla="*/ 3 h 195"/>
                    <a:gd name="T26" fmla="*/ 115 w 119"/>
                    <a:gd name="T27" fmla="*/ 194 h 195"/>
                    <a:gd name="T28" fmla="*/ 115 w 119"/>
                    <a:gd name="T29" fmla="*/ 194 h 195"/>
                    <a:gd name="T30" fmla="*/ 117 w 119"/>
                    <a:gd name="T31" fmla="*/ 195 h 195"/>
                    <a:gd name="T32" fmla="*/ 117 w 119"/>
                    <a:gd name="T33" fmla="*/ 195 h 1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9" h="195">
                      <a:moveTo>
                        <a:pt x="117" y="195"/>
                      </a:moveTo>
                      <a:lnTo>
                        <a:pt x="117" y="195"/>
                      </a:lnTo>
                      <a:lnTo>
                        <a:pt x="118" y="194"/>
                      </a:lnTo>
                      <a:lnTo>
                        <a:pt x="118" y="194"/>
                      </a:lnTo>
                      <a:lnTo>
                        <a:pt x="119" y="193"/>
                      </a:lnTo>
                      <a:lnTo>
                        <a:pt x="119" y="192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3" y="0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1" y="3"/>
                      </a:lnTo>
                      <a:lnTo>
                        <a:pt x="115" y="194"/>
                      </a:lnTo>
                      <a:lnTo>
                        <a:pt x="115" y="194"/>
                      </a:lnTo>
                      <a:lnTo>
                        <a:pt x="117" y="195"/>
                      </a:lnTo>
                      <a:lnTo>
                        <a:pt x="117" y="195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02" name="Freeform 314">
                  <a:extLst>
                    <a:ext uri="{FF2B5EF4-FFF2-40B4-BE49-F238E27FC236}">
                      <a16:creationId xmlns:a16="http://schemas.microsoft.com/office/drawing/2014/main" id="{C0D5BA0D-2591-4FC7-2289-A63C22EE43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1" y="2126"/>
                  <a:ext cx="43" cy="40"/>
                </a:xfrm>
                <a:custGeom>
                  <a:avLst/>
                  <a:gdLst>
                    <a:gd name="T0" fmla="*/ 2 w 130"/>
                    <a:gd name="T1" fmla="*/ 119 h 119"/>
                    <a:gd name="T2" fmla="*/ 2 w 130"/>
                    <a:gd name="T3" fmla="*/ 119 h 119"/>
                    <a:gd name="T4" fmla="*/ 3 w 130"/>
                    <a:gd name="T5" fmla="*/ 119 h 119"/>
                    <a:gd name="T6" fmla="*/ 129 w 130"/>
                    <a:gd name="T7" fmla="*/ 71 h 119"/>
                    <a:gd name="T8" fmla="*/ 129 w 130"/>
                    <a:gd name="T9" fmla="*/ 71 h 119"/>
                    <a:gd name="T10" fmla="*/ 130 w 130"/>
                    <a:gd name="T11" fmla="*/ 70 h 119"/>
                    <a:gd name="T12" fmla="*/ 130 w 130"/>
                    <a:gd name="T13" fmla="*/ 69 h 119"/>
                    <a:gd name="T14" fmla="*/ 130 w 130"/>
                    <a:gd name="T15" fmla="*/ 69 h 119"/>
                    <a:gd name="T16" fmla="*/ 130 w 130"/>
                    <a:gd name="T17" fmla="*/ 68 h 119"/>
                    <a:gd name="T18" fmla="*/ 129 w 130"/>
                    <a:gd name="T19" fmla="*/ 68 h 119"/>
                    <a:gd name="T20" fmla="*/ 15 w 130"/>
                    <a:gd name="T21" fmla="*/ 0 h 119"/>
                    <a:gd name="T22" fmla="*/ 15 w 130"/>
                    <a:gd name="T23" fmla="*/ 0 h 119"/>
                    <a:gd name="T24" fmla="*/ 14 w 130"/>
                    <a:gd name="T25" fmla="*/ 0 h 119"/>
                    <a:gd name="T26" fmla="*/ 13 w 130"/>
                    <a:gd name="T27" fmla="*/ 1 h 119"/>
                    <a:gd name="T28" fmla="*/ 13 w 130"/>
                    <a:gd name="T29" fmla="*/ 1 h 119"/>
                    <a:gd name="T30" fmla="*/ 13 w 130"/>
                    <a:gd name="T31" fmla="*/ 2 h 119"/>
                    <a:gd name="T32" fmla="*/ 13 w 130"/>
                    <a:gd name="T33" fmla="*/ 4 h 119"/>
                    <a:gd name="T34" fmla="*/ 124 w 130"/>
                    <a:gd name="T35" fmla="*/ 69 h 119"/>
                    <a:gd name="T36" fmla="*/ 2 w 130"/>
                    <a:gd name="T37" fmla="*/ 115 h 119"/>
                    <a:gd name="T38" fmla="*/ 2 w 130"/>
                    <a:gd name="T39" fmla="*/ 115 h 119"/>
                    <a:gd name="T40" fmla="*/ 0 w 130"/>
                    <a:gd name="T41" fmla="*/ 116 h 119"/>
                    <a:gd name="T42" fmla="*/ 0 w 130"/>
                    <a:gd name="T43" fmla="*/ 118 h 119"/>
                    <a:gd name="T44" fmla="*/ 0 w 130"/>
                    <a:gd name="T45" fmla="*/ 118 h 119"/>
                    <a:gd name="T46" fmla="*/ 1 w 130"/>
                    <a:gd name="T47" fmla="*/ 119 h 119"/>
                    <a:gd name="T48" fmla="*/ 2 w 130"/>
                    <a:gd name="T49" fmla="*/ 119 h 119"/>
                    <a:gd name="T50" fmla="*/ 2 w 130"/>
                    <a:gd name="T51" fmla="*/ 119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30" h="119">
                      <a:moveTo>
                        <a:pt x="2" y="119"/>
                      </a:moveTo>
                      <a:lnTo>
                        <a:pt x="2" y="119"/>
                      </a:lnTo>
                      <a:lnTo>
                        <a:pt x="3" y="119"/>
                      </a:lnTo>
                      <a:lnTo>
                        <a:pt x="129" y="71"/>
                      </a:lnTo>
                      <a:lnTo>
                        <a:pt x="129" y="71"/>
                      </a:lnTo>
                      <a:lnTo>
                        <a:pt x="130" y="70"/>
                      </a:lnTo>
                      <a:lnTo>
                        <a:pt x="130" y="69"/>
                      </a:lnTo>
                      <a:lnTo>
                        <a:pt x="130" y="69"/>
                      </a:lnTo>
                      <a:lnTo>
                        <a:pt x="130" y="68"/>
                      </a:lnTo>
                      <a:lnTo>
                        <a:pt x="129" y="68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14" y="0"/>
                      </a:lnTo>
                      <a:lnTo>
                        <a:pt x="13" y="1"/>
                      </a:lnTo>
                      <a:lnTo>
                        <a:pt x="13" y="1"/>
                      </a:lnTo>
                      <a:lnTo>
                        <a:pt x="13" y="2"/>
                      </a:lnTo>
                      <a:lnTo>
                        <a:pt x="13" y="4"/>
                      </a:lnTo>
                      <a:lnTo>
                        <a:pt x="124" y="69"/>
                      </a:lnTo>
                      <a:lnTo>
                        <a:pt x="2" y="115"/>
                      </a:lnTo>
                      <a:lnTo>
                        <a:pt x="2" y="115"/>
                      </a:lnTo>
                      <a:lnTo>
                        <a:pt x="0" y="116"/>
                      </a:lnTo>
                      <a:lnTo>
                        <a:pt x="0" y="118"/>
                      </a:lnTo>
                      <a:lnTo>
                        <a:pt x="0" y="118"/>
                      </a:lnTo>
                      <a:lnTo>
                        <a:pt x="1" y="119"/>
                      </a:lnTo>
                      <a:lnTo>
                        <a:pt x="2" y="119"/>
                      </a:lnTo>
                      <a:lnTo>
                        <a:pt x="2" y="119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03" name="Freeform 315">
                  <a:extLst>
                    <a:ext uri="{FF2B5EF4-FFF2-40B4-BE49-F238E27FC236}">
                      <a16:creationId xmlns:a16="http://schemas.microsoft.com/office/drawing/2014/main" id="{D8F8C20A-EAEA-841F-4831-0F65A9E299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9" y="2091"/>
                  <a:ext cx="35" cy="58"/>
                </a:xfrm>
                <a:custGeom>
                  <a:avLst/>
                  <a:gdLst>
                    <a:gd name="T0" fmla="*/ 104 w 106"/>
                    <a:gd name="T1" fmla="*/ 174 h 174"/>
                    <a:gd name="T2" fmla="*/ 104 w 106"/>
                    <a:gd name="T3" fmla="*/ 174 h 174"/>
                    <a:gd name="T4" fmla="*/ 105 w 106"/>
                    <a:gd name="T5" fmla="*/ 174 h 174"/>
                    <a:gd name="T6" fmla="*/ 105 w 106"/>
                    <a:gd name="T7" fmla="*/ 174 h 174"/>
                    <a:gd name="T8" fmla="*/ 106 w 106"/>
                    <a:gd name="T9" fmla="*/ 173 h 174"/>
                    <a:gd name="T10" fmla="*/ 105 w 106"/>
                    <a:gd name="T11" fmla="*/ 171 h 174"/>
                    <a:gd name="T12" fmla="*/ 3 w 106"/>
                    <a:gd name="T13" fmla="*/ 1 h 174"/>
                    <a:gd name="T14" fmla="*/ 3 w 106"/>
                    <a:gd name="T15" fmla="*/ 1 h 174"/>
                    <a:gd name="T16" fmla="*/ 2 w 106"/>
                    <a:gd name="T17" fmla="*/ 0 h 174"/>
                    <a:gd name="T18" fmla="*/ 0 w 106"/>
                    <a:gd name="T19" fmla="*/ 0 h 174"/>
                    <a:gd name="T20" fmla="*/ 0 w 106"/>
                    <a:gd name="T21" fmla="*/ 0 h 174"/>
                    <a:gd name="T22" fmla="*/ 0 w 106"/>
                    <a:gd name="T23" fmla="*/ 1 h 174"/>
                    <a:gd name="T24" fmla="*/ 0 w 106"/>
                    <a:gd name="T25" fmla="*/ 3 h 174"/>
                    <a:gd name="T26" fmla="*/ 102 w 106"/>
                    <a:gd name="T27" fmla="*/ 173 h 174"/>
                    <a:gd name="T28" fmla="*/ 102 w 106"/>
                    <a:gd name="T29" fmla="*/ 173 h 174"/>
                    <a:gd name="T30" fmla="*/ 104 w 106"/>
                    <a:gd name="T31" fmla="*/ 174 h 174"/>
                    <a:gd name="T32" fmla="*/ 104 w 106"/>
                    <a:gd name="T33" fmla="*/ 174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6" h="174">
                      <a:moveTo>
                        <a:pt x="104" y="174"/>
                      </a:moveTo>
                      <a:lnTo>
                        <a:pt x="104" y="174"/>
                      </a:lnTo>
                      <a:lnTo>
                        <a:pt x="105" y="174"/>
                      </a:lnTo>
                      <a:lnTo>
                        <a:pt x="105" y="174"/>
                      </a:lnTo>
                      <a:lnTo>
                        <a:pt x="106" y="173"/>
                      </a:lnTo>
                      <a:lnTo>
                        <a:pt x="105" y="171"/>
                      </a:lnTo>
                      <a:lnTo>
                        <a:pt x="3" y="1"/>
                      </a:lnTo>
                      <a:lnTo>
                        <a:pt x="3" y="1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3"/>
                      </a:lnTo>
                      <a:lnTo>
                        <a:pt x="102" y="173"/>
                      </a:lnTo>
                      <a:lnTo>
                        <a:pt x="102" y="173"/>
                      </a:lnTo>
                      <a:lnTo>
                        <a:pt x="104" y="174"/>
                      </a:lnTo>
                      <a:lnTo>
                        <a:pt x="104" y="174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04" name="Freeform 316">
                  <a:extLst>
                    <a:ext uri="{FF2B5EF4-FFF2-40B4-BE49-F238E27FC236}">
                      <a16:creationId xmlns:a16="http://schemas.microsoft.com/office/drawing/2014/main" id="{71FBF503-DD84-0AEF-7DA9-BCD9B6EB28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5" y="2091"/>
                  <a:ext cx="39" cy="36"/>
                </a:xfrm>
                <a:custGeom>
                  <a:avLst/>
                  <a:gdLst>
                    <a:gd name="T0" fmla="*/ 2 w 116"/>
                    <a:gd name="T1" fmla="*/ 108 h 108"/>
                    <a:gd name="T2" fmla="*/ 2 w 116"/>
                    <a:gd name="T3" fmla="*/ 108 h 108"/>
                    <a:gd name="T4" fmla="*/ 3 w 116"/>
                    <a:gd name="T5" fmla="*/ 108 h 108"/>
                    <a:gd name="T6" fmla="*/ 115 w 116"/>
                    <a:gd name="T7" fmla="*/ 64 h 108"/>
                    <a:gd name="T8" fmla="*/ 115 w 116"/>
                    <a:gd name="T9" fmla="*/ 64 h 108"/>
                    <a:gd name="T10" fmla="*/ 116 w 116"/>
                    <a:gd name="T11" fmla="*/ 63 h 108"/>
                    <a:gd name="T12" fmla="*/ 116 w 116"/>
                    <a:gd name="T13" fmla="*/ 62 h 108"/>
                    <a:gd name="T14" fmla="*/ 116 w 116"/>
                    <a:gd name="T15" fmla="*/ 62 h 108"/>
                    <a:gd name="T16" fmla="*/ 116 w 116"/>
                    <a:gd name="T17" fmla="*/ 61 h 108"/>
                    <a:gd name="T18" fmla="*/ 115 w 116"/>
                    <a:gd name="T19" fmla="*/ 60 h 108"/>
                    <a:gd name="T20" fmla="*/ 13 w 116"/>
                    <a:gd name="T21" fmla="*/ 0 h 108"/>
                    <a:gd name="T22" fmla="*/ 13 w 116"/>
                    <a:gd name="T23" fmla="*/ 0 h 108"/>
                    <a:gd name="T24" fmla="*/ 12 w 116"/>
                    <a:gd name="T25" fmla="*/ 0 h 108"/>
                    <a:gd name="T26" fmla="*/ 11 w 116"/>
                    <a:gd name="T27" fmla="*/ 1 h 108"/>
                    <a:gd name="T28" fmla="*/ 11 w 116"/>
                    <a:gd name="T29" fmla="*/ 1 h 108"/>
                    <a:gd name="T30" fmla="*/ 11 w 116"/>
                    <a:gd name="T31" fmla="*/ 3 h 108"/>
                    <a:gd name="T32" fmla="*/ 11 w 116"/>
                    <a:gd name="T33" fmla="*/ 4 h 108"/>
                    <a:gd name="T34" fmla="*/ 109 w 116"/>
                    <a:gd name="T35" fmla="*/ 62 h 108"/>
                    <a:gd name="T36" fmla="*/ 2 w 116"/>
                    <a:gd name="T37" fmla="*/ 105 h 108"/>
                    <a:gd name="T38" fmla="*/ 2 w 116"/>
                    <a:gd name="T39" fmla="*/ 105 h 108"/>
                    <a:gd name="T40" fmla="*/ 0 w 116"/>
                    <a:gd name="T41" fmla="*/ 106 h 108"/>
                    <a:gd name="T42" fmla="*/ 0 w 116"/>
                    <a:gd name="T43" fmla="*/ 107 h 108"/>
                    <a:gd name="T44" fmla="*/ 0 w 116"/>
                    <a:gd name="T45" fmla="*/ 107 h 108"/>
                    <a:gd name="T46" fmla="*/ 1 w 116"/>
                    <a:gd name="T47" fmla="*/ 108 h 108"/>
                    <a:gd name="T48" fmla="*/ 2 w 116"/>
                    <a:gd name="T49" fmla="*/ 108 h 108"/>
                    <a:gd name="T50" fmla="*/ 2 w 116"/>
                    <a:gd name="T51" fmla="*/ 108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16" h="108">
                      <a:moveTo>
                        <a:pt x="2" y="108"/>
                      </a:moveTo>
                      <a:lnTo>
                        <a:pt x="2" y="108"/>
                      </a:lnTo>
                      <a:lnTo>
                        <a:pt x="3" y="108"/>
                      </a:lnTo>
                      <a:lnTo>
                        <a:pt x="115" y="64"/>
                      </a:lnTo>
                      <a:lnTo>
                        <a:pt x="115" y="64"/>
                      </a:lnTo>
                      <a:lnTo>
                        <a:pt x="116" y="63"/>
                      </a:lnTo>
                      <a:lnTo>
                        <a:pt x="116" y="62"/>
                      </a:lnTo>
                      <a:lnTo>
                        <a:pt x="116" y="62"/>
                      </a:lnTo>
                      <a:lnTo>
                        <a:pt x="116" y="61"/>
                      </a:lnTo>
                      <a:lnTo>
                        <a:pt x="115" y="6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2" y="0"/>
                      </a:lnTo>
                      <a:lnTo>
                        <a:pt x="11" y="1"/>
                      </a:lnTo>
                      <a:lnTo>
                        <a:pt x="11" y="1"/>
                      </a:lnTo>
                      <a:lnTo>
                        <a:pt x="11" y="3"/>
                      </a:lnTo>
                      <a:lnTo>
                        <a:pt x="11" y="4"/>
                      </a:lnTo>
                      <a:lnTo>
                        <a:pt x="109" y="62"/>
                      </a:lnTo>
                      <a:lnTo>
                        <a:pt x="2" y="105"/>
                      </a:lnTo>
                      <a:lnTo>
                        <a:pt x="2" y="105"/>
                      </a:lnTo>
                      <a:lnTo>
                        <a:pt x="0" y="106"/>
                      </a:lnTo>
                      <a:lnTo>
                        <a:pt x="0" y="107"/>
                      </a:lnTo>
                      <a:lnTo>
                        <a:pt x="0" y="107"/>
                      </a:lnTo>
                      <a:lnTo>
                        <a:pt x="1" y="108"/>
                      </a:lnTo>
                      <a:lnTo>
                        <a:pt x="2" y="108"/>
                      </a:lnTo>
                      <a:lnTo>
                        <a:pt x="2" y="108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05" name="Freeform 317">
                  <a:extLst>
                    <a:ext uri="{FF2B5EF4-FFF2-40B4-BE49-F238E27FC236}">
                      <a16:creationId xmlns:a16="http://schemas.microsoft.com/office/drawing/2014/main" id="{091430A2-D250-D007-BB03-FE5FD9E30F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1" y="2057"/>
                  <a:ext cx="33" cy="55"/>
                </a:xfrm>
                <a:custGeom>
                  <a:avLst/>
                  <a:gdLst>
                    <a:gd name="T0" fmla="*/ 96 w 98"/>
                    <a:gd name="T1" fmla="*/ 163 h 163"/>
                    <a:gd name="T2" fmla="*/ 96 w 98"/>
                    <a:gd name="T3" fmla="*/ 163 h 163"/>
                    <a:gd name="T4" fmla="*/ 97 w 98"/>
                    <a:gd name="T5" fmla="*/ 163 h 163"/>
                    <a:gd name="T6" fmla="*/ 97 w 98"/>
                    <a:gd name="T7" fmla="*/ 163 h 163"/>
                    <a:gd name="T8" fmla="*/ 98 w 98"/>
                    <a:gd name="T9" fmla="*/ 161 h 163"/>
                    <a:gd name="T10" fmla="*/ 98 w 98"/>
                    <a:gd name="T11" fmla="*/ 160 h 163"/>
                    <a:gd name="T12" fmla="*/ 5 w 98"/>
                    <a:gd name="T13" fmla="*/ 1 h 163"/>
                    <a:gd name="T14" fmla="*/ 5 w 98"/>
                    <a:gd name="T15" fmla="*/ 1 h 163"/>
                    <a:gd name="T16" fmla="*/ 2 w 98"/>
                    <a:gd name="T17" fmla="*/ 0 h 163"/>
                    <a:gd name="T18" fmla="*/ 1 w 98"/>
                    <a:gd name="T19" fmla="*/ 0 h 163"/>
                    <a:gd name="T20" fmla="*/ 1 w 98"/>
                    <a:gd name="T21" fmla="*/ 0 h 163"/>
                    <a:gd name="T22" fmla="*/ 0 w 98"/>
                    <a:gd name="T23" fmla="*/ 2 h 163"/>
                    <a:gd name="T24" fmla="*/ 0 w 98"/>
                    <a:gd name="T25" fmla="*/ 3 h 163"/>
                    <a:gd name="T26" fmla="*/ 95 w 98"/>
                    <a:gd name="T27" fmla="*/ 162 h 163"/>
                    <a:gd name="T28" fmla="*/ 95 w 98"/>
                    <a:gd name="T29" fmla="*/ 162 h 163"/>
                    <a:gd name="T30" fmla="*/ 96 w 98"/>
                    <a:gd name="T31" fmla="*/ 163 h 163"/>
                    <a:gd name="T32" fmla="*/ 96 w 98"/>
                    <a:gd name="T33" fmla="*/ 163 h 1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8" h="163">
                      <a:moveTo>
                        <a:pt x="96" y="163"/>
                      </a:moveTo>
                      <a:lnTo>
                        <a:pt x="96" y="163"/>
                      </a:lnTo>
                      <a:lnTo>
                        <a:pt x="97" y="163"/>
                      </a:lnTo>
                      <a:lnTo>
                        <a:pt x="97" y="163"/>
                      </a:lnTo>
                      <a:lnTo>
                        <a:pt x="98" y="161"/>
                      </a:lnTo>
                      <a:lnTo>
                        <a:pt x="98" y="160"/>
                      </a:lnTo>
                      <a:lnTo>
                        <a:pt x="5" y="1"/>
                      </a:lnTo>
                      <a:lnTo>
                        <a:pt x="5" y="1"/>
                      </a:ln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95" y="162"/>
                      </a:lnTo>
                      <a:lnTo>
                        <a:pt x="95" y="162"/>
                      </a:lnTo>
                      <a:lnTo>
                        <a:pt x="96" y="163"/>
                      </a:lnTo>
                      <a:lnTo>
                        <a:pt x="96" y="163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06" name="Freeform 318">
                  <a:extLst>
                    <a:ext uri="{FF2B5EF4-FFF2-40B4-BE49-F238E27FC236}">
                      <a16:creationId xmlns:a16="http://schemas.microsoft.com/office/drawing/2014/main" id="{54738E01-7499-AE02-58B6-E34C38F607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9" y="2058"/>
                  <a:ext cx="35" cy="33"/>
                </a:xfrm>
                <a:custGeom>
                  <a:avLst/>
                  <a:gdLst>
                    <a:gd name="T0" fmla="*/ 1 w 106"/>
                    <a:gd name="T1" fmla="*/ 101 h 101"/>
                    <a:gd name="T2" fmla="*/ 1 w 106"/>
                    <a:gd name="T3" fmla="*/ 101 h 101"/>
                    <a:gd name="T4" fmla="*/ 2 w 106"/>
                    <a:gd name="T5" fmla="*/ 101 h 101"/>
                    <a:gd name="T6" fmla="*/ 105 w 106"/>
                    <a:gd name="T7" fmla="*/ 59 h 101"/>
                    <a:gd name="T8" fmla="*/ 105 w 106"/>
                    <a:gd name="T9" fmla="*/ 59 h 101"/>
                    <a:gd name="T10" fmla="*/ 106 w 106"/>
                    <a:gd name="T11" fmla="*/ 58 h 101"/>
                    <a:gd name="T12" fmla="*/ 106 w 106"/>
                    <a:gd name="T13" fmla="*/ 57 h 101"/>
                    <a:gd name="T14" fmla="*/ 106 w 106"/>
                    <a:gd name="T15" fmla="*/ 57 h 101"/>
                    <a:gd name="T16" fmla="*/ 106 w 106"/>
                    <a:gd name="T17" fmla="*/ 56 h 101"/>
                    <a:gd name="T18" fmla="*/ 105 w 106"/>
                    <a:gd name="T19" fmla="*/ 55 h 101"/>
                    <a:gd name="T20" fmla="*/ 13 w 106"/>
                    <a:gd name="T21" fmla="*/ 0 h 101"/>
                    <a:gd name="T22" fmla="*/ 13 w 106"/>
                    <a:gd name="T23" fmla="*/ 0 h 101"/>
                    <a:gd name="T24" fmla="*/ 10 w 106"/>
                    <a:gd name="T25" fmla="*/ 0 h 101"/>
                    <a:gd name="T26" fmla="*/ 9 w 106"/>
                    <a:gd name="T27" fmla="*/ 1 h 101"/>
                    <a:gd name="T28" fmla="*/ 9 w 106"/>
                    <a:gd name="T29" fmla="*/ 1 h 101"/>
                    <a:gd name="T30" fmla="*/ 9 w 106"/>
                    <a:gd name="T31" fmla="*/ 2 h 101"/>
                    <a:gd name="T32" fmla="*/ 10 w 106"/>
                    <a:gd name="T33" fmla="*/ 3 h 101"/>
                    <a:gd name="T34" fmla="*/ 100 w 106"/>
                    <a:gd name="T35" fmla="*/ 56 h 101"/>
                    <a:gd name="T36" fmla="*/ 1 w 106"/>
                    <a:gd name="T37" fmla="*/ 97 h 101"/>
                    <a:gd name="T38" fmla="*/ 1 w 106"/>
                    <a:gd name="T39" fmla="*/ 97 h 101"/>
                    <a:gd name="T40" fmla="*/ 0 w 106"/>
                    <a:gd name="T41" fmla="*/ 99 h 101"/>
                    <a:gd name="T42" fmla="*/ 0 w 106"/>
                    <a:gd name="T43" fmla="*/ 100 h 101"/>
                    <a:gd name="T44" fmla="*/ 0 w 106"/>
                    <a:gd name="T45" fmla="*/ 100 h 101"/>
                    <a:gd name="T46" fmla="*/ 0 w 106"/>
                    <a:gd name="T47" fmla="*/ 101 h 101"/>
                    <a:gd name="T48" fmla="*/ 1 w 106"/>
                    <a:gd name="T49" fmla="*/ 101 h 101"/>
                    <a:gd name="T50" fmla="*/ 1 w 106"/>
                    <a:gd name="T51" fmla="*/ 101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06" h="101">
                      <a:moveTo>
                        <a:pt x="1" y="101"/>
                      </a:moveTo>
                      <a:lnTo>
                        <a:pt x="1" y="101"/>
                      </a:lnTo>
                      <a:lnTo>
                        <a:pt x="2" y="101"/>
                      </a:lnTo>
                      <a:lnTo>
                        <a:pt x="105" y="59"/>
                      </a:lnTo>
                      <a:lnTo>
                        <a:pt x="105" y="59"/>
                      </a:lnTo>
                      <a:lnTo>
                        <a:pt x="106" y="58"/>
                      </a:lnTo>
                      <a:lnTo>
                        <a:pt x="106" y="57"/>
                      </a:lnTo>
                      <a:lnTo>
                        <a:pt x="106" y="57"/>
                      </a:lnTo>
                      <a:lnTo>
                        <a:pt x="106" y="56"/>
                      </a:lnTo>
                      <a:lnTo>
                        <a:pt x="105" y="55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0" y="0"/>
                      </a:lnTo>
                      <a:lnTo>
                        <a:pt x="9" y="1"/>
                      </a:lnTo>
                      <a:lnTo>
                        <a:pt x="9" y="1"/>
                      </a:lnTo>
                      <a:lnTo>
                        <a:pt x="9" y="2"/>
                      </a:lnTo>
                      <a:lnTo>
                        <a:pt x="10" y="3"/>
                      </a:lnTo>
                      <a:lnTo>
                        <a:pt x="100" y="56"/>
                      </a:lnTo>
                      <a:lnTo>
                        <a:pt x="1" y="97"/>
                      </a:lnTo>
                      <a:lnTo>
                        <a:pt x="1" y="97"/>
                      </a:lnTo>
                      <a:lnTo>
                        <a:pt x="0" y="99"/>
                      </a:lnTo>
                      <a:lnTo>
                        <a:pt x="0" y="100"/>
                      </a:lnTo>
                      <a:lnTo>
                        <a:pt x="0" y="100"/>
                      </a:lnTo>
                      <a:lnTo>
                        <a:pt x="0" y="101"/>
                      </a:lnTo>
                      <a:lnTo>
                        <a:pt x="1" y="101"/>
                      </a:lnTo>
                      <a:lnTo>
                        <a:pt x="1" y="101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07" name="Freeform 319">
                  <a:extLst>
                    <a:ext uri="{FF2B5EF4-FFF2-40B4-BE49-F238E27FC236}">
                      <a16:creationId xmlns:a16="http://schemas.microsoft.com/office/drawing/2014/main" id="{F9A54AAD-E9D0-837D-01D4-B4932385D8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5" y="2027"/>
                  <a:ext cx="29" cy="49"/>
                </a:xfrm>
                <a:custGeom>
                  <a:avLst/>
                  <a:gdLst>
                    <a:gd name="T0" fmla="*/ 86 w 88"/>
                    <a:gd name="T1" fmla="*/ 148 h 148"/>
                    <a:gd name="T2" fmla="*/ 86 w 88"/>
                    <a:gd name="T3" fmla="*/ 148 h 148"/>
                    <a:gd name="T4" fmla="*/ 87 w 88"/>
                    <a:gd name="T5" fmla="*/ 148 h 148"/>
                    <a:gd name="T6" fmla="*/ 87 w 88"/>
                    <a:gd name="T7" fmla="*/ 148 h 148"/>
                    <a:gd name="T8" fmla="*/ 88 w 88"/>
                    <a:gd name="T9" fmla="*/ 147 h 148"/>
                    <a:gd name="T10" fmla="*/ 88 w 88"/>
                    <a:gd name="T11" fmla="*/ 145 h 148"/>
                    <a:gd name="T12" fmla="*/ 3 w 88"/>
                    <a:gd name="T13" fmla="*/ 1 h 148"/>
                    <a:gd name="T14" fmla="*/ 3 w 88"/>
                    <a:gd name="T15" fmla="*/ 1 h 148"/>
                    <a:gd name="T16" fmla="*/ 2 w 88"/>
                    <a:gd name="T17" fmla="*/ 0 h 148"/>
                    <a:gd name="T18" fmla="*/ 0 w 88"/>
                    <a:gd name="T19" fmla="*/ 0 h 148"/>
                    <a:gd name="T20" fmla="*/ 0 w 88"/>
                    <a:gd name="T21" fmla="*/ 0 h 148"/>
                    <a:gd name="T22" fmla="*/ 0 w 88"/>
                    <a:gd name="T23" fmla="*/ 1 h 148"/>
                    <a:gd name="T24" fmla="*/ 0 w 88"/>
                    <a:gd name="T25" fmla="*/ 3 h 148"/>
                    <a:gd name="T26" fmla="*/ 84 w 88"/>
                    <a:gd name="T27" fmla="*/ 147 h 148"/>
                    <a:gd name="T28" fmla="*/ 84 w 88"/>
                    <a:gd name="T29" fmla="*/ 147 h 148"/>
                    <a:gd name="T30" fmla="*/ 86 w 88"/>
                    <a:gd name="T31" fmla="*/ 148 h 148"/>
                    <a:gd name="T32" fmla="*/ 86 w 88"/>
                    <a:gd name="T33" fmla="*/ 148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8" h="148">
                      <a:moveTo>
                        <a:pt x="86" y="148"/>
                      </a:moveTo>
                      <a:lnTo>
                        <a:pt x="86" y="148"/>
                      </a:lnTo>
                      <a:lnTo>
                        <a:pt x="87" y="148"/>
                      </a:lnTo>
                      <a:lnTo>
                        <a:pt x="87" y="148"/>
                      </a:lnTo>
                      <a:lnTo>
                        <a:pt x="88" y="147"/>
                      </a:lnTo>
                      <a:lnTo>
                        <a:pt x="88" y="145"/>
                      </a:lnTo>
                      <a:lnTo>
                        <a:pt x="3" y="1"/>
                      </a:lnTo>
                      <a:lnTo>
                        <a:pt x="3" y="1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3"/>
                      </a:lnTo>
                      <a:lnTo>
                        <a:pt x="84" y="147"/>
                      </a:lnTo>
                      <a:lnTo>
                        <a:pt x="84" y="147"/>
                      </a:lnTo>
                      <a:lnTo>
                        <a:pt x="86" y="148"/>
                      </a:lnTo>
                      <a:lnTo>
                        <a:pt x="86" y="148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08" name="Freeform 320">
                  <a:extLst>
                    <a:ext uri="{FF2B5EF4-FFF2-40B4-BE49-F238E27FC236}">
                      <a16:creationId xmlns:a16="http://schemas.microsoft.com/office/drawing/2014/main" id="{083E4F9C-5E55-912B-E74D-A11EDAA7CE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2" y="2027"/>
                  <a:ext cx="32" cy="31"/>
                </a:xfrm>
                <a:custGeom>
                  <a:avLst/>
                  <a:gdLst>
                    <a:gd name="T0" fmla="*/ 3 w 97"/>
                    <a:gd name="T1" fmla="*/ 93 h 93"/>
                    <a:gd name="T2" fmla="*/ 3 w 97"/>
                    <a:gd name="T3" fmla="*/ 93 h 93"/>
                    <a:gd name="T4" fmla="*/ 3 w 97"/>
                    <a:gd name="T5" fmla="*/ 93 h 93"/>
                    <a:gd name="T6" fmla="*/ 96 w 97"/>
                    <a:gd name="T7" fmla="*/ 54 h 93"/>
                    <a:gd name="T8" fmla="*/ 96 w 97"/>
                    <a:gd name="T9" fmla="*/ 54 h 93"/>
                    <a:gd name="T10" fmla="*/ 97 w 97"/>
                    <a:gd name="T11" fmla="*/ 53 h 93"/>
                    <a:gd name="T12" fmla="*/ 97 w 97"/>
                    <a:gd name="T13" fmla="*/ 52 h 93"/>
                    <a:gd name="T14" fmla="*/ 97 w 97"/>
                    <a:gd name="T15" fmla="*/ 52 h 93"/>
                    <a:gd name="T16" fmla="*/ 97 w 97"/>
                    <a:gd name="T17" fmla="*/ 51 h 93"/>
                    <a:gd name="T18" fmla="*/ 96 w 97"/>
                    <a:gd name="T19" fmla="*/ 51 h 93"/>
                    <a:gd name="T20" fmla="*/ 12 w 97"/>
                    <a:gd name="T21" fmla="*/ 1 h 93"/>
                    <a:gd name="T22" fmla="*/ 12 w 97"/>
                    <a:gd name="T23" fmla="*/ 1 h 93"/>
                    <a:gd name="T24" fmla="*/ 11 w 97"/>
                    <a:gd name="T25" fmla="*/ 0 h 93"/>
                    <a:gd name="T26" fmla="*/ 10 w 97"/>
                    <a:gd name="T27" fmla="*/ 1 h 93"/>
                    <a:gd name="T28" fmla="*/ 10 w 97"/>
                    <a:gd name="T29" fmla="*/ 1 h 93"/>
                    <a:gd name="T30" fmla="*/ 9 w 97"/>
                    <a:gd name="T31" fmla="*/ 3 h 93"/>
                    <a:gd name="T32" fmla="*/ 10 w 97"/>
                    <a:gd name="T33" fmla="*/ 4 h 93"/>
                    <a:gd name="T34" fmla="*/ 91 w 97"/>
                    <a:gd name="T35" fmla="*/ 52 h 93"/>
                    <a:gd name="T36" fmla="*/ 1 w 97"/>
                    <a:gd name="T37" fmla="*/ 89 h 93"/>
                    <a:gd name="T38" fmla="*/ 1 w 97"/>
                    <a:gd name="T39" fmla="*/ 89 h 93"/>
                    <a:gd name="T40" fmla="*/ 0 w 97"/>
                    <a:gd name="T41" fmla="*/ 91 h 93"/>
                    <a:gd name="T42" fmla="*/ 0 w 97"/>
                    <a:gd name="T43" fmla="*/ 92 h 93"/>
                    <a:gd name="T44" fmla="*/ 0 w 97"/>
                    <a:gd name="T45" fmla="*/ 92 h 93"/>
                    <a:gd name="T46" fmla="*/ 1 w 97"/>
                    <a:gd name="T47" fmla="*/ 93 h 93"/>
                    <a:gd name="T48" fmla="*/ 3 w 97"/>
                    <a:gd name="T49" fmla="*/ 93 h 93"/>
                    <a:gd name="T50" fmla="*/ 3 w 97"/>
                    <a:gd name="T51" fmla="*/ 93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97" h="93">
                      <a:moveTo>
                        <a:pt x="3" y="93"/>
                      </a:moveTo>
                      <a:lnTo>
                        <a:pt x="3" y="93"/>
                      </a:lnTo>
                      <a:lnTo>
                        <a:pt x="3" y="93"/>
                      </a:lnTo>
                      <a:lnTo>
                        <a:pt x="96" y="54"/>
                      </a:lnTo>
                      <a:lnTo>
                        <a:pt x="96" y="54"/>
                      </a:lnTo>
                      <a:lnTo>
                        <a:pt x="97" y="53"/>
                      </a:lnTo>
                      <a:lnTo>
                        <a:pt x="97" y="52"/>
                      </a:lnTo>
                      <a:lnTo>
                        <a:pt x="97" y="52"/>
                      </a:lnTo>
                      <a:lnTo>
                        <a:pt x="97" y="51"/>
                      </a:lnTo>
                      <a:lnTo>
                        <a:pt x="96" y="51"/>
                      </a:lnTo>
                      <a:lnTo>
                        <a:pt x="12" y="1"/>
                      </a:lnTo>
                      <a:lnTo>
                        <a:pt x="12" y="1"/>
                      </a:lnTo>
                      <a:lnTo>
                        <a:pt x="11" y="0"/>
                      </a:lnTo>
                      <a:lnTo>
                        <a:pt x="10" y="1"/>
                      </a:lnTo>
                      <a:lnTo>
                        <a:pt x="10" y="1"/>
                      </a:lnTo>
                      <a:lnTo>
                        <a:pt x="9" y="3"/>
                      </a:lnTo>
                      <a:lnTo>
                        <a:pt x="10" y="4"/>
                      </a:lnTo>
                      <a:lnTo>
                        <a:pt x="91" y="52"/>
                      </a:lnTo>
                      <a:lnTo>
                        <a:pt x="1" y="89"/>
                      </a:lnTo>
                      <a:lnTo>
                        <a:pt x="1" y="89"/>
                      </a:lnTo>
                      <a:lnTo>
                        <a:pt x="0" y="91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1" y="93"/>
                      </a:lnTo>
                      <a:lnTo>
                        <a:pt x="3" y="93"/>
                      </a:lnTo>
                      <a:lnTo>
                        <a:pt x="3" y="93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09" name="Freeform 321">
                  <a:extLst>
                    <a:ext uri="{FF2B5EF4-FFF2-40B4-BE49-F238E27FC236}">
                      <a16:creationId xmlns:a16="http://schemas.microsoft.com/office/drawing/2014/main" id="{8EE439F6-DD3A-54B4-439E-FD2215B4AF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7" y="1999"/>
                  <a:ext cx="27" cy="45"/>
                </a:xfrm>
                <a:custGeom>
                  <a:avLst/>
                  <a:gdLst>
                    <a:gd name="T0" fmla="*/ 79 w 81"/>
                    <a:gd name="T1" fmla="*/ 137 h 137"/>
                    <a:gd name="T2" fmla="*/ 79 w 81"/>
                    <a:gd name="T3" fmla="*/ 137 h 137"/>
                    <a:gd name="T4" fmla="*/ 80 w 81"/>
                    <a:gd name="T5" fmla="*/ 137 h 137"/>
                    <a:gd name="T6" fmla="*/ 80 w 81"/>
                    <a:gd name="T7" fmla="*/ 137 h 137"/>
                    <a:gd name="T8" fmla="*/ 81 w 81"/>
                    <a:gd name="T9" fmla="*/ 135 h 137"/>
                    <a:gd name="T10" fmla="*/ 81 w 81"/>
                    <a:gd name="T11" fmla="*/ 134 h 137"/>
                    <a:gd name="T12" fmla="*/ 4 w 81"/>
                    <a:gd name="T13" fmla="*/ 1 h 137"/>
                    <a:gd name="T14" fmla="*/ 4 w 81"/>
                    <a:gd name="T15" fmla="*/ 1 h 137"/>
                    <a:gd name="T16" fmla="*/ 2 w 81"/>
                    <a:gd name="T17" fmla="*/ 0 h 137"/>
                    <a:gd name="T18" fmla="*/ 1 w 81"/>
                    <a:gd name="T19" fmla="*/ 0 h 137"/>
                    <a:gd name="T20" fmla="*/ 1 w 81"/>
                    <a:gd name="T21" fmla="*/ 0 h 137"/>
                    <a:gd name="T22" fmla="*/ 0 w 81"/>
                    <a:gd name="T23" fmla="*/ 1 h 137"/>
                    <a:gd name="T24" fmla="*/ 0 w 81"/>
                    <a:gd name="T25" fmla="*/ 3 h 137"/>
                    <a:gd name="T26" fmla="*/ 78 w 81"/>
                    <a:gd name="T27" fmla="*/ 136 h 137"/>
                    <a:gd name="T28" fmla="*/ 78 w 81"/>
                    <a:gd name="T29" fmla="*/ 136 h 137"/>
                    <a:gd name="T30" fmla="*/ 79 w 81"/>
                    <a:gd name="T31" fmla="*/ 137 h 137"/>
                    <a:gd name="T32" fmla="*/ 79 w 81"/>
                    <a:gd name="T33" fmla="*/ 137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1" h="137">
                      <a:moveTo>
                        <a:pt x="79" y="137"/>
                      </a:moveTo>
                      <a:lnTo>
                        <a:pt x="79" y="137"/>
                      </a:lnTo>
                      <a:lnTo>
                        <a:pt x="80" y="137"/>
                      </a:lnTo>
                      <a:lnTo>
                        <a:pt x="80" y="137"/>
                      </a:lnTo>
                      <a:lnTo>
                        <a:pt x="81" y="135"/>
                      </a:lnTo>
                      <a:lnTo>
                        <a:pt x="81" y="134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3"/>
                      </a:lnTo>
                      <a:lnTo>
                        <a:pt x="78" y="136"/>
                      </a:lnTo>
                      <a:lnTo>
                        <a:pt x="78" y="136"/>
                      </a:lnTo>
                      <a:lnTo>
                        <a:pt x="79" y="137"/>
                      </a:lnTo>
                      <a:lnTo>
                        <a:pt x="79" y="137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10" name="Freeform 322">
                  <a:extLst>
                    <a:ext uri="{FF2B5EF4-FFF2-40B4-BE49-F238E27FC236}">
                      <a16:creationId xmlns:a16="http://schemas.microsoft.com/office/drawing/2014/main" id="{D3949EFA-2EE8-99E9-B7C3-5AB9EE243A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5" y="1999"/>
                  <a:ext cx="29" cy="29"/>
                </a:xfrm>
                <a:custGeom>
                  <a:avLst/>
                  <a:gdLst>
                    <a:gd name="T0" fmla="*/ 2 w 88"/>
                    <a:gd name="T1" fmla="*/ 87 h 87"/>
                    <a:gd name="T2" fmla="*/ 2 w 88"/>
                    <a:gd name="T3" fmla="*/ 87 h 87"/>
                    <a:gd name="T4" fmla="*/ 2 w 88"/>
                    <a:gd name="T5" fmla="*/ 86 h 87"/>
                    <a:gd name="T6" fmla="*/ 87 w 88"/>
                    <a:gd name="T7" fmla="*/ 50 h 87"/>
                    <a:gd name="T8" fmla="*/ 87 w 88"/>
                    <a:gd name="T9" fmla="*/ 50 h 87"/>
                    <a:gd name="T10" fmla="*/ 88 w 88"/>
                    <a:gd name="T11" fmla="*/ 48 h 87"/>
                    <a:gd name="T12" fmla="*/ 88 w 88"/>
                    <a:gd name="T13" fmla="*/ 48 h 87"/>
                    <a:gd name="T14" fmla="*/ 87 w 88"/>
                    <a:gd name="T15" fmla="*/ 46 h 87"/>
                    <a:gd name="T16" fmla="*/ 11 w 88"/>
                    <a:gd name="T17" fmla="*/ 0 h 87"/>
                    <a:gd name="T18" fmla="*/ 11 w 88"/>
                    <a:gd name="T19" fmla="*/ 0 h 87"/>
                    <a:gd name="T20" fmla="*/ 9 w 88"/>
                    <a:gd name="T21" fmla="*/ 0 h 87"/>
                    <a:gd name="T22" fmla="*/ 8 w 88"/>
                    <a:gd name="T23" fmla="*/ 1 h 87"/>
                    <a:gd name="T24" fmla="*/ 8 w 88"/>
                    <a:gd name="T25" fmla="*/ 1 h 87"/>
                    <a:gd name="T26" fmla="*/ 8 w 88"/>
                    <a:gd name="T27" fmla="*/ 2 h 87"/>
                    <a:gd name="T28" fmla="*/ 9 w 88"/>
                    <a:gd name="T29" fmla="*/ 4 h 87"/>
                    <a:gd name="T30" fmla="*/ 82 w 88"/>
                    <a:gd name="T31" fmla="*/ 47 h 87"/>
                    <a:gd name="T32" fmla="*/ 1 w 88"/>
                    <a:gd name="T33" fmla="*/ 83 h 87"/>
                    <a:gd name="T34" fmla="*/ 1 w 88"/>
                    <a:gd name="T35" fmla="*/ 83 h 87"/>
                    <a:gd name="T36" fmla="*/ 0 w 88"/>
                    <a:gd name="T37" fmla="*/ 84 h 87"/>
                    <a:gd name="T38" fmla="*/ 0 w 88"/>
                    <a:gd name="T39" fmla="*/ 85 h 87"/>
                    <a:gd name="T40" fmla="*/ 0 w 88"/>
                    <a:gd name="T41" fmla="*/ 85 h 87"/>
                    <a:gd name="T42" fmla="*/ 1 w 88"/>
                    <a:gd name="T43" fmla="*/ 86 h 87"/>
                    <a:gd name="T44" fmla="*/ 2 w 88"/>
                    <a:gd name="T45" fmla="*/ 87 h 87"/>
                    <a:gd name="T46" fmla="*/ 2 w 88"/>
                    <a:gd name="T47" fmla="*/ 87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88" h="87">
                      <a:moveTo>
                        <a:pt x="2" y="87"/>
                      </a:moveTo>
                      <a:lnTo>
                        <a:pt x="2" y="87"/>
                      </a:lnTo>
                      <a:lnTo>
                        <a:pt x="2" y="86"/>
                      </a:lnTo>
                      <a:lnTo>
                        <a:pt x="87" y="50"/>
                      </a:lnTo>
                      <a:lnTo>
                        <a:pt x="87" y="50"/>
                      </a:lnTo>
                      <a:lnTo>
                        <a:pt x="88" y="48"/>
                      </a:lnTo>
                      <a:lnTo>
                        <a:pt x="88" y="48"/>
                      </a:lnTo>
                      <a:lnTo>
                        <a:pt x="87" y="46"/>
                      </a:lnTo>
                      <a:lnTo>
                        <a:pt x="11" y="0"/>
                      </a:lnTo>
                      <a:lnTo>
                        <a:pt x="11" y="0"/>
                      </a:lnTo>
                      <a:lnTo>
                        <a:pt x="9" y="0"/>
                      </a:lnTo>
                      <a:lnTo>
                        <a:pt x="8" y="1"/>
                      </a:lnTo>
                      <a:lnTo>
                        <a:pt x="8" y="1"/>
                      </a:lnTo>
                      <a:lnTo>
                        <a:pt x="8" y="2"/>
                      </a:lnTo>
                      <a:lnTo>
                        <a:pt x="9" y="4"/>
                      </a:lnTo>
                      <a:lnTo>
                        <a:pt x="82" y="47"/>
                      </a:lnTo>
                      <a:lnTo>
                        <a:pt x="1" y="83"/>
                      </a:lnTo>
                      <a:lnTo>
                        <a:pt x="1" y="83"/>
                      </a:lnTo>
                      <a:lnTo>
                        <a:pt x="0" y="84"/>
                      </a:lnTo>
                      <a:lnTo>
                        <a:pt x="0" y="85"/>
                      </a:lnTo>
                      <a:lnTo>
                        <a:pt x="0" y="85"/>
                      </a:lnTo>
                      <a:lnTo>
                        <a:pt x="1" y="86"/>
                      </a:lnTo>
                      <a:lnTo>
                        <a:pt x="2" y="87"/>
                      </a:lnTo>
                      <a:lnTo>
                        <a:pt x="2" y="87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11" name="Freeform 323">
                  <a:extLst>
                    <a:ext uri="{FF2B5EF4-FFF2-40B4-BE49-F238E27FC236}">
                      <a16:creationId xmlns:a16="http://schemas.microsoft.com/office/drawing/2014/main" id="{B98FAFAF-92AB-9E90-1124-BD4C4DE8B5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9" y="1973"/>
                  <a:ext cx="25" cy="42"/>
                </a:xfrm>
                <a:custGeom>
                  <a:avLst/>
                  <a:gdLst>
                    <a:gd name="T0" fmla="*/ 72 w 74"/>
                    <a:gd name="T1" fmla="*/ 126 h 126"/>
                    <a:gd name="T2" fmla="*/ 72 w 74"/>
                    <a:gd name="T3" fmla="*/ 126 h 126"/>
                    <a:gd name="T4" fmla="*/ 73 w 74"/>
                    <a:gd name="T5" fmla="*/ 126 h 126"/>
                    <a:gd name="T6" fmla="*/ 73 w 74"/>
                    <a:gd name="T7" fmla="*/ 126 h 126"/>
                    <a:gd name="T8" fmla="*/ 74 w 74"/>
                    <a:gd name="T9" fmla="*/ 125 h 126"/>
                    <a:gd name="T10" fmla="*/ 74 w 74"/>
                    <a:gd name="T11" fmla="*/ 122 h 126"/>
                    <a:gd name="T12" fmla="*/ 4 w 74"/>
                    <a:gd name="T13" fmla="*/ 0 h 126"/>
                    <a:gd name="T14" fmla="*/ 4 w 74"/>
                    <a:gd name="T15" fmla="*/ 0 h 126"/>
                    <a:gd name="T16" fmla="*/ 2 w 74"/>
                    <a:gd name="T17" fmla="*/ 0 h 126"/>
                    <a:gd name="T18" fmla="*/ 1 w 74"/>
                    <a:gd name="T19" fmla="*/ 0 h 126"/>
                    <a:gd name="T20" fmla="*/ 1 w 74"/>
                    <a:gd name="T21" fmla="*/ 0 h 126"/>
                    <a:gd name="T22" fmla="*/ 0 w 74"/>
                    <a:gd name="T23" fmla="*/ 1 h 126"/>
                    <a:gd name="T24" fmla="*/ 0 w 74"/>
                    <a:gd name="T25" fmla="*/ 2 h 126"/>
                    <a:gd name="T26" fmla="*/ 71 w 74"/>
                    <a:gd name="T27" fmla="*/ 125 h 126"/>
                    <a:gd name="T28" fmla="*/ 71 w 74"/>
                    <a:gd name="T29" fmla="*/ 125 h 126"/>
                    <a:gd name="T30" fmla="*/ 72 w 74"/>
                    <a:gd name="T31" fmla="*/ 126 h 126"/>
                    <a:gd name="T32" fmla="*/ 72 w 74"/>
                    <a:gd name="T33" fmla="*/ 126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4" h="126">
                      <a:moveTo>
                        <a:pt x="72" y="126"/>
                      </a:moveTo>
                      <a:lnTo>
                        <a:pt x="72" y="126"/>
                      </a:lnTo>
                      <a:lnTo>
                        <a:pt x="73" y="126"/>
                      </a:lnTo>
                      <a:lnTo>
                        <a:pt x="73" y="126"/>
                      </a:lnTo>
                      <a:lnTo>
                        <a:pt x="74" y="125"/>
                      </a:lnTo>
                      <a:lnTo>
                        <a:pt x="74" y="12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71" y="125"/>
                      </a:lnTo>
                      <a:lnTo>
                        <a:pt x="71" y="125"/>
                      </a:lnTo>
                      <a:lnTo>
                        <a:pt x="72" y="126"/>
                      </a:lnTo>
                      <a:lnTo>
                        <a:pt x="72" y="126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12" name="Freeform 324">
                  <a:extLst>
                    <a:ext uri="{FF2B5EF4-FFF2-40B4-BE49-F238E27FC236}">
                      <a16:creationId xmlns:a16="http://schemas.microsoft.com/office/drawing/2014/main" id="{590BF9D3-A9B6-A674-2743-F3AC3A5B04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7" y="1973"/>
                  <a:ext cx="27" cy="26"/>
                </a:xfrm>
                <a:custGeom>
                  <a:avLst/>
                  <a:gdLst>
                    <a:gd name="T0" fmla="*/ 2 w 82"/>
                    <a:gd name="T1" fmla="*/ 80 h 80"/>
                    <a:gd name="T2" fmla="*/ 2 w 82"/>
                    <a:gd name="T3" fmla="*/ 80 h 80"/>
                    <a:gd name="T4" fmla="*/ 3 w 82"/>
                    <a:gd name="T5" fmla="*/ 80 h 80"/>
                    <a:gd name="T6" fmla="*/ 80 w 82"/>
                    <a:gd name="T7" fmla="*/ 45 h 80"/>
                    <a:gd name="T8" fmla="*/ 80 w 82"/>
                    <a:gd name="T9" fmla="*/ 45 h 80"/>
                    <a:gd name="T10" fmla="*/ 82 w 82"/>
                    <a:gd name="T11" fmla="*/ 44 h 80"/>
                    <a:gd name="T12" fmla="*/ 82 w 82"/>
                    <a:gd name="T13" fmla="*/ 44 h 80"/>
                    <a:gd name="T14" fmla="*/ 81 w 82"/>
                    <a:gd name="T15" fmla="*/ 42 h 80"/>
                    <a:gd name="T16" fmla="*/ 10 w 82"/>
                    <a:gd name="T17" fmla="*/ 0 h 80"/>
                    <a:gd name="T18" fmla="*/ 10 w 82"/>
                    <a:gd name="T19" fmla="*/ 0 h 80"/>
                    <a:gd name="T20" fmla="*/ 9 w 82"/>
                    <a:gd name="T21" fmla="*/ 0 h 80"/>
                    <a:gd name="T22" fmla="*/ 8 w 82"/>
                    <a:gd name="T23" fmla="*/ 1 h 80"/>
                    <a:gd name="T24" fmla="*/ 8 w 82"/>
                    <a:gd name="T25" fmla="*/ 1 h 80"/>
                    <a:gd name="T26" fmla="*/ 8 w 82"/>
                    <a:gd name="T27" fmla="*/ 2 h 80"/>
                    <a:gd name="T28" fmla="*/ 8 w 82"/>
                    <a:gd name="T29" fmla="*/ 4 h 80"/>
                    <a:gd name="T30" fmla="*/ 75 w 82"/>
                    <a:gd name="T31" fmla="*/ 43 h 80"/>
                    <a:gd name="T32" fmla="*/ 1 w 82"/>
                    <a:gd name="T33" fmla="*/ 76 h 80"/>
                    <a:gd name="T34" fmla="*/ 1 w 82"/>
                    <a:gd name="T35" fmla="*/ 76 h 80"/>
                    <a:gd name="T36" fmla="*/ 0 w 82"/>
                    <a:gd name="T37" fmla="*/ 77 h 80"/>
                    <a:gd name="T38" fmla="*/ 0 w 82"/>
                    <a:gd name="T39" fmla="*/ 79 h 80"/>
                    <a:gd name="T40" fmla="*/ 0 w 82"/>
                    <a:gd name="T41" fmla="*/ 79 h 80"/>
                    <a:gd name="T42" fmla="*/ 1 w 82"/>
                    <a:gd name="T43" fmla="*/ 80 h 80"/>
                    <a:gd name="T44" fmla="*/ 2 w 82"/>
                    <a:gd name="T45" fmla="*/ 80 h 80"/>
                    <a:gd name="T46" fmla="*/ 2 w 82"/>
                    <a:gd name="T47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82" h="80">
                      <a:moveTo>
                        <a:pt x="2" y="80"/>
                      </a:moveTo>
                      <a:lnTo>
                        <a:pt x="2" y="80"/>
                      </a:lnTo>
                      <a:lnTo>
                        <a:pt x="3" y="80"/>
                      </a:lnTo>
                      <a:lnTo>
                        <a:pt x="80" y="45"/>
                      </a:lnTo>
                      <a:lnTo>
                        <a:pt x="80" y="45"/>
                      </a:lnTo>
                      <a:lnTo>
                        <a:pt x="82" y="44"/>
                      </a:lnTo>
                      <a:lnTo>
                        <a:pt x="82" y="44"/>
                      </a:lnTo>
                      <a:lnTo>
                        <a:pt x="81" y="42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9" y="0"/>
                      </a:lnTo>
                      <a:lnTo>
                        <a:pt x="8" y="1"/>
                      </a:lnTo>
                      <a:lnTo>
                        <a:pt x="8" y="1"/>
                      </a:lnTo>
                      <a:lnTo>
                        <a:pt x="8" y="2"/>
                      </a:lnTo>
                      <a:lnTo>
                        <a:pt x="8" y="4"/>
                      </a:lnTo>
                      <a:lnTo>
                        <a:pt x="75" y="43"/>
                      </a:lnTo>
                      <a:lnTo>
                        <a:pt x="1" y="76"/>
                      </a:lnTo>
                      <a:lnTo>
                        <a:pt x="1" y="76"/>
                      </a:lnTo>
                      <a:lnTo>
                        <a:pt x="0" y="77"/>
                      </a:lnTo>
                      <a:lnTo>
                        <a:pt x="0" y="79"/>
                      </a:lnTo>
                      <a:lnTo>
                        <a:pt x="0" y="79"/>
                      </a:lnTo>
                      <a:lnTo>
                        <a:pt x="1" y="80"/>
                      </a:lnTo>
                      <a:lnTo>
                        <a:pt x="2" y="80"/>
                      </a:lnTo>
                      <a:lnTo>
                        <a:pt x="2" y="80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13" name="Freeform 325">
                  <a:extLst>
                    <a:ext uri="{FF2B5EF4-FFF2-40B4-BE49-F238E27FC236}">
                      <a16:creationId xmlns:a16="http://schemas.microsoft.com/office/drawing/2014/main" id="{A436EAF8-21D1-1262-38C4-750704EA75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1" y="1948"/>
                  <a:ext cx="23" cy="39"/>
                </a:xfrm>
                <a:custGeom>
                  <a:avLst/>
                  <a:gdLst>
                    <a:gd name="T0" fmla="*/ 66 w 68"/>
                    <a:gd name="T1" fmla="*/ 116 h 116"/>
                    <a:gd name="T2" fmla="*/ 66 w 68"/>
                    <a:gd name="T3" fmla="*/ 116 h 116"/>
                    <a:gd name="T4" fmla="*/ 67 w 68"/>
                    <a:gd name="T5" fmla="*/ 116 h 116"/>
                    <a:gd name="T6" fmla="*/ 67 w 68"/>
                    <a:gd name="T7" fmla="*/ 116 h 116"/>
                    <a:gd name="T8" fmla="*/ 68 w 68"/>
                    <a:gd name="T9" fmla="*/ 115 h 116"/>
                    <a:gd name="T10" fmla="*/ 68 w 68"/>
                    <a:gd name="T11" fmla="*/ 112 h 116"/>
                    <a:gd name="T12" fmla="*/ 5 w 68"/>
                    <a:gd name="T13" fmla="*/ 1 h 116"/>
                    <a:gd name="T14" fmla="*/ 5 w 68"/>
                    <a:gd name="T15" fmla="*/ 1 h 116"/>
                    <a:gd name="T16" fmla="*/ 4 w 68"/>
                    <a:gd name="T17" fmla="*/ 0 h 116"/>
                    <a:gd name="T18" fmla="*/ 2 w 68"/>
                    <a:gd name="T19" fmla="*/ 0 h 116"/>
                    <a:gd name="T20" fmla="*/ 2 w 68"/>
                    <a:gd name="T21" fmla="*/ 0 h 116"/>
                    <a:gd name="T22" fmla="*/ 0 w 68"/>
                    <a:gd name="T23" fmla="*/ 3 h 116"/>
                    <a:gd name="T24" fmla="*/ 2 w 68"/>
                    <a:gd name="T25" fmla="*/ 4 h 116"/>
                    <a:gd name="T26" fmla="*/ 65 w 68"/>
                    <a:gd name="T27" fmla="*/ 115 h 116"/>
                    <a:gd name="T28" fmla="*/ 65 w 68"/>
                    <a:gd name="T29" fmla="*/ 115 h 116"/>
                    <a:gd name="T30" fmla="*/ 66 w 68"/>
                    <a:gd name="T31" fmla="*/ 116 h 116"/>
                    <a:gd name="T32" fmla="*/ 66 w 68"/>
                    <a:gd name="T33" fmla="*/ 116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8" h="116">
                      <a:moveTo>
                        <a:pt x="66" y="116"/>
                      </a:moveTo>
                      <a:lnTo>
                        <a:pt x="66" y="116"/>
                      </a:lnTo>
                      <a:lnTo>
                        <a:pt x="67" y="116"/>
                      </a:lnTo>
                      <a:lnTo>
                        <a:pt x="67" y="116"/>
                      </a:lnTo>
                      <a:lnTo>
                        <a:pt x="68" y="115"/>
                      </a:lnTo>
                      <a:lnTo>
                        <a:pt x="68" y="112"/>
                      </a:lnTo>
                      <a:lnTo>
                        <a:pt x="5" y="1"/>
                      </a:lnTo>
                      <a:lnTo>
                        <a:pt x="5" y="1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0" y="3"/>
                      </a:lnTo>
                      <a:lnTo>
                        <a:pt x="2" y="4"/>
                      </a:lnTo>
                      <a:lnTo>
                        <a:pt x="65" y="115"/>
                      </a:lnTo>
                      <a:lnTo>
                        <a:pt x="65" y="115"/>
                      </a:lnTo>
                      <a:lnTo>
                        <a:pt x="66" y="116"/>
                      </a:lnTo>
                      <a:lnTo>
                        <a:pt x="66" y="116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14" name="Freeform 326">
                  <a:extLst>
                    <a:ext uri="{FF2B5EF4-FFF2-40B4-BE49-F238E27FC236}">
                      <a16:creationId xmlns:a16="http://schemas.microsoft.com/office/drawing/2014/main" id="{7F407F2F-483E-A392-F033-E3DD7E795A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9" y="1948"/>
                  <a:ext cx="25" cy="25"/>
                </a:xfrm>
                <a:custGeom>
                  <a:avLst/>
                  <a:gdLst>
                    <a:gd name="T0" fmla="*/ 2 w 75"/>
                    <a:gd name="T1" fmla="*/ 74 h 74"/>
                    <a:gd name="T2" fmla="*/ 2 w 75"/>
                    <a:gd name="T3" fmla="*/ 74 h 74"/>
                    <a:gd name="T4" fmla="*/ 3 w 75"/>
                    <a:gd name="T5" fmla="*/ 73 h 74"/>
                    <a:gd name="T6" fmla="*/ 73 w 75"/>
                    <a:gd name="T7" fmla="*/ 41 h 74"/>
                    <a:gd name="T8" fmla="*/ 73 w 75"/>
                    <a:gd name="T9" fmla="*/ 41 h 74"/>
                    <a:gd name="T10" fmla="*/ 75 w 75"/>
                    <a:gd name="T11" fmla="*/ 40 h 74"/>
                    <a:gd name="T12" fmla="*/ 75 w 75"/>
                    <a:gd name="T13" fmla="*/ 40 h 74"/>
                    <a:gd name="T14" fmla="*/ 74 w 75"/>
                    <a:gd name="T15" fmla="*/ 38 h 74"/>
                    <a:gd name="T16" fmla="*/ 11 w 75"/>
                    <a:gd name="T17" fmla="*/ 0 h 74"/>
                    <a:gd name="T18" fmla="*/ 11 w 75"/>
                    <a:gd name="T19" fmla="*/ 0 h 74"/>
                    <a:gd name="T20" fmla="*/ 9 w 75"/>
                    <a:gd name="T21" fmla="*/ 0 h 74"/>
                    <a:gd name="T22" fmla="*/ 8 w 75"/>
                    <a:gd name="T23" fmla="*/ 2 h 74"/>
                    <a:gd name="T24" fmla="*/ 8 w 75"/>
                    <a:gd name="T25" fmla="*/ 2 h 74"/>
                    <a:gd name="T26" fmla="*/ 8 w 75"/>
                    <a:gd name="T27" fmla="*/ 3 h 74"/>
                    <a:gd name="T28" fmla="*/ 9 w 75"/>
                    <a:gd name="T29" fmla="*/ 4 h 74"/>
                    <a:gd name="T30" fmla="*/ 68 w 75"/>
                    <a:gd name="T31" fmla="*/ 39 h 74"/>
                    <a:gd name="T32" fmla="*/ 1 w 75"/>
                    <a:gd name="T33" fmla="*/ 70 h 74"/>
                    <a:gd name="T34" fmla="*/ 1 w 75"/>
                    <a:gd name="T35" fmla="*/ 70 h 74"/>
                    <a:gd name="T36" fmla="*/ 0 w 75"/>
                    <a:gd name="T37" fmla="*/ 71 h 74"/>
                    <a:gd name="T38" fmla="*/ 0 w 75"/>
                    <a:gd name="T39" fmla="*/ 72 h 74"/>
                    <a:gd name="T40" fmla="*/ 0 w 75"/>
                    <a:gd name="T41" fmla="*/ 72 h 74"/>
                    <a:gd name="T42" fmla="*/ 1 w 75"/>
                    <a:gd name="T43" fmla="*/ 73 h 74"/>
                    <a:gd name="T44" fmla="*/ 2 w 75"/>
                    <a:gd name="T45" fmla="*/ 74 h 74"/>
                    <a:gd name="T46" fmla="*/ 2 w 75"/>
                    <a:gd name="T47" fmla="*/ 74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75" h="74">
                      <a:moveTo>
                        <a:pt x="2" y="74"/>
                      </a:moveTo>
                      <a:lnTo>
                        <a:pt x="2" y="74"/>
                      </a:lnTo>
                      <a:lnTo>
                        <a:pt x="3" y="73"/>
                      </a:lnTo>
                      <a:lnTo>
                        <a:pt x="73" y="41"/>
                      </a:lnTo>
                      <a:lnTo>
                        <a:pt x="73" y="41"/>
                      </a:lnTo>
                      <a:lnTo>
                        <a:pt x="75" y="40"/>
                      </a:lnTo>
                      <a:lnTo>
                        <a:pt x="75" y="40"/>
                      </a:lnTo>
                      <a:lnTo>
                        <a:pt x="74" y="38"/>
                      </a:lnTo>
                      <a:lnTo>
                        <a:pt x="11" y="0"/>
                      </a:lnTo>
                      <a:lnTo>
                        <a:pt x="11" y="0"/>
                      </a:lnTo>
                      <a:lnTo>
                        <a:pt x="9" y="0"/>
                      </a:lnTo>
                      <a:lnTo>
                        <a:pt x="8" y="2"/>
                      </a:lnTo>
                      <a:lnTo>
                        <a:pt x="8" y="2"/>
                      </a:lnTo>
                      <a:lnTo>
                        <a:pt x="8" y="3"/>
                      </a:lnTo>
                      <a:lnTo>
                        <a:pt x="9" y="4"/>
                      </a:lnTo>
                      <a:lnTo>
                        <a:pt x="68" y="39"/>
                      </a:lnTo>
                      <a:lnTo>
                        <a:pt x="1" y="70"/>
                      </a:lnTo>
                      <a:lnTo>
                        <a:pt x="1" y="70"/>
                      </a:lnTo>
                      <a:lnTo>
                        <a:pt x="0" y="71"/>
                      </a:lnTo>
                      <a:lnTo>
                        <a:pt x="0" y="72"/>
                      </a:lnTo>
                      <a:lnTo>
                        <a:pt x="0" y="72"/>
                      </a:lnTo>
                      <a:lnTo>
                        <a:pt x="1" y="73"/>
                      </a:lnTo>
                      <a:lnTo>
                        <a:pt x="2" y="74"/>
                      </a:lnTo>
                      <a:lnTo>
                        <a:pt x="2" y="74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15" name="Freeform 327">
                  <a:extLst>
                    <a:ext uri="{FF2B5EF4-FFF2-40B4-BE49-F238E27FC236}">
                      <a16:creationId xmlns:a16="http://schemas.microsoft.com/office/drawing/2014/main" id="{90CF8D78-41CA-55DA-52FD-11F2548517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4" y="1926"/>
                  <a:ext cx="20" cy="35"/>
                </a:xfrm>
                <a:custGeom>
                  <a:avLst/>
                  <a:gdLst>
                    <a:gd name="T0" fmla="*/ 60 w 62"/>
                    <a:gd name="T1" fmla="*/ 107 h 107"/>
                    <a:gd name="T2" fmla="*/ 60 w 62"/>
                    <a:gd name="T3" fmla="*/ 107 h 107"/>
                    <a:gd name="T4" fmla="*/ 61 w 62"/>
                    <a:gd name="T5" fmla="*/ 106 h 107"/>
                    <a:gd name="T6" fmla="*/ 61 w 62"/>
                    <a:gd name="T7" fmla="*/ 106 h 107"/>
                    <a:gd name="T8" fmla="*/ 62 w 62"/>
                    <a:gd name="T9" fmla="*/ 105 h 107"/>
                    <a:gd name="T10" fmla="*/ 61 w 62"/>
                    <a:gd name="T11" fmla="*/ 104 h 107"/>
                    <a:gd name="T12" fmla="*/ 4 w 62"/>
                    <a:gd name="T13" fmla="*/ 1 h 107"/>
                    <a:gd name="T14" fmla="*/ 4 w 62"/>
                    <a:gd name="T15" fmla="*/ 1 h 107"/>
                    <a:gd name="T16" fmla="*/ 3 w 62"/>
                    <a:gd name="T17" fmla="*/ 0 h 107"/>
                    <a:gd name="T18" fmla="*/ 1 w 62"/>
                    <a:gd name="T19" fmla="*/ 1 h 107"/>
                    <a:gd name="T20" fmla="*/ 1 w 62"/>
                    <a:gd name="T21" fmla="*/ 1 h 107"/>
                    <a:gd name="T22" fmla="*/ 0 w 62"/>
                    <a:gd name="T23" fmla="*/ 2 h 107"/>
                    <a:gd name="T24" fmla="*/ 0 w 62"/>
                    <a:gd name="T25" fmla="*/ 3 h 107"/>
                    <a:gd name="T26" fmla="*/ 58 w 62"/>
                    <a:gd name="T27" fmla="*/ 106 h 107"/>
                    <a:gd name="T28" fmla="*/ 58 w 62"/>
                    <a:gd name="T29" fmla="*/ 106 h 107"/>
                    <a:gd name="T30" fmla="*/ 60 w 62"/>
                    <a:gd name="T31" fmla="*/ 107 h 107"/>
                    <a:gd name="T32" fmla="*/ 60 w 62"/>
                    <a:gd name="T33" fmla="*/ 107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2" h="107">
                      <a:moveTo>
                        <a:pt x="60" y="107"/>
                      </a:moveTo>
                      <a:lnTo>
                        <a:pt x="60" y="107"/>
                      </a:lnTo>
                      <a:lnTo>
                        <a:pt x="61" y="106"/>
                      </a:lnTo>
                      <a:lnTo>
                        <a:pt x="61" y="106"/>
                      </a:lnTo>
                      <a:lnTo>
                        <a:pt x="62" y="105"/>
                      </a:lnTo>
                      <a:lnTo>
                        <a:pt x="61" y="104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3" y="0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58" y="106"/>
                      </a:lnTo>
                      <a:lnTo>
                        <a:pt x="58" y="106"/>
                      </a:lnTo>
                      <a:lnTo>
                        <a:pt x="60" y="107"/>
                      </a:lnTo>
                      <a:lnTo>
                        <a:pt x="60" y="107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16" name="Freeform 328">
                  <a:extLst>
                    <a:ext uri="{FF2B5EF4-FFF2-40B4-BE49-F238E27FC236}">
                      <a16:creationId xmlns:a16="http://schemas.microsoft.com/office/drawing/2014/main" id="{3EE32956-EB6E-1628-A8BD-0C38C00010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2" y="1926"/>
                  <a:ext cx="22" cy="22"/>
                </a:xfrm>
                <a:custGeom>
                  <a:avLst/>
                  <a:gdLst>
                    <a:gd name="T0" fmla="*/ 1 w 67"/>
                    <a:gd name="T1" fmla="*/ 67 h 67"/>
                    <a:gd name="T2" fmla="*/ 1 w 67"/>
                    <a:gd name="T3" fmla="*/ 67 h 67"/>
                    <a:gd name="T4" fmla="*/ 2 w 67"/>
                    <a:gd name="T5" fmla="*/ 67 h 67"/>
                    <a:gd name="T6" fmla="*/ 66 w 67"/>
                    <a:gd name="T7" fmla="*/ 37 h 67"/>
                    <a:gd name="T8" fmla="*/ 66 w 67"/>
                    <a:gd name="T9" fmla="*/ 37 h 67"/>
                    <a:gd name="T10" fmla="*/ 67 w 67"/>
                    <a:gd name="T11" fmla="*/ 35 h 67"/>
                    <a:gd name="T12" fmla="*/ 67 w 67"/>
                    <a:gd name="T13" fmla="*/ 35 h 67"/>
                    <a:gd name="T14" fmla="*/ 66 w 67"/>
                    <a:gd name="T15" fmla="*/ 34 h 67"/>
                    <a:gd name="T16" fmla="*/ 9 w 67"/>
                    <a:gd name="T17" fmla="*/ 0 h 67"/>
                    <a:gd name="T18" fmla="*/ 9 w 67"/>
                    <a:gd name="T19" fmla="*/ 0 h 67"/>
                    <a:gd name="T20" fmla="*/ 7 w 67"/>
                    <a:gd name="T21" fmla="*/ 0 h 67"/>
                    <a:gd name="T22" fmla="*/ 6 w 67"/>
                    <a:gd name="T23" fmla="*/ 1 h 67"/>
                    <a:gd name="T24" fmla="*/ 6 w 67"/>
                    <a:gd name="T25" fmla="*/ 1 h 67"/>
                    <a:gd name="T26" fmla="*/ 6 w 67"/>
                    <a:gd name="T27" fmla="*/ 2 h 67"/>
                    <a:gd name="T28" fmla="*/ 7 w 67"/>
                    <a:gd name="T29" fmla="*/ 3 h 67"/>
                    <a:gd name="T30" fmla="*/ 61 w 67"/>
                    <a:gd name="T31" fmla="*/ 35 h 67"/>
                    <a:gd name="T32" fmla="*/ 1 w 67"/>
                    <a:gd name="T33" fmla="*/ 63 h 67"/>
                    <a:gd name="T34" fmla="*/ 1 w 67"/>
                    <a:gd name="T35" fmla="*/ 63 h 67"/>
                    <a:gd name="T36" fmla="*/ 0 w 67"/>
                    <a:gd name="T37" fmla="*/ 65 h 67"/>
                    <a:gd name="T38" fmla="*/ 0 w 67"/>
                    <a:gd name="T39" fmla="*/ 66 h 67"/>
                    <a:gd name="T40" fmla="*/ 0 w 67"/>
                    <a:gd name="T41" fmla="*/ 66 h 67"/>
                    <a:gd name="T42" fmla="*/ 0 w 67"/>
                    <a:gd name="T43" fmla="*/ 67 h 67"/>
                    <a:gd name="T44" fmla="*/ 1 w 67"/>
                    <a:gd name="T45" fmla="*/ 67 h 67"/>
                    <a:gd name="T46" fmla="*/ 1 w 67"/>
                    <a:gd name="T47" fmla="*/ 67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7" h="67">
                      <a:moveTo>
                        <a:pt x="1" y="67"/>
                      </a:moveTo>
                      <a:lnTo>
                        <a:pt x="1" y="67"/>
                      </a:lnTo>
                      <a:lnTo>
                        <a:pt x="2" y="67"/>
                      </a:lnTo>
                      <a:lnTo>
                        <a:pt x="66" y="37"/>
                      </a:lnTo>
                      <a:lnTo>
                        <a:pt x="66" y="37"/>
                      </a:lnTo>
                      <a:lnTo>
                        <a:pt x="67" y="35"/>
                      </a:lnTo>
                      <a:lnTo>
                        <a:pt x="67" y="35"/>
                      </a:lnTo>
                      <a:lnTo>
                        <a:pt x="66" y="34"/>
                      </a:lnTo>
                      <a:lnTo>
                        <a:pt x="9" y="0"/>
                      </a:lnTo>
                      <a:lnTo>
                        <a:pt x="9" y="0"/>
                      </a:lnTo>
                      <a:lnTo>
                        <a:pt x="7" y="0"/>
                      </a:lnTo>
                      <a:lnTo>
                        <a:pt x="6" y="1"/>
                      </a:lnTo>
                      <a:lnTo>
                        <a:pt x="6" y="1"/>
                      </a:lnTo>
                      <a:lnTo>
                        <a:pt x="6" y="2"/>
                      </a:lnTo>
                      <a:lnTo>
                        <a:pt x="7" y="3"/>
                      </a:lnTo>
                      <a:lnTo>
                        <a:pt x="61" y="35"/>
                      </a:lnTo>
                      <a:lnTo>
                        <a:pt x="1" y="63"/>
                      </a:lnTo>
                      <a:lnTo>
                        <a:pt x="1" y="63"/>
                      </a:lnTo>
                      <a:lnTo>
                        <a:pt x="0" y="65"/>
                      </a:lnTo>
                      <a:lnTo>
                        <a:pt x="0" y="66"/>
                      </a:lnTo>
                      <a:lnTo>
                        <a:pt x="0" y="66"/>
                      </a:lnTo>
                      <a:lnTo>
                        <a:pt x="0" y="67"/>
                      </a:lnTo>
                      <a:lnTo>
                        <a:pt x="1" y="67"/>
                      </a:lnTo>
                      <a:lnTo>
                        <a:pt x="1" y="67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17" name="Freeform 329">
                  <a:extLst>
                    <a:ext uri="{FF2B5EF4-FFF2-40B4-BE49-F238E27FC236}">
                      <a16:creationId xmlns:a16="http://schemas.microsoft.com/office/drawing/2014/main" id="{E03FF0BA-60D0-A20D-143D-636F9AC4C1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6" y="1906"/>
                  <a:ext cx="18" cy="31"/>
                </a:xfrm>
                <a:custGeom>
                  <a:avLst/>
                  <a:gdLst>
                    <a:gd name="T0" fmla="*/ 53 w 55"/>
                    <a:gd name="T1" fmla="*/ 93 h 93"/>
                    <a:gd name="T2" fmla="*/ 53 w 55"/>
                    <a:gd name="T3" fmla="*/ 93 h 93"/>
                    <a:gd name="T4" fmla="*/ 54 w 55"/>
                    <a:gd name="T5" fmla="*/ 93 h 93"/>
                    <a:gd name="T6" fmla="*/ 54 w 55"/>
                    <a:gd name="T7" fmla="*/ 93 h 93"/>
                    <a:gd name="T8" fmla="*/ 55 w 55"/>
                    <a:gd name="T9" fmla="*/ 92 h 93"/>
                    <a:gd name="T10" fmla="*/ 55 w 55"/>
                    <a:gd name="T11" fmla="*/ 90 h 93"/>
                    <a:gd name="T12" fmla="*/ 4 w 55"/>
                    <a:gd name="T13" fmla="*/ 1 h 93"/>
                    <a:gd name="T14" fmla="*/ 4 w 55"/>
                    <a:gd name="T15" fmla="*/ 1 h 93"/>
                    <a:gd name="T16" fmla="*/ 3 w 55"/>
                    <a:gd name="T17" fmla="*/ 0 h 93"/>
                    <a:gd name="T18" fmla="*/ 1 w 55"/>
                    <a:gd name="T19" fmla="*/ 0 h 93"/>
                    <a:gd name="T20" fmla="*/ 1 w 55"/>
                    <a:gd name="T21" fmla="*/ 0 h 93"/>
                    <a:gd name="T22" fmla="*/ 0 w 55"/>
                    <a:gd name="T23" fmla="*/ 1 h 93"/>
                    <a:gd name="T24" fmla="*/ 1 w 55"/>
                    <a:gd name="T25" fmla="*/ 3 h 93"/>
                    <a:gd name="T26" fmla="*/ 51 w 55"/>
                    <a:gd name="T27" fmla="*/ 92 h 93"/>
                    <a:gd name="T28" fmla="*/ 51 w 55"/>
                    <a:gd name="T29" fmla="*/ 92 h 93"/>
                    <a:gd name="T30" fmla="*/ 53 w 55"/>
                    <a:gd name="T31" fmla="*/ 93 h 93"/>
                    <a:gd name="T32" fmla="*/ 53 w 55"/>
                    <a:gd name="T33" fmla="*/ 93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5" h="93">
                      <a:moveTo>
                        <a:pt x="53" y="93"/>
                      </a:moveTo>
                      <a:lnTo>
                        <a:pt x="53" y="93"/>
                      </a:lnTo>
                      <a:lnTo>
                        <a:pt x="54" y="93"/>
                      </a:lnTo>
                      <a:lnTo>
                        <a:pt x="54" y="93"/>
                      </a:lnTo>
                      <a:lnTo>
                        <a:pt x="55" y="92"/>
                      </a:lnTo>
                      <a:lnTo>
                        <a:pt x="55" y="90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3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1" y="3"/>
                      </a:lnTo>
                      <a:lnTo>
                        <a:pt x="51" y="92"/>
                      </a:lnTo>
                      <a:lnTo>
                        <a:pt x="51" y="92"/>
                      </a:lnTo>
                      <a:lnTo>
                        <a:pt x="53" y="93"/>
                      </a:lnTo>
                      <a:lnTo>
                        <a:pt x="53" y="93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18" name="Freeform 330">
                  <a:extLst>
                    <a:ext uri="{FF2B5EF4-FFF2-40B4-BE49-F238E27FC236}">
                      <a16:creationId xmlns:a16="http://schemas.microsoft.com/office/drawing/2014/main" id="{8BADF1E5-A3B3-35B8-D7A6-6D31FB70E2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4" y="1906"/>
                  <a:ext cx="20" cy="20"/>
                </a:xfrm>
                <a:custGeom>
                  <a:avLst/>
                  <a:gdLst>
                    <a:gd name="T0" fmla="*/ 2 w 60"/>
                    <a:gd name="T1" fmla="*/ 61 h 61"/>
                    <a:gd name="T2" fmla="*/ 2 w 60"/>
                    <a:gd name="T3" fmla="*/ 61 h 61"/>
                    <a:gd name="T4" fmla="*/ 3 w 60"/>
                    <a:gd name="T5" fmla="*/ 60 h 61"/>
                    <a:gd name="T6" fmla="*/ 59 w 60"/>
                    <a:gd name="T7" fmla="*/ 33 h 61"/>
                    <a:gd name="T8" fmla="*/ 59 w 60"/>
                    <a:gd name="T9" fmla="*/ 33 h 61"/>
                    <a:gd name="T10" fmla="*/ 60 w 60"/>
                    <a:gd name="T11" fmla="*/ 32 h 61"/>
                    <a:gd name="T12" fmla="*/ 60 w 60"/>
                    <a:gd name="T13" fmla="*/ 32 h 61"/>
                    <a:gd name="T14" fmla="*/ 59 w 60"/>
                    <a:gd name="T15" fmla="*/ 30 h 61"/>
                    <a:gd name="T16" fmla="*/ 9 w 60"/>
                    <a:gd name="T17" fmla="*/ 0 h 61"/>
                    <a:gd name="T18" fmla="*/ 9 w 60"/>
                    <a:gd name="T19" fmla="*/ 0 h 61"/>
                    <a:gd name="T20" fmla="*/ 7 w 60"/>
                    <a:gd name="T21" fmla="*/ 0 h 61"/>
                    <a:gd name="T22" fmla="*/ 6 w 60"/>
                    <a:gd name="T23" fmla="*/ 1 h 61"/>
                    <a:gd name="T24" fmla="*/ 6 w 60"/>
                    <a:gd name="T25" fmla="*/ 1 h 61"/>
                    <a:gd name="T26" fmla="*/ 6 w 60"/>
                    <a:gd name="T27" fmla="*/ 2 h 61"/>
                    <a:gd name="T28" fmla="*/ 7 w 60"/>
                    <a:gd name="T29" fmla="*/ 4 h 61"/>
                    <a:gd name="T30" fmla="*/ 54 w 60"/>
                    <a:gd name="T31" fmla="*/ 31 h 61"/>
                    <a:gd name="T32" fmla="*/ 1 w 60"/>
                    <a:gd name="T33" fmla="*/ 57 h 61"/>
                    <a:gd name="T34" fmla="*/ 1 w 60"/>
                    <a:gd name="T35" fmla="*/ 57 h 61"/>
                    <a:gd name="T36" fmla="*/ 0 w 60"/>
                    <a:gd name="T37" fmla="*/ 58 h 61"/>
                    <a:gd name="T38" fmla="*/ 1 w 60"/>
                    <a:gd name="T39" fmla="*/ 59 h 61"/>
                    <a:gd name="T40" fmla="*/ 1 w 60"/>
                    <a:gd name="T41" fmla="*/ 59 h 61"/>
                    <a:gd name="T42" fmla="*/ 1 w 60"/>
                    <a:gd name="T43" fmla="*/ 60 h 61"/>
                    <a:gd name="T44" fmla="*/ 2 w 60"/>
                    <a:gd name="T45" fmla="*/ 61 h 61"/>
                    <a:gd name="T46" fmla="*/ 2 w 60"/>
                    <a:gd name="T47" fmla="*/ 61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0" h="61">
                      <a:moveTo>
                        <a:pt x="2" y="61"/>
                      </a:moveTo>
                      <a:lnTo>
                        <a:pt x="2" y="61"/>
                      </a:lnTo>
                      <a:lnTo>
                        <a:pt x="3" y="60"/>
                      </a:lnTo>
                      <a:lnTo>
                        <a:pt x="59" y="33"/>
                      </a:lnTo>
                      <a:lnTo>
                        <a:pt x="59" y="33"/>
                      </a:lnTo>
                      <a:lnTo>
                        <a:pt x="60" y="32"/>
                      </a:lnTo>
                      <a:lnTo>
                        <a:pt x="60" y="32"/>
                      </a:lnTo>
                      <a:lnTo>
                        <a:pt x="59" y="30"/>
                      </a:lnTo>
                      <a:lnTo>
                        <a:pt x="9" y="0"/>
                      </a:lnTo>
                      <a:lnTo>
                        <a:pt x="9" y="0"/>
                      </a:lnTo>
                      <a:lnTo>
                        <a:pt x="7" y="0"/>
                      </a:lnTo>
                      <a:lnTo>
                        <a:pt x="6" y="1"/>
                      </a:lnTo>
                      <a:lnTo>
                        <a:pt x="6" y="1"/>
                      </a:lnTo>
                      <a:lnTo>
                        <a:pt x="6" y="2"/>
                      </a:lnTo>
                      <a:lnTo>
                        <a:pt x="7" y="4"/>
                      </a:lnTo>
                      <a:lnTo>
                        <a:pt x="54" y="31"/>
                      </a:lnTo>
                      <a:lnTo>
                        <a:pt x="1" y="57"/>
                      </a:lnTo>
                      <a:lnTo>
                        <a:pt x="1" y="57"/>
                      </a:lnTo>
                      <a:lnTo>
                        <a:pt x="0" y="58"/>
                      </a:lnTo>
                      <a:lnTo>
                        <a:pt x="1" y="59"/>
                      </a:lnTo>
                      <a:lnTo>
                        <a:pt x="1" y="59"/>
                      </a:lnTo>
                      <a:lnTo>
                        <a:pt x="1" y="60"/>
                      </a:lnTo>
                      <a:lnTo>
                        <a:pt x="2" y="61"/>
                      </a:lnTo>
                      <a:lnTo>
                        <a:pt x="2" y="61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19" name="Freeform 331">
                  <a:extLst>
                    <a:ext uri="{FF2B5EF4-FFF2-40B4-BE49-F238E27FC236}">
                      <a16:creationId xmlns:a16="http://schemas.microsoft.com/office/drawing/2014/main" id="{2404D15B-2B70-3EAF-6B17-7BB9A2497D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8" y="1889"/>
                  <a:ext cx="16" cy="27"/>
                </a:xfrm>
                <a:custGeom>
                  <a:avLst/>
                  <a:gdLst>
                    <a:gd name="T0" fmla="*/ 46 w 48"/>
                    <a:gd name="T1" fmla="*/ 81 h 81"/>
                    <a:gd name="T2" fmla="*/ 46 w 48"/>
                    <a:gd name="T3" fmla="*/ 81 h 81"/>
                    <a:gd name="T4" fmla="*/ 47 w 48"/>
                    <a:gd name="T5" fmla="*/ 81 h 81"/>
                    <a:gd name="T6" fmla="*/ 47 w 48"/>
                    <a:gd name="T7" fmla="*/ 81 h 81"/>
                    <a:gd name="T8" fmla="*/ 48 w 48"/>
                    <a:gd name="T9" fmla="*/ 80 h 81"/>
                    <a:gd name="T10" fmla="*/ 48 w 48"/>
                    <a:gd name="T11" fmla="*/ 78 h 81"/>
                    <a:gd name="T12" fmla="*/ 4 w 48"/>
                    <a:gd name="T13" fmla="*/ 1 h 81"/>
                    <a:gd name="T14" fmla="*/ 4 w 48"/>
                    <a:gd name="T15" fmla="*/ 1 h 81"/>
                    <a:gd name="T16" fmla="*/ 3 w 48"/>
                    <a:gd name="T17" fmla="*/ 0 h 81"/>
                    <a:gd name="T18" fmla="*/ 1 w 48"/>
                    <a:gd name="T19" fmla="*/ 0 h 81"/>
                    <a:gd name="T20" fmla="*/ 1 w 48"/>
                    <a:gd name="T21" fmla="*/ 0 h 81"/>
                    <a:gd name="T22" fmla="*/ 0 w 48"/>
                    <a:gd name="T23" fmla="*/ 1 h 81"/>
                    <a:gd name="T24" fmla="*/ 0 w 48"/>
                    <a:gd name="T25" fmla="*/ 3 h 81"/>
                    <a:gd name="T26" fmla="*/ 44 w 48"/>
                    <a:gd name="T27" fmla="*/ 80 h 81"/>
                    <a:gd name="T28" fmla="*/ 44 w 48"/>
                    <a:gd name="T29" fmla="*/ 80 h 81"/>
                    <a:gd name="T30" fmla="*/ 46 w 48"/>
                    <a:gd name="T31" fmla="*/ 81 h 81"/>
                    <a:gd name="T32" fmla="*/ 46 w 48"/>
                    <a:gd name="T33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8" h="81">
                      <a:moveTo>
                        <a:pt x="46" y="81"/>
                      </a:moveTo>
                      <a:lnTo>
                        <a:pt x="46" y="81"/>
                      </a:lnTo>
                      <a:lnTo>
                        <a:pt x="47" y="81"/>
                      </a:lnTo>
                      <a:lnTo>
                        <a:pt x="47" y="81"/>
                      </a:lnTo>
                      <a:lnTo>
                        <a:pt x="48" y="80"/>
                      </a:lnTo>
                      <a:lnTo>
                        <a:pt x="48" y="78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3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3"/>
                      </a:lnTo>
                      <a:lnTo>
                        <a:pt x="44" y="80"/>
                      </a:lnTo>
                      <a:lnTo>
                        <a:pt x="44" y="80"/>
                      </a:lnTo>
                      <a:lnTo>
                        <a:pt x="46" y="81"/>
                      </a:lnTo>
                      <a:lnTo>
                        <a:pt x="46" y="81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20" name="Freeform 332">
                  <a:extLst>
                    <a:ext uri="{FF2B5EF4-FFF2-40B4-BE49-F238E27FC236}">
                      <a16:creationId xmlns:a16="http://schemas.microsoft.com/office/drawing/2014/main" id="{0319256A-8C3E-2C3B-2F5B-20E08C7A61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6" y="1889"/>
                  <a:ext cx="18" cy="17"/>
                </a:xfrm>
                <a:custGeom>
                  <a:avLst/>
                  <a:gdLst>
                    <a:gd name="T0" fmla="*/ 2 w 52"/>
                    <a:gd name="T1" fmla="*/ 53 h 53"/>
                    <a:gd name="T2" fmla="*/ 2 w 52"/>
                    <a:gd name="T3" fmla="*/ 53 h 53"/>
                    <a:gd name="T4" fmla="*/ 3 w 52"/>
                    <a:gd name="T5" fmla="*/ 53 h 53"/>
                    <a:gd name="T6" fmla="*/ 51 w 52"/>
                    <a:gd name="T7" fmla="*/ 29 h 53"/>
                    <a:gd name="T8" fmla="*/ 51 w 52"/>
                    <a:gd name="T9" fmla="*/ 29 h 53"/>
                    <a:gd name="T10" fmla="*/ 52 w 52"/>
                    <a:gd name="T11" fmla="*/ 28 h 53"/>
                    <a:gd name="T12" fmla="*/ 52 w 52"/>
                    <a:gd name="T13" fmla="*/ 28 h 53"/>
                    <a:gd name="T14" fmla="*/ 51 w 52"/>
                    <a:gd name="T15" fmla="*/ 26 h 53"/>
                    <a:gd name="T16" fmla="*/ 8 w 52"/>
                    <a:gd name="T17" fmla="*/ 0 h 53"/>
                    <a:gd name="T18" fmla="*/ 8 w 52"/>
                    <a:gd name="T19" fmla="*/ 0 h 53"/>
                    <a:gd name="T20" fmla="*/ 6 w 52"/>
                    <a:gd name="T21" fmla="*/ 0 h 53"/>
                    <a:gd name="T22" fmla="*/ 5 w 52"/>
                    <a:gd name="T23" fmla="*/ 1 h 53"/>
                    <a:gd name="T24" fmla="*/ 5 w 52"/>
                    <a:gd name="T25" fmla="*/ 1 h 53"/>
                    <a:gd name="T26" fmla="*/ 5 w 52"/>
                    <a:gd name="T27" fmla="*/ 3 h 53"/>
                    <a:gd name="T28" fmla="*/ 6 w 52"/>
                    <a:gd name="T29" fmla="*/ 4 h 53"/>
                    <a:gd name="T30" fmla="*/ 46 w 52"/>
                    <a:gd name="T31" fmla="*/ 27 h 53"/>
                    <a:gd name="T32" fmla="*/ 1 w 52"/>
                    <a:gd name="T33" fmla="*/ 49 h 53"/>
                    <a:gd name="T34" fmla="*/ 1 w 52"/>
                    <a:gd name="T35" fmla="*/ 49 h 53"/>
                    <a:gd name="T36" fmla="*/ 0 w 52"/>
                    <a:gd name="T37" fmla="*/ 50 h 53"/>
                    <a:gd name="T38" fmla="*/ 0 w 52"/>
                    <a:gd name="T39" fmla="*/ 52 h 53"/>
                    <a:gd name="T40" fmla="*/ 0 w 52"/>
                    <a:gd name="T41" fmla="*/ 52 h 53"/>
                    <a:gd name="T42" fmla="*/ 1 w 52"/>
                    <a:gd name="T43" fmla="*/ 53 h 53"/>
                    <a:gd name="T44" fmla="*/ 2 w 52"/>
                    <a:gd name="T45" fmla="*/ 53 h 53"/>
                    <a:gd name="T46" fmla="*/ 2 w 52"/>
                    <a:gd name="T47" fmla="*/ 53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52" h="53">
                      <a:moveTo>
                        <a:pt x="2" y="53"/>
                      </a:moveTo>
                      <a:lnTo>
                        <a:pt x="2" y="53"/>
                      </a:lnTo>
                      <a:lnTo>
                        <a:pt x="3" y="53"/>
                      </a:lnTo>
                      <a:lnTo>
                        <a:pt x="51" y="29"/>
                      </a:lnTo>
                      <a:lnTo>
                        <a:pt x="51" y="29"/>
                      </a:lnTo>
                      <a:lnTo>
                        <a:pt x="52" y="28"/>
                      </a:lnTo>
                      <a:lnTo>
                        <a:pt x="52" y="28"/>
                      </a:lnTo>
                      <a:lnTo>
                        <a:pt x="51" y="26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6" y="0"/>
                      </a:lnTo>
                      <a:lnTo>
                        <a:pt x="5" y="1"/>
                      </a:lnTo>
                      <a:lnTo>
                        <a:pt x="5" y="1"/>
                      </a:lnTo>
                      <a:lnTo>
                        <a:pt x="5" y="3"/>
                      </a:lnTo>
                      <a:lnTo>
                        <a:pt x="6" y="4"/>
                      </a:lnTo>
                      <a:lnTo>
                        <a:pt x="46" y="27"/>
                      </a:lnTo>
                      <a:lnTo>
                        <a:pt x="1" y="49"/>
                      </a:lnTo>
                      <a:lnTo>
                        <a:pt x="1" y="49"/>
                      </a:lnTo>
                      <a:lnTo>
                        <a:pt x="0" y="50"/>
                      </a:lnTo>
                      <a:lnTo>
                        <a:pt x="0" y="52"/>
                      </a:lnTo>
                      <a:lnTo>
                        <a:pt x="0" y="52"/>
                      </a:lnTo>
                      <a:lnTo>
                        <a:pt x="1" y="53"/>
                      </a:lnTo>
                      <a:lnTo>
                        <a:pt x="2" y="53"/>
                      </a:lnTo>
                      <a:lnTo>
                        <a:pt x="2" y="53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21" name="Freeform 333">
                  <a:extLst>
                    <a:ext uri="{FF2B5EF4-FFF2-40B4-BE49-F238E27FC236}">
                      <a16:creationId xmlns:a16="http://schemas.microsoft.com/office/drawing/2014/main" id="{5D8F332E-F283-696B-8F47-B058D02268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9" y="1871"/>
                  <a:ext cx="15" cy="27"/>
                </a:xfrm>
                <a:custGeom>
                  <a:avLst/>
                  <a:gdLst>
                    <a:gd name="T0" fmla="*/ 45 w 47"/>
                    <a:gd name="T1" fmla="*/ 82 h 82"/>
                    <a:gd name="T2" fmla="*/ 45 w 47"/>
                    <a:gd name="T3" fmla="*/ 82 h 82"/>
                    <a:gd name="T4" fmla="*/ 46 w 47"/>
                    <a:gd name="T5" fmla="*/ 81 h 82"/>
                    <a:gd name="T6" fmla="*/ 46 w 47"/>
                    <a:gd name="T7" fmla="*/ 81 h 82"/>
                    <a:gd name="T8" fmla="*/ 47 w 47"/>
                    <a:gd name="T9" fmla="*/ 80 h 82"/>
                    <a:gd name="T10" fmla="*/ 47 w 47"/>
                    <a:gd name="T11" fmla="*/ 79 h 82"/>
                    <a:gd name="T12" fmla="*/ 3 w 47"/>
                    <a:gd name="T13" fmla="*/ 1 h 82"/>
                    <a:gd name="T14" fmla="*/ 3 w 47"/>
                    <a:gd name="T15" fmla="*/ 1 h 82"/>
                    <a:gd name="T16" fmla="*/ 2 w 47"/>
                    <a:gd name="T17" fmla="*/ 0 h 82"/>
                    <a:gd name="T18" fmla="*/ 1 w 47"/>
                    <a:gd name="T19" fmla="*/ 0 h 82"/>
                    <a:gd name="T20" fmla="*/ 1 w 47"/>
                    <a:gd name="T21" fmla="*/ 0 h 82"/>
                    <a:gd name="T22" fmla="*/ 0 w 47"/>
                    <a:gd name="T23" fmla="*/ 1 h 82"/>
                    <a:gd name="T24" fmla="*/ 0 w 47"/>
                    <a:gd name="T25" fmla="*/ 3 h 82"/>
                    <a:gd name="T26" fmla="*/ 43 w 47"/>
                    <a:gd name="T27" fmla="*/ 81 h 82"/>
                    <a:gd name="T28" fmla="*/ 43 w 47"/>
                    <a:gd name="T29" fmla="*/ 81 h 82"/>
                    <a:gd name="T30" fmla="*/ 45 w 47"/>
                    <a:gd name="T31" fmla="*/ 82 h 82"/>
                    <a:gd name="T32" fmla="*/ 45 w 47"/>
                    <a:gd name="T33" fmla="*/ 82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82">
                      <a:moveTo>
                        <a:pt x="45" y="82"/>
                      </a:moveTo>
                      <a:lnTo>
                        <a:pt x="45" y="82"/>
                      </a:lnTo>
                      <a:lnTo>
                        <a:pt x="46" y="81"/>
                      </a:lnTo>
                      <a:lnTo>
                        <a:pt x="46" y="81"/>
                      </a:lnTo>
                      <a:lnTo>
                        <a:pt x="47" y="80"/>
                      </a:lnTo>
                      <a:lnTo>
                        <a:pt x="47" y="79"/>
                      </a:lnTo>
                      <a:lnTo>
                        <a:pt x="3" y="1"/>
                      </a:lnTo>
                      <a:lnTo>
                        <a:pt x="3" y="1"/>
                      </a:ln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3"/>
                      </a:lnTo>
                      <a:lnTo>
                        <a:pt x="43" y="81"/>
                      </a:lnTo>
                      <a:lnTo>
                        <a:pt x="43" y="81"/>
                      </a:lnTo>
                      <a:lnTo>
                        <a:pt x="45" y="82"/>
                      </a:lnTo>
                      <a:lnTo>
                        <a:pt x="45" y="82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22" name="Freeform 334">
                  <a:extLst>
                    <a:ext uri="{FF2B5EF4-FFF2-40B4-BE49-F238E27FC236}">
                      <a16:creationId xmlns:a16="http://schemas.microsoft.com/office/drawing/2014/main" id="{CE16386B-C361-96D7-D6ED-992CFCABC3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7" y="1871"/>
                  <a:ext cx="17" cy="17"/>
                </a:xfrm>
                <a:custGeom>
                  <a:avLst/>
                  <a:gdLst>
                    <a:gd name="T0" fmla="*/ 2 w 52"/>
                    <a:gd name="T1" fmla="*/ 53 h 53"/>
                    <a:gd name="T2" fmla="*/ 2 w 52"/>
                    <a:gd name="T3" fmla="*/ 53 h 53"/>
                    <a:gd name="T4" fmla="*/ 3 w 52"/>
                    <a:gd name="T5" fmla="*/ 53 h 53"/>
                    <a:gd name="T6" fmla="*/ 51 w 52"/>
                    <a:gd name="T7" fmla="*/ 29 h 53"/>
                    <a:gd name="T8" fmla="*/ 51 w 52"/>
                    <a:gd name="T9" fmla="*/ 29 h 53"/>
                    <a:gd name="T10" fmla="*/ 52 w 52"/>
                    <a:gd name="T11" fmla="*/ 28 h 53"/>
                    <a:gd name="T12" fmla="*/ 52 w 52"/>
                    <a:gd name="T13" fmla="*/ 28 h 53"/>
                    <a:gd name="T14" fmla="*/ 51 w 52"/>
                    <a:gd name="T15" fmla="*/ 26 h 53"/>
                    <a:gd name="T16" fmla="*/ 8 w 52"/>
                    <a:gd name="T17" fmla="*/ 0 h 53"/>
                    <a:gd name="T18" fmla="*/ 8 w 52"/>
                    <a:gd name="T19" fmla="*/ 0 h 53"/>
                    <a:gd name="T20" fmla="*/ 6 w 52"/>
                    <a:gd name="T21" fmla="*/ 0 h 53"/>
                    <a:gd name="T22" fmla="*/ 5 w 52"/>
                    <a:gd name="T23" fmla="*/ 1 h 53"/>
                    <a:gd name="T24" fmla="*/ 5 w 52"/>
                    <a:gd name="T25" fmla="*/ 1 h 53"/>
                    <a:gd name="T26" fmla="*/ 5 w 52"/>
                    <a:gd name="T27" fmla="*/ 3 h 53"/>
                    <a:gd name="T28" fmla="*/ 6 w 52"/>
                    <a:gd name="T29" fmla="*/ 4 h 53"/>
                    <a:gd name="T30" fmla="*/ 46 w 52"/>
                    <a:gd name="T31" fmla="*/ 27 h 53"/>
                    <a:gd name="T32" fmla="*/ 1 w 52"/>
                    <a:gd name="T33" fmla="*/ 50 h 53"/>
                    <a:gd name="T34" fmla="*/ 1 w 52"/>
                    <a:gd name="T35" fmla="*/ 50 h 53"/>
                    <a:gd name="T36" fmla="*/ 0 w 52"/>
                    <a:gd name="T37" fmla="*/ 51 h 53"/>
                    <a:gd name="T38" fmla="*/ 0 w 52"/>
                    <a:gd name="T39" fmla="*/ 52 h 53"/>
                    <a:gd name="T40" fmla="*/ 0 w 52"/>
                    <a:gd name="T41" fmla="*/ 52 h 53"/>
                    <a:gd name="T42" fmla="*/ 1 w 52"/>
                    <a:gd name="T43" fmla="*/ 53 h 53"/>
                    <a:gd name="T44" fmla="*/ 2 w 52"/>
                    <a:gd name="T45" fmla="*/ 53 h 53"/>
                    <a:gd name="T46" fmla="*/ 2 w 52"/>
                    <a:gd name="T47" fmla="*/ 53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52" h="53">
                      <a:moveTo>
                        <a:pt x="2" y="53"/>
                      </a:moveTo>
                      <a:lnTo>
                        <a:pt x="2" y="53"/>
                      </a:lnTo>
                      <a:lnTo>
                        <a:pt x="3" y="53"/>
                      </a:lnTo>
                      <a:lnTo>
                        <a:pt x="51" y="29"/>
                      </a:lnTo>
                      <a:lnTo>
                        <a:pt x="51" y="29"/>
                      </a:lnTo>
                      <a:lnTo>
                        <a:pt x="52" y="28"/>
                      </a:lnTo>
                      <a:lnTo>
                        <a:pt x="52" y="28"/>
                      </a:lnTo>
                      <a:lnTo>
                        <a:pt x="51" y="26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6" y="0"/>
                      </a:lnTo>
                      <a:lnTo>
                        <a:pt x="5" y="1"/>
                      </a:lnTo>
                      <a:lnTo>
                        <a:pt x="5" y="1"/>
                      </a:lnTo>
                      <a:lnTo>
                        <a:pt x="5" y="3"/>
                      </a:lnTo>
                      <a:lnTo>
                        <a:pt x="6" y="4"/>
                      </a:lnTo>
                      <a:lnTo>
                        <a:pt x="46" y="27"/>
                      </a:lnTo>
                      <a:lnTo>
                        <a:pt x="1" y="50"/>
                      </a:lnTo>
                      <a:lnTo>
                        <a:pt x="1" y="50"/>
                      </a:lnTo>
                      <a:lnTo>
                        <a:pt x="0" y="51"/>
                      </a:lnTo>
                      <a:lnTo>
                        <a:pt x="0" y="52"/>
                      </a:lnTo>
                      <a:lnTo>
                        <a:pt x="0" y="52"/>
                      </a:lnTo>
                      <a:lnTo>
                        <a:pt x="1" y="53"/>
                      </a:lnTo>
                      <a:lnTo>
                        <a:pt x="2" y="53"/>
                      </a:lnTo>
                      <a:lnTo>
                        <a:pt x="2" y="53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23" name="Freeform 335">
                  <a:extLst>
                    <a:ext uri="{FF2B5EF4-FFF2-40B4-BE49-F238E27FC236}">
                      <a16:creationId xmlns:a16="http://schemas.microsoft.com/office/drawing/2014/main" id="{8390C403-F810-9B59-79B1-430F7F3C85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0" y="1856"/>
                  <a:ext cx="14" cy="23"/>
                </a:xfrm>
                <a:custGeom>
                  <a:avLst/>
                  <a:gdLst>
                    <a:gd name="T0" fmla="*/ 39 w 41"/>
                    <a:gd name="T1" fmla="*/ 68 h 68"/>
                    <a:gd name="T2" fmla="*/ 39 w 41"/>
                    <a:gd name="T3" fmla="*/ 68 h 68"/>
                    <a:gd name="T4" fmla="*/ 40 w 41"/>
                    <a:gd name="T5" fmla="*/ 68 h 68"/>
                    <a:gd name="T6" fmla="*/ 40 w 41"/>
                    <a:gd name="T7" fmla="*/ 68 h 68"/>
                    <a:gd name="T8" fmla="*/ 41 w 41"/>
                    <a:gd name="T9" fmla="*/ 67 h 68"/>
                    <a:gd name="T10" fmla="*/ 40 w 41"/>
                    <a:gd name="T11" fmla="*/ 65 h 68"/>
                    <a:gd name="T12" fmla="*/ 5 w 41"/>
                    <a:gd name="T13" fmla="*/ 1 h 68"/>
                    <a:gd name="T14" fmla="*/ 5 w 41"/>
                    <a:gd name="T15" fmla="*/ 1 h 68"/>
                    <a:gd name="T16" fmla="*/ 4 w 41"/>
                    <a:gd name="T17" fmla="*/ 0 h 68"/>
                    <a:gd name="T18" fmla="*/ 1 w 41"/>
                    <a:gd name="T19" fmla="*/ 0 h 68"/>
                    <a:gd name="T20" fmla="*/ 1 w 41"/>
                    <a:gd name="T21" fmla="*/ 0 h 68"/>
                    <a:gd name="T22" fmla="*/ 0 w 41"/>
                    <a:gd name="T23" fmla="*/ 1 h 68"/>
                    <a:gd name="T24" fmla="*/ 0 w 41"/>
                    <a:gd name="T25" fmla="*/ 3 h 68"/>
                    <a:gd name="T26" fmla="*/ 37 w 41"/>
                    <a:gd name="T27" fmla="*/ 67 h 68"/>
                    <a:gd name="T28" fmla="*/ 37 w 41"/>
                    <a:gd name="T29" fmla="*/ 67 h 68"/>
                    <a:gd name="T30" fmla="*/ 39 w 41"/>
                    <a:gd name="T31" fmla="*/ 68 h 68"/>
                    <a:gd name="T32" fmla="*/ 39 w 41"/>
                    <a:gd name="T33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1" h="68">
                      <a:moveTo>
                        <a:pt x="39" y="68"/>
                      </a:moveTo>
                      <a:lnTo>
                        <a:pt x="39" y="68"/>
                      </a:lnTo>
                      <a:lnTo>
                        <a:pt x="40" y="68"/>
                      </a:lnTo>
                      <a:lnTo>
                        <a:pt x="40" y="68"/>
                      </a:lnTo>
                      <a:lnTo>
                        <a:pt x="41" y="67"/>
                      </a:lnTo>
                      <a:lnTo>
                        <a:pt x="40" y="65"/>
                      </a:lnTo>
                      <a:lnTo>
                        <a:pt x="5" y="1"/>
                      </a:lnTo>
                      <a:lnTo>
                        <a:pt x="5" y="1"/>
                      </a:lnTo>
                      <a:lnTo>
                        <a:pt x="4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3"/>
                      </a:lnTo>
                      <a:lnTo>
                        <a:pt x="37" y="67"/>
                      </a:lnTo>
                      <a:lnTo>
                        <a:pt x="37" y="67"/>
                      </a:lnTo>
                      <a:lnTo>
                        <a:pt x="39" y="68"/>
                      </a:lnTo>
                      <a:lnTo>
                        <a:pt x="39" y="68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24" name="Freeform 336">
                  <a:extLst>
                    <a:ext uri="{FF2B5EF4-FFF2-40B4-BE49-F238E27FC236}">
                      <a16:creationId xmlns:a16="http://schemas.microsoft.com/office/drawing/2014/main" id="{885240C7-142D-17DF-412B-28646EF223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9" y="1856"/>
                  <a:ext cx="15" cy="15"/>
                </a:xfrm>
                <a:custGeom>
                  <a:avLst/>
                  <a:gdLst>
                    <a:gd name="T0" fmla="*/ 1 w 44"/>
                    <a:gd name="T1" fmla="*/ 45 h 45"/>
                    <a:gd name="T2" fmla="*/ 1 w 44"/>
                    <a:gd name="T3" fmla="*/ 45 h 45"/>
                    <a:gd name="T4" fmla="*/ 2 w 44"/>
                    <a:gd name="T5" fmla="*/ 44 h 45"/>
                    <a:gd name="T6" fmla="*/ 43 w 44"/>
                    <a:gd name="T7" fmla="*/ 24 h 45"/>
                    <a:gd name="T8" fmla="*/ 43 w 44"/>
                    <a:gd name="T9" fmla="*/ 24 h 45"/>
                    <a:gd name="T10" fmla="*/ 44 w 44"/>
                    <a:gd name="T11" fmla="*/ 22 h 45"/>
                    <a:gd name="T12" fmla="*/ 44 w 44"/>
                    <a:gd name="T13" fmla="*/ 22 h 45"/>
                    <a:gd name="T14" fmla="*/ 43 w 44"/>
                    <a:gd name="T15" fmla="*/ 21 h 45"/>
                    <a:gd name="T16" fmla="*/ 7 w 44"/>
                    <a:gd name="T17" fmla="*/ 0 h 45"/>
                    <a:gd name="T18" fmla="*/ 7 w 44"/>
                    <a:gd name="T19" fmla="*/ 0 h 45"/>
                    <a:gd name="T20" fmla="*/ 6 w 44"/>
                    <a:gd name="T21" fmla="*/ 0 h 45"/>
                    <a:gd name="T22" fmla="*/ 4 w 44"/>
                    <a:gd name="T23" fmla="*/ 1 h 45"/>
                    <a:gd name="T24" fmla="*/ 4 w 44"/>
                    <a:gd name="T25" fmla="*/ 1 h 45"/>
                    <a:gd name="T26" fmla="*/ 4 w 44"/>
                    <a:gd name="T27" fmla="*/ 2 h 45"/>
                    <a:gd name="T28" fmla="*/ 4 w 44"/>
                    <a:gd name="T29" fmla="*/ 4 h 45"/>
                    <a:gd name="T30" fmla="*/ 38 w 44"/>
                    <a:gd name="T31" fmla="*/ 22 h 45"/>
                    <a:gd name="T32" fmla="*/ 1 w 44"/>
                    <a:gd name="T33" fmla="*/ 41 h 45"/>
                    <a:gd name="T34" fmla="*/ 1 w 44"/>
                    <a:gd name="T35" fmla="*/ 41 h 45"/>
                    <a:gd name="T36" fmla="*/ 0 w 44"/>
                    <a:gd name="T37" fmla="*/ 42 h 45"/>
                    <a:gd name="T38" fmla="*/ 0 w 44"/>
                    <a:gd name="T39" fmla="*/ 44 h 45"/>
                    <a:gd name="T40" fmla="*/ 0 w 44"/>
                    <a:gd name="T41" fmla="*/ 44 h 45"/>
                    <a:gd name="T42" fmla="*/ 0 w 44"/>
                    <a:gd name="T43" fmla="*/ 44 h 45"/>
                    <a:gd name="T44" fmla="*/ 1 w 44"/>
                    <a:gd name="T45" fmla="*/ 45 h 45"/>
                    <a:gd name="T46" fmla="*/ 1 w 44"/>
                    <a:gd name="T47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4" h="45">
                      <a:moveTo>
                        <a:pt x="1" y="45"/>
                      </a:moveTo>
                      <a:lnTo>
                        <a:pt x="1" y="45"/>
                      </a:lnTo>
                      <a:lnTo>
                        <a:pt x="2" y="44"/>
                      </a:lnTo>
                      <a:lnTo>
                        <a:pt x="43" y="24"/>
                      </a:lnTo>
                      <a:lnTo>
                        <a:pt x="43" y="24"/>
                      </a:lnTo>
                      <a:lnTo>
                        <a:pt x="44" y="22"/>
                      </a:lnTo>
                      <a:lnTo>
                        <a:pt x="44" y="22"/>
                      </a:lnTo>
                      <a:lnTo>
                        <a:pt x="43" y="21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6" y="0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4" y="2"/>
                      </a:lnTo>
                      <a:lnTo>
                        <a:pt x="4" y="4"/>
                      </a:lnTo>
                      <a:lnTo>
                        <a:pt x="38" y="22"/>
                      </a:lnTo>
                      <a:lnTo>
                        <a:pt x="1" y="41"/>
                      </a:lnTo>
                      <a:lnTo>
                        <a:pt x="1" y="41"/>
                      </a:lnTo>
                      <a:lnTo>
                        <a:pt x="0" y="42"/>
                      </a:lnTo>
                      <a:lnTo>
                        <a:pt x="0" y="44"/>
                      </a:lnTo>
                      <a:lnTo>
                        <a:pt x="0" y="44"/>
                      </a:lnTo>
                      <a:lnTo>
                        <a:pt x="0" y="44"/>
                      </a:lnTo>
                      <a:lnTo>
                        <a:pt x="1" y="45"/>
                      </a:lnTo>
                      <a:lnTo>
                        <a:pt x="1" y="45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25" name="Freeform 337">
                  <a:extLst>
                    <a:ext uri="{FF2B5EF4-FFF2-40B4-BE49-F238E27FC236}">
                      <a16:creationId xmlns:a16="http://schemas.microsoft.com/office/drawing/2014/main" id="{BB2104FC-ABC2-1AE1-0E79-337D799DF4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2" y="1842"/>
                  <a:ext cx="12" cy="21"/>
                </a:xfrm>
                <a:custGeom>
                  <a:avLst/>
                  <a:gdLst>
                    <a:gd name="T0" fmla="*/ 35 w 37"/>
                    <a:gd name="T1" fmla="*/ 65 h 65"/>
                    <a:gd name="T2" fmla="*/ 35 w 37"/>
                    <a:gd name="T3" fmla="*/ 65 h 65"/>
                    <a:gd name="T4" fmla="*/ 36 w 37"/>
                    <a:gd name="T5" fmla="*/ 65 h 65"/>
                    <a:gd name="T6" fmla="*/ 36 w 37"/>
                    <a:gd name="T7" fmla="*/ 65 h 65"/>
                    <a:gd name="T8" fmla="*/ 37 w 37"/>
                    <a:gd name="T9" fmla="*/ 64 h 65"/>
                    <a:gd name="T10" fmla="*/ 37 w 37"/>
                    <a:gd name="T11" fmla="*/ 62 h 65"/>
                    <a:gd name="T12" fmla="*/ 4 w 37"/>
                    <a:gd name="T13" fmla="*/ 1 h 65"/>
                    <a:gd name="T14" fmla="*/ 4 w 37"/>
                    <a:gd name="T15" fmla="*/ 1 h 65"/>
                    <a:gd name="T16" fmla="*/ 3 w 37"/>
                    <a:gd name="T17" fmla="*/ 0 h 65"/>
                    <a:gd name="T18" fmla="*/ 1 w 37"/>
                    <a:gd name="T19" fmla="*/ 1 h 65"/>
                    <a:gd name="T20" fmla="*/ 1 w 37"/>
                    <a:gd name="T21" fmla="*/ 1 h 65"/>
                    <a:gd name="T22" fmla="*/ 0 w 37"/>
                    <a:gd name="T23" fmla="*/ 2 h 65"/>
                    <a:gd name="T24" fmla="*/ 0 w 37"/>
                    <a:gd name="T25" fmla="*/ 3 h 65"/>
                    <a:gd name="T26" fmla="*/ 34 w 37"/>
                    <a:gd name="T27" fmla="*/ 64 h 65"/>
                    <a:gd name="T28" fmla="*/ 34 w 37"/>
                    <a:gd name="T29" fmla="*/ 64 h 65"/>
                    <a:gd name="T30" fmla="*/ 35 w 37"/>
                    <a:gd name="T31" fmla="*/ 65 h 65"/>
                    <a:gd name="T32" fmla="*/ 35 w 37"/>
                    <a:gd name="T33" fmla="*/ 65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7" h="65">
                      <a:moveTo>
                        <a:pt x="35" y="65"/>
                      </a:moveTo>
                      <a:lnTo>
                        <a:pt x="35" y="65"/>
                      </a:lnTo>
                      <a:lnTo>
                        <a:pt x="36" y="65"/>
                      </a:lnTo>
                      <a:lnTo>
                        <a:pt x="36" y="65"/>
                      </a:lnTo>
                      <a:lnTo>
                        <a:pt x="37" y="64"/>
                      </a:lnTo>
                      <a:lnTo>
                        <a:pt x="37" y="62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3" y="0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34" y="64"/>
                      </a:lnTo>
                      <a:lnTo>
                        <a:pt x="34" y="64"/>
                      </a:lnTo>
                      <a:lnTo>
                        <a:pt x="35" y="65"/>
                      </a:lnTo>
                      <a:lnTo>
                        <a:pt x="35" y="65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26" name="Freeform 338">
                  <a:extLst>
                    <a:ext uri="{FF2B5EF4-FFF2-40B4-BE49-F238E27FC236}">
                      <a16:creationId xmlns:a16="http://schemas.microsoft.com/office/drawing/2014/main" id="{24DC7083-DBD7-A3E4-30B8-379F0BABCA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0" y="1842"/>
                  <a:ext cx="14" cy="14"/>
                </a:xfrm>
                <a:custGeom>
                  <a:avLst/>
                  <a:gdLst>
                    <a:gd name="T0" fmla="*/ 3 w 41"/>
                    <a:gd name="T1" fmla="*/ 43 h 43"/>
                    <a:gd name="T2" fmla="*/ 3 w 41"/>
                    <a:gd name="T3" fmla="*/ 43 h 43"/>
                    <a:gd name="T4" fmla="*/ 4 w 41"/>
                    <a:gd name="T5" fmla="*/ 43 h 43"/>
                    <a:gd name="T6" fmla="*/ 40 w 41"/>
                    <a:gd name="T7" fmla="*/ 23 h 43"/>
                    <a:gd name="T8" fmla="*/ 40 w 41"/>
                    <a:gd name="T9" fmla="*/ 23 h 43"/>
                    <a:gd name="T10" fmla="*/ 41 w 41"/>
                    <a:gd name="T11" fmla="*/ 22 h 43"/>
                    <a:gd name="T12" fmla="*/ 41 w 41"/>
                    <a:gd name="T13" fmla="*/ 22 h 43"/>
                    <a:gd name="T14" fmla="*/ 40 w 41"/>
                    <a:gd name="T15" fmla="*/ 20 h 43"/>
                    <a:gd name="T16" fmla="*/ 7 w 41"/>
                    <a:gd name="T17" fmla="*/ 0 h 43"/>
                    <a:gd name="T18" fmla="*/ 7 w 41"/>
                    <a:gd name="T19" fmla="*/ 0 h 43"/>
                    <a:gd name="T20" fmla="*/ 6 w 41"/>
                    <a:gd name="T21" fmla="*/ 0 h 43"/>
                    <a:gd name="T22" fmla="*/ 5 w 41"/>
                    <a:gd name="T23" fmla="*/ 1 h 43"/>
                    <a:gd name="T24" fmla="*/ 5 w 41"/>
                    <a:gd name="T25" fmla="*/ 1 h 43"/>
                    <a:gd name="T26" fmla="*/ 5 w 41"/>
                    <a:gd name="T27" fmla="*/ 2 h 43"/>
                    <a:gd name="T28" fmla="*/ 5 w 41"/>
                    <a:gd name="T29" fmla="*/ 3 h 43"/>
                    <a:gd name="T30" fmla="*/ 35 w 41"/>
                    <a:gd name="T31" fmla="*/ 21 h 43"/>
                    <a:gd name="T32" fmla="*/ 1 w 41"/>
                    <a:gd name="T33" fmla="*/ 38 h 43"/>
                    <a:gd name="T34" fmla="*/ 1 w 41"/>
                    <a:gd name="T35" fmla="*/ 38 h 43"/>
                    <a:gd name="T36" fmla="*/ 0 w 41"/>
                    <a:gd name="T37" fmla="*/ 39 h 43"/>
                    <a:gd name="T38" fmla="*/ 0 w 41"/>
                    <a:gd name="T39" fmla="*/ 41 h 43"/>
                    <a:gd name="T40" fmla="*/ 0 w 41"/>
                    <a:gd name="T41" fmla="*/ 41 h 43"/>
                    <a:gd name="T42" fmla="*/ 3 w 41"/>
                    <a:gd name="T43" fmla="*/ 43 h 43"/>
                    <a:gd name="T44" fmla="*/ 3 w 41"/>
                    <a:gd name="T45" fmla="*/ 4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1" h="43">
                      <a:moveTo>
                        <a:pt x="3" y="43"/>
                      </a:moveTo>
                      <a:lnTo>
                        <a:pt x="3" y="43"/>
                      </a:lnTo>
                      <a:lnTo>
                        <a:pt x="4" y="43"/>
                      </a:lnTo>
                      <a:lnTo>
                        <a:pt x="40" y="23"/>
                      </a:lnTo>
                      <a:lnTo>
                        <a:pt x="40" y="23"/>
                      </a:lnTo>
                      <a:lnTo>
                        <a:pt x="41" y="22"/>
                      </a:lnTo>
                      <a:lnTo>
                        <a:pt x="41" y="22"/>
                      </a:lnTo>
                      <a:lnTo>
                        <a:pt x="40" y="2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6" y="0"/>
                      </a:lnTo>
                      <a:lnTo>
                        <a:pt x="5" y="1"/>
                      </a:lnTo>
                      <a:lnTo>
                        <a:pt x="5" y="1"/>
                      </a:lnTo>
                      <a:lnTo>
                        <a:pt x="5" y="2"/>
                      </a:lnTo>
                      <a:lnTo>
                        <a:pt x="5" y="3"/>
                      </a:lnTo>
                      <a:lnTo>
                        <a:pt x="35" y="21"/>
                      </a:lnTo>
                      <a:lnTo>
                        <a:pt x="1" y="38"/>
                      </a:lnTo>
                      <a:lnTo>
                        <a:pt x="1" y="38"/>
                      </a:lnTo>
                      <a:lnTo>
                        <a:pt x="0" y="39"/>
                      </a:lnTo>
                      <a:lnTo>
                        <a:pt x="0" y="41"/>
                      </a:lnTo>
                      <a:lnTo>
                        <a:pt x="0" y="41"/>
                      </a:lnTo>
                      <a:lnTo>
                        <a:pt x="3" y="43"/>
                      </a:lnTo>
                      <a:lnTo>
                        <a:pt x="3" y="43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27" name="Freeform 339">
                  <a:extLst>
                    <a:ext uri="{FF2B5EF4-FFF2-40B4-BE49-F238E27FC236}">
                      <a16:creationId xmlns:a16="http://schemas.microsoft.com/office/drawing/2014/main" id="{5A8BF3CF-5675-0195-D310-69061257FE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0" y="1839"/>
                  <a:ext cx="84" cy="869"/>
                </a:xfrm>
                <a:custGeom>
                  <a:avLst/>
                  <a:gdLst>
                    <a:gd name="T0" fmla="*/ 6 w 254"/>
                    <a:gd name="T1" fmla="*/ 2606 h 2606"/>
                    <a:gd name="T2" fmla="*/ 6 w 254"/>
                    <a:gd name="T3" fmla="*/ 2606 h 2606"/>
                    <a:gd name="T4" fmla="*/ 8 w 254"/>
                    <a:gd name="T5" fmla="*/ 2606 h 2606"/>
                    <a:gd name="T6" fmla="*/ 10 w 254"/>
                    <a:gd name="T7" fmla="*/ 2605 h 2606"/>
                    <a:gd name="T8" fmla="*/ 11 w 254"/>
                    <a:gd name="T9" fmla="*/ 2603 h 2606"/>
                    <a:gd name="T10" fmla="*/ 12 w 254"/>
                    <a:gd name="T11" fmla="*/ 2601 h 2606"/>
                    <a:gd name="T12" fmla="*/ 254 w 254"/>
                    <a:gd name="T13" fmla="*/ 6 h 2606"/>
                    <a:gd name="T14" fmla="*/ 254 w 254"/>
                    <a:gd name="T15" fmla="*/ 6 h 2606"/>
                    <a:gd name="T16" fmla="*/ 254 w 254"/>
                    <a:gd name="T17" fmla="*/ 4 h 2606"/>
                    <a:gd name="T18" fmla="*/ 253 w 254"/>
                    <a:gd name="T19" fmla="*/ 2 h 2606"/>
                    <a:gd name="T20" fmla="*/ 251 w 254"/>
                    <a:gd name="T21" fmla="*/ 1 h 2606"/>
                    <a:gd name="T22" fmla="*/ 249 w 254"/>
                    <a:gd name="T23" fmla="*/ 0 h 2606"/>
                    <a:gd name="T24" fmla="*/ 249 w 254"/>
                    <a:gd name="T25" fmla="*/ 0 h 2606"/>
                    <a:gd name="T26" fmla="*/ 246 w 254"/>
                    <a:gd name="T27" fmla="*/ 0 h 2606"/>
                    <a:gd name="T28" fmla="*/ 243 w 254"/>
                    <a:gd name="T29" fmla="*/ 1 h 2606"/>
                    <a:gd name="T30" fmla="*/ 242 w 254"/>
                    <a:gd name="T31" fmla="*/ 3 h 2606"/>
                    <a:gd name="T32" fmla="*/ 241 w 254"/>
                    <a:gd name="T33" fmla="*/ 5 h 2606"/>
                    <a:gd name="T34" fmla="*/ 0 w 254"/>
                    <a:gd name="T35" fmla="*/ 2600 h 2606"/>
                    <a:gd name="T36" fmla="*/ 0 w 254"/>
                    <a:gd name="T37" fmla="*/ 2600 h 2606"/>
                    <a:gd name="T38" fmla="*/ 0 w 254"/>
                    <a:gd name="T39" fmla="*/ 2602 h 2606"/>
                    <a:gd name="T40" fmla="*/ 1 w 254"/>
                    <a:gd name="T41" fmla="*/ 2604 h 2606"/>
                    <a:gd name="T42" fmla="*/ 3 w 254"/>
                    <a:gd name="T43" fmla="*/ 2606 h 2606"/>
                    <a:gd name="T44" fmla="*/ 5 w 254"/>
                    <a:gd name="T45" fmla="*/ 2606 h 2606"/>
                    <a:gd name="T46" fmla="*/ 5 w 254"/>
                    <a:gd name="T47" fmla="*/ 2606 h 2606"/>
                    <a:gd name="T48" fmla="*/ 6 w 254"/>
                    <a:gd name="T49" fmla="*/ 2606 h 2606"/>
                    <a:gd name="T50" fmla="*/ 6 w 254"/>
                    <a:gd name="T51" fmla="*/ 2606 h 26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54" h="2606">
                      <a:moveTo>
                        <a:pt x="6" y="2606"/>
                      </a:moveTo>
                      <a:lnTo>
                        <a:pt x="6" y="2606"/>
                      </a:lnTo>
                      <a:lnTo>
                        <a:pt x="8" y="2606"/>
                      </a:lnTo>
                      <a:lnTo>
                        <a:pt x="10" y="2605"/>
                      </a:lnTo>
                      <a:lnTo>
                        <a:pt x="11" y="2603"/>
                      </a:lnTo>
                      <a:lnTo>
                        <a:pt x="12" y="2601"/>
                      </a:lnTo>
                      <a:lnTo>
                        <a:pt x="254" y="6"/>
                      </a:lnTo>
                      <a:lnTo>
                        <a:pt x="254" y="6"/>
                      </a:lnTo>
                      <a:lnTo>
                        <a:pt x="254" y="4"/>
                      </a:lnTo>
                      <a:lnTo>
                        <a:pt x="253" y="2"/>
                      </a:lnTo>
                      <a:lnTo>
                        <a:pt x="251" y="1"/>
                      </a:lnTo>
                      <a:lnTo>
                        <a:pt x="249" y="0"/>
                      </a:lnTo>
                      <a:lnTo>
                        <a:pt x="249" y="0"/>
                      </a:lnTo>
                      <a:lnTo>
                        <a:pt x="246" y="0"/>
                      </a:lnTo>
                      <a:lnTo>
                        <a:pt x="243" y="1"/>
                      </a:lnTo>
                      <a:lnTo>
                        <a:pt x="242" y="3"/>
                      </a:lnTo>
                      <a:lnTo>
                        <a:pt x="241" y="5"/>
                      </a:lnTo>
                      <a:lnTo>
                        <a:pt x="0" y="2600"/>
                      </a:lnTo>
                      <a:lnTo>
                        <a:pt x="0" y="2600"/>
                      </a:lnTo>
                      <a:lnTo>
                        <a:pt x="0" y="2602"/>
                      </a:lnTo>
                      <a:lnTo>
                        <a:pt x="1" y="2604"/>
                      </a:lnTo>
                      <a:lnTo>
                        <a:pt x="3" y="2606"/>
                      </a:lnTo>
                      <a:lnTo>
                        <a:pt x="5" y="2606"/>
                      </a:lnTo>
                      <a:lnTo>
                        <a:pt x="5" y="2606"/>
                      </a:lnTo>
                      <a:lnTo>
                        <a:pt x="6" y="2606"/>
                      </a:lnTo>
                      <a:lnTo>
                        <a:pt x="6" y="2606"/>
                      </a:lnTo>
                      <a:close/>
                    </a:path>
                  </a:pathLst>
                </a:custGeom>
                <a:solidFill>
                  <a:srgbClr val="4848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28" name="Freeform 340">
                  <a:extLst>
                    <a:ext uri="{FF2B5EF4-FFF2-40B4-BE49-F238E27FC236}">
                      <a16:creationId xmlns:a16="http://schemas.microsoft.com/office/drawing/2014/main" id="{D4966550-AB01-3CDA-DDE3-31295F8347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3" y="2206"/>
                  <a:ext cx="47" cy="75"/>
                </a:xfrm>
                <a:custGeom>
                  <a:avLst/>
                  <a:gdLst>
                    <a:gd name="T0" fmla="*/ 2 w 142"/>
                    <a:gd name="T1" fmla="*/ 226 h 226"/>
                    <a:gd name="T2" fmla="*/ 2 w 142"/>
                    <a:gd name="T3" fmla="*/ 226 h 226"/>
                    <a:gd name="T4" fmla="*/ 4 w 142"/>
                    <a:gd name="T5" fmla="*/ 225 h 226"/>
                    <a:gd name="T6" fmla="*/ 141 w 142"/>
                    <a:gd name="T7" fmla="*/ 3 h 226"/>
                    <a:gd name="T8" fmla="*/ 141 w 142"/>
                    <a:gd name="T9" fmla="*/ 3 h 226"/>
                    <a:gd name="T10" fmla="*/ 142 w 142"/>
                    <a:gd name="T11" fmla="*/ 2 h 226"/>
                    <a:gd name="T12" fmla="*/ 141 w 142"/>
                    <a:gd name="T13" fmla="*/ 1 h 226"/>
                    <a:gd name="T14" fmla="*/ 141 w 142"/>
                    <a:gd name="T15" fmla="*/ 1 h 226"/>
                    <a:gd name="T16" fmla="*/ 139 w 142"/>
                    <a:gd name="T17" fmla="*/ 0 h 226"/>
                    <a:gd name="T18" fmla="*/ 138 w 142"/>
                    <a:gd name="T19" fmla="*/ 1 h 226"/>
                    <a:gd name="T20" fmla="*/ 1 w 142"/>
                    <a:gd name="T21" fmla="*/ 222 h 226"/>
                    <a:gd name="T22" fmla="*/ 1 w 142"/>
                    <a:gd name="T23" fmla="*/ 222 h 226"/>
                    <a:gd name="T24" fmla="*/ 0 w 142"/>
                    <a:gd name="T25" fmla="*/ 224 h 226"/>
                    <a:gd name="T26" fmla="*/ 1 w 142"/>
                    <a:gd name="T27" fmla="*/ 225 h 226"/>
                    <a:gd name="T28" fmla="*/ 1 w 142"/>
                    <a:gd name="T29" fmla="*/ 225 h 226"/>
                    <a:gd name="T30" fmla="*/ 2 w 142"/>
                    <a:gd name="T31" fmla="*/ 226 h 226"/>
                    <a:gd name="T32" fmla="*/ 2 w 142"/>
                    <a:gd name="T33" fmla="*/ 226 h 2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2" h="226">
                      <a:moveTo>
                        <a:pt x="2" y="226"/>
                      </a:moveTo>
                      <a:lnTo>
                        <a:pt x="2" y="226"/>
                      </a:lnTo>
                      <a:lnTo>
                        <a:pt x="4" y="225"/>
                      </a:lnTo>
                      <a:lnTo>
                        <a:pt x="141" y="3"/>
                      </a:lnTo>
                      <a:lnTo>
                        <a:pt x="141" y="3"/>
                      </a:lnTo>
                      <a:lnTo>
                        <a:pt x="142" y="2"/>
                      </a:lnTo>
                      <a:lnTo>
                        <a:pt x="141" y="1"/>
                      </a:lnTo>
                      <a:lnTo>
                        <a:pt x="141" y="1"/>
                      </a:lnTo>
                      <a:lnTo>
                        <a:pt x="139" y="0"/>
                      </a:lnTo>
                      <a:lnTo>
                        <a:pt x="138" y="1"/>
                      </a:lnTo>
                      <a:lnTo>
                        <a:pt x="1" y="222"/>
                      </a:lnTo>
                      <a:lnTo>
                        <a:pt x="1" y="222"/>
                      </a:lnTo>
                      <a:lnTo>
                        <a:pt x="0" y="224"/>
                      </a:lnTo>
                      <a:lnTo>
                        <a:pt x="1" y="225"/>
                      </a:lnTo>
                      <a:lnTo>
                        <a:pt x="1" y="225"/>
                      </a:lnTo>
                      <a:lnTo>
                        <a:pt x="2" y="226"/>
                      </a:lnTo>
                      <a:lnTo>
                        <a:pt x="2" y="226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29" name="Freeform 341">
                  <a:extLst>
                    <a:ext uri="{FF2B5EF4-FFF2-40B4-BE49-F238E27FC236}">
                      <a16:creationId xmlns:a16="http://schemas.microsoft.com/office/drawing/2014/main" id="{08B59D69-E5D2-CF0F-AAED-F13E9CD9FE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3" y="2206"/>
                  <a:ext cx="51" cy="46"/>
                </a:xfrm>
                <a:custGeom>
                  <a:avLst/>
                  <a:gdLst>
                    <a:gd name="T0" fmla="*/ 151 w 153"/>
                    <a:gd name="T1" fmla="*/ 136 h 136"/>
                    <a:gd name="T2" fmla="*/ 151 w 153"/>
                    <a:gd name="T3" fmla="*/ 136 h 136"/>
                    <a:gd name="T4" fmla="*/ 153 w 153"/>
                    <a:gd name="T5" fmla="*/ 136 h 136"/>
                    <a:gd name="T6" fmla="*/ 153 w 153"/>
                    <a:gd name="T7" fmla="*/ 135 h 136"/>
                    <a:gd name="T8" fmla="*/ 153 w 153"/>
                    <a:gd name="T9" fmla="*/ 135 h 136"/>
                    <a:gd name="T10" fmla="*/ 153 w 153"/>
                    <a:gd name="T11" fmla="*/ 133 h 136"/>
                    <a:gd name="T12" fmla="*/ 152 w 153"/>
                    <a:gd name="T13" fmla="*/ 132 h 136"/>
                    <a:gd name="T14" fmla="*/ 7 w 153"/>
                    <a:gd name="T15" fmla="*/ 83 h 136"/>
                    <a:gd name="T16" fmla="*/ 140 w 153"/>
                    <a:gd name="T17" fmla="*/ 4 h 136"/>
                    <a:gd name="T18" fmla="*/ 140 w 153"/>
                    <a:gd name="T19" fmla="*/ 4 h 136"/>
                    <a:gd name="T20" fmla="*/ 140 w 153"/>
                    <a:gd name="T21" fmla="*/ 3 h 136"/>
                    <a:gd name="T22" fmla="*/ 140 w 153"/>
                    <a:gd name="T23" fmla="*/ 1 h 136"/>
                    <a:gd name="T24" fmla="*/ 140 w 153"/>
                    <a:gd name="T25" fmla="*/ 1 h 136"/>
                    <a:gd name="T26" fmla="*/ 139 w 153"/>
                    <a:gd name="T27" fmla="*/ 0 h 136"/>
                    <a:gd name="T28" fmla="*/ 137 w 153"/>
                    <a:gd name="T29" fmla="*/ 0 h 136"/>
                    <a:gd name="T30" fmla="*/ 1 w 153"/>
                    <a:gd name="T31" fmla="*/ 81 h 136"/>
                    <a:gd name="T32" fmla="*/ 1 w 153"/>
                    <a:gd name="T33" fmla="*/ 81 h 136"/>
                    <a:gd name="T34" fmla="*/ 0 w 153"/>
                    <a:gd name="T35" fmla="*/ 82 h 136"/>
                    <a:gd name="T36" fmla="*/ 0 w 153"/>
                    <a:gd name="T37" fmla="*/ 83 h 136"/>
                    <a:gd name="T38" fmla="*/ 0 w 153"/>
                    <a:gd name="T39" fmla="*/ 83 h 136"/>
                    <a:gd name="T40" fmla="*/ 0 w 153"/>
                    <a:gd name="T41" fmla="*/ 84 h 136"/>
                    <a:gd name="T42" fmla="*/ 1 w 153"/>
                    <a:gd name="T43" fmla="*/ 85 h 136"/>
                    <a:gd name="T44" fmla="*/ 151 w 153"/>
                    <a:gd name="T45" fmla="*/ 136 h 136"/>
                    <a:gd name="T46" fmla="*/ 151 w 153"/>
                    <a:gd name="T47" fmla="*/ 136 h 136"/>
                    <a:gd name="T48" fmla="*/ 151 w 153"/>
                    <a:gd name="T49" fmla="*/ 136 h 136"/>
                    <a:gd name="T50" fmla="*/ 151 w 153"/>
                    <a:gd name="T51" fmla="*/ 136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53" h="136">
                      <a:moveTo>
                        <a:pt x="151" y="136"/>
                      </a:moveTo>
                      <a:lnTo>
                        <a:pt x="151" y="136"/>
                      </a:lnTo>
                      <a:lnTo>
                        <a:pt x="153" y="136"/>
                      </a:lnTo>
                      <a:lnTo>
                        <a:pt x="153" y="135"/>
                      </a:lnTo>
                      <a:lnTo>
                        <a:pt x="153" y="135"/>
                      </a:lnTo>
                      <a:lnTo>
                        <a:pt x="153" y="133"/>
                      </a:lnTo>
                      <a:lnTo>
                        <a:pt x="152" y="132"/>
                      </a:lnTo>
                      <a:lnTo>
                        <a:pt x="7" y="83"/>
                      </a:lnTo>
                      <a:lnTo>
                        <a:pt x="140" y="4"/>
                      </a:lnTo>
                      <a:lnTo>
                        <a:pt x="140" y="4"/>
                      </a:lnTo>
                      <a:lnTo>
                        <a:pt x="140" y="3"/>
                      </a:lnTo>
                      <a:lnTo>
                        <a:pt x="140" y="1"/>
                      </a:lnTo>
                      <a:lnTo>
                        <a:pt x="140" y="1"/>
                      </a:lnTo>
                      <a:lnTo>
                        <a:pt x="139" y="0"/>
                      </a:lnTo>
                      <a:lnTo>
                        <a:pt x="137" y="0"/>
                      </a:lnTo>
                      <a:lnTo>
                        <a:pt x="1" y="81"/>
                      </a:lnTo>
                      <a:lnTo>
                        <a:pt x="1" y="81"/>
                      </a:lnTo>
                      <a:lnTo>
                        <a:pt x="0" y="82"/>
                      </a:lnTo>
                      <a:lnTo>
                        <a:pt x="0" y="83"/>
                      </a:lnTo>
                      <a:lnTo>
                        <a:pt x="0" y="83"/>
                      </a:lnTo>
                      <a:lnTo>
                        <a:pt x="0" y="84"/>
                      </a:lnTo>
                      <a:lnTo>
                        <a:pt x="1" y="85"/>
                      </a:lnTo>
                      <a:lnTo>
                        <a:pt x="151" y="136"/>
                      </a:lnTo>
                      <a:lnTo>
                        <a:pt x="151" y="136"/>
                      </a:lnTo>
                      <a:lnTo>
                        <a:pt x="151" y="136"/>
                      </a:lnTo>
                      <a:lnTo>
                        <a:pt x="151" y="136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30" name="Freeform 342">
                  <a:extLst>
                    <a:ext uri="{FF2B5EF4-FFF2-40B4-BE49-F238E27FC236}">
                      <a16:creationId xmlns:a16="http://schemas.microsoft.com/office/drawing/2014/main" id="{05B97FDD-F224-2D66-F2AA-448D4B0AE4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3" y="2250"/>
                  <a:ext cx="50" cy="80"/>
                </a:xfrm>
                <a:custGeom>
                  <a:avLst/>
                  <a:gdLst>
                    <a:gd name="T0" fmla="*/ 2 w 150"/>
                    <a:gd name="T1" fmla="*/ 239 h 239"/>
                    <a:gd name="T2" fmla="*/ 2 w 150"/>
                    <a:gd name="T3" fmla="*/ 239 h 239"/>
                    <a:gd name="T4" fmla="*/ 4 w 150"/>
                    <a:gd name="T5" fmla="*/ 238 h 239"/>
                    <a:gd name="T6" fmla="*/ 149 w 150"/>
                    <a:gd name="T7" fmla="*/ 3 h 239"/>
                    <a:gd name="T8" fmla="*/ 149 w 150"/>
                    <a:gd name="T9" fmla="*/ 3 h 239"/>
                    <a:gd name="T10" fmla="*/ 150 w 150"/>
                    <a:gd name="T11" fmla="*/ 1 h 239"/>
                    <a:gd name="T12" fmla="*/ 149 w 150"/>
                    <a:gd name="T13" fmla="*/ 0 h 239"/>
                    <a:gd name="T14" fmla="*/ 149 w 150"/>
                    <a:gd name="T15" fmla="*/ 0 h 239"/>
                    <a:gd name="T16" fmla="*/ 147 w 150"/>
                    <a:gd name="T17" fmla="*/ 0 h 239"/>
                    <a:gd name="T18" fmla="*/ 146 w 150"/>
                    <a:gd name="T19" fmla="*/ 1 h 239"/>
                    <a:gd name="T20" fmla="*/ 0 w 150"/>
                    <a:gd name="T21" fmla="*/ 236 h 239"/>
                    <a:gd name="T22" fmla="*/ 0 w 150"/>
                    <a:gd name="T23" fmla="*/ 236 h 239"/>
                    <a:gd name="T24" fmla="*/ 0 w 150"/>
                    <a:gd name="T25" fmla="*/ 237 h 239"/>
                    <a:gd name="T26" fmla="*/ 1 w 150"/>
                    <a:gd name="T27" fmla="*/ 239 h 239"/>
                    <a:gd name="T28" fmla="*/ 1 w 150"/>
                    <a:gd name="T29" fmla="*/ 239 h 239"/>
                    <a:gd name="T30" fmla="*/ 2 w 150"/>
                    <a:gd name="T31" fmla="*/ 239 h 239"/>
                    <a:gd name="T32" fmla="*/ 2 w 150"/>
                    <a:gd name="T33" fmla="*/ 239 h 2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50" h="239">
                      <a:moveTo>
                        <a:pt x="2" y="239"/>
                      </a:moveTo>
                      <a:lnTo>
                        <a:pt x="2" y="239"/>
                      </a:lnTo>
                      <a:lnTo>
                        <a:pt x="4" y="238"/>
                      </a:lnTo>
                      <a:lnTo>
                        <a:pt x="149" y="3"/>
                      </a:lnTo>
                      <a:lnTo>
                        <a:pt x="149" y="3"/>
                      </a:lnTo>
                      <a:lnTo>
                        <a:pt x="150" y="1"/>
                      </a:lnTo>
                      <a:lnTo>
                        <a:pt x="149" y="0"/>
                      </a:lnTo>
                      <a:lnTo>
                        <a:pt x="149" y="0"/>
                      </a:lnTo>
                      <a:lnTo>
                        <a:pt x="147" y="0"/>
                      </a:lnTo>
                      <a:lnTo>
                        <a:pt x="146" y="1"/>
                      </a:lnTo>
                      <a:lnTo>
                        <a:pt x="0" y="236"/>
                      </a:lnTo>
                      <a:lnTo>
                        <a:pt x="0" y="236"/>
                      </a:lnTo>
                      <a:lnTo>
                        <a:pt x="0" y="237"/>
                      </a:lnTo>
                      <a:lnTo>
                        <a:pt x="1" y="239"/>
                      </a:lnTo>
                      <a:lnTo>
                        <a:pt x="1" y="239"/>
                      </a:lnTo>
                      <a:lnTo>
                        <a:pt x="2" y="239"/>
                      </a:lnTo>
                      <a:lnTo>
                        <a:pt x="2" y="239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31" name="Freeform 343">
                  <a:extLst>
                    <a:ext uri="{FF2B5EF4-FFF2-40B4-BE49-F238E27FC236}">
                      <a16:creationId xmlns:a16="http://schemas.microsoft.com/office/drawing/2014/main" id="{E9B86A5D-8DE3-80E1-99C1-C26505CCE4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3" y="2251"/>
                  <a:ext cx="55" cy="47"/>
                </a:xfrm>
                <a:custGeom>
                  <a:avLst/>
                  <a:gdLst>
                    <a:gd name="T0" fmla="*/ 161 w 163"/>
                    <a:gd name="T1" fmla="*/ 143 h 143"/>
                    <a:gd name="T2" fmla="*/ 161 w 163"/>
                    <a:gd name="T3" fmla="*/ 143 h 143"/>
                    <a:gd name="T4" fmla="*/ 162 w 163"/>
                    <a:gd name="T5" fmla="*/ 143 h 143"/>
                    <a:gd name="T6" fmla="*/ 163 w 163"/>
                    <a:gd name="T7" fmla="*/ 142 h 143"/>
                    <a:gd name="T8" fmla="*/ 163 w 163"/>
                    <a:gd name="T9" fmla="*/ 142 h 143"/>
                    <a:gd name="T10" fmla="*/ 163 w 163"/>
                    <a:gd name="T11" fmla="*/ 140 h 143"/>
                    <a:gd name="T12" fmla="*/ 162 w 163"/>
                    <a:gd name="T13" fmla="*/ 139 h 143"/>
                    <a:gd name="T14" fmla="*/ 6 w 163"/>
                    <a:gd name="T15" fmla="*/ 87 h 143"/>
                    <a:gd name="T16" fmla="*/ 147 w 163"/>
                    <a:gd name="T17" fmla="*/ 3 h 143"/>
                    <a:gd name="T18" fmla="*/ 147 w 163"/>
                    <a:gd name="T19" fmla="*/ 3 h 143"/>
                    <a:gd name="T20" fmla="*/ 148 w 163"/>
                    <a:gd name="T21" fmla="*/ 2 h 143"/>
                    <a:gd name="T22" fmla="*/ 148 w 163"/>
                    <a:gd name="T23" fmla="*/ 0 h 143"/>
                    <a:gd name="T24" fmla="*/ 148 w 163"/>
                    <a:gd name="T25" fmla="*/ 0 h 143"/>
                    <a:gd name="T26" fmla="*/ 147 w 163"/>
                    <a:gd name="T27" fmla="*/ 0 h 143"/>
                    <a:gd name="T28" fmla="*/ 145 w 163"/>
                    <a:gd name="T29" fmla="*/ 0 h 143"/>
                    <a:gd name="T30" fmla="*/ 1 w 163"/>
                    <a:gd name="T31" fmla="*/ 86 h 143"/>
                    <a:gd name="T32" fmla="*/ 1 w 163"/>
                    <a:gd name="T33" fmla="*/ 86 h 143"/>
                    <a:gd name="T34" fmla="*/ 0 w 163"/>
                    <a:gd name="T35" fmla="*/ 86 h 143"/>
                    <a:gd name="T36" fmla="*/ 0 w 163"/>
                    <a:gd name="T37" fmla="*/ 87 h 143"/>
                    <a:gd name="T38" fmla="*/ 0 w 163"/>
                    <a:gd name="T39" fmla="*/ 87 h 143"/>
                    <a:gd name="T40" fmla="*/ 0 w 163"/>
                    <a:gd name="T41" fmla="*/ 88 h 143"/>
                    <a:gd name="T42" fmla="*/ 1 w 163"/>
                    <a:gd name="T43" fmla="*/ 89 h 143"/>
                    <a:gd name="T44" fmla="*/ 159 w 163"/>
                    <a:gd name="T45" fmla="*/ 143 h 143"/>
                    <a:gd name="T46" fmla="*/ 159 w 163"/>
                    <a:gd name="T47" fmla="*/ 143 h 143"/>
                    <a:gd name="T48" fmla="*/ 161 w 163"/>
                    <a:gd name="T49" fmla="*/ 143 h 143"/>
                    <a:gd name="T50" fmla="*/ 161 w 163"/>
                    <a:gd name="T51" fmla="*/ 143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63" h="143">
                      <a:moveTo>
                        <a:pt x="161" y="143"/>
                      </a:moveTo>
                      <a:lnTo>
                        <a:pt x="161" y="143"/>
                      </a:lnTo>
                      <a:lnTo>
                        <a:pt x="162" y="143"/>
                      </a:lnTo>
                      <a:lnTo>
                        <a:pt x="163" y="142"/>
                      </a:lnTo>
                      <a:lnTo>
                        <a:pt x="163" y="142"/>
                      </a:lnTo>
                      <a:lnTo>
                        <a:pt x="163" y="140"/>
                      </a:lnTo>
                      <a:lnTo>
                        <a:pt x="162" y="139"/>
                      </a:lnTo>
                      <a:lnTo>
                        <a:pt x="6" y="87"/>
                      </a:lnTo>
                      <a:lnTo>
                        <a:pt x="147" y="3"/>
                      </a:lnTo>
                      <a:lnTo>
                        <a:pt x="147" y="3"/>
                      </a:lnTo>
                      <a:lnTo>
                        <a:pt x="148" y="2"/>
                      </a:lnTo>
                      <a:lnTo>
                        <a:pt x="148" y="0"/>
                      </a:lnTo>
                      <a:lnTo>
                        <a:pt x="148" y="0"/>
                      </a:lnTo>
                      <a:lnTo>
                        <a:pt x="147" y="0"/>
                      </a:lnTo>
                      <a:lnTo>
                        <a:pt x="145" y="0"/>
                      </a:lnTo>
                      <a:lnTo>
                        <a:pt x="1" y="86"/>
                      </a:lnTo>
                      <a:lnTo>
                        <a:pt x="1" y="86"/>
                      </a:lnTo>
                      <a:lnTo>
                        <a:pt x="0" y="86"/>
                      </a:lnTo>
                      <a:lnTo>
                        <a:pt x="0" y="87"/>
                      </a:lnTo>
                      <a:lnTo>
                        <a:pt x="0" y="87"/>
                      </a:lnTo>
                      <a:lnTo>
                        <a:pt x="0" y="88"/>
                      </a:lnTo>
                      <a:lnTo>
                        <a:pt x="1" y="89"/>
                      </a:lnTo>
                      <a:lnTo>
                        <a:pt x="159" y="143"/>
                      </a:lnTo>
                      <a:lnTo>
                        <a:pt x="159" y="143"/>
                      </a:lnTo>
                      <a:lnTo>
                        <a:pt x="161" y="143"/>
                      </a:lnTo>
                      <a:lnTo>
                        <a:pt x="161" y="143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32" name="Freeform 344">
                  <a:extLst>
                    <a:ext uri="{FF2B5EF4-FFF2-40B4-BE49-F238E27FC236}">
                      <a16:creationId xmlns:a16="http://schemas.microsoft.com/office/drawing/2014/main" id="{A847E227-C4E7-AD6C-92CF-3B89A80388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" y="2297"/>
                  <a:ext cx="54" cy="86"/>
                </a:xfrm>
                <a:custGeom>
                  <a:avLst/>
                  <a:gdLst>
                    <a:gd name="T0" fmla="*/ 2 w 162"/>
                    <a:gd name="T1" fmla="*/ 257 h 257"/>
                    <a:gd name="T2" fmla="*/ 2 w 162"/>
                    <a:gd name="T3" fmla="*/ 257 h 257"/>
                    <a:gd name="T4" fmla="*/ 3 w 162"/>
                    <a:gd name="T5" fmla="*/ 256 h 257"/>
                    <a:gd name="T6" fmla="*/ 161 w 162"/>
                    <a:gd name="T7" fmla="*/ 3 h 257"/>
                    <a:gd name="T8" fmla="*/ 161 w 162"/>
                    <a:gd name="T9" fmla="*/ 3 h 257"/>
                    <a:gd name="T10" fmla="*/ 162 w 162"/>
                    <a:gd name="T11" fmla="*/ 2 h 257"/>
                    <a:gd name="T12" fmla="*/ 161 w 162"/>
                    <a:gd name="T13" fmla="*/ 0 h 257"/>
                    <a:gd name="T14" fmla="*/ 161 w 162"/>
                    <a:gd name="T15" fmla="*/ 0 h 257"/>
                    <a:gd name="T16" fmla="*/ 158 w 162"/>
                    <a:gd name="T17" fmla="*/ 0 h 257"/>
                    <a:gd name="T18" fmla="*/ 157 w 162"/>
                    <a:gd name="T19" fmla="*/ 1 h 257"/>
                    <a:gd name="T20" fmla="*/ 0 w 162"/>
                    <a:gd name="T21" fmla="*/ 254 h 257"/>
                    <a:gd name="T22" fmla="*/ 0 w 162"/>
                    <a:gd name="T23" fmla="*/ 254 h 257"/>
                    <a:gd name="T24" fmla="*/ 0 w 162"/>
                    <a:gd name="T25" fmla="*/ 256 h 257"/>
                    <a:gd name="T26" fmla="*/ 1 w 162"/>
                    <a:gd name="T27" fmla="*/ 257 h 257"/>
                    <a:gd name="T28" fmla="*/ 1 w 162"/>
                    <a:gd name="T29" fmla="*/ 257 h 257"/>
                    <a:gd name="T30" fmla="*/ 2 w 162"/>
                    <a:gd name="T31" fmla="*/ 257 h 257"/>
                    <a:gd name="T32" fmla="*/ 2 w 162"/>
                    <a:gd name="T33" fmla="*/ 257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2" h="257">
                      <a:moveTo>
                        <a:pt x="2" y="257"/>
                      </a:moveTo>
                      <a:lnTo>
                        <a:pt x="2" y="257"/>
                      </a:lnTo>
                      <a:lnTo>
                        <a:pt x="3" y="256"/>
                      </a:lnTo>
                      <a:lnTo>
                        <a:pt x="161" y="3"/>
                      </a:lnTo>
                      <a:lnTo>
                        <a:pt x="161" y="3"/>
                      </a:lnTo>
                      <a:lnTo>
                        <a:pt x="162" y="2"/>
                      </a:lnTo>
                      <a:lnTo>
                        <a:pt x="161" y="0"/>
                      </a:lnTo>
                      <a:lnTo>
                        <a:pt x="161" y="0"/>
                      </a:lnTo>
                      <a:lnTo>
                        <a:pt x="158" y="0"/>
                      </a:lnTo>
                      <a:lnTo>
                        <a:pt x="157" y="1"/>
                      </a:lnTo>
                      <a:lnTo>
                        <a:pt x="0" y="254"/>
                      </a:lnTo>
                      <a:lnTo>
                        <a:pt x="0" y="254"/>
                      </a:lnTo>
                      <a:lnTo>
                        <a:pt x="0" y="256"/>
                      </a:lnTo>
                      <a:lnTo>
                        <a:pt x="1" y="257"/>
                      </a:lnTo>
                      <a:lnTo>
                        <a:pt x="1" y="257"/>
                      </a:lnTo>
                      <a:lnTo>
                        <a:pt x="2" y="257"/>
                      </a:lnTo>
                      <a:lnTo>
                        <a:pt x="2" y="257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33" name="Freeform 345">
                  <a:extLst>
                    <a:ext uri="{FF2B5EF4-FFF2-40B4-BE49-F238E27FC236}">
                      <a16:creationId xmlns:a16="http://schemas.microsoft.com/office/drawing/2014/main" id="{A2DD153D-57D5-2B93-3CB1-004A4FEC4E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3" y="2298"/>
                  <a:ext cx="59" cy="51"/>
                </a:xfrm>
                <a:custGeom>
                  <a:avLst/>
                  <a:gdLst>
                    <a:gd name="T0" fmla="*/ 174 w 176"/>
                    <a:gd name="T1" fmla="*/ 155 h 155"/>
                    <a:gd name="T2" fmla="*/ 174 w 176"/>
                    <a:gd name="T3" fmla="*/ 155 h 155"/>
                    <a:gd name="T4" fmla="*/ 175 w 176"/>
                    <a:gd name="T5" fmla="*/ 155 h 155"/>
                    <a:gd name="T6" fmla="*/ 176 w 176"/>
                    <a:gd name="T7" fmla="*/ 154 h 155"/>
                    <a:gd name="T8" fmla="*/ 176 w 176"/>
                    <a:gd name="T9" fmla="*/ 154 h 155"/>
                    <a:gd name="T10" fmla="*/ 176 w 176"/>
                    <a:gd name="T11" fmla="*/ 153 h 155"/>
                    <a:gd name="T12" fmla="*/ 175 w 176"/>
                    <a:gd name="T13" fmla="*/ 152 h 155"/>
                    <a:gd name="T14" fmla="*/ 7 w 176"/>
                    <a:gd name="T15" fmla="*/ 95 h 155"/>
                    <a:gd name="T16" fmla="*/ 159 w 176"/>
                    <a:gd name="T17" fmla="*/ 4 h 155"/>
                    <a:gd name="T18" fmla="*/ 159 w 176"/>
                    <a:gd name="T19" fmla="*/ 4 h 155"/>
                    <a:gd name="T20" fmla="*/ 161 w 176"/>
                    <a:gd name="T21" fmla="*/ 2 h 155"/>
                    <a:gd name="T22" fmla="*/ 161 w 176"/>
                    <a:gd name="T23" fmla="*/ 1 h 155"/>
                    <a:gd name="T24" fmla="*/ 161 w 176"/>
                    <a:gd name="T25" fmla="*/ 1 h 155"/>
                    <a:gd name="T26" fmla="*/ 159 w 176"/>
                    <a:gd name="T27" fmla="*/ 0 h 155"/>
                    <a:gd name="T28" fmla="*/ 157 w 176"/>
                    <a:gd name="T29" fmla="*/ 0 h 155"/>
                    <a:gd name="T30" fmla="*/ 1 w 176"/>
                    <a:gd name="T31" fmla="*/ 94 h 155"/>
                    <a:gd name="T32" fmla="*/ 1 w 176"/>
                    <a:gd name="T33" fmla="*/ 94 h 155"/>
                    <a:gd name="T34" fmla="*/ 1 w 176"/>
                    <a:gd name="T35" fmla="*/ 94 h 155"/>
                    <a:gd name="T36" fmla="*/ 0 w 176"/>
                    <a:gd name="T37" fmla="*/ 96 h 155"/>
                    <a:gd name="T38" fmla="*/ 0 w 176"/>
                    <a:gd name="T39" fmla="*/ 96 h 155"/>
                    <a:gd name="T40" fmla="*/ 1 w 176"/>
                    <a:gd name="T41" fmla="*/ 97 h 155"/>
                    <a:gd name="T42" fmla="*/ 2 w 176"/>
                    <a:gd name="T43" fmla="*/ 97 h 155"/>
                    <a:gd name="T44" fmla="*/ 173 w 176"/>
                    <a:gd name="T45" fmla="*/ 155 h 155"/>
                    <a:gd name="T46" fmla="*/ 173 w 176"/>
                    <a:gd name="T47" fmla="*/ 155 h 155"/>
                    <a:gd name="T48" fmla="*/ 174 w 176"/>
                    <a:gd name="T49" fmla="*/ 155 h 155"/>
                    <a:gd name="T50" fmla="*/ 174 w 176"/>
                    <a:gd name="T51" fmla="*/ 155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76" h="155">
                      <a:moveTo>
                        <a:pt x="174" y="155"/>
                      </a:moveTo>
                      <a:lnTo>
                        <a:pt x="174" y="155"/>
                      </a:lnTo>
                      <a:lnTo>
                        <a:pt x="175" y="155"/>
                      </a:lnTo>
                      <a:lnTo>
                        <a:pt x="176" y="154"/>
                      </a:lnTo>
                      <a:lnTo>
                        <a:pt x="176" y="154"/>
                      </a:lnTo>
                      <a:lnTo>
                        <a:pt x="176" y="153"/>
                      </a:lnTo>
                      <a:lnTo>
                        <a:pt x="175" y="152"/>
                      </a:lnTo>
                      <a:lnTo>
                        <a:pt x="7" y="95"/>
                      </a:lnTo>
                      <a:lnTo>
                        <a:pt x="159" y="4"/>
                      </a:lnTo>
                      <a:lnTo>
                        <a:pt x="159" y="4"/>
                      </a:lnTo>
                      <a:lnTo>
                        <a:pt x="161" y="2"/>
                      </a:lnTo>
                      <a:lnTo>
                        <a:pt x="161" y="1"/>
                      </a:lnTo>
                      <a:lnTo>
                        <a:pt x="161" y="1"/>
                      </a:lnTo>
                      <a:lnTo>
                        <a:pt x="159" y="0"/>
                      </a:lnTo>
                      <a:lnTo>
                        <a:pt x="157" y="0"/>
                      </a:lnTo>
                      <a:lnTo>
                        <a:pt x="1" y="94"/>
                      </a:lnTo>
                      <a:lnTo>
                        <a:pt x="1" y="94"/>
                      </a:lnTo>
                      <a:lnTo>
                        <a:pt x="1" y="94"/>
                      </a:lnTo>
                      <a:lnTo>
                        <a:pt x="0" y="96"/>
                      </a:lnTo>
                      <a:lnTo>
                        <a:pt x="0" y="96"/>
                      </a:lnTo>
                      <a:lnTo>
                        <a:pt x="1" y="97"/>
                      </a:lnTo>
                      <a:lnTo>
                        <a:pt x="2" y="97"/>
                      </a:lnTo>
                      <a:lnTo>
                        <a:pt x="173" y="155"/>
                      </a:lnTo>
                      <a:lnTo>
                        <a:pt x="173" y="155"/>
                      </a:lnTo>
                      <a:lnTo>
                        <a:pt x="174" y="155"/>
                      </a:lnTo>
                      <a:lnTo>
                        <a:pt x="174" y="155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34" name="Freeform 346">
                  <a:extLst>
                    <a:ext uri="{FF2B5EF4-FFF2-40B4-BE49-F238E27FC236}">
                      <a16:creationId xmlns:a16="http://schemas.microsoft.com/office/drawing/2014/main" id="{E94C8DC6-D452-D1D9-32EC-BF4B73ABD8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3" y="2349"/>
                  <a:ext cx="59" cy="94"/>
                </a:xfrm>
                <a:custGeom>
                  <a:avLst/>
                  <a:gdLst>
                    <a:gd name="T0" fmla="*/ 2 w 177"/>
                    <a:gd name="T1" fmla="*/ 284 h 284"/>
                    <a:gd name="T2" fmla="*/ 2 w 177"/>
                    <a:gd name="T3" fmla="*/ 284 h 284"/>
                    <a:gd name="T4" fmla="*/ 3 w 177"/>
                    <a:gd name="T5" fmla="*/ 283 h 284"/>
                    <a:gd name="T6" fmla="*/ 177 w 177"/>
                    <a:gd name="T7" fmla="*/ 3 h 284"/>
                    <a:gd name="T8" fmla="*/ 177 w 177"/>
                    <a:gd name="T9" fmla="*/ 3 h 284"/>
                    <a:gd name="T10" fmla="*/ 177 w 177"/>
                    <a:gd name="T11" fmla="*/ 1 h 284"/>
                    <a:gd name="T12" fmla="*/ 177 w 177"/>
                    <a:gd name="T13" fmla="*/ 0 h 284"/>
                    <a:gd name="T14" fmla="*/ 177 w 177"/>
                    <a:gd name="T15" fmla="*/ 0 h 284"/>
                    <a:gd name="T16" fmla="*/ 175 w 177"/>
                    <a:gd name="T17" fmla="*/ 0 h 284"/>
                    <a:gd name="T18" fmla="*/ 174 w 177"/>
                    <a:gd name="T19" fmla="*/ 1 h 284"/>
                    <a:gd name="T20" fmla="*/ 0 w 177"/>
                    <a:gd name="T21" fmla="*/ 281 h 284"/>
                    <a:gd name="T22" fmla="*/ 0 w 177"/>
                    <a:gd name="T23" fmla="*/ 281 h 284"/>
                    <a:gd name="T24" fmla="*/ 0 w 177"/>
                    <a:gd name="T25" fmla="*/ 282 h 284"/>
                    <a:gd name="T26" fmla="*/ 1 w 177"/>
                    <a:gd name="T27" fmla="*/ 283 h 284"/>
                    <a:gd name="T28" fmla="*/ 1 w 177"/>
                    <a:gd name="T29" fmla="*/ 283 h 284"/>
                    <a:gd name="T30" fmla="*/ 2 w 177"/>
                    <a:gd name="T31" fmla="*/ 284 h 284"/>
                    <a:gd name="T32" fmla="*/ 2 w 177"/>
                    <a:gd name="T33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7" h="284">
                      <a:moveTo>
                        <a:pt x="2" y="284"/>
                      </a:moveTo>
                      <a:lnTo>
                        <a:pt x="2" y="284"/>
                      </a:lnTo>
                      <a:lnTo>
                        <a:pt x="3" y="283"/>
                      </a:lnTo>
                      <a:lnTo>
                        <a:pt x="177" y="3"/>
                      </a:lnTo>
                      <a:lnTo>
                        <a:pt x="177" y="3"/>
                      </a:lnTo>
                      <a:lnTo>
                        <a:pt x="177" y="1"/>
                      </a:lnTo>
                      <a:lnTo>
                        <a:pt x="177" y="0"/>
                      </a:lnTo>
                      <a:lnTo>
                        <a:pt x="177" y="0"/>
                      </a:lnTo>
                      <a:lnTo>
                        <a:pt x="175" y="0"/>
                      </a:lnTo>
                      <a:lnTo>
                        <a:pt x="174" y="1"/>
                      </a:lnTo>
                      <a:lnTo>
                        <a:pt x="0" y="281"/>
                      </a:lnTo>
                      <a:lnTo>
                        <a:pt x="0" y="281"/>
                      </a:lnTo>
                      <a:lnTo>
                        <a:pt x="0" y="282"/>
                      </a:lnTo>
                      <a:lnTo>
                        <a:pt x="1" y="283"/>
                      </a:lnTo>
                      <a:lnTo>
                        <a:pt x="1" y="283"/>
                      </a:lnTo>
                      <a:lnTo>
                        <a:pt x="2" y="284"/>
                      </a:lnTo>
                      <a:lnTo>
                        <a:pt x="2" y="284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35" name="Freeform 347">
                  <a:extLst>
                    <a:ext uri="{FF2B5EF4-FFF2-40B4-BE49-F238E27FC236}">
                      <a16:creationId xmlns:a16="http://schemas.microsoft.com/office/drawing/2014/main" id="{207D9CD1-B098-DD71-B510-AA82AE520D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3" y="2349"/>
                  <a:ext cx="65" cy="57"/>
                </a:xfrm>
                <a:custGeom>
                  <a:avLst/>
                  <a:gdLst>
                    <a:gd name="T0" fmla="*/ 192 w 194"/>
                    <a:gd name="T1" fmla="*/ 170 h 170"/>
                    <a:gd name="T2" fmla="*/ 192 w 194"/>
                    <a:gd name="T3" fmla="*/ 170 h 170"/>
                    <a:gd name="T4" fmla="*/ 193 w 194"/>
                    <a:gd name="T5" fmla="*/ 170 h 170"/>
                    <a:gd name="T6" fmla="*/ 194 w 194"/>
                    <a:gd name="T7" fmla="*/ 169 h 170"/>
                    <a:gd name="T8" fmla="*/ 194 w 194"/>
                    <a:gd name="T9" fmla="*/ 169 h 170"/>
                    <a:gd name="T10" fmla="*/ 194 w 194"/>
                    <a:gd name="T11" fmla="*/ 168 h 170"/>
                    <a:gd name="T12" fmla="*/ 193 w 194"/>
                    <a:gd name="T13" fmla="*/ 167 h 170"/>
                    <a:gd name="T14" fmla="*/ 7 w 194"/>
                    <a:gd name="T15" fmla="*/ 103 h 170"/>
                    <a:gd name="T16" fmla="*/ 176 w 194"/>
                    <a:gd name="T17" fmla="*/ 3 h 170"/>
                    <a:gd name="T18" fmla="*/ 176 w 194"/>
                    <a:gd name="T19" fmla="*/ 3 h 170"/>
                    <a:gd name="T20" fmla="*/ 177 w 194"/>
                    <a:gd name="T21" fmla="*/ 2 h 170"/>
                    <a:gd name="T22" fmla="*/ 177 w 194"/>
                    <a:gd name="T23" fmla="*/ 1 h 170"/>
                    <a:gd name="T24" fmla="*/ 177 w 194"/>
                    <a:gd name="T25" fmla="*/ 1 h 170"/>
                    <a:gd name="T26" fmla="*/ 175 w 194"/>
                    <a:gd name="T27" fmla="*/ 0 h 170"/>
                    <a:gd name="T28" fmla="*/ 174 w 194"/>
                    <a:gd name="T29" fmla="*/ 0 h 170"/>
                    <a:gd name="T30" fmla="*/ 1 w 194"/>
                    <a:gd name="T31" fmla="*/ 102 h 170"/>
                    <a:gd name="T32" fmla="*/ 1 w 194"/>
                    <a:gd name="T33" fmla="*/ 102 h 170"/>
                    <a:gd name="T34" fmla="*/ 1 w 194"/>
                    <a:gd name="T35" fmla="*/ 103 h 170"/>
                    <a:gd name="T36" fmla="*/ 0 w 194"/>
                    <a:gd name="T37" fmla="*/ 104 h 170"/>
                    <a:gd name="T38" fmla="*/ 0 w 194"/>
                    <a:gd name="T39" fmla="*/ 104 h 170"/>
                    <a:gd name="T40" fmla="*/ 1 w 194"/>
                    <a:gd name="T41" fmla="*/ 105 h 170"/>
                    <a:gd name="T42" fmla="*/ 2 w 194"/>
                    <a:gd name="T43" fmla="*/ 105 h 170"/>
                    <a:gd name="T44" fmla="*/ 192 w 194"/>
                    <a:gd name="T45" fmla="*/ 170 h 170"/>
                    <a:gd name="T46" fmla="*/ 192 w 194"/>
                    <a:gd name="T47" fmla="*/ 170 h 170"/>
                    <a:gd name="T48" fmla="*/ 192 w 194"/>
                    <a:gd name="T49" fmla="*/ 170 h 170"/>
                    <a:gd name="T50" fmla="*/ 192 w 194"/>
                    <a:gd name="T51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94" h="170">
                      <a:moveTo>
                        <a:pt x="192" y="170"/>
                      </a:moveTo>
                      <a:lnTo>
                        <a:pt x="192" y="170"/>
                      </a:lnTo>
                      <a:lnTo>
                        <a:pt x="193" y="170"/>
                      </a:lnTo>
                      <a:lnTo>
                        <a:pt x="194" y="169"/>
                      </a:lnTo>
                      <a:lnTo>
                        <a:pt x="194" y="169"/>
                      </a:lnTo>
                      <a:lnTo>
                        <a:pt x="194" y="168"/>
                      </a:lnTo>
                      <a:lnTo>
                        <a:pt x="193" y="167"/>
                      </a:lnTo>
                      <a:lnTo>
                        <a:pt x="7" y="103"/>
                      </a:lnTo>
                      <a:lnTo>
                        <a:pt x="176" y="3"/>
                      </a:lnTo>
                      <a:lnTo>
                        <a:pt x="176" y="3"/>
                      </a:lnTo>
                      <a:lnTo>
                        <a:pt x="177" y="2"/>
                      </a:lnTo>
                      <a:lnTo>
                        <a:pt x="177" y="1"/>
                      </a:lnTo>
                      <a:lnTo>
                        <a:pt x="177" y="1"/>
                      </a:lnTo>
                      <a:lnTo>
                        <a:pt x="175" y="0"/>
                      </a:lnTo>
                      <a:lnTo>
                        <a:pt x="174" y="0"/>
                      </a:lnTo>
                      <a:lnTo>
                        <a:pt x="1" y="102"/>
                      </a:lnTo>
                      <a:lnTo>
                        <a:pt x="1" y="102"/>
                      </a:lnTo>
                      <a:lnTo>
                        <a:pt x="1" y="103"/>
                      </a:lnTo>
                      <a:lnTo>
                        <a:pt x="0" y="104"/>
                      </a:lnTo>
                      <a:lnTo>
                        <a:pt x="0" y="104"/>
                      </a:lnTo>
                      <a:lnTo>
                        <a:pt x="1" y="105"/>
                      </a:lnTo>
                      <a:lnTo>
                        <a:pt x="2" y="105"/>
                      </a:lnTo>
                      <a:lnTo>
                        <a:pt x="192" y="170"/>
                      </a:lnTo>
                      <a:lnTo>
                        <a:pt x="192" y="170"/>
                      </a:lnTo>
                      <a:lnTo>
                        <a:pt x="192" y="170"/>
                      </a:lnTo>
                      <a:lnTo>
                        <a:pt x="192" y="170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36" name="Freeform 348">
                  <a:extLst>
                    <a:ext uri="{FF2B5EF4-FFF2-40B4-BE49-F238E27FC236}">
                      <a16:creationId xmlns:a16="http://schemas.microsoft.com/office/drawing/2014/main" id="{D60C6930-D631-FFB5-8799-5040F9D094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" y="2405"/>
                  <a:ext cx="63" cy="101"/>
                </a:xfrm>
                <a:custGeom>
                  <a:avLst/>
                  <a:gdLst>
                    <a:gd name="T0" fmla="*/ 2 w 191"/>
                    <a:gd name="T1" fmla="*/ 304 h 304"/>
                    <a:gd name="T2" fmla="*/ 2 w 191"/>
                    <a:gd name="T3" fmla="*/ 304 h 304"/>
                    <a:gd name="T4" fmla="*/ 4 w 191"/>
                    <a:gd name="T5" fmla="*/ 303 h 304"/>
                    <a:gd name="T6" fmla="*/ 191 w 191"/>
                    <a:gd name="T7" fmla="*/ 3 h 304"/>
                    <a:gd name="T8" fmla="*/ 191 w 191"/>
                    <a:gd name="T9" fmla="*/ 3 h 304"/>
                    <a:gd name="T10" fmla="*/ 191 w 191"/>
                    <a:gd name="T11" fmla="*/ 2 h 304"/>
                    <a:gd name="T12" fmla="*/ 190 w 191"/>
                    <a:gd name="T13" fmla="*/ 0 h 304"/>
                    <a:gd name="T14" fmla="*/ 190 w 191"/>
                    <a:gd name="T15" fmla="*/ 0 h 304"/>
                    <a:gd name="T16" fmla="*/ 189 w 191"/>
                    <a:gd name="T17" fmla="*/ 0 h 304"/>
                    <a:gd name="T18" fmla="*/ 186 w 191"/>
                    <a:gd name="T19" fmla="*/ 1 h 304"/>
                    <a:gd name="T20" fmla="*/ 1 w 191"/>
                    <a:gd name="T21" fmla="*/ 301 h 304"/>
                    <a:gd name="T22" fmla="*/ 1 w 191"/>
                    <a:gd name="T23" fmla="*/ 301 h 304"/>
                    <a:gd name="T24" fmla="*/ 0 w 191"/>
                    <a:gd name="T25" fmla="*/ 303 h 304"/>
                    <a:gd name="T26" fmla="*/ 1 w 191"/>
                    <a:gd name="T27" fmla="*/ 304 h 304"/>
                    <a:gd name="T28" fmla="*/ 1 w 191"/>
                    <a:gd name="T29" fmla="*/ 304 h 304"/>
                    <a:gd name="T30" fmla="*/ 2 w 191"/>
                    <a:gd name="T31" fmla="*/ 304 h 304"/>
                    <a:gd name="T32" fmla="*/ 2 w 191"/>
                    <a:gd name="T33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91" h="304">
                      <a:moveTo>
                        <a:pt x="2" y="304"/>
                      </a:moveTo>
                      <a:lnTo>
                        <a:pt x="2" y="304"/>
                      </a:lnTo>
                      <a:lnTo>
                        <a:pt x="4" y="303"/>
                      </a:lnTo>
                      <a:lnTo>
                        <a:pt x="191" y="3"/>
                      </a:lnTo>
                      <a:lnTo>
                        <a:pt x="191" y="3"/>
                      </a:lnTo>
                      <a:lnTo>
                        <a:pt x="191" y="2"/>
                      </a:lnTo>
                      <a:lnTo>
                        <a:pt x="190" y="0"/>
                      </a:lnTo>
                      <a:lnTo>
                        <a:pt x="190" y="0"/>
                      </a:lnTo>
                      <a:lnTo>
                        <a:pt x="189" y="0"/>
                      </a:lnTo>
                      <a:lnTo>
                        <a:pt x="186" y="1"/>
                      </a:lnTo>
                      <a:lnTo>
                        <a:pt x="1" y="301"/>
                      </a:lnTo>
                      <a:lnTo>
                        <a:pt x="1" y="301"/>
                      </a:lnTo>
                      <a:lnTo>
                        <a:pt x="0" y="303"/>
                      </a:lnTo>
                      <a:lnTo>
                        <a:pt x="1" y="304"/>
                      </a:lnTo>
                      <a:lnTo>
                        <a:pt x="1" y="304"/>
                      </a:lnTo>
                      <a:lnTo>
                        <a:pt x="2" y="304"/>
                      </a:lnTo>
                      <a:lnTo>
                        <a:pt x="2" y="304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37" name="Freeform 349">
                  <a:extLst>
                    <a:ext uri="{FF2B5EF4-FFF2-40B4-BE49-F238E27FC236}">
                      <a16:creationId xmlns:a16="http://schemas.microsoft.com/office/drawing/2014/main" id="{68EE3211-D96C-87C1-EEAA-7B1196B851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" y="2405"/>
                  <a:ext cx="69" cy="61"/>
                </a:xfrm>
                <a:custGeom>
                  <a:avLst/>
                  <a:gdLst>
                    <a:gd name="T0" fmla="*/ 205 w 207"/>
                    <a:gd name="T1" fmla="*/ 182 h 182"/>
                    <a:gd name="T2" fmla="*/ 205 w 207"/>
                    <a:gd name="T3" fmla="*/ 182 h 182"/>
                    <a:gd name="T4" fmla="*/ 206 w 207"/>
                    <a:gd name="T5" fmla="*/ 182 h 182"/>
                    <a:gd name="T6" fmla="*/ 207 w 207"/>
                    <a:gd name="T7" fmla="*/ 181 h 182"/>
                    <a:gd name="T8" fmla="*/ 207 w 207"/>
                    <a:gd name="T9" fmla="*/ 181 h 182"/>
                    <a:gd name="T10" fmla="*/ 207 w 207"/>
                    <a:gd name="T11" fmla="*/ 179 h 182"/>
                    <a:gd name="T12" fmla="*/ 205 w 207"/>
                    <a:gd name="T13" fmla="*/ 178 h 182"/>
                    <a:gd name="T14" fmla="*/ 7 w 207"/>
                    <a:gd name="T15" fmla="*/ 111 h 182"/>
                    <a:gd name="T16" fmla="*/ 188 w 207"/>
                    <a:gd name="T17" fmla="*/ 4 h 182"/>
                    <a:gd name="T18" fmla="*/ 188 w 207"/>
                    <a:gd name="T19" fmla="*/ 4 h 182"/>
                    <a:gd name="T20" fmla="*/ 189 w 207"/>
                    <a:gd name="T21" fmla="*/ 3 h 182"/>
                    <a:gd name="T22" fmla="*/ 189 w 207"/>
                    <a:gd name="T23" fmla="*/ 1 h 182"/>
                    <a:gd name="T24" fmla="*/ 189 w 207"/>
                    <a:gd name="T25" fmla="*/ 1 h 182"/>
                    <a:gd name="T26" fmla="*/ 188 w 207"/>
                    <a:gd name="T27" fmla="*/ 0 h 182"/>
                    <a:gd name="T28" fmla="*/ 185 w 207"/>
                    <a:gd name="T29" fmla="*/ 0 h 182"/>
                    <a:gd name="T30" fmla="*/ 1 w 207"/>
                    <a:gd name="T31" fmla="*/ 110 h 182"/>
                    <a:gd name="T32" fmla="*/ 1 w 207"/>
                    <a:gd name="T33" fmla="*/ 110 h 182"/>
                    <a:gd name="T34" fmla="*/ 0 w 207"/>
                    <a:gd name="T35" fmla="*/ 111 h 182"/>
                    <a:gd name="T36" fmla="*/ 0 w 207"/>
                    <a:gd name="T37" fmla="*/ 112 h 182"/>
                    <a:gd name="T38" fmla="*/ 0 w 207"/>
                    <a:gd name="T39" fmla="*/ 112 h 182"/>
                    <a:gd name="T40" fmla="*/ 0 w 207"/>
                    <a:gd name="T41" fmla="*/ 113 h 182"/>
                    <a:gd name="T42" fmla="*/ 1 w 207"/>
                    <a:gd name="T43" fmla="*/ 114 h 182"/>
                    <a:gd name="T44" fmla="*/ 204 w 207"/>
                    <a:gd name="T45" fmla="*/ 182 h 182"/>
                    <a:gd name="T46" fmla="*/ 204 w 207"/>
                    <a:gd name="T47" fmla="*/ 182 h 182"/>
                    <a:gd name="T48" fmla="*/ 205 w 207"/>
                    <a:gd name="T49" fmla="*/ 182 h 182"/>
                    <a:gd name="T50" fmla="*/ 205 w 207"/>
                    <a:gd name="T51" fmla="*/ 182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07" h="182">
                      <a:moveTo>
                        <a:pt x="205" y="182"/>
                      </a:moveTo>
                      <a:lnTo>
                        <a:pt x="205" y="182"/>
                      </a:lnTo>
                      <a:lnTo>
                        <a:pt x="206" y="182"/>
                      </a:lnTo>
                      <a:lnTo>
                        <a:pt x="207" y="181"/>
                      </a:lnTo>
                      <a:lnTo>
                        <a:pt x="207" y="181"/>
                      </a:lnTo>
                      <a:lnTo>
                        <a:pt x="207" y="179"/>
                      </a:lnTo>
                      <a:lnTo>
                        <a:pt x="205" y="178"/>
                      </a:lnTo>
                      <a:lnTo>
                        <a:pt x="7" y="111"/>
                      </a:lnTo>
                      <a:lnTo>
                        <a:pt x="188" y="4"/>
                      </a:lnTo>
                      <a:lnTo>
                        <a:pt x="188" y="4"/>
                      </a:lnTo>
                      <a:lnTo>
                        <a:pt x="189" y="3"/>
                      </a:lnTo>
                      <a:lnTo>
                        <a:pt x="189" y="1"/>
                      </a:lnTo>
                      <a:lnTo>
                        <a:pt x="189" y="1"/>
                      </a:lnTo>
                      <a:lnTo>
                        <a:pt x="188" y="0"/>
                      </a:lnTo>
                      <a:lnTo>
                        <a:pt x="185" y="0"/>
                      </a:lnTo>
                      <a:lnTo>
                        <a:pt x="1" y="110"/>
                      </a:lnTo>
                      <a:lnTo>
                        <a:pt x="1" y="110"/>
                      </a:lnTo>
                      <a:lnTo>
                        <a:pt x="0" y="111"/>
                      </a:lnTo>
                      <a:lnTo>
                        <a:pt x="0" y="112"/>
                      </a:lnTo>
                      <a:lnTo>
                        <a:pt x="0" y="112"/>
                      </a:lnTo>
                      <a:lnTo>
                        <a:pt x="0" y="113"/>
                      </a:lnTo>
                      <a:lnTo>
                        <a:pt x="1" y="114"/>
                      </a:lnTo>
                      <a:lnTo>
                        <a:pt x="204" y="182"/>
                      </a:lnTo>
                      <a:lnTo>
                        <a:pt x="204" y="182"/>
                      </a:lnTo>
                      <a:lnTo>
                        <a:pt x="205" y="182"/>
                      </a:lnTo>
                      <a:lnTo>
                        <a:pt x="205" y="182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38" name="Freeform 350">
                  <a:extLst>
                    <a:ext uri="{FF2B5EF4-FFF2-40B4-BE49-F238E27FC236}">
                      <a16:creationId xmlns:a16="http://schemas.microsoft.com/office/drawing/2014/main" id="{FBE99128-8E0D-1358-2EED-6AAA60174F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3" y="2465"/>
                  <a:ext cx="71" cy="113"/>
                </a:xfrm>
                <a:custGeom>
                  <a:avLst/>
                  <a:gdLst>
                    <a:gd name="T0" fmla="*/ 2 w 212"/>
                    <a:gd name="T1" fmla="*/ 339 h 339"/>
                    <a:gd name="T2" fmla="*/ 2 w 212"/>
                    <a:gd name="T3" fmla="*/ 339 h 339"/>
                    <a:gd name="T4" fmla="*/ 4 w 212"/>
                    <a:gd name="T5" fmla="*/ 338 h 339"/>
                    <a:gd name="T6" fmla="*/ 212 w 212"/>
                    <a:gd name="T7" fmla="*/ 3 h 339"/>
                    <a:gd name="T8" fmla="*/ 212 w 212"/>
                    <a:gd name="T9" fmla="*/ 3 h 339"/>
                    <a:gd name="T10" fmla="*/ 212 w 212"/>
                    <a:gd name="T11" fmla="*/ 1 h 339"/>
                    <a:gd name="T12" fmla="*/ 211 w 212"/>
                    <a:gd name="T13" fmla="*/ 0 h 339"/>
                    <a:gd name="T14" fmla="*/ 211 w 212"/>
                    <a:gd name="T15" fmla="*/ 0 h 339"/>
                    <a:gd name="T16" fmla="*/ 209 w 212"/>
                    <a:gd name="T17" fmla="*/ 0 h 339"/>
                    <a:gd name="T18" fmla="*/ 208 w 212"/>
                    <a:gd name="T19" fmla="*/ 1 h 339"/>
                    <a:gd name="T20" fmla="*/ 0 w 212"/>
                    <a:gd name="T21" fmla="*/ 336 h 339"/>
                    <a:gd name="T22" fmla="*/ 0 w 212"/>
                    <a:gd name="T23" fmla="*/ 336 h 339"/>
                    <a:gd name="T24" fmla="*/ 0 w 212"/>
                    <a:gd name="T25" fmla="*/ 337 h 339"/>
                    <a:gd name="T26" fmla="*/ 1 w 212"/>
                    <a:gd name="T27" fmla="*/ 339 h 339"/>
                    <a:gd name="T28" fmla="*/ 1 w 212"/>
                    <a:gd name="T29" fmla="*/ 339 h 339"/>
                    <a:gd name="T30" fmla="*/ 2 w 212"/>
                    <a:gd name="T31" fmla="*/ 339 h 339"/>
                    <a:gd name="T32" fmla="*/ 2 w 212"/>
                    <a:gd name="T33" fmla="*/ 339 h 3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12" h="339">
                      <a:moveTo>
                        <a:pt x="2" y="339"/>
                      </a:moveTo>
                      <a:lnTo>
                        <a:pt x="2" y="339"/>
                      </a:lnTo>
                      <a:lnTo>
                        <a:pt x="4" y="338"/>
                      </a:lnTo>
                      <a:lnTo>
                        <a:pt x="212" y="3"/>
                      </a:lnTo>
                      <a:lnTo>
                        <a:pt x="212" y="3"/>
                      </a:lnTo>
                      <a:lnTo>
                        <a:pt x="212" y="1"/>
                      </a:lnTo>
                      <a:lnTo>
                        <a:pt x="211" y="0"/>
                      </a:lnTo>
                      <a:lnTo>
                        <a:pt x="211" y="0"/>
                      </a:lnTo>
                      <a:lnTo>
                        <a:pt x="209" y="0"/>
                      </a:lnTo>
                      <a:lnTo>
                        <a:pt x="208" y="1"/>
                      </a:lnTo>
                      <a:lnTo>
                        <a:pt x="0" y="336"/>
                      </a:lnTo>
                      <a:lnTo>
                        <a:pt x="0" y="336"/>
                      </a:lnTo>
                      <a:lnTo>
                        <a:pt x="0" y="337"/>
                      </a:lnTo>
                      <a:lnTo>
                        <a:pt x="1" y="339"/>
                      </a:lnTo>
                      <a:lnTo>
                        <a:pt x="1" y="339"/>
                      </a:lnTo>
                      <a:lnTo>
                        <a:pt x="2" y="339"/>
                      </a:lnTo>
                      <a:lnTo>
                        <a:pt x="2" y="339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39" name="Freeform 351">
                  <a:extLst>
                    <a:ext uri="{FF2B5EF4-FFF2-40B4-BE49-F238E27FC236}">
                      <a16:creationId xmlns:a16="http://schemas.microsoft.com/office/drawing/2014/main" id="{B4ED0E2E-AEA7-55FE-1D7F-C404FE6448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3" y="2465"/>
                  <a:ext cx="77" cy="68"/>
                </a:xfrm>
                <a:custGeom>
                  <a:avLst/>
                  <a:gdLst>
                    <a:gd name="T0" fmla="*/ 229 w 231"/>
                    <a:gd name="T1" fmla="*/ 204 h 204"/>
                    <a:gd name="T2" fmla="*/ 229 w 231"/>
                    <a:gd name="T3" fmla="*/ 204 h 204"/>
                    <a:gd name="T4" fmla="*/ 231 w 231"/>
                    <a:gd name="T5" fmla="*/ 204 h 204"/>
                    <a:gd name="T6" fmla="*/ 231 w 231"/>
                    <a:gd name="T7" fmla="*/ 203 h 204"/>
                    <a:gd name="T8" fmla="*/ 231 w 231"/>
                    <a:gd name="T9" fmla="*/ 203 h 204"/>
                    <a:gd name="T10" fmla="*/ 231 w 231"/>
                    <a:gd name="T11" fmla="*/ 202 h 204"/>
                    <a:gd name="T12" fmla="*/ 230 w 231"/>
                    <a:gd name="T13" fmla="*/ 200 h 204"/>
                    <a:gd name="T14" fmla="*/ 7 w 231"/>
                    <a:gd name="T15" fmla="*/ 125 h 204"/>
                    <a:gd name="T16" fmla="*/ 210 w 231"/>
                    <a:gd name="T17" fmla="*/ 4 h 204"/>
                    <a:gd name="T18" fmla="*/ 210 w 231"/>
                    <a:gd name="T19" fmla="*/ 4 h 204"/>
                    <a:gd name="T20" fmla="*/ 211 w 231"/>
                    <a:gd name="T21" fmla="*/ 2 h 204"/>
                    <a:gd name="T22" fmla="*/ 211 w 231"/>
                    <a:gd name="T23" fmla="*/ 1 h 204"/>
                    <a:gd name="T24" fmla="*/ 211 w 231"/>
                    <a:gd name="T25" fmla="*/ 1 h 204"/>
                    <a:gd name="T26" fmla="*/ 209 w 231"/>
                    <a:gd name="T27" fmla="*/ 0 h 204"/>
                    <a:gd name="T28" fmla="*/ 208 w 231"/>
                    <a:gd name="T29" fmla="*/ 0 h 204"/>
                    <a:gd name="T30" fmla="*/ 1 w 231"/>
                    <a:gd name="T31" fmla="*/ 123 h 204"/>
                    <a:gd name="T32" fmla="*/ 1 w 231"/>
                    <a:gd name="T33" fmla="*/ 123 h 204"/>
                    <a:gd name="T34" fmla="*/ 1 w 231"/>
                    <a:gd name="T35" fmla="*/ 124 h 204"/>
                    <a:gd name="T36" fmla="*/ 0 w 231"/>
                    <a:gd name="T37" fmla="*/ 125 h 204"/>
                    <a:gd name="T38" fmla="*/ 0 w 231"/>
                    <a:gd name="T39" fmla="*/ 125 h 204"/>
                    <a:gd name="T40" fmla="*/ 1 w 231"/>
                    <a:gd name="T41" fmla="*/ 126 h 204"/>
                    <a:gd name="T42" fmla="*/ 2 w 231"/>
                    <a:gd name="T43" fmla="*/ 127 h 204"/>
                    <a:gd name="T44" fmla="*/ 229 w 231"/>
                    <a:gd name="T45" fmla="*/ 204 h 204"/>
                    <a:gd name="T46" fmla="*/ 229 w 231"/>
                    <a:gd name="T47" fmla="*/ 204 h 204"/>
                    <a:gd name="T48" fmla="*/ 229 w 231"/>
                    <a:gd name="T49" fmla="*/ 204 h 204"/>
                    <a:gd name="T50" fmla="*/ 229 w 231"/>
                    <a:gd name="T51" fmla="*/ 204 h 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31" h="204">
                      <a:moveTo>
                        <a:pt x="229" y="204"/>
                      </a:moveTo>
                      <a:lnTo>
                        <a:pt x="229" y="204"/>
                      </a:lnTo>
                      <a:lnTo>
                        <a:pt x="231" y="204"/>
                      </a:lnTo>
                      <a:lnTo>
                        <a:pt x="231" y="203"/>
                      </a:lnTo>
                      <a:lnTo>
                        <a:pt x="231" y="203"/>
                      </a:lnTo>
                      <a:lnTo>
                        <a:pt x="231" y="202"/>
                      </a:lnTo>
                      <a:lnTo>
                        <a:pt x="230" y="200"/>
                      </a:lnTo>
                      <a:lnTo>
                        <a:pt x="7" y="125"/>
                      </a:lnTo>
                      <a:lnTo>
                        <a:pt x="210" y="4"/>
                      </a:lnTo>
                      <a:lnTo>
                        <a:pt x="210" y="4"/>
                      </a:lnTo>
                      <a:lnTo>
                        <a:pt x="211" y="2"/>
                      </a:lnTo>
                      <a:lnTo>
                        <a:pt x="211" y="1"/>
                      </a:lnTo>
                      <a:lnTo>
                        <a:pt x="211" y="1"/>
                      </a:lnTo>
                      <a:lnTo>
                        <a:pt x="209" y="0"/>
                      </a:lnTo>
                      <a:lnTo>
                        <a:pt x="208" y="0"/>
                      </a:lnTo>
                      <a:lnTo>
                        <a:pt x="1" y="123"/>
                      </a:lnTo>
                      <a:lnTo>
                        <a:pt x="1" y="123"/>
                      </a:lnTo>
                      <a:lnTo>
                        <a:pt x="1" y="124"/>
                      </a:lnTo>
                      <a:lnTo>
                        <a:pt x="0" y="125"/>
                      </a:lnTo>
                      <a:lnTo>
                        <a:pt x="0" y="125"/>
                      </a:lnTo>
                      <a:lnTo>
                        <a:pt x="1" y="126"/>
                      </a:lnTo>
                      <a:lnTo>
                        <a:pt x="2" y="127"/>
                      </a:lnTo>
                      <a:lnTo>
                        <a:pt x="229" y="204"/>
                      </a:lnTo>
                      <a:lnTo>
                        <a:pt x="229" y="204"/>
                      </a:lnTo>
                      <a:lnTo>
                        <a:pt x="229" y="204"/>
                      </a:lnTo>
                      <a:lnTo>
                        <a:pt x="229" y="204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40" name="Freeform 352">
                  <a:extLst>
                    <a:ext uri="{FF2B5EF4-FFF2-40B4-BE49-F238E27FC236}">
                      <a16:creationId xmlns:a16="http://schemas.microsoft.com/office/drawing/2014/main" id="{0F02D782-DEDC-D146-7E4F-F8B077DE79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" y="2533"/>
                  <a:ext cx="75" cy="121"/>
                </a:xfrm>
                <a:custGeom>
                  <a:avLst/>
                  <a:gdLst>
                    <a:gd name="T0" fmla="*/ 2 w 227"/>
                    <a:gd name="T1" fmla="*/ 362 h 362"/>
                    <a:gd name="T2" fmla="*/ 2 w 227"/>
                    <a:gd name="T3" fmla="*/ 362 h 362"/>
                    <a:gd name="T4" fmla="*/ 4 w 227"/>
                    <a:gd name="T5" fmla="*/ 361 h 362"/>
                    <a:gd name="T6" fmla="*/ 226 w 227"/>
                    <a:gd name="T7" fmla="*/ 3 h 362"/>
                    <a:gd name="T8" fmla="*/ 226 w 227"/>
                    <a:gd name="T9" fmla="*/ 3 h 362"/>
                    <a:gd name="T10" fmla="*/ 227 w 227"/>
                    <a:gd name="T11" fmla="*/ 1 h 362"/>
                    <a:gd name="T12" fmla="*/ 226 w 227"/>
                    <a:gd name="T13" fmla="*/ 0 h 362"/>
                    <a:gd name="T14" fmla="*/ 226 w 227"/>
                    <a:gd name="T15" fmla="*/ 0 h 362"/>
                    <a:gd name="T16" fmla="*/ 224 w 227"/>
                    <a:gd name="T17" fmla="*/ 0 h 362"/>
                    <a:gd name="T18" fmla="*/ 223 w 227"/>
                    <a:gd name="T19" fmla="*/ 1 h 362"/>
                    <a:gd name="T20" fmla="*/ 1 w 227"/>
                    <a:gd name="T21" fmla="*/ 358 h 362"/>
                    <a:gd name="T22" fmla="*/ 1 w 227"/>
                    <a:gd name="T23" fmla="*/ 358 h 362"/>
                    <a:gd name="T24" fmla="*/ 0 w 227"/>
                    <a:gd name="T25" fmla="*/ 359 h 362"/>
                    <a:gd name="T26" fmla="*/ 1 w 227"/>
                    <a:gd name="T27" fmla="*/ 361 h 362"/>
                    <a:gd name="T28" fmla="*/ 1 w 227"/>
                    <a:gd name="T29" fmla="*/ 361 h 362"/>
                    <a:gd name="T30" fmla="*/ 2 w 227"/>
                    <a:gd name="T31" fmla="*/ 362 h 362"/>
                    <a:gd name="T32" fmla="*/ 2 w 227"/>
                    <a:gd name="T33" fmla="*/ 362 h 3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27" h="362">
                      <a:moveTo>
                        <a:pt x="2" y="362"/>
                      </a:moveTo>
                      <a:lnTo>
                        <a:pt x="2" y="362"/>
                      </a:lnTo>
                      <a:lnTo>
                        <a:pt x="4" y="361"/>
                      </a:lnTo>
                      <a:lnTo>
                        <a:pt x="226" y="3"/>
                      </a:lnTo>
                      <a:lnTo>
                        <a:pt x="226" y="3"/>
                      </a:lnTo>
                      <a:lnTo>
                        <a:pt x="227" y="1"/>
                      </a:lnTo>
                      <a:lnTo>
                        <a:pt x="226" y="0"/>
                      </a:lnTo>
                      <a:lnTo>
                        <a:pt x="226" y="0"/>
                      </a:lnTo>
                      <a:lnTo>
                        <a:pt x="224" y="0"/>
                      </a:lnTo>
                      <a:lnTo>
                        <a:pt x="223" y="1"/>
                      </a:lnTo>
                      <a:lnTo>
                        <a:pt x="1" y="358"/>
                      </a:lnTo>
                      <a:lnTo>
                        <a:pt x="1" y="358"/>
                      </a:lnTo>
                      <a:lnTo>
                        <a:pt x="0" y="359"/>
                      </a:lnTo>
                      <a:lnTo>
                        <a:pt x="1" y="361"/>
                      </a:lnTo>
                      <a:lnTo>
                        <a:pt x="1" y="361"/>
                      </a:lnTo>
                      <a:lnTo>
                        <a:pt x="2" y="362"/>
                      </a:lnTo>
                      <a:lnTo>
                        <a:pt x="2" y="362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41" name="Freeform 353">
                  <a:extLst>
                    <a:ext uri="{FF2B5EF4-FFF2-40B4-BE49-F238E27FC236}">
                      <a16:creationId xmlns:a16="http://schemas.microsoft.com/office/drawing/2014/main" id="{E2A69E1D-DE0C-7596-9ACE-63287E9671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" y="2533"/>
                  <a:ext cx="82" cy="72"/>
                </a:xfrm>
                <a:custGeom>
                  <a:avLst/>
                  <a:gdLst>
                    <a:gd name="T0" fmla="*/ 244 w 246"/>
                    <a:gd name="T1" fmla="*/ 216 h 216"/>
                    <a:gd name="T2" fmla="*/ 244 w 246"/>
                    <a:gd name="T3" fmla="*/ 216 h 216"/>
                    <a:gd name="T4" fmla="*/ 246 w 246"/>
                    <a:gd name="T5" fmla="*/ 216 h 216"/>
                    <a:gd name="T6" fmla="*/ 246 w 246"/>
                    <a:gd name="T7" fmla="*/ 215 h 216"/>
                    <a:gd name="T8" fmla="*/ 246 w 246"/>
                    <a:gd name="T9" fmla="*/ 215 h 216"/>
                    <a:gd name="T10" fmla="*/ 246 w 246"/>
                    <a:gd name="T11" fmla="*/ 214 h 216"/>
                    <a:gd name="T12" fmla="*/ 245 w 246"/>
                    <a:gd name="T13" fmla="*/ 213 h 216"/>
                    <a:gd name="T14" fmla="*/ 6 w 246"/>
                    <a:gd name="T15" fmla="*/ 132 h 216"/>
                    <a:gd name="T16" fmla="*/ 224 w 246"/>
                    <a:gd name="T17" fmla="*/ 4 h 216"/>
                    <a:gd name="T18" fmla="*/ 224 w 246"/>
                    <a:gd name="T19" fmla="*/ 4 h 216"/>
                    <a:gd name="T20" fmla="*/ 225 w 246"/>
                    <a:gd name="T21" fmla="*/ 3 h 216"/>
                    <a:gd name="T22" fmla="*/ 224 w 246"/>
                    <a:gd name="T23" fmla="*/ 1 h 216"/>
                    <a:gd name="T24" fmla="*/ 224 w 246"/>
                    <a:gd name="T25" fmla="*/ 1 h 216"/>
                    <a:gd name="T26" fmla="*/ 223 w 246"/>
                    <a:gd name="T27" fmla="*/ 0 h 216"/>
                    <a:gd name="T28" fmla="*/ 222 w 246"/>
                    <a:gd name="T29" fmla="*/ 0 h 216"/>
                    <a:gd name="T30" fmla="*/ 1 w 246"/>
                    <a:gd name="T31" fmla="*/ 130 h 216"/>
                    <a:gd name="T32" fmla="*/ 1 w 246"/>
                    <a:gd name="T33" fmla="*/ 130 h 216"/>
                    <a:gd name="T34" fmla="*/ 0 w 246"/>
                    <a:gd name="T35" fmla="*/ 131 h 216"/>
                    <a:gd name="T36" fmla="*/ 0 w 246"/>
                    <a:gd name="T37" fmla="*/ 132 h 216"/>
                    <a:gd name="T38" fmla="*/ 0 w 246"/>
                    <a:gd name="T39" fmla="*/ 132 h 216"/>
                    <a:gd name="T40" fmla="*/ 0 w 246"/>
                    <a:gd name="T41" fmla="*/ 133 h 216"/>
                    <a:gd name="T42" fmla="*/ 1 w 246"/>
                    <a:gd name="T43" fmla="*/ 134 h 216"/>
                    <a:gd name="T44" fmla="*/ 244 w 246"/>
                    <a:gd name="T45" fmla="*/ 216 h 216"/>
                    <a:gd name="T46" fmla="*/ 244 w 246"/>
                    <a:gd name="T47" fmla="*/ 216 h 216"/>
                    <a:gd name="T48" fmla="*/ 244 w 246"/>
                    <a:gd name="T49" fmla="*/ 216 h 216"/>
                    <a:gd name="T50" fmla="*/ 244 w 246"/>
                    <a:gd name="T51" fmla="*/ 216 h 2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46" h="216">
                      <a:moveTo>
                        <a:pt x="244" y="216"/>
                      </a:moveTo>
                      <a:lnTo>
                        <a:pt x="244" y="216"/>
                      </a:lnTo>
                      <a:lnTo>
                        <a:pt x="246" y="216"/>
                      </a:lnTo>
                      <a:lnTo>
                        <a:pt x="246" y="215"/>
                      </a:lnTo>
                      <a:lnTo>
                        <a:pt x="246" y="215"/>
                      </a:lnTo>
                      <a:lnTo>
                        <a:pt x="246" y="214"/>
                      </a:lnTo>
                      <a:lnTo>
                        <a:pt x="245" y="213"/>
                      </a:lnTo>
                      <a:lnTo>
                        <a:pt x="6" y="132"/>
                      </a:lnTo>
                      <a:lnTo>
                        <a:pt x="224" y="4"/>
                      </a:lnTo>
                      <a:lnTo>
                        <a:pt x="224" y="4"/>
                      </a:lnTo>
                      <a:lnTo>
                        <a:pt x="225" y="3"/>
                      </a:lnTo>
                      <a:lnTo>
                        <a:pt x="224" y="1"/>
                      </a:lnTo>
                      <a:lnTo>
                        <a:pt x="224" y="1"/>
                      </a:lnTo>
                      <a:lnTo>
                        <a:pt x="223" y="0"/>
                      </a:lnTo>
                      <a:lnTo>
                        <a:pt x="222" y="0"/>
                      </a:lnTo>
                      <a:lnTo>
                        <a:pt x="1" y="130"/>
                      </a:lnTo>
                      <a:lnTo>
                        <a:pt x="1" y="130"/>
                      </a:lnTo>
                      <a:lnTo>
                        <a:pt x="0" y="131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3"/>
                      </a:lnTo>
                      <a:lnTo>
                        <a:pt x="1" y="134"/>
                      </a:lnTo>
                      <a:lnTo>
                        <a:pt x="244" y="216"/>
                      </a:lnTo>
                      <a:lnTo>
                        <a:pt x="244" y="216"/>
                      </a:lnTo>
                      <a:lnTo>
                        <a:pt x="244" y="216"/>
                      </a:lnTo>
                      <a:lnTo>
                        <a:pt x="244" y="216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42" name="Freeform 354">
                  <a:extLst>
                    <a:ext uri="{FF2B5EF4-FFF2-40B4-BE49-F238E27FC236}">
                      <a16:creationId xmlns:a16="http://schemas.microsoft.com/office/drawing/2014/main" id="{8108D304-39B6-A33D-ACBA-7DD58DB586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3" y="2605"/>
                  <a:ext cx="83" cy="133"/>
                </a:xfrm>
                <a:custGeom>
                  <a:avLst/>
                  <a:gdLst>
                    <a:gd name="T0" fmla="*/ 2 w 249"/>
                    <a:gd name="T1" fmla="*/ 398 h 398"/>
                    <a:gd name="T2" fmla="*/ 2 w 249"/>
                    <a:gd name="T3" fmla="*/ 398 h 398"/>
                    <a:gd name="T4" fmla="*/ 4 w 249"/>
                    <a:gd name="T5" fmla="*/ 398 h 398"/>
                    <a:gd name="T6" fmla="*/ 249 w 249"/>
                    <a:gd name="T7" fmla="*/ 3 h 398"/>
                    <a:gd name="T8" fmla="*/ 249 w 249"/>
                    <a:gd name="T9" fmla="*/ 3 h 398"/>
                    <a:gd name="T10" fmla="*/ 249 w 249"/>
                    <a:gd name="T11" fmla="*/ 1 h 398"/>
                    <a:gd name="T12" fmla="*/ 248 w 249"/>
                    <a:gd name="T13" fmla="*/ 0 h 398"/>
                    <a:gd name="T14" fmla="*/ 248 w 249"/>
                    <a:gd name="T15" fmla="*/ 0 h 398"/>
                    <a:gd name="T16" fmla="*/ 247 w 249"/>
                    <a:gd name="T17" fmla="*/ 0 h 398"/>
                    <a:gd name="T18" fmla="*/ 246 w 249"/>
                    <a:gd name="T19" fmla="*/ 0 h 398"/>
                    <a:gd name="T20" fmla="*/ 0 w 249"/>
                    <a:gd name="T21" fmla="*/ 395 h 398"/>
                    <a:gd name="T22" fmla="*/ 0 w 249"/>
                    <a:gd name="T23" fmla="*/ 395 h 398"/>
                    <a:gd name="T24" fmla="*/ 0 w 249"/>
                    <a:gd name="T25" fmla="*/ 397 h 398"/>
                    <a:gd name="T26" fmla="*/ 1 w 249"/>
                    <a:gd name="T27" fmla="*/ 398 h 398"/>
                    <a:gd name="T28" fmla="*/ 1 w 249"/>
                    <a:gd name="T29" fmla="*/ 398 h 398"/>
                    <a:gd name="T30" fmla="*/ 2 w 249"/>
                    <a:gd name="T31" fmla="*/ 398 h 398"/>
                    <a:gd name="T32" fmla="*/ 2 w 249"/>
                    <a:gd name="T33" fmla="*/ 398 h 3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49" h="398">
                      <a:moveTo>
                        <a:pt x="2" y="398"/>
                      </a:moveTo>
                      <a:lnTo>
                        <a:pt x="2" y="398"/>
                      </a:lnTo>
                      <a:lnTo>
                        <a:pt x="4" y="398"/>
                      </a:lnTo>
                      <a:lnTo>
                        <a:pt x="249" y="3"/>
                      </a:lnTo>
                      <a:lnTo>
                        <a:pt x="249" y="3"/>
                      </a:lnTo>
                      <a:lnTo>
                        <a:pt x="249" y="1"/>
                      </a:lnTo>
                      <a:lnTo>
                        <a:pt x="248" y="0"/>
                      </a:lnTo>
                      <a:lnTo>
                        <a:pt x="248" y="0"/>
                      </a:lnTo>
                      <a:lnTo>
                        <a:pt x="247" y="0"/>
                      </a:lnTo>
                      <a:lnTo>
                        <a:pt x="246" y="0"/>
                      </a:lnTo>
                      <a:lnTo>
                        <a:pt x="0" y="395"/>
                      </a:lnTo>
                      <a:lnTo>
                        <a:pt x="0" y="395"/>
                      </a:lnTo>
                      <a:lnTo>
                        <a:pt x="0" y="397"/>
                      </a:lnTo>
                      <a:lnTo>
                        <a:pt x="1" y="398"/>
                      </a:lnTo>
                      <a:lnTo>
                        <a:pt x="1" y="398"/>
                      </a:lnTo>
                      <a:lnTo>
                        <a:pt x="2" y="398"/>
                      </a:lnTo>
                      <a:lnTo>
                        <a:pt x="2" y="398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43" name="Freeform 355">
                  <a:extLst>
                    <a:ext uri="{FF2B5EF4-FFF2-40B4-BE49-F238E27FC236}">
                      <a16:creationId xmlns:a16="http://schemas.microsoft.com/office/drawing/2014/main" id="{29AED736-9291-782A-8228-6CEAB8AFE4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3" y="2606"/>
                  <a:ext cx="90" cy="79"/>
                </a:xfrm>
                <a:custGeom>
                  <a:avLst/>
                  <a:gdLst>
                    <a:gd name="T0" fmla="*/ 268 w 270"/>
                    <a:gd name="T1" fmla="*/ 239 h 239"/>
                    <a:gd name="T2" fmla="*/ 268 w 270"/>
                    <a:gd name="T3" fmla="*/ 239 h 239"/>
                    <a:gd name="T4" fmla="*/ 269 w 270"/>
                    <a:gd name="T5" fmla="*/ 239 h 239"/>
                    <a:gd name="T6" fmla="*/ 270 w 270"/>
                    <a:gd name="T7" fmla="*/ 238 h 239"/>
                    <a:gd name="T8" fmla="*/ 270 w 270"/>
                    <a:gd name="T9" fmla="*/ 238 h 239"/>
                    <a:gd name="T10" fmla="*/ 270 w 270"/>
                    <a:gd name="T11" fmla="*/ 236 h 239"/>
                    <a:gd name="T12" fmla="*/ 269 w 270"/>
                    <a:gd name="T13" fmla="*/ 235 h 239"/>
                    <a:gd name="T14" fmla="*/ 6 w 270"/>
                    <a:gd name="T15" fmla="*/ 146 h 239"/>
                    <a:gd name="T16" fmla="*/ 246 w 270"/>
                    <a:gd name="T17" fmla="*/ 5 h 239"/>
                    <a:gd name="T18" fmla="*/ 246 w 270"/>
                    <a:gd name="T19" fmla="*/ 5 h 239"/>
                    <a:gd name="T20" fmla="*/ 247 w 270"/>
                    <a:gd name="T21" fmla="*/ 2 h 239"/>
                    <a:gd name="T22" fmla="*/ 247 w 270"/>
                    <a:gd name="T23" fmla="*/ 1 h 239"/>
                    <a:gd name="T24" fmla="*/ 247 w 270"/>
                    <a:gd name="T25" fmla="*/ 1 h 239"/>
                    <a:gd name="T26" fmla="*/ 246 w 270"/>
                    <a:gd name="T27" fmla="*/ 0 h 239"/>
                    <a:gd name="T28" fmla="*/ 243 w 270"/>
                    <a:gd name="T29" fmla="*/ 0 h 239"/>
                    <a:gd name="T30" fmla="*/ 1 w 270"/>
                    <a:gd name="T31" fmla="*/ 145 h 239"/>
                    <a:gd name="T32" fmla="*/ 1 w 270"/>
                    <a:gd name="T33" fmla="*/ 145 h 239"/>
                    <a:gd name="T34" fmla="*/ 0 w 270"/>
                    <a:gd name="T35" fmla="*/ 146 h 239"/>
                    <a:gd name="T36" fmla="*/ 0 w 270"/>
                    <a:gd name="T37" fmla="*/ 147 h 239"/>
                    <a:gd name="T38" fmla="*/ 0 w 270"/>
                    <a:gd name="T39" fmla="*/ 147 h 239"/>
                    <a:gd name="T40" fmla="*/ 0 w 270"/>
                    <a:gd name="T41" fmla="*/ 148 h 239"/>
                    <a:gd name="T42" fmla="*/ 1 w 270"/>
                    <a:gd name="T43" fmla="*/ 149 h 239"/>
                    <a:gd name="T44" fmla="*/ 267 w 270"/>
                    <a:gd name="T45" fmla="*/ 239 h 239"/>
                    <a:gd name="T46" fmla="*/ 267 w 270"/>
                    <a:gd name="T47" fmla="*/ 239 h 239"/>
                    <a:gd name="T48" fmla="*/ 268 w 270"/>
                    <a:gd name="T49" fmla="*/ 239 h 239"/>
                    <a:gd name="T50" fmla="*/ 268 w 270"/>
                    <a:gd name="T51" fmla="*/ 239 h 2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0" h="239">
                      <a:moveTo>
                        <a:pt x="268" y="239"/>
                      </a:moveTo>
                      <a:lnTo>
                        <a:pt x="268" y="239"/>
                      </a:lnTo>
                      <a:lnTo>
                        <a:pt x="269" y="239"/>
                      </a:lnTo>
                      <a:lnTo>
                        <a:pt x="270" y="238"/>
                      </a:lnTo>
                      <a:lnTo>
                        <a:pt x="270" y="238"/>
                      </a:lnTo>
                      <a:lnTo>
                        <a:pt x="270" y="236"/>
                      </a:lnTo>
                      <a:lnTo>
                        <a:pt x="269" y="235"/>
                      </a:lnTo>
                      <a:lnTo>
                        <a:pt x="6" y="146"/>
                      </a:lnTo>
                      <a:lnTo>
                        <a:pt x="246" y="5"/>
                      </a:lnTo>
                      <a:lnTo>
                        <a:pt x="246" y="5"/>
                      </a:lnTo>
                      <a:lnTo>
                        <a:pt x="247" y="2"/>
                      </a:lnTo>
                      <a:lnTo>
                        <a:pt x="247" y="1"/>
                      </a:lnTo>
                      <a:lnTo>
                        <a:pt x="247" y="1"/>
                      </a:lnTo>
                      <a:lnTo>
                        <a:pt x="246" y="0"/>
                      </a:lnTo>
                      <a:lnTo>
                        <a:pt x="243" y="0"/>
                      </a:lnTo>
                      <a:lnTo>
                        <a:pt x="1" y="145"/>
                      </a:lnTo>
                      <a:lnTo>
                        <a:pt x="1" y="145"/>
                      </a:lnTo>
                      <a:lnTo>
                        <a:pt x="0" y="146"/>
                      </a:lnTo>
                      <a:lnTo>
                        <a:pt x="0" y="147"/>
                      </a:lnTo>
                      <a:lnTo>
                        <a:pt x="0" y="147"/>
                      </a:lnTo>
                      <a:lnTo>
                        <a:pt x="0" y="148"/>
                      </a:lnTo>
                      <a:lnTo>
                        <a:pt x="1" y="149"/>
                      </a:lnTo>
                      <a:lnTo>
                        <a:pt x="267" y="239"/>
                      </a:lnTo>
                      <a:lnTo>
                        <a:pt x="267" y="239"/>
                      </a:lnTo>
                      <a:lnTo>
                        <a:pt x="268" y="239"/>
                      </a:lnTo>
                      <a:lnTo>
                        <a:pt x="268" y="239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44" name="Freeform 356">
                  <a:extLst>
                    <a:ext uri="{FF2B5EF4-FFF2-40B4-BE49-F238E27FC236}">
                      <a16:creationId xmlns:a16="http://schemas.microsoft.com/office/drawing/2014/main" id="{19BBDF94-6CDF-93F1-5A0B-9E5FE93D81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3" y="2166"/>
                  <a:ext cx="42" cy="68"/>
                </a:xfrm>
                <a:custGeom>
                  <a:avLst/>
                  <a:gdLst>
                    <a:gd name="T0" fmla="*/ 1 w 126"/>
                    <a:gd name="T1" fmla="*/ 205 h 205"/>
                    <a:gd name="T2" fmla="*/ 1 w 126"/>
                    <a:gd name="T3" fmla="*/ 205 h 205"/>
                    <a:gd name="T4" fmla="*/ 3 w 126"/>
                    <a:gd name="T5" fmla="*/ 204 h 205"/>
                    <a:gd name="T6" fmla="*/ 126 w 126"/>
                    <a:gd name="T7" fmla="*/ 3 h 205"/>
                    <a:gd name="T8" fmla="*/ 126 w 126"/>
                    <a:gd name="T9" fmla="*/ 3 h 205"/>
                    <a:gd name="T10" fmla="*/ 126 w 126"/>
                    <a:gd name="T11" fmla="*/ 1 h 205"/>
                    <a:gd name="T12" fmla="*/ 125 w 126"/>
                    <a:gd name="T13" fmla="*/ 0 h 205"/>
                    <a:gd name="T14" fmla="*/ 125 w 126"/>
                    <a:gd name="T15" fmla="*/ 0 h 205"/>
                    <a:gd name="T16" fmla="*/ 124 w 126"/>
                    <a:gd name="T17" fmla="*/ 0 h 205"/>
                    <a:gd name="T18" fmla="*/ 123 w 126"/>
                    <a:gd name="T19" fmla="*/ 1 h 205"/>
                    <a:gd name="T20" fmla="*/ 0 w 126"/>
                    <a:gd name="T21" fmla="*/ 202 h 205"/>
                    <a:gd name="T22" fmla="*/ 0 w 126"/>
                    <a:gd name="T23" fmla="*/ 202 h 205"/>
                    <a:gd name="T24" fmla="*/ 0 w 126"/>
                    <a:gd name="T25" fmla="*/ 203 h 205"/>
                    <a:gd name="T26" fmla="*/ 0 w 126"/>
                    <a:gd name="T27" fmla="*/ 204 h 205"/>
                    <a:gd name="T28" fmla="*/ 0 w 126"/>
                    <a:gd name="T29" fmla="*/ 204 h 205"/>
                    <a:gd name="T30" fmla="*/ 1 w 126"/>
                    <a:gd name="T31" fmla="*/ 205 h 205"/>
                    <a:gd name="T32" fmla="*/ 1 w 126"/>
                    <a:gd name="T33" fmla="*/ 205 h 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6" h="205">
                      <a:moveTo>
                        <a:pt x="1" y="205"/>
                      </a:moveTo>
                      <a:lnTo>
                        <a:pt x="1" y="205"/>
                      </a:lnTo>
                      <a:lnTo>
                        <a:pt x="3" y="204"/>
                      </a:lnTo>
                      <a:lnTo>
                        <a:pt x="126" y="3"/>
                      </a:lnTo>
                      <a:lnTo>
                        <a:pt x="126" y="3"/>
                      </a:lnTo>
                      <a:lnTo>
                        <a:pt x="126" y="1"/>
                      </a:lnTo>
                      <a:lnTo>
                        <a:pt x="125" y="0"/>
                      </a:lnTo>
                      <a:lnTo>
                        <a:pt x="125" y="0"/>
                      </a:lnTo>
                      <a:lnTo>
                        <a:pt x="124" y="0"/>
                      </a:lnTo>
                      <a:lnTo>
                        <a:pt x="123" y="1"/>
                      </a:lnTo>
                      <a:lnTo>
                        <a:pt x="0" y="202"/>
                      </a:lnTo>
                      <a:lnTo>
                        <a:pt x="0" y="202"/>
                      </a:lnTo>
                      <a:lnTo>
                        <a:pt x="0" y="203"/>
                      </a:lnTo>
                      <a:lnTo>
                        <a:pt x="0" y="204"/>
                      </a:lnTo>
                      <a:lnTo>
                        <a:pt x="0" y="204"/>
                      </a:lnTo>
                      <a:lnTo>
                        <a:pt x="1" y="205"/>
                      </a:lnTo>
                      <a:lnTo>
                        <a:pt x="1" y="205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45" name="Freeform 357">
                  <a:extLst>
                    <a:ext uri="{FF2B5EF4-FFF2-40B4-BE49-F238E27FC236}">
                      <a16:creationId xmlns:a16="http://schemas.microsoft.com/office/drawing/2014/main" id="{A35D59CB-9F0F-379E-39EE-EBA338F615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3" y="2166"/>
                  <a:ext cx="46" cy="41"/>
                </a:xfrm>
                <a:custGeom>
                  <a:avLst/>
                  <a:gdLst>
                    <a:gd name="T0" fmla="*/ 137 w 139"/>
                    <a:gd name="T1" fmla="*/ 125 h 125"/>
                    <a:gd name="T2" fmla="*/ 137 w 139"/>
                    <a:gd name="T3" fmla="*/ 125 h 125"/>
                    <a:gd name="T4" fmla="*/ 138 w 139"/>
                    <a:gd name="T5" fmla="*/ 125 h 125"/>
                    <a:gd name="T6" fmla="*/ 139 w 139"/>
                    <a:gd name="T7" fmla="*/ 124 h 125"/>
                    <a:gd name="T8" fmla="*/ 139 w 139"/>
                    <a:gd name="T9" fmla="*/ 124 h 125"/>
                    <a:gd name="T10" fmla="*/ 139 w 139"/>
                    <a:gd name="T11" fmla="*/ 122 h 125"/>
                    <a:gd name="T12" fmla="*/ 138 w 139"/>
                    <a:gd name="T13" fmla="*/ 121 h 125"/>
                    <a:gd name="T14" fmla="*/ 7 w 139"/>
                    <a:gd name="T15" fmla="*/ 75 h 125"/>
                    <a:gd name="T16" fmla="*/ 125 w 139"/>
                    <a:gd name="T17" fmla="*/ 4 h 125"/>
                    <a:gd name="T18" fmla="*/ 125 w 139"/>
                    <a:gd name="T19" fmla="*/ 4 h 125"/>
                    <a:gd name="T20" fmla="*/ 126 w 139"/>
                    <a:gd name="T21" fmla="*/ 3 h 125"/>
                    <a:gd name="T22" fmla="*/ 126 w 139"/>
                    <a:gd name="T23" fmla="*/ 1 h 125"/>
                    <a:gd name="T24" fmla="*/ 126 w 139"/>
                    <a:gd name="T25" fmla="*/ 1 h 125"/>
                    <a:gd name="T26" fmla="*/ 125 w 139"/>
                    <a:gd name="T27" fmla="*/ 0 h 125"/>
                    <a:gd name="T28" fmla="*/ 123 w 139"/>
                    <a:gd name="T29" fmla="*/ 1 h 125"/>
                    <a:gd name="T30" fmla="*/ 1 w 139"/>
                    <a:gd name="T31" fmla="*/ 74 h 125"/>
                    <a:gd name="T32" fmla="*/ 1 w 139"/>
                    <a:gd name="T33" fmla="*/ 74 h 125"/>
                    <a:gd name="T34" fmla="*/ 0 w 139"/>
                    <a:gd name="T35" fmla="*/ 74 h 125"/>
                    <a:gd name="T36" fmla="*/ 0 w 139"/>
                    <a:gd name="T37" fmla="*/ 76 h 125"/>
                    <a:gd name="T38" fmla="*/ 0 w 139"/>
                    <a:gd name="T39" fmla="*/ 76 h 125"/>
                    <a:gd name="T40" fmla="*/ 1 w 139"/>
                    <a:gd name="T41" fmla="*/ 77 h 125"/>
                    <a:gd name="T42" fmla="*/ 2 w 139"/>
                    <a:gd name="T43" fmla="*/ 77 h 125"/>
                    <a:gd name="T44" fmla="*/ 136 w 139"/>
                    <a:gd name="T45" fmla="*/ 125 h 125"/>
                    <a:gd name="T46" fmla="*/ 136 w 139"/>
                    <a:gd name="T47" fmla="*/ 125 h 125"/>
                    <a:gd name="T48" fmla="*/ 137 w 139"/>
                    <a:gd name="T49" fmla="*/ 125 h 125"/>
                    <a:gd name="T50" fmla="*/ 137 w 139"/>
                    <a:gd name="T51" fmla="*/ 125 h 1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39" h="125">
                      <a:moveTo>
                        <a:pt x="137" y="125"/>
                      </a:moveTo>
                      <a:lnTo>
                        <a:pt x="137" y="125"/>
                      </a:lnTo>
                      <a:lnTo>
                        <a:pt x="138" y="125"/>
                      </a:lnTo>
                      <a:lnTo>
                        <a:pt x="139" y="124"/>
                      </a:lnTo>
                      <a:lnTo>
                        <a:pt x="139" y="124"/>
                      </a:lnTo>
                      <a:lnTo>
                        <a:pt x="139" y="122"/>
                      </a:lnTo>
                      <a:lnTo>
                        <a:pt x="138" y="121"/>
                      </a:lnTo>
                      <a:lnTo>
                        <a:pt x="7" y="75"/>
                      </a:lnTo>
                      <a:lnTo>
                        <a:pt x="125" y="4"/>
                      </a:lnTo>
                      <a:lnTo>
                        <a:pt x="125" y="4"/>
                      </a:lnTo>
                      <a:lnTo>
                        <a:pt x="126" y="3"/>
                      </a:lnTo>
                      <a:lnTo>
                        <a:pt x="126" y="1"/>
                      </a:lnTo>
                      <a:lnTo>
                        <a:pt x="126" y="1"/>
                      </a:lnTo>
                      <a:lnTo>
                        <a:pt x="125" y="0"/>
                      </a:lnTo>
                      <a:lnTo>
                        <a:pt x="123" y="1"/>
                      </a:lnTo>
                      <a:lnTo>
                        <a:pt x="1" y="74"/>
                      </a:lnTo>
                      <a:lnTo>
                        <a:pt x="1" y="74"/>
                      </a:lnTo>
                      <a:lnTo>
                        <a:pt x="0" y="74"/>
                      </a:lnTo>
                      <a:lnTo>
                        <a:pt x="0" y="76"/>
                      </a:lnTo>
                      <a:lnTo>
                        <a:pt x="0" y="76"/>
                      </a:lnTo>
                      <a:lnTo>
                        <a:pt x="1" y="77"/>
                      </a:lnTo>
                      <a:lnTo>
                        <a:pt x="2" y="77"/>
                      </a:lnTo>
                      <a:lnTo>
                        <a:pt x="136" y="125"/>
                      </a:lnTo>
                      <a:lnTo>
                        <a:pt x="136" y="125"/>
                      </a:lnTo>
                      <a:lnTo>
                        <a:pt x="137" y="125"/>
                      </a:lnTo>
                      <a:lnTo>
                        <a:pt x="137" y="125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46" name="Freeform 358">
                  <a:extLst>
                    <a:ext uri="{FF2B5EF4-FFF2-40B4-BE49-F238E27FC236}">
                      <a16:creationId xmlns:a16="http://schemas.microsoft.com/office/drawing/2014/main" id="{5C4A5D30-DFEB-410A-5DCE-094527CDDE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3" y="2127"/>
                  <a:ext cx="39" cy="64"/>
                </a:xfrm>
                <a:custGeom>
                  <a:avLst/>
                  <a:gdLst>
                    <a:gd name="T0" fmla="*/ 2 w 119"/>
                    <a:gd name="T1" fmla="*/ 194 h 194"/>
                    <a:gd name="T2" fmla="*/ 2 w 119"/>
                    <a:gd name="T3" fmla="*/ 194 h 194"/>
                    <a:gd name="T4" fmla="*/ 4 w 119"/>
                    <a:gd name="T5" fmla="*/ 193 h 194"/>
                    <a:gd name="T6" fmla="*/ 119 w 119"/>
                    <a:gd name="T7" fmla="*/ 3 h 194"/>
                    <a:gd name="T8" fmla="*/ 119 w 119"/>
                    <a:gd name="T9" fmla="*/ 3 h 194"/>
                    <a:gd name="T10" fmla="*/ 119 w 119"/>
                    <a:gd name="T11" fmla="*/ 1 h 194"/>
                    <a:gd name="T12" fmla="*/ 118 w 119"/>
                    <a:gd name="T13" fmla="*/ 0 h 194"/>
                    <a:gd name="T14" fmla="*/ 118 w 119"/>
                    <a:gd name="T15" fmla="*/ 0 h 194"/>
                    <a:gd name="T16" fmla="*/ 117 w 119"/>
                    <a:gd name="T17" fmla="*/ 0 h 194"/>
                    <a:gd name="T18" fmla="*/ 115 w 119"/>
                    <a:gd name="T19" fmla="*/ 1 h 194"/>
                    <a:gd name="T20" fmla="*/ 1 w 119"/>
                    <a:gd name="T21" fmla="*/ 191 h 194"/>
                    <a:gd name="T22" fmla="*/ 1 w 119"/>
                    <a:gd name="T23" fmla="*/ 191 h 194"/>
                    <a:gd name="T24" fmla="*/ 0 w 119"/>
                    <a:gd name="T25" fmla="*/ 192 h 194"/>
                    <a:gd name="T26" fmla="*/ 1 w 119"/>
                    <a:gd name="T27" fmla="*/ 194 h 194"/>
                    <a:gd name="T28" fmla="*/ 1 w 119"/>
                    <a:gd name="T29" fmla="*/ 194 h 194"/>
                    <a:gd name="T30" fmla="*/ 2 w 119"/>
                    <a:gd name="T31" fmla="*/ 194 h 194"/>
                    <a:gd name="T32" fmla="*/ 2 w 119"/>
                    <a:gd name="T33" fmla="*/ 194 h 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9" h="194">
                      <a:moveTo>
                        <a:pt x="2" y="194"/>
                      </a:moveTo>
                      <a:lnTo>
                        <a:pt x="2" y="194"/>
                      </a:lnTo>
                      <a:lnTo>
                        <a:pt x="4" y="193"/>
                      </a:lnTo>
                      <a:lnTo>
                        <a:pt x="119" y="3"/>
                      </a:lnTo>
                      <a:lnTo>
                        <a:pt x="119" y="3"/>
                      </a:lnTo>
                      <a:lnTo>
                        <a:pt x="119" y="1"/>
                      </a:lnTo>
                      <a:lnTo>
                        <a:pt x="118" y="0"/>
                      </a:lnTo>
                      <a:lnTo>
                        <a:pt x="118" y="0"/>
                      </a:lnTo>
                      <a:lnTo>
                        <a:pt x="117" y="0"/>
                      </a:lnTo>
                      <a:lnTo>
                        <a:pt x="115" y="1"/>
                      </a:lnTo>
                      <a:lnTo>
                        <a:pt x="1" y="191"/>
                      </a:lnTo>
                      <a:lnTo>
                        <a:pt x="1" y="191"/>
                      </a:lnTo>
                      <a:lnTo>
                        <a:pt x="0" y="192"/>
                      </a:lnTo>
                      <a:lnTo>
                        <a:pt x="1" y="194"/>
                      </a:lnTo>
                      <a:lnTo>
                        <a:pt x="1" y="194"/>
                      </a:lnTo>
                      <a:lnTo>
                        <a:pt x="2" y="194"/>
                      </a:lnTo>
                      <a:lnTo>
                        <a:pt x="2" y="194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47" name="Freeform 359">
                  <a:extLst>
                    <a:ext uri="{FF2B5EF4-FFF2-40B4-BE49-F238E27FC236}">
                      <a16:creationId xmlns:a16="http://schemas.microsoft.com/office/drawing/2014/main" id="{84E1BF07-D216-D917-633D-EE9795A59A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3" y="2127"/>
                  <a:ext cx="43" cy="39"/>
                </a:xfrm>
                <a:custGeom>
                  <a:avLst/>
                  <a:gdLst>
                    <a:gd name="T0" fmla="*/ 127 w 129"/>
                    <a:gd name="T1" fmla="*/ 119 h 119"/>
                    <a:gd name="T2" fmla="*/ 127 w 129"/>
                    <a:gd name="T3" fmla="*/ 119 h 119"/>
                    <a:gd name="T4" fmla="*/ 128 w 129"/>
                    <a:gd name="T5" fmla="*/ 119 h 119"/>
                    <a:gd name="T6" fmla="*/ 129 w 129"/>
                    <a:gd name="T7" fmla="*/ 118 h 119"/>
                    <a:gd name="T8" fmla="*/ 129 w 129"/>
                    <a:gd name="T9" fmla="*/ 118 h 119"/>
                    <a:gd name="T10" fmla="*/ 129 w 129"/>
                    <a:gd name="T11" fmla="*/ 116 h 119"/>
                    <a:gd name="T12" fmla="*/ 128 w 129"/>
                    <a:gd name="T13" fmla="*/ 115 h 119"/>
                    <a:gd name="T14" fmla="*/ 7 w 129"/>
                    <a:gd name="T15" fmla="*/ 69 h 119"/>
                    <a:gd name="T16" fmla="*/ 117 w 129"/>
                    <a:gd name="T17" fmla="*/ 4 h 119"/>
                    <a:gd name="T18" fmla="*/ 117 w 129"/>
                    <a:gd name="T19" fmla="*/ 4 h 119"/>
                    <a:gd name="T20" fmla="*/ 118 w 129"/>
                    <a:gd name="T21" fmla="*/ 3 h 119"/>
                    <a:gd name="T22" fmla="*/ 118 w 129"/>
                    <a:gd name="T23" fmla="*/ 1 h 119"/>
                    <a:gd name="T24" fmla="*/ 118 w 129"/>
                    <a:gd name="T25" fmla="*/ 1 h 119"/>
                    <a:gd name="T26" fmla="*/ 117 w 129"/>
                    <a:gd name="T27" fmla="*/ 0 h 119"/>
                    <a:gd name="T28" fmla="*/ 115 w 129"/>
                    <a:gd name="T29" fmla="*/ 1 h 119"/>
                    <a:gd name="T30" fmla="*/ 1 w 129"/>
                    <a:gd name="T31" fmla="*/ 68 h 119"/>
                    <a:gd name="T32" fmla="*/ 1 w 129"/>
                    <a:gd name="T33" fmla="*/ 68 h 119"/>
                    <a:gd name="T34" fmla="*/ 0 w 129"/>
                    <a:gd name="T35" fmla="*/ 69 h 119"/>
                    <a:gd name="T36" fmla="*/ 0 w 129"/>
                    <a:gd name="T37" fmla="*/ 70 h 119"/>
                    <a:gd name="T38" fmla="*/ 0 w 129"/>
                    <a:gd name="T39" fmla="*/ 70 h 119"/>
                    <a:gd name="T40" fmla="*/ 0 w 129"/>
                    <a:gd name="T41" fmla="*/ 71 h 119"/>
                    <a:gd name="T42" fmla="*/ 1 w 129"/>
                    <a:gd name="T43" fmla="*/ 71 h 119"/>
                    <a:gd name="T44" fmla="*/ 127 w 129"/>
                    <a:gd name="T45" fmla="*/ 119 h 119"/>
                    <a:gd name="T46" fmla="*/ 127 w 129"/>
                    <a:gd name="T47" fmla="*/ 119 h 119"/>
                    <a:gd name="T48" fmla="*/ 127 w 129"/>
                    <a:gd name="T49" fmla="*/ 119 h 119"/>
                    <a:gd name="T50" fmla="*/ 127 w 129"/>
                    <a:gd name="T51" fmla="*/ 119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9" h="119">
                      <a:moveTo>
                        <a:pt x="127" y="119"/>
                      </a:moveTo>
                      <a:lnTo>
                        <a:pt x="127" y="119"/>
                      </a:lnTo>
                      <a:lnTo>
                        <a:pt x="128" y="119"/>
                      </a:lnTo>
                      <a:lnTo>
                        <a:pt x="129" y="118"/>
                      </a:lnTo>
                      <a:lnTo>
                        <a:pt x="129" y="118"/>
                      </a:lnTo>
                      <a:lnTo>
                        <a:pt x="129" y="116"/>
                      </a:lnTo>
                      <a:lnTo>
                        <a:pt x="128" y="115"/>
                      </a:lnTo>
                      <a:lnTo>
                        <a:pt x="7" y="69"/>
                      </a:lnTo>
                      <a:lnTo>
                        <a:pt x="117" y="4"/>
                      </a:lnTo>
                      <a:lnTo>
                        <a:pt x="117" y="4"/>
                      </a:lnTo>
                      <a:lnTo>
                        <a:pt x="118" y="3"/>
                      </a:lnTo>
                      <a:lnTo>
                        <a:pt x="118" y="1"/>
                      </a:lnTo>
                      <a:lnTo>
                        <a:pt x="118" y="1"/>
                      </a:lnTo>
                      <a:lnTo>
                        <a:pt x="117" y="0"/>
                      </a:lnTo>
                      <a:lnTo>
                        <a:pt x="115" y="1"/>
                      </a:lnTo>
                      <a:lnTo>
                        <a:pt x="1" y="68"/>
                      </a:lnTo>
                      <a:lnTo>
                        <a:pt x="1" y="68"/>
                      </a:lnTo>
                      <a:lnTo>
                        <a:pt x="0" y="69"/>
                      </a:lnTo>
                      <a:lnTo>
                        <a:pt x="0" y="70"/>
                      </a:lnTo>
                      <a:lnTo>
                        <a:pt x="0" y="70"/>
                      </a:lnTo>
                      <a:lnTo>
                        <a:pt x="0" y="71"/>
                      </a:lnTo>
                      <a:lnTo>
                        <a:pt x="1" y="71"/>
                      </a:lnTo>
                      <a:lnTo>
                        <a:pt x="127" y="119"/>
                      </a:lnTo>
                      <a:lnTo>
                        <a:pt x="127" y="119"/>
                      </a:lnTo>
                      <a:lnTo>
                        <a:pt x="127" y="119"/>
                      </a:lnTo>
                      <a:lnTo>
                        <a:pt x="127" y="119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48" name="Freeform 360">
                  <a:extLst>
                    <a:ext uri="{FF2B5EF4-FFF2-40B4-BE49-F238E27FC236}">
                      <a16:creationId xmlns:a16="http://schemas.microsoft.com/office/drawing/2014/main" id="{FB459856-EBCB-AC08-3B4D-268EFD08EE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3" y="2091"/>
                  <a:ext cx="36" cy="58"/>
                </a:xfrm>
                <a:custGeom>
                  <a:avLst/>
                  <a:gdLst>
                    <a:gd name="T0" fmla="*/ 2 w 106"/>
                    <a:gd name="T1" fmla="*/ 174 h 174"/>
                    <a:gd name="T2" fmla="*/ 2 w 106"/>
                    <a:gd name="T3" fmla="*/ 174 h 174"/>
                    <a:gd name="T4" fmla="*/ 4 w 106"/>
                    <a:gd name="T5" fmla="*/ 173 h 174"/>
                    <a:gd name="T6" fmla="*/ 106 w 106"/>
                    <a:gd name="T7" fmla="*/ 3 h 174"/>
                    <a:gd name="T8" fmla="*/ 106 w 106"/>
                    <a:gd name="T9" fmla="*/ 3 h 174"/>
                    <a:gd name="T10" fmla="*/ 106 w 106"/>
                    <a:gd name="T11" fmla="*/ 2 h 174"/>
                    <a:gd name="T12" fmla="*/ 105 w 106"/>
                    <a:gd name="T13" fmla="*/ 0 h 174"/>
                    <a:gd name="T14" fmla="*/ 105 w 106"/>
                    <a:gd name="T15" fmla="*/ 0 h 174"/>
                    <a:gd name="T16" fmla="*/ 103 w 106"/>
                    <a:gd name="T17" fmla="*/ 0 h 174"/>
                    <a:gd name="T18" fmla="*/ 101 w 106"/>
                    <a:gd name="T19" fmla="*/ 1 h 174"/>
                    <a:gd name="T20" fmla="*/ 0 w 106"/>
                    <a:gd name="T21" fmla="*/ 171 h 174"/>
                    <a:gd name="T22" fmla="*/ 0 w 106"/>
                    <a:gd name="T23" fmla="*/ 171 h 174"/>
                    <a:gd name="T24" fmla="*/ 0 w 106"/>
                    <a:gd name="T25" fmla="*/ 173 h 174"/>
                    <a:gd name="T26" fmla="*/ 1 w 106"/>
                    <a:gd name="T27" fmla="*/ 174 h 174"/>
                    <a:gd name="T28" fmla="*/ 1 w 106"/>
                    <a:gd name="T29" fmla="*/ 174 h 174"/>
                    <a:gd name="T30" fmla="*/ 2 w 106"/>
                    <a:gd name="T31" fmla="*/ 174 h 174"/>
                    <a:gd name="T32" fmla="*/ 2 w 106"/>
                    <a:gd name="T33" fmla="*/ 174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6" h="174">
                      <a:moveTo>
                        <a:pt x="2" y="174"/>
                      </a:moveTo>
                      <a:lnTo>
                        <a:pt x="2" y="174"/>
                      </a:lnTo>
                      <a:lnTo>
                        <a:pt x="4" y="173"/>
                      </a:lnTo>
                      <a:lnTo>
                        <a:pt x="106" y="3"/>
                      </a:lnTo>
                      <a:lnTo>
                        <a:pt x="106" y="3"/>
                      </a:lnTo>
                      <a:lnTo>
                        <a:pt x="106" y="2"/>
                      </a:lnTo>
                      <a:lnTo>
                        <a:pt x="105" y="0"/>
                      </a:lnTo>
                      <a:lnTo>
                        <a:pt x="105" y="0"/>
                      </a:lnTo>
                      <a:lnTo>
                        <a:pt x="103" y="0"/>
                      </a:lnTo>
                      <a:lnTo>
                        <a:pt x="101" y="1"/>
                      </a:lnTo>
                      <a:lnTo>
                        <a:pt x="0" y="171"/>
                      </a:lnTo>
                      <a:lnTo>
                        <a:pt x="0" y="171"/>
                      </a:lnTo>
                      <a:lnTo>
                        <a:pt x="0" y="173"/>
                      </a:lnTo>
                      <a:lnTo>
                        <a:pt x="1" y="174"/>
                      </a:lnTo>
                      <a:lnTo>
                        <a:pt x="1" y="174"/>
                      </a:lnTo>
                      <a:lnTo>
                        <a:pt x="2" y="174"/>
                      </a:lnTo>
                      <a:lnTo>
                        <a:pt x="2" y="174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49" name="Freeform 361">
                  <a:extLst>
                    <a:ext uri="{FF2B5EF4-FFF2-40B4-BE49-F238E27FC236}">
                      <a16:creationId xmlns:a16="http://schemas.microsoft.com/office/drawing/2014/main" id="{7FFA1D9C-21D4-73F1-4519-D34B6461E4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3" y="2092"/>
                  <a:ext cx="39" cy="36"/>
                </a:xfrm>
                <a:custGeom>
                  <a:avLst/>
                  <a:gdLst>
                    <a:gd name="T0" fmla="*/ 113 w 115"/>
                    <a:gd name="T1" fmla="*/ 108 h 108"/>
                    <a:gd name="T2" fmla="*/ 113 w 115"/>
                    <a:gd name="T3" fmla="*/ 108 h 108"/>
                    <a:gd name="T4" fmla="*/ 114 w 115"/>
                    <a:gd name="T5" fmla="*/ 107 h 108"/>
                    <a:gd name="T6" fmla="*/ 115 w 115"/>
                    <a:gd name="T7" fmla="*/ 107 h 108"/>
                    <a:gd name="T8" fmla="*/ 115 w 115"/>
                    <a:gd name="T9" fmla="*/ 107 h 108"/>
                    <a:gd name="T10" fmla="*/ 115 w 115"/>
                    <a:gd name="T11" fmla="*/ 105 h 108"/>
                    <a:gd name="T12" fmla="*/ 114 w 115"/>
                    <a:gd name="T13" fmla="*/ 104 h 108"/>
                    <a:gd name="T14" fmla="*/ 6 w 115"/>
                    <a:gd name="T15" fmla="*/ 61 h 108"/>
                    <a:gd name="T16" fmla="*/ 103 w 115"/>
                    <a:gd name="T17" fmla="*/ 3 h 108"/>
                    <a:gd name="T18" fmla="*/ 103 w 115"/>
                    <a:gd name="T19" fmla="*/ 3 h 108"/>
                    <a:gd name="T20" fmla="*/ 105 w 115"/>
                    <a:gd name="T21" fmla="*/ 2 h 108"/>
                    <a:gd name="T22" fmla="*/ 105 w 115"/>
                    <a:gd name="T23" fmla="*/ 1 h 108"/>
                    <a:gd name="T24" fmla="*/ 105 w 115"/>
                    <a:gd name="T25" fmla="*/ 1 h 108"/>
                    <a:gd name="T26" fmla="*/ 103 w 115"/>
                    <a:gd name="T27" fmla="*/ 0 h 108"/>
                    <a:gd name="T28" fmla="*/ 101 w 115"/>
                    <a:gd name="T29" fmla="*/ 0 h 108"/>
                    <a:gd name="T30" fmla="*/ 1 w 115"/>
                    <a:gd name="T31" fmla="*/ 60 h 108"/>
                    <a:gd name="T32" fmla="*/ 1 w 115"/>
                    <a:gd name="T33" fmla="*/ 60 h 108"/>
                    <a:gd name="T34" fmla="*/ 0 w 115"/>
                    <a:gd name="T35" fmla="*/ 60 h 108"/>
                    <a:gd name="T36" fmla="*/ 0 w 115"/>
                    <a:gd name="T37" fmla="*/ 62 h 108"/>
                    <a:gd name="T38" fmla="*/ 0 w 115"/>
                    <a:gd name="T39" fmla="*/ 62 h 108"/>
                    <a:gd name="T40" fmla="*/ 0 w 115"/>
                    <a:gd name="T41" fmla="*/ 63 h 108"/>
                    <a:gd name="T42" fmla="*/ 1 w 115"/>
                    <a:gd name="T43" fmla="*/ 63 h 108"/>
                    <a:gd name="T44" fmla="*/ 113 w 115"/>
                    <a:gd name="T45" fmla="*/ 108 h 108"/>
                    <a:gd name="T46" fmla="*/ 113 w 115"/>
                    <a:gd name="T47" fmla="*/ 108 h 108"/>
                    <a:gd name="T48" fmla="*/ 113 w 115"/>
                    <a:gd name="T49" fmla="*/ 108 h 108"/>
                    <a:gd name="T50" fmla="*/ 113 w 115"/>
                    <a:gd name="T51" fmla="*/ 108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15" h="108">
                      <a:moveTo>
                        <a:pt x="113" y="108"/>
                      </a:moveTo>
                      <a:lnTo>
                        <a:pt x="113" y="108"/>
                      </a:lnTo>
                      <a:lnTo>
                        <a:pt x="114" y="107"/>
                      </a:lnTo>
                      <a:lnTo>
                        <a:pt x="115" y="107"/>
                      </a:lnTo>
                      <a:lnTo>
                        <a:pt x="115" y="107"/>
                      </a:lnTo>
                      <a:lnTo>
                        <a:pt x="115" y="105"/>
                      </a:lnTo>
                      <a:lnTo>
                        <a:pt x="114" y="104"/>
                      </a:lnTo>
                      <a:lnTo>
                        <a:pt x="6" y="61"/>
                      </a:lnTo>
                      <a:lnTo>
                        <a:pt x="103" y="3"/>
                      </a:lnTo>
                      <a:lnTo>
                        <a:pt x="103" y="3"/>
                      </a:lnTo>
                      <a:lnTo>
                        <a:pt x="105" y="2"/>
                      </a:lnTo>
                      <a:lnTo>
                        <a:pt x="105" y="1"/>
                      </a:lnTo>
                      <a:lnTo>
                        <a:pt x="105" y="1"/>
                      </a:lnTo>
                      <a:lnTo>
                        <a:pt x="103" y="0"/>
                      </a:lnTo>
                      <a:lnTo>
                        <a:pt x="101" y="0"/>
                      </a:lnTo>
                      <a:lnTo>
                        <a:pt x="1" y="60"/>
                      </a:lnTo>
                      <a:lnTo>
                        <a:pt x="1" y="60"/>
                      </a:lnTo>
                      <a:lnTo>
                        <a:pt x="0" y="60"/>
                      </a:lnTo>
                      <a:lnTo>
                        <a:pt x="0" y="62"/>
                      </a:lnTo>
                      <a:lnTo>
                        <a:pt x="0" y="62"/>
                      </a:lnTo>
                      <a:lnTo>
                        <a:pt x="0" y="63"/>
                      </a:lnTo>
                      <a:lnTo>
                        <a:pt x="1" y="63"/>
                      </a:lnTo>
                      <a:lnTo>
                        <a:pt x="113" y="108"/>
                      </a:lnTo>
                      <a:lnTo>
                        <a:pt x="113" y="108"/>
                      </a:lnTo>
                      <a:lnTo>
                        <a:pt x="113" y="108"/>
                      </a:lnTo>
                      <a:lnTo>
                        <a:pt x="113" y="108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50" name="Freeform 362">
                  <a:extLst>
                    <a:ext uri="{FF2B5EF4-FFF2-40B4-BE49-F238E27FC236}">
                      <a16:creationId xmlns:a16="http://schemas.microsoft.com/office/drawing/2014/main" id="{69A73CE8-077A-A01F-9197-E95A7C4E85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3" y="2058"/>
                  <a:ext cx="33" cy="54"/>
                </a:xfrm>
                <a:custGeom>
                  <a:avLst/>
                  <a:gdLst>
                    <a:gd name="T0" fmla="*/ 2 w 98"/>
                    <a:gd name="T1" fmla="*/ 162 h 162"/>
                    <a:gd name="T2" fmla="*/ 2 w 98"/>
                    <a:gd name="T3" fmla="*/ 162 h 162"/>
                    <a:gd name="T4" fmla="*/ 4 w 98"/>
                    <a:gd name="T5" fmla="*/ 161 h 162"/>
                    <a:gd name="T6" fmla="*/ 97 w 98"/>
                    <a:gd name="T7" fmla="*/ 3 h 162"/>
                    <a:gd name="T8" fmla="*/ 97 w 98"/>
                    <a:gd name="T9" fmla="*/ 3 h 162"/>
                    <a:gd name="T10" fmla="*/ 98 w 98"/>
                    <a:gd name="T11" fmla="*/ 1 h 162"/>
                    <a:gd name="T12" fmla="*/ 97 w 98"/>
                    <a:gd name="T13" fmla="*/ 0 h 162"/>
                    <a:gd name="T14" fmla="*/ 97 w 98"/>
                    <a:gd name="T15" fmla="*/ 0 h 162"/>
                    <a:gd name="T16" fmla="*/ 95 w 98"/>
                    <a:gd name="T17" fmla="*/ 0 h 162"/>
                    <a:gd name="T18" fmla="*/ 94 w 98"/>
                    <a:gd name="T19" fmla="*/ 1 h 162"/>
                    <a:gd name="T20" fmla="*/ 1 w 98"/>
                    <a:gd name="T21" fmla="*/ 159 h 162"/>
                    <a:gd name="T22" fmla="*/ 1 w 98"/>
                    <a:gd name="T23" fmla="*/ 159 h 162"/>
                    <a:gd name="T24" fmla="*/ 0 w 98"/>
                    <a:gd name="T25" fmla="*/ 161 h 162"/>
                    <a:gd name="T26" fmla="*/ 1 w 98"/>
                    <a:gd name="T27" fmla="*/ 162 h 162"/>
                    <a:gd name="T28" fmla="*/ 1 w 98"/>
                    <a:gd name="T29" fmla="*/ 162 h 162"/>
                    <a:gd name="T30" fmla="*/ 2 w 98"/>
                    <a:gd name="T31" fmla="*/ 162 h 162"/>
                    <a:gd name="T32" fmla="*/ 2 w 98"/>
                    <a:gd name="T33" fmla="*/ 162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8" h="162">
                      <a:moveTo>
                        <a:pt x="2" y="162"/>
                      </a:moveTo>
                      <a:lnTo>
                        <a:pt x="2" y="162"/>
                      </a:lnTo>
                      <a:lnTo>
                        <a:pt x="4" y="161"/>
                      </a:lnTo>
                      <a:lnTo>
                        <a:pt x="97" y="3"/>
                      </a:lnTo>
                      <a:lnTo>
                        <a:pt x="97" y="3"/>
                      </a:lnTo>
                      <a:lnTo>
                        <a:pt x="98" y="1"/>
                      </a:lnTo>
                      <a:lnTo>
                        <a:pt x="97" y="0"/>
                      </a:lnTo>
                      <a:lnTo>
                        <a:pt x="97" y="0"/>
                      </a:lnTo>
                      <a:lnTo>
                        <a:pt x="95" y="0"/>
                      </a:lnTo>
                      <a:lnTo>
                        <a:pt x="94" y="1"/>
                      </a:lnTo>
                      <a:lnTo>
                        <a:pt x="1" y="159"/>
                      </a:lnTo>
                      <a:lnTo>
                        <a:pt x="1" y="159"/>
                      </a:lnTo>
                      <a:lnTo>
                        <a:pt x="0" y="161"/>
                      </a:lnTo>
                      <a:lnTo>
                        <a:pt x="1" y="162"/>
                      </a:lnTo>
                      <a:lnTo>
                        <a:pt x="1" y="162"/>
                      </a:lnTo>
                      <a:lnTo>
                        <a:pt x="2" y="162"/>
                      </a:lnTo>
                      <a:lnTo>
                        <a:pt x="2" y="162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51" name="Freeform 363">
                  <a:extLst>
                    <a:ext uri="{FF2B5EF4-FFF2-40B4-BE49-F238E27FC236}">
                      <a16:creationId xmlns:a16="http://schemas.microsoft.com/office/drawing/2014/main" id="{E268F07A-24FD-557E-9BC7-1D0B836CAF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3" y="2058"/>
                  <a:ext cx="36" cy="34"/>
                </a:xfrm>
                <a:custGeom>
                  <a:avLst/>
                  <a:gdLst>
                    <a:gd name="T0" fmla="*/ 104 w 107"/>
                    <a:gd name="T1" fmla="*/ 102 h 102"/>
                    <a:gd name="T2" fmla="*/ 104 w 107"/>
                    <a:gd name="T3" fmla="*/ 102 h 102"/>
                    <a:gd name="T4" fmla="*/ 106 w 107"/>
                    <a:gd name="T5" fmla="*/ 101 h 102"/>
                    <a:gd name="T6" fmla="*/ 107 w 107"/>
                    <a:gd name="T7" fmla="*/ 101 h 102"/>
                    <a:gd name="T8" fmla="*/ 107 w 107"/>
                    <a:gd name="T9" fmla="*/ 101 h 102"/>
                    <a:gd name="T10" fmla="*/ 107 w 107"/>
                    <a:gd name="T11" fmla="*/ 99 h 102"/>
                    <a:gd name="T12" fmla="*/ 106 w 107"/>
                    <a:gd name="T13" fmla="*/ 98 h 102"/>
                    <a:gd name="T14" fmla="*/ 7 w 107"/>
                    <a:gd name="T15" fmla="*/ 57 h 102"/>
                    <a:gd name="T16" fmla="*/ 96 w 107"/>
                    <a:gd name="T17" fmla="*/ 4 h 102"/>
                    <a:gd name="T18" fmla="*/ 96 w 107"/>
                    <a:gd name="T19" fmla="*/ 4 h 102"/>
                    <a:gd name="T20" fmla="*/ 97 w 107"/>
                    <a:gd name="T21" fmla="*/ 3 h 102"/>
                    <a:gd name="T22" fmla="*/ 96 w 107"/>
                    <a:gd name="T23" fmla="*/ 1 h 102"/>
                    <a:gd name="T24" fmla="*/ 96 w 107"/>
                    <a:gd name="T25" fmla="*/ 1 h 102"/>
                    <a:gd name="T26" fmla="*/ 95 w 107"/>
                    <a:gd name="T27" fmla="*/ 0 h 102"/>
                    <a:gd name="T28" fmla="*/ 94 w 107"/>
                    <a:gd name="T29" fmla="*/ 0 h 102"/>
                    <a:gd name="T30" fmla="*/ 1 w 107"/>
                    <a:gd name="T31" fmla="*/ 55 h 102"/>
                    <a:gd name="T32" fmla="*/ 1 w 107"/>
                    <a:gd name="T33" fmla="*/ 55 h 102"/>
                    <a:gd name="T34" fmla="*/ 0 w 107"/>
                    <a:gd name="T35" fmla="*/ 56 h 102"/>
                    <a:gd name="T36" fmla="*/ 0 w 107"/>
                    <a:gd name="T37" fmla="*/ 57 h 102"/>
                    <a:gd name="T38" fmla="*/ 0 w 107"/>
                    <a:gd name="T39" fmla="*/ 57 h 102"/>
                    <a:gd name="T40" fmla="*/ 1 w 107"/>
                    <a:gd name="T41" fmla="*/ 59 h 102"/>
                    <a:gd name="T42" fmla="*/ 103 w 107"/>
                    <a:gd name="T43" fmla="*/ 102 h 102"/>
                    <a:gd name="T44" fmla="*/ 103 w 107"/>
                    <a:gd name="T45" fmla="*/ 102 h 102"/>
                    <a:gd name="T46" fmla="*/ 104 w 107"/>
                    <a:gd name="T47" fmla="*/ 102 h 102"/>
                    <a:gd name="T48" fmla="*/ 104 w 107"/>
                    <a:gd name="T49" fmla="*/ 102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07" h="102">
                      <a:moveTo>
                        <a:pt x="104" y="102"/>
                      </a:moveTo>
                      <a:lnTo>
                        <a:pt x="104" y="102"/>
                      </a:lnTo>
                      <a:lnTo>
                        <a:pt x="106" y="101"/>
                      </a:lnTo>
                      <a:lnTo>
                        <a:pt x="107" y="101"/>
                      </a:lnTo>
                      <a:lnTo>
                        <a:pt x="107" y="101"/>
                      </a:lnTo>
                      <a:lnTo>
                        <a:pt x="107" y="99"/>
                      </a:lnTo>
                      <a:lnTo>
                        <a:pt x="106" y="98"/>
                      </a:lnTo>
                      <a:lnTo>
                        <a:pt x="7" y="57"/>
                      </a:lnTo>
                      <a:lnTo>
                        <a:pt x="96" y="4"/>
                      </a:lnTo>
                      <a:lnTo>
                        <a:pt x="96" y="4"/>
                      </a:lnTo>
                      <a:lnTo>
                        <a:pt x="97" y="3"/>
                      </a:lnTo>
                      <a:lnTo>
                        <a:pt x="96" y="1"/>
                      </a:lnTo>
                      <a:lnTo>
                        <a:pt x="96" y="1"/>
                      </a:lnTo>
                      <a:lnTo>
                        <a:pt x="95" y="0"/>
                      </a:lnTo>
                      <a:lnTo>
                        <a:pt x="94" y="0"/>
                      </a:lnTo>
                      <a:lnTo>
                        <a:pt x="1" y="55"/>
                      </a:lnTo>
                      <a:lnTo>
                        <a:pt x="1" y="55"/>
                      </a:lnTo>
                      <a:lnTo>
                        <a:pt x="0" y="56"/>
                      </a:lnTo>
                      <a:lnTo>
                        <a:pt x="0" y="57"/>
                      </a:lnTo>
                      <a:lnTo>
                        <a:pt x="0" y="57"/>
                      </a:lnTo>
                      <a:lnTo>
                        <a:pt x="1" y="59"/>
                      </a:lnTo>
                      <a:lnTo>
                        <a:pt x="103" y="102"/>
                      </a:lnTo>
                      <a:lnTo>
                        <a:pt x="103" y="102"/>
                      </a:lnTo>
                      <a:lnTo>
                        <a:pt x="104" y="102"/>
                      </a:lnTo>
                      <a:lnTo>
                        <a:pt x="104" y="102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52" name="Freeform 364">
                  <a:extLst>
                    <a:ext uri="{FF2B5EF4-FFF2-40B4-BE49-F238E27FC236}">
                      <a16:creationId xmlns:a16="http://schemas.microsoft.com/office/drawing/2014/main" id="{3EC07E96-2233-B0A0-9B5A-5A2E0CEC93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3" y="2027"/>
                  <a:ext cx="30" cy="50"/>
                </a:xfrm>
                <a:custGeom>
                  <a:avLst/>
                  <a:gdLst>
                    <a:gd name="T0" fmla="*/ 2 w 88"/>
                    <a:gd name="T1" fmla="*/ 149 h 149"/>
                    <a:gd name="T2" fmla="*/ 2 w 88"/>
                    <a:gd name="T3" fmla="*/ 149 h 149"/>
                    <a:gd name="T4" fmla="*/ 3 w 88"/>
                    <a:gd name="T5" fmla="*/ 148 h 149"/>
                    <a:gd name="T6" fmla="*/ 88 w 88"/>
                    <a:gd name="T7" fmla="*/ 3 h 149"/>
                    <a:gd name="T8" fmla="*/ 88 w 88"/>
                    <a:gd name="T9" fmla="*/ 3 h 149"/>
                    <a:gd name="T10" fmla="*/ 88 w 88"/>
                    <a:gd name="T11" fmla="*/ 2 h 149"/>
                    <a:gd name="T12" fmla="*/ 87 w 88"/>
                    <a:gd name="T13" fmla="*/ 1 h 149"/>
                    <a:gd name="T14" fmla="*/ 87 w 88"/>
                    <a:gd name="T15" fmla="*/ 1 h 149"/>
                    <a:gd name="T16" fmla="*/ 86 w 88"/>
                    <a:gd name="T17" fmla="*/ 0 h 149"/>
                    <a:gd name="T18" fmla="*/ 84 w 88"/>
                    <a:gd name="T19" fmla="*/ 1 h 149"/>
                    <a:gd name="T20" fmla="*/ 0 w 88"/>
                    <a:gd name="T21" fmla="*/ 146 h 149"/>
                    <a:gd name="T22" fmla="*/ 0 w 88"/>
                    <a:gd name="T23" fmla="*/ 146 h 149"/>
                    <a:gd name="T24" fmla="*/ 0 w 88"/>
                    <a:gd name="T25" fmla="*/ 147 h 149"/>
                    <a:gd name="T26" fmla="*/ 1 w 88"/>
                    <a:gd name="T27" fmla="*/ 149 h 149"/>
                    <a:gd name="T28" fmla="*/ 1 w 88"/>
                    <a:gd name="T29" fmla="*/ 149 h 149"/>
                    <a:gd name="T30" fmla="*/ 2 w 88"/>
                    <a:gd name="T31" fmla="*/ 149 h 149"/>
                    <a:gd name="T32" fmla="*/ 2 w 88"/>
                    <a:gd name="T33" fmla="*/ 149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8" h="149">
                      <a:moveTo>
                        <a:pt x="2" y="149"/>
                      </a:moveTo>
                      <a:lnTo>
                        <a:pt x="2" y="149"/>
                      </a:lnTo>
                      <a:lnTo>
                        <a:pt x="3" y="148"/>
                      </a:lnTo>
                      <a:lnTo>
                        <a:pt x="88" y="3"/>
                      </a:lnTo>
                      <a:lnTo>
                        <a:pt x="88" y="3"/>
                      </a:lnTo>
                      <a:lnTo>
                        <a:pt x="88" y="2"/>
                      </a:lnTo>
                      <a:lnTo>
                        <a:pt x="87" y="1"/>
                      </a:lnTo>
                      <a:lnTo>
                        <a:pt x="87" y="1"/>
                      </a:lnTo>
                      <a:lnTo>
                        <a:pt x="86" y="0"/>
                      </a:lnTo>
                      <a:lnTo>
                        <a:pt x="84" y="1"/>
                      </a:lnTo>
                      <a:lnTo>
                        <a:pt x="0" y="146"/>
                      </a:lnTo>
                      <a:lnTo>
                        <a:pt x="0" y="146"/>
                      </a:lnTo>
                      <a:lnTo>
                        <a:pt x="0" y="147"/>
                      </a:lnTo>
                      <a:lnTo>
                        <a:pt x="1" y="149"/>
                      </a:lnTo>
                      <a:lnTo>
                        <a:pt x="1" y="149"/>
                      </a:lnTo>
                      <a:lnTo>
                        <a:pt x="2" y="149"/>
                      </a:lnTo>
                      <a:lnTo>
                        <a:pt x="2" y="149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53" name="Freeform 365">
                  <a:extLst>
                    <a:ext uri="{FF2B5EF4-FFF2-40B4-BE49-F238E27FC236}">
                      <a16:creationId xmlns:a16="http://schemas.microsoft.com/office/drawing/2014/main" id="{98680C7C-6452-7BA2-BCA1-24ACCED172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3" y="2028"/>
                  <a:ext cx="32" cy="31"/>
                </a:xfrm>
                <a:custGeom>
                  <a:avLst/>
                  <a:gdLst>
                    <a:gd name="T0" fmla="*/ 95 w 97"/>
                    <a:gd name="T1" fmla="*/ 93 h 93"/>
                    <a:gd name="T2" fmla="*/ 95 w 97"/>
                    <a:gd name="T3" fmla="*/ 93 h 93"/>
                    <a:gd name="T4" fmla="*/ 96 w 97"/>
                    <a:gd name="T5" fmla="*/ 93 h 93"/>
                    <a:gd name="T6" fmla="*/ 97 w 97"/>
                    <a:gd name="T7" fmla="*/ 92 h 93"/>
                    <a:gd name="T8" fmla="*/ 97 w 97"/>
                    <a:gd name="T9" fmla="*/ 92 h 93"/>
                    <a:gd name="T10" fmla="*/ 97 w 97"/>
                    <a:gd name="T11" fmla="*/ 90 h 93"/>
                    <a:gd name="T12" fmla="*/ 96 w 97"/>
                    <a:gd name="T13" fmla="*/ 89 h 93"/>
                    <a:gd name="T14" fmla="*/ 7 w 97"/>
                    <a:gd name="T15" fmla="*/ 52 h 93"/>
                    <a:gd name="T16" fmla="*/ 87 w 97"/>
                    <a:gd name="T17" fmla="*/ 4 h 93"/>
                    <a:gd name="T18" fmla="*/ 87 w 97"/>
                    <a:gd name="T19" fmla="*/ 4 h 93"/>
                    <a:gd name="T20" fmla="*/ 88 w 97"/>
                    <a:gd name="T21" fmla="*/ 2 h 93"/>
                    <a:gd name="T22" fmla="*/ 88 w 97"/>
                    <a:gd name="T23" fmla="*/ 1 h 93"/>
                    <a:gd name="T24" fmla="*/ 88 w 97"/>
                    <a:gd name="T25" fmla="*/ 1 h 93"/>
                    <a:gd name="T26" fmla="*/ 87 w 97"/>
                    <a:gd name="T27" fmla="*/ 0 h 93"/>
                    <a:gd name="T28" fmla="*/ 85 w 97"/>
                    <a:gd name="T29" fmla="*/ 0 h 93"/>
                    <a:gd name="T30" fmla="*/ 1 w 97"/>
                    <a:gd name="T31" fmla="*/ 50 h 93"/>
                    <a:gd name="T32" fmla="*/ 1 w 97"/>
                    <a:gd name="T33" fmla="*/ 50 h 93"/>
                    <a:gd name="T34" fmla="*/ 1 w 97"/>
                    <a:gd name="T35" fmla="*/ 51 h 93"/>
                    <a:gd name="T36" fmla="*/ 0 w 97"/>
                    <a:gd name="T37" fmla="*/ 52 h 93"/>
                    <a:gd name="T38" fmla="*/ 0 w 97"/>
                    <a:gd name="T39" fmla="*/ 52 h 93"/>
                    <a:gd name="T40" fmla="*/ 2 w 97"/>
                    <a:gd name="T41" fmla="*/ 54 h 93"/>
                    <a:gd name="T42" fmla="*/ 94 w 97"/>
                    <a:gd name="T43" fmla="*/ 93 h 93"/>
                    <a:gd name="T44" fmla="*/ 94 w 97"/>
                    <a:gd name="T45" fmla="*/ 93 h 93"/>
                    <a:gd name="T46" fmla="*/ 95 w 97"/>
                    <a:gd name="T47" fmla="*/ 93 h 93"/>
                    <a:gd name="T48" fmla="*/ 95 w 97"/>
                    <a:gd name="T49" fmla="*/ 93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97" h="93">
                      <a:moveTo>
                        <a:pt x="95" y="93"/>
                      </a:moveTo>
                      <a:lnTo>
                        <a:pt x="95" y="93"/>
                      </a:lnTo>
                      <a:lnTo>
                        <a:pt x="96" y="93"/>
                      </a:lnTo>
                      <a:lnTo>
                        <a:pt x="97" y="92"/>
                      </a:lnTo>
                      <a:lnTo>
                        <a:pt x="97" y="92"/>
                      </a:lnTo>
                      <a:lnTo>
                        <a:pt x="97" y="90"/>
                      </a:lnTo>
                      <a:lnTo>
                        <a:pt x="96" y="89"/>
                      </a:lnTo>
                      <a:lnTo>
                        <a:pt x="7" y="52"/>
                      </a:lnTo>
                      <a:lnTo>
                        <a:pt x="87" y="4"/>
                      </a:lnTo>
                      <a:lnTo>
                        <a:pt x="87" y="4"/>
                      </a:lnTo>
                      <a:lnTo>
                        <a:pt x="88" y="2"/>
                      </a:lnTo>
                      <a:lnTo>
                        <a:pt x="88" y="1"/>
                      </a:lnTo>
                      <a:lnTo>
                        <a:pt x="88" y="1"/>
                      </a:lnTo>
                      <a:lnTo>
                        <a:pt x="87" y="0"/>
                      </a:lnTo>
                      <a:lnTo>
                        <a:pt x="85" y="0"/>
                      </a:lnTo>
                      <a:lnTo>
                        <a:pt x="1" y="50"/>
                      </a:lnTo>
                      <a:lnTo>
                        <a:pt x="1" y="50"/>
                      </a:lnTo>
                      <a:lnTo>
                        <a:pt x="1" y="51"/>
                      </a:lnTo>
                      <a:lnTo>
                        <a:pt x="0" y="52"/>
                      </a:lnTo>
                      <a:lnTo>
                        <a:pt x="0" y="52"/>
                      </a:lnTo>
                      <a:lnTo>
                        <a:pt x="2" y="54"/>
                      </a:lnTo>
                      <a:lnTo>
                        <a:pt x="94" y="93"/>
                      </a:lnTo>
                      <a:lnTo>
                        <a:pt x="94" y="93"/>
                      </a:lnTo>
                      <a:lnTo>
                        <a:pt x="95" y="93"/>
                      </a:lnTo>
                      <a:lnTo>
                        <a:pt x="95" y="93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54" name="Freeform 366">
                  <a:extLst>
                    <a:ext uri="{FF2B5EF4-FFF2-40B4-BE49-F238E27FC236}">
                      <a16:creationId xmlns:a16="http://schemas.microsoft.com/office/drawing/2014/main" id="{E782D526-A895-F762-F931-178C2FEC77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3" y="1999"/>
                  <a:ext cx="27" cy="46"/>
                </a:xfrm>
                <a:custGeom>
                  <a:avLst/>
                  <a:gdLst>
                    <a:gd name="T0" fmla="*/ 2 w 82"/>
                    <a:gd name="T1" fmla="*/ 137 h 137"/>
                    <a:gd name="T2" fmla="*/ 2 w 82"/>
                    <a:gd name="T3" fmla="*/ 137 h 137"/>
                    <a:gd name="T4" fmla="*/ 4 w 82"/>
                    <a:gd name="T5" fmla="*/ 137 h 137"/>
                    <a:gd name="T6" fmla="*/ 81 w 82"/>
                    <a:gd name="T7" fmla="*/ 3 h 137"/>
                    <a:gd name="T8" fmla="*/ 81 w 82"/>
                    <a:gd name="T9" fmla="*/ 3 h 137"/>
                    <a:gd name="T10" fmla="*/ 82 w 82"/>
                    <a:gd name="T11" fmla="*/ 2 h 137"/>
                    <a:gd name="T12" fmla="*/ 81 w 82"/>
                    <a:gd name="T13" fmla="*/ 1 h 137"/>
                    <a:gd name="T14" fmla="*/ 81 w 82"/>
                    <a:gd name="T15" fmla="*/ 1 h 137"/>
                    <a:gd name="T16" fmla="*/ 79 w 82"/>
                    <a:gd name="T17" fmla="*/ 0 h 137"/>
                    <a:gd name="T18" fmla="*/ 78 w 82"/>
                    <a:gd name="T19" fmla="*/ 1 h 137"/>
                    <a:gd name="T20" fmla="*/ 1 w 82"/>
                    <a:gd name="T21" fmla="*/ 134 h 137"/>
                    <a:gd name="T22" fmla="*/ 1 w 82"/>
                    <a:gd name="T23" fmla="*/ 134 h 137"/>
                    <a:gd name="T24" fmla="*/ 0 w 82"/>
                    <a:gd name="T25" fmla="*/ 136 h 137"/>
                    <a:gd name="T26" fmla="*/ 1 w 82"/>
                    <a:gd name="T27" fmla="*/ 137 h 137"/>
                    <a:gd name="T28" fmla="*/ 1 w 82"/>
                    <a:gd name="T29" fmla="*/ 137 h 137"/>
                    <a:gd name="T30" fmla="*/ 2 w 82"/>
                    <a:gd name="T31" fmla="*/ 137 h 137"/>
                    <a:gd name="T32" fmla="*/ 2 w 82"/>
                    <a:gd name="T33" fmla="*/ 137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2" h="137">
                      <a:moveTo>
                        <a:pt x="2" y="137"/>
                      </a:moveTo>
                      <a:lnTo>
                        <a:pt x="2" y="137"/>
                      </a:lnTo>
                      <a:lnTo>
                        <a:pt x="4" y="137"/>
                      </a:lnTo>
                      <a:lnTo>
                        <a:pt x="81" y="3"/>
                      </a:lnTo>
                      <a:lnTo>
                        <a:pt x="81" y="3"/>
                      </a:lnTo>
                      <a:lnTo>
                        <a:pt x="82" y="2"/>
                      </a:lnTo>
                      <a:lnTo>
                        <a:pt x="81" y="1"/>
                      </a:lnTo>
                      <a:lnTo>
                        <a:pt x="81" y="1"/>
                      </a:lnTo>
                      <a:lnTo>
                        <a:pt x="79" y="0"/>
                      </a:lnTo>
                      <a:lnTo>
                        <a:pt x="78" y="1"/>
                      </a:lnTo>
                      <a:lnTo>
                        <a:pt x="1" y="134"/>
                      </a:lnTo>
                      <a:lnTo>
                        <a:pt x="1" y="134"/>
                      </a:lnTo>
                      <a:lnTo>
                        <a:pt x="0" y="136"/>
                      </a:lnTo>
                      <a:lnTo>
                        <a:pt x="1" y="137"/>
                      </a:lnTo>
                      <a:lnTo>
                        <a:pt x="1" y="137"/>
                      </a:lnTo>
                      <a:lnTo>
                        <a:pt x="2" y="137"/>
                      </a:lnTo>
                      <a:lnTo>
                        <a:pt x="2" y="137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55" name="Freeform 367">
                  <a:extLst>
                    <a:ext uri="{FF2B5EF4-FFF2-40B4-BE49-F238E27FC236}">
                      <a16:creationId xmlns:a16="http://schemas.microsoft.com/office/drawing/2014/main" id="{F652835D-955A-9F0E-0F7D-04EFEC325C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3" y="1999"/>
                  <a:ext cx="30" cy="29"/>
                </a:xfrm>
                <a:custGeom>
                  <a:avLst/>
                  <a:gdLst>
                    <a:gd name="T0" fmla="*/ 87 w 89"/>
                    <a:gd name="T1" fmla="*/ 86 h 86"/>
                    <a:gd name="T2" fmla="*/ 87 w 89"/>
                    <a:gd name="T3" fmla="*/ 86 h 86"/>
                    <a:gd name="T4" fmla="*/ 88 w 89"/>
                    <a:gd name="T5" fmla="*/ 86 h 86"/>
                    <a:gd name="T6" fmla="*/ 89 w 89"/>
                    <a:gd name="T7" fmla="*/ 85 h 86"/>
                    <a:gd name="T8" fmla="*/ 89 w 89"/>
                    <a:gd name="T9" fmla="*/ 85 h 86"/>
                    <a:gd name="T10" fmla="*/ 89 w 89"/>
                    <a:gd name="T11" fmla="*/ 83 h 86"/>
                    <a:gd name="T12" fmla="*/ 88 w 89"/>
                    <a:gd name="T13" fmla="*/ 82 h 86"/>
                    <a:gd name="T14" fmla="*/ 7 w 89"/>
                    <a:gd name="T15" fmla="*/ 47 h 86"/>
                    <a:gd name="T16" fmla="*/ 80 w 89"/>
                    <a:gd name="T17" fmla="*/ 3 h 86"/>
                    <a:gd name="T18" fmla="*/ 80 w 89"/>
                    <a:gd name="T19" fmla="*/ 3 h 86"/>
                    <a:gd name="T20" fmla="*/ 81 w 89"/>
                    <a:gd name="T21" fmla="*/ 2 h 86"/>
                    <a:gd name="T22" fmla="*/ 81 w 89"/>
                    <a:gd name="T23" fmla="*/ 1 h 86"/>
                    <a:gd name="T24" fmla="*/ 81 w 89"/>
                    <a:gd name="T25" fmla="*/ 1 h 86"/>
                    <a:gd name="T26" fmla="*/ 79 w 89"/>
                    <a:gd name="T27" fmla="*/ 0 h 86"/>
                    <a:gd name="T28" fmla="*/ 78 w 89"/>
                    <a:gd name="T29" fmla="*/ 0 h 86"/>
                    <a:gd name="T30" fmla="*/ 1 w 89"/>
                    <a:gd name="T31" fmla="*/ 46 h 86"/>
                    <a:gd name="T32" fmla="*/ 1 w 89"/>
                    <a:gd name="T33" fmla="*/ 46 h 86"/>
                    <a:gd name="T34" fmla="*/ 0 w 89"/>
                    <a:gd name="T35" fmla="*/ 47 h 86"/>
                    <a:gd name="T36" fmla="*/ 0 w 89"/>
                    <a:gd name="T37" fmla="*/ 47 h 86"/>
                    <a:gd name="T38" fmla="*/ 1 w 89"/>
                    <a:gd name="T39" fmla="*/ 49 h 86"/>
                    <a:gd name="T40" fmla="*/ 86 w 89"/>
                    <a:gd name="T41" fmla="*/ 86 h 86"/>
                    <a:gd name="T42" fmla="*/ 86 w 89"/>
                    <a:gd name="T43" fmla="*/ 86 h 86"/>
                    <a:gd name="T44" fmla="*/ 87 w 89"/>
                    <a:gd name="T45" fmla="*/ 86 h 86"/>
                    <a:gd name="T46" fmla="*/ 87 w 89"/>
                    <a:gd name="T47" fmla="*/ 8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89" h="86">
                      <a:moveTo>
                        <a:pt x="87" y="86"/>
                      </a:moveTo>
                      <a:lnTo>
                        <a:pt x="87" y="86"/>
                      </a:lnTo>
                      <a:lnTo>
                        <a:pt x="88" y="86"/>
                      </a:lnTo>
                      <a:lnTo>
                        <a:pt x="89" y="85"/>
                      </a:lnTo>
                      <a:lnTo>
                        <a:pt x="89" y="85"/>
                      </a:lnTo>
                      <a:lnTo>
                        <a:pt x="89" y="83"/>
                      </a:lnTo>
                      <a:lnTo>
                        <a:pt x="88" y="82"/>
                      </a:lnTo>
                      <a:lnTo>
                        <a:pt x="7" y="47"/>
                      </a:lnTo>
                      <a:lnTo>
                        <a:pt x="80" y="3"/>
                      </a:lnTo>
                      <a:lnTo>
                        <a:pt x="80" y="3"/>
                      </a:lnTo>
                      <a:lnTo>
                        <a:pt x="81" y="2"/>
                      </a:lnTo>
                      <a:lnTo>
                        <a:pt x="81" y="1"/>
                      </a:lnTo>
                      <a:lnTo>
                        <a:pt x="81" y="1"/>
                      </a:lnTo>
                      <a:lnTo>
                        <a:pt x="79" y="0"/>
                      </a:lnTo>
                      <a:lnTo>
                        <a:pt x="78" y="0"/>
                      </a:lnTo>
                      <a:lnTo>
                        <a:pt x="1" y="46"/>
                      </a:lnTo>
                      <a:lnTo>
                        <a:pt x="1" y="46"/>
                      </a:lnTo>
                      <a:lnTo>
                        <a:pt x="0" y="47"/>
                      </a:lnTo>
                      <a:lnTo>
                        <a:pt x="0" y="47"/>
                      </a:lnTo>
                      <a:lnTo>
                        <a:pt x="1" y="49"/>
                      </a:lnTo>
                      <a:lnTo>
                        <a:pt x="86" y="86"/>
                      </a:lnTo>
                      <a:lnTo>
                        <a:pt x="86" y="86"/>
                      </a:lnTo>
                      <a:lnTo>
                        <a:pt x="87" y="86"/>
                      </a:lnTo>
                      <a:lnTo>
                        <a:pt x="87" y="86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56" name="Freeform 368">
                  <a:extLst>
                    <a:ext uri="{FF2B5EF4-FFF2-40B4-BE49-F238E27FC236}">
                      <a16:creationId xmlns:a16="http://schemas.microsoft.com/office/drawing/2014/main" id="{E432CFD7-71CA-2ADE-BB9B-2CA6F47A43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3" y="1973"/>
                  <a:ext cx="25" cy="42"/>
                </a:xfrm>
                <a:custGeom>
                  <a:avLst/>
                  <a:gdLst>
                    <a:gd name="T0" fmla="*/ 2 w 74"/>
                    <a:gd name="T1" fmla="*/ 127 h 127"/>
                    <a:gd name="T2" fmla="*/ 2 w 74"/>
                    <a:gd name="T3" fmla="*/ 127 h 127"/>
                    <a:gd name="T4" fmla="*/ 4 w 74"/>
                    <a:gd name="T5" fmla="*/ 126 h 127"/>
                    <a:gd name="T6" fmla="*/ 74 w 74"/>
                    <a:gd name="T7" fmla="*/ 3 h 127"/>
                    <a:gd name="T8" fmla="*/ 74 w 74"/>
                    <a:gd name="T9" fmla="*/ 3 h 127"/>
                    <a:gd name="T10" fmla="*/ 74 w 74"/>
                    <a:gd name="T11" fmla="*/ 2 h 127"/>
                    <a:gd name="T12" fmla="*/ 73 w 74"/>
                    <a:gd name="T13" fmla="*/ 0 h 127"/>
                    <a:gd name="T14" fmla="*/ 73 w 74"/>
                    <a:gd name="T15" fmla="*/ 0 h 127"/>
                    <a:gd name="T16" fmla="*/ 71 w 74"/>
                    <a:gd name="T17" fmla="*/ 0 h 127"/>
                    <a:gd name="T18" fmla="*/ 70 w 74"/>
                    <a:gd name="T19" fmla="*/ 1 h 127"/>
                    <a:gd name="T20" fmla="*/ 0 w 74"/>
                    <a:gd name="T21" fmla="*/ 124 h 127"/>
                    <a:gd name="T22" fmla="*/ 0 w 74"/>
                    <a:gd name="T23" fmla="*/ 124 h 127"/>
                    <a:gd name="T24" fmla="*/ 0 w 74"/>
                    <a:gd name="T25" fmla="*/ 125 h 127"/>
                    <a:gd name="T26" fmla="*/ 1 w 74"/>
                    <a:gd name="T27" fmla="*/ 127 h 127"/>
                    <a:gd name="T28" fmla="*/ 1 w 74"/>
                    <a:gd name="T29" fmla="*/ 127 h 127"/>
                    <a:gd name="T30" fmla="*/ 2 w 74"/>
                    <a:gd name="T31" fmla="*/ 127 h 127"/>
                    <a:gd name="T32" fmla="*/ 2 w 74"/>
                    <a:gd name="T33" fmla="*/ 127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4" h="127">
                      <a:moveTo>
                        <a:pt x="2" y="127"/>
                      </a:moveTo>
                      <a:lnTo>
                        <a:pt x="2" y="127"/>
                      </a:lnTo>
                      <a:lnTo>
                        <a:pt x="4" y="126"/>
                      </a:lnTo>
                      <a:lnTo>
                        <a:pt x="74" y="3"/>
                      </a:lnTo>
                      <a:lnTo>
                        <a:pt x="74" y="3"/>
                      </a:lnTo>
                      <a:lnTo>
                        <a:pt x="74" y="2"/>
                      </a:lnTo>
                      <a:lnTo>
                        <a:pt x="73" y="0"/>
                      </a:lnTo>
                      <a:lnTo>
                        <a:pt x="73" y="0"/>
                      </a:lnTo>
                      <a:lnTo>
                        <a:pt x="71" y="0"/>
                      </a:lnTo>
                      <a:lnTo>
                        <a:pt x="70" y="1"/>
                      </a:lnTo>
                      <a:lnTo>
                        <a:pt x="0" y="124"/>
                      </a:lnTo>
                      <a:lnTo>
                        <a:pt x="0" y="124"/>
                      </a:lnTo>
                      <a:lnTo>
                        <a:pt x="0" y="125"/>
                      </a:lnTo>
                      <a:lnTo>
                        <a:pt x="1" y="127"/>
                      </a:lnTo>
                      <a:lnTo>
                        <a:pt x="1" y="127"/>
                      </a:lnTo>
                      <a:lnTo>
                        <a:pt x="2" y="127"/>
                      </a:lnTo>
                      <a:lnTo>
                        <a:pt x="2" y="127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57" name="Freeform 369">
                  <a:extLst>
                    <a:ext uri="{FF2B5EF4-FFF2-40B4-BE49-F238E27FC236}">
                      <a16:creationId xmlns:a16="http://schemas.microsoft.com/office/drawing/2014/main" id="{5597D1D7-1AB3-9945-8D6D-98212C37AE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3" y="1973"/>
                  <a:ext cx="27" cy="27"/>
                </a:xfrm>
                <a:custGeom>
                  <a:avLst/>
                  <a:gdLst>
                    <a:gd name="T0" fmla="*/ 80 w 81"/>
                    <a:gd name="T1" fmla="*/ 80 h 80"/>
                    <a:gd name="T2" fmla="*/ 80 w 81"/>
                    <a:gd name="T3" fmla="*/ 80 h 80"/>
                    <a:gd name="T4" fmla="*/ 81 w 81"/>
                    <a:gd name="T5" fmla="*/ 79 h 80"/>
                    <a:gd name="T6" fmla="*/ 81 w 81"/>
                    <a:gd name="T7" fmla="*/ 79 h 80"/>
                    <a:gd name="T8" fmla="*/ 81 w 81"/>
                    <a:gd name="T9" fmla="*/ 79 h 80"/>
                    <a:gd name="T10" fmla="*/ 81 w 81"/>
                    <a:gd name="T11" fmla="*/ 77 h 80"/>
                    <a:gd name="T12" fmla="*/ 80 w 81"/>
                    <a:gd name="T13" fmla="*/ 76 h 80"/>
                    <a:gd name="T14" fmla="*/ 6 w 81"/>
                    <a:gd name="T15" fmla="*/ 43 h 80"/>
                    <a:gd name="T16" fmla="*/ 72 w 81"/>
                    <a:gd name="T17" fmla="*/ 3 h 80"/>
                    <a:gd name="T18" fmla="*/ 72 w 81"/>
                    <a:gd name="T19" fmla="*/ 3 h 80"/>
                    <a:gd name="T20" fmla="*/ 73 w 81"/>
                    <a:gd name="T21" fmla="*/ 2 h 80"/>
                    <a:gd name="T22" fmla="*/ 73 w 81"/>
                    <a:gd name="T23" fmla="*/ 1 h 80"/>
                    <a:gd name="T24" fmla="*/ 73 w 81"/>
                    <a:gd name="T25" fmla="*/ 1 h 80"/>
                    <a:gd name="T26" fmla="*/ 72 w 81"/>
                    <a:gd name="T27" fmla="*/ 0 h 80"/>
                    <a:gd name="T28" fmla="*/ 70 w 81"/>
                    <a:gd name="T29" fmla="*/ 0 h 80"/>
                    <a:gd name="T30" fmla="*/ 1 w 81"/>
                    <a:gd name="T31" fmla="*/ 42 h 80"/>
                    <a:gd name="T32" fmla="*/ 1 w 81"/>
                    <a:gd name="T33" fmla="*/ 42 h 80"/>
                    <a:gd name="T34" fmla="*/ 0 w 81"/>
                    <a:gd name="T35" fmla="*/ 43 h 80"/>
                    <a:gd name="T36" fmla="*/ 0 w 81"/>
                    <a:gd name="T37" fmla="*/ 43 h 80"/>
                    <a:gd name="T38" fmla="*/ 1 w 81"/>
                    <a:gd name="T39" fmla="*/ 45 h 80"/>
                    <a:gd name="T40" fmla="*/ 79 w 81"/>
                    <a:gd name="T41" fmla="*/ 80 h 80"/>
                    <a:gd name="T42" fmla="*/ 79 w 81"/>
                    <a:gd name="T43" fmla="*/ 80 h 80"/>
                    <a:gd name="T44" fmla="*/ 80 w 81"/>
                    <a:gd name="T45" fmla="*/ 80 h 80"/>
                    <a:gd name="T46" fmla="*/ 80 w 81"/>
                    <a:gd name="T47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81" h="80">
                      <a:moveTo>
                        <a:pt x="80" y="80"/>
                      </a:moveTo>
                      <a:lnTo>
                        <a:pt x="80" y="80"/>
                      </a:lnTo>
                      <a:lnTo>
                        <a:pt x="81" y="79"/>
                      </a:lnTo>
                      <a:lnTo>
                        <a:pt x="81" y="79"/>
                      </a:lnTo>
                      <a:lnTo>
                        <a:pt x="81" y="79"/>
                      </a:lnTo>
                      <a:lnTo>
                        <a:pt x="81" y="77"/>
                      </a:lnTo>
                      <a:lnTo>
                        <a:pt x="80" y="76"/>
                      </a:lnTo>
                      <a:lnTo>
                        <a:pt x="6" y="43"/>
                      </a:lnTo>
                      <a:lnTo>
                        <a:pt x="72" y="3"/>
                      </a:lnTo>
                      <a:lnTo>
                        <a:pt x="72" y="3"/>
                      </a:lnTo>
                      <a:lnTo>
                        <a:pt x="73" y="2"/>
                      </a:lnTo>
                      <a:lnTo>
                        <a:pt x="73" y="1"/>
                      </a:lnTo>
                      <a:lnTo>
                        <a:pt x="73" y="1"/>
                      </a:lnTo>
                      <a:lnTo>
                        <a:pt x="72" y="0"/>
                      </a:lnTo>
                      <a:lnTo>
                        <a:pt x="70" y="0"/>
                      </a:lnTo>
                      <a:lnTo>
                        <a:pt x="1" y="42"/>
                      </a:lnTo>
                      <a:lnTo>
                        <a:pt x="1" y="42"/>
                      </a:lnTo>
                      <a:lnTo>
                        <a:pt x="0" y="43"/>
                      </a:lnTo>
                      <a:lnTo>
                        <a:pt x="0" y="43"/>
                      </a:lnTo>
                      <a:lnTo>
                        <a:pt x="1" y="45"/>
                      </a:lnTo>
                      <a:lnTo>
                        <a:pt x="79" y="80"/>
                      </a:lnTo>
                      <a:lnTo>
                        <a:pt x="79" y="80"/>
                      </a:lnTo>
                      <a:lnTo>
                        <a:pt x="80" y="80"/>
                      </a:lnTo>
                      <a:lnTo>
                        <a:pt x="80" y="80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58" name="Freeform 370">
                  <a:extLst>
                    <a:ext uri="{FF2B5EF4-FFF2-40B4-BE49-F238E27FC236}">
                      <a16:creationId xmlns:a16="http://schemas.microsoft.com/office/drawing/2014/main" id="{5C0D697C-0297-960F-C661-337646C248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3" y="1949"/>
                  <a:ext cx="22" cy="38"/>
                </a:xfrm>
                <a:custGeom>
                  <a:avLst/>
                  <a:gdLst>
                    <a:gd name="T0" fmla="*/ 2 w 67"/>
                    <a:gd name="T1" fmla="*/ 115 h 115"/>
                    <a:gd name="T2" fmla="*/ 2 w 67"/>
                    <a:gd name="T3" fmla="*/ 115 h 115"/>
                    <a:gd name="T4" fmla="*/ 4 w 67"/>
                    <a:gd name="T5" fmla="*/ 114 h 115"/>
                    <a:gd name="T6" fmla="*/ 67 w 67"/>
                    <a:gd name="T7" fmla="*/ 3 h 115"/>
                    <a:gd name="T8" fmla="*/ 67 w 67"/>
                    <a:gd name="T9" fmla="*/ 3 h 115"/>
                    <a:gd name="T10" fmla="*/ 67 w 67"/>
                    <a:gd name="T11" fmla="*/ 1 h 115"/>
                    <a:gd name="T12" fmla="*/ 66 w 67"/>
                    <a:gd name="T13" fmla="*/ 0 h 115"/>
                    <a:gd name="T14" fmla="*/ 66 w 67"/>
                    <a:gd name="T15" fmla="*/ 0 h 115"/>
                    <a:gd name="T16" fmla="*/ 65 w 67"/>
                    <a:gd name="T17" fmla="*/ 0 h 115"/>
                    <a:gd name="T18" fmla="*/ 64 w 67"/>
                    <a:gd name="T19" fmla="*/ 1 h 115"/>
                    <a:gd name="T20" fmla="*/ 0 w 67"/>
                    <a:gd name="T21" fmla="*/ 112 h 115"/>
                    <a:gd name="T22" fmla="*/ 0 w 67"/>
                    <a:gd name="T23" fmla="*/ 112 h 115"/>
                    <a:gd name="T24" fmla="*/ 0 w 67"/>
                    <a:gd name="T25" fmla="*/ 114 h 115"/>
                    <a:gd name="T26" fmla="*/ 1 w 67"/>
                    <a:gd name="T27" fmla="*/ 115 h 115"/>
                    <a:gd name="T28" fmla="*/ 1 w 67"/>
                    <a:gd name="T29" fmla="*/ 115 h 115"/>
                    <a:gd name="T30" fmla="*/ 2 w 67"/>
                    <a:gd name="T31" fmla="*/ 115 h 115"/>
                    <a:gd name="T32" fmla="*/ 2 w 67"/>
                    <a:gd name="T33" fmla="*/ 115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7" h="115">
                      <a:moveTo>
                        <a:pt x="2" y="115"/>
                      </a:moveTo>
                      <a:lnTo>
                        <a:pt x="2" y="115"/>
                      </a:lnTo>
                      <a:lnTo>
                        <a:pt x="4" y="114"/>
                      </a:lnTo>
                      <a:lnTo>
                        <a:pt x="67" y="3"/>
                      </a:lnTo>
                      <a:lnTo>
                        <a:pt x="67" y="3"/>
                      </a:lnTo>
                      <a:lnTo>
                        <a:pt x="67" y="1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5" y="0"/>
                      </a:lnTo>
                      <a:lnTo>
                        <a:pt x="64" y="1"/>
                      </a:lnTo>
                      <a:lnTo>
                        <a:pt x="0" y="112"/>
                      </a:lnTo>
                      <a:lnTo>
                        <a:pt x="0" y="112"/>
                      </a:lnTo>
                      <a:lnTo>
                        <a:pt x="0" y="114"/>
                      </a:lnTo>
                      <a:lnTo>
                        <a:pt x="1" y="115"/>
                      </a:lnTo>
                      <a:lnTo>
                        <a:pt x="1" y="115"/>
                      </a:lnTo>
                      <a:lnTo>
                        <a:pt x="2" y="115"/>
                      </a:lnTo>
                      <a:lnTo>
                        <a:pt x="2" y="115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59" name="Freeform 371">
                  <a:extLst>
                    <a:ext uri="{FF2B5EF4-FFF2-40B4-BE49-F238E27FC236}">
                      <a16:creationId xmlns:a16="http://schemas.microsoft.com/office/drawing/2014/main" id="{F41682D8-612C-9F3C-B0F0-7BE4246B3D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3" y="1949"/>
                  <a:ext cx="24" cy="24"/>
                </a:xfrm>
                <a:custGeom>
                  <a:avLst/>
                  <a:gdLst>
                    <a:gd name="T0" fmla="*/ 71 w 73"/>
                    <a:gd name="T1" fmla="*/ 73 h 73"/>
                    <a:gd name="T2" fmla="*/ 71 w 73"/>
                    <a:gd name="T3" fmla="*/ 73 h 73"/>
                    <a:gd name="T4" fmla="*/ 72 w 73"/>
                    <a:gd name="T5" fmla="*/ 73 h 73"/>
                    <a:gd name="T6" fmla="*/ 73 w 73"/>
                    <a:gd name="T7" fmla="*/ 72 h 73"/>
                    <a:gd name="T8" fmla="*/ 73 w 73"/>
                    <a:gd name="T9" fmla="*/ 72 h 73"/>
                    <a:gd name="T10" fmla="*/ 73 w 73"/>
                    <a:gd name="T11" fmla="*/ 71 h 73"/>
                    <a:gd name="T12" fmla="*/ 72 w 73"/>
                    <a:gd name="T13" fmla="*/ 69 h 73"/>
                    <a:gd name="T14" fmla="*/ 6 w 73"/>
                    <a:gd name="T15" fmla="*/ 39 h 73"/>
                    <a:gd name="T16" fmla="*/ 66 w 73"/>
                    <a:gd name="T17" fmla="*/ 4 h 73"/>
                    <a:gd name="T18" fmla="*/ 66 w 73"/>
                    <a:gd name="T19" fmla="*/ 4 h 73"/>
                    <a:gd name="T20" fmla="*/ 67 w 73"/>
                    <a:gd name="T21" fmla="*/ 3 h 73"/>
                    <a:gd name="T22" fmla="*/ 66 w 73"/>
                    <a:gd name="T23" fmla="*/ 1 h 73"/>
                    <a:gd name="T24" fmla="*/ 66 w 73"/>
                    <a:gd name="T25" fmla="*/ 1 h 73"/>
                    <a:gd name="T26" fmla="*/ 65 w 73"/>
                    <a:gd name="T27" fmla="*/ 0 h 73"/>
                    <a:gd name="T28" fmla="*/ 64 w 73"/>
                    <a:gd name="T29" fmla="*/ 1 h 73"/>
                    <a:gd name="T30" fmla="*/ 1 w 73"/>
                    <a:gd name="T31" fmla="*/ 37 h 73"/>
                    <a:gd name="T32" fmla="*/ 1 w 73"/>
                    <a:gd name="T33" fmla="*/ 37 h 73"/>
                    <a:gd name="T34" fmla="*/ 0 w 73"/>
                    <a:gd name="T35" fmla="*/ 39 h 73"/>
                    <a:gd name="T36" fmla="*/ 0 w 73"/>
                    <a:gd name="T37" fmla="*/ 39 h 73"/>
                    <a:gd name="T38" fmla="*/ 1 w 73"/>
                    <a:gd name="T39" fmla="*/ 41 h 73"/>
                    <a:gd name="T40" fmla="*/ 71 w 73"/>
                    <a:gd name="T41" fmla="*/ 73 h 73"/>
                    <a:gd name="T42" fmla="*/ 71 w 73"/>
                    <a:gd name="T43" fmla="*/ 73 h 73"/>
                    <a:gd name="T44" fmla="*/ 71 w 73"/>
                    <a:gd name="T45" fmla="*/ 73 h 73"/>
                    <a:gd name="T46" fmla="*/ 71 w 73"/>
                    <a:gd name="T47" fmla="*/ 73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73" h="73">
                      <a:moveTo>
                        <a:pt x="71" y="73"/>
                      </a:moveTo>
                      <a:lnTo>
                        <a:pt x="71" y="73"/>
                      </a:lnTo>
                      <a:lnTo>
                        <a:pt x="72" y="73"/>
                      </a:lnTo>
                      <a:lnTo>
                        <a:pt x="73" y="72"/>
                      </a:lnTo>
                      <a:lnTo>
                        <a:pt x="73" y="72"/>
                      </a:lnTo>
                      <a:lnTo>
                        <a:pt x="73" y="71"/>
                      </a:lnTo>
                      <a:lnTo>
                        <a:pt x="72" y="69"/>
                      </a:lnTo>
                      <a:lnTo>
                        <a:pt x="6" y="39"/>
                      </a:lnTo>
                      <a:lnTo>
                        <a:pt x="66" y="4"/>
                      </a:lnTo>
                      <a:lnTo>
                        <a:pt x="66" y="4"/>
                      </a:lnTo>
                      <a:lnTo>
                        <a:pt x="67" y="3"/>
                      </a:lnTo>
                      <a:lnTo>
                        <a:pt x="66" y="1"/>
                      </a:lnTo>
                      <a:lnTo>
                        <a:pt x="66" y="1"/>
                      </a:lnTo>
                      <a:lnTo>
                        <a:pt x="65" y="0"/>
                      </a:lnTo>
                      <a:lnTo>
                        <a:pt x="64" y="1"/>
                      </a:lnTo>
                      <a:lnTo>
                        <a:pt x="1" y="37"/>
                      </a:lnTo>
                      <a:lnTo>
                        <a:pt x="1" y="37"/>
                      </a:lnTo>
                      <a:lnTo>
                        <a:pt x="0" y="39"/>
                      </a:lnTo>
                      <a:lnTo>
                        <a:pt x="0" y="39"/>
                      </a:lnTo>
                      <a:lnTo>
                        <a:pt x="1" y="41"/>
                      </a:lnTo>
                      <a:lnTo>
                        <a:pt x="71" y="73"/>
                      </a:lnTo>
                      <a:lnTo>
                        <a:pt x="71" y="73"/>
                      </a:lnTo>
                      <a:lnTo>
                        <a:pt x="71" y="73"/>
                      </a:lnTo>
                      <a:lnTo>
                        <a:pt x="71" y="73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60" name="Freeform 372">
                  <a:extLst>
                    <a:ext uri="{FF2B5EF4-FFF2-40B4-BE49-F238E27FC236}">
                      <a16:creationId xmlns:a16="http://schemas.microsoft.com/office/drawing/2014/main" id="{90EB6209-3BF6-A20C-3962-89E184E848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3" y="1926"/>
                  <a:ext cx="20" cy="36"/>
                </a:xfrm>
                <a:custGeom>
                  <a:avLst/>
                  <a:gdLst>
                    <a:gd name="T0" fmla="*/ 2 w 61"/>
                    <a:gd name="T1" fmla="*/ 106 h 106"/>
                    <a:gd name="T2" fmla="*/ 2 w 61"/>
                    <a:gd name="T3" fmla="*/ 106 h 106"/>
                    <a:gd name="T4" fmla="*/ 4 w 61"/>
                    <a:gd name="T5" fmla="*/ 105 h 106"/>
                    <a:gd name="T6" fmla="*/ 61 w 61"/>
                    <a:gd name="T7" fmla="*/ 3 h 106"/>
                    <a:gd name="T8" fmla="*/ 61 w 61"/>
                    <a:gd name="T9" fmla="*/ 3 h 106"/>
                    <a:gd name="T10" fmla="*/ 61 w 61"/>
                    <a:gd name="T11" fmla="*/ 2 h 106"/>
                    <a:gd name="T12" fmla="*/ 61 w 61"/>
                    <a:gd name="T13" fmla="*/ 0 h 106"/>
                    <a:gd name="T14" fmla="*/ 61 w 61"/>
                    <a:gd name="T15" fmla="*/ 0 h 106"/>
                    <a:gd name="T16" fmla="*/ 59 w 61"/>
                    <a:gd name="T17" fmla="*/ 0 h 106"/>
                    <a:gd name="T18" fmla="*/ 58 w 61"/>
                    <a:gd name="T19" fmla="*/ 1 h 106"/>
                    <a:gd name="T20" fmla="*/ 0 w 61"/>
                    <a:gd name="T21" fmla="*/ 103 h 106"/>
                    <a:gd name="T22" fmla="*/ 0 w 61"/>
                    <a:gd name="T23" fmla="*/ 103 h 106"/>
                    <a:gd name="T24" fmla="*/ 0 w 61"/>
                    <a:gd name="T25" fmla="*/ 105 h 106"/>
                    <a:gd name="T26" fmla="*/ 1 w 61"/>
                    <a:gd name="T27" fmla="*/ 106 h 106"/>
                    <a:gd name="T28" fmla="*/ 1 w 61"/>
                    <a:gd name="T29" fmla="*/ 106 h 106"/>
                    <a:gd name="T30" fmla="*/ 2 w 61"/>
                    <a:gd name="T31" fmla="*/ 106 h 106"/>
                    <a:gd name="T32" fmla="*/ 2 w 61"/>
                    <a:gd name="T33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1" h="106">
                      <a:moveTo>
                        <a:pt x="2" y="106"/>
                      </a:moveTo>
                      <a:lnTo>
                        <a:pt x="2" y="106"/>
                      </a:lnTo>
                      <a:lnTo>
                        <a:pt x="4" y="105"/>
                      </a:lnTo>
                      <a:lnTo>
                        <a:pt x="61" y="3"/>
                      </a:lnTo>
                      <a:lnTo>
                        <a:pt x="61" y="3"/>
                      </a:lnTo>
                      <a:lnTo>
                        <a:pt x="61" y="2"/>
                      </a:lnTo>
                      <a:lnTo>
                        <a:pt x="61" y="0"/>
                      </a:lnTo>
                      <a:lnTo>
                        <a:pt x="61" y="0"/>
                      </a:lnTo>
                      <a:lnTo>
                        <a:pt x="59" y="0"/>
                      </a:lnTo>
                      <a:lnTo>
                        <a:pt x="58" y="1"/>
                      </a:lnTo>
                      <a:lnTo>
                        <a:pt x="0" y="103"/>
                      </a:lnTo>
                      <a:lnTo>
                        <a:pt x="0" y="103"/>
                      </a:lnTo>
                      <a:lnTo>
                        <a:pt x="0" y="105"/>
                      </a:lnTo>
                      <a:lnTo>
                        <a:pt x="1" y="106"/>
                      </a:lnTo>
                      <a:lnTo>
                        <a:pt x="1" y="106"/>
                      </a:lnTo>
                      <a:lnTo>
                        <a:pt x="2" y="106"/>
                      </a:lnTo>
                      <a:lnTo>
                        <a:pt x="2" y="106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61" name="Freeform 373">
                  <a:extLst>
                    <a:ext uri="{FF2B5EF4-FFF2-40B4-BE49-F238E27FC236}">
                      <a16:creationId xmlns:a16="http://schemas.microsoft.com/office/drawing/2014/main" id="{CFFB6D44-25BB-1ED2-1DED-80F7C01753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3" y="1927"/>
                  <a:ext cx="22" cy="22"/>
                </a:xfrm>
                <a:custGeom>
                  <a:avLst/>
                  <a:gdLst>
                    <a:gd name="T0" fmla="*/ 65 w 67"/>
                    <a:gd name="T1" fmla="*/ 68 h 68"/>
                    <a:gd name="T2" fmla="*/ 65 w 67"/>
                    <a:gd name="T3" fmla="*/ 68 h 68"/>
                    <a:gd name="T4" fmla="*/ 66 w 67"/>
                    <a:gd name="T5" fmla="*/ 68 h 68"/>
                    <a:gd name="T6" fmla="*/ 67 w 67"/>
                    <a:gd name="T7" fmla="*/ 67 h 68"/>
                    <a:gd name="T8" fmla="*/ 67 w 67"/>
                    <a:gd name="T9" fmla="*/ 67 h 68"/>
                    <a:gd name="T10" fmla="*/ 67 w 67"/>
                    <a:gd name="T11" fmla="*/ 64 h 68"/>
                    <a:gd name="T12" fmla="*/ 66 w 67"/>
                    <a:gd name="T13" fmla="*/ 63 h 68"/>
                    <a:gd name="T14" fmla="*/ 6 w 67"/>
                    <a:gd name="T15" fmla="*/ 35 h 68"/>
                    <a:gd name="T16" fmla="*/ 60 w 67"/>
                    <a:gd name="T17" fmla="*/ 3 h 68"/>
                    <a:gd name="T18" fmla="*/ 60 w 67"/>
                    <a:gd name="T19" fmla="*/ 3 h 68"/>
                    <a:gd name="T20" fmla="*/ 61 w 67"/>
                    <a:gd name="T21" fmla="*/ 2 h 68"/>
                    <a:gd name="T22" fmla="*/ 61 w 67"/>
                    <a:gd name="T23" fmla="*/ 0 h 68"/>
                    <a:gd name="T24" fmla="*/ 61 w 67"/>
                    <a:gd name="T25" fmla="*/ 0 h 68"/>
                    <a:gd name="T26" fmla="*/ 59 w 67"/>
                    <a:gd name="T27" fmla="*/ 0 h 68"/>
                    <a:gd name="T28" fmla="*/ 58 w 67"/>
                    <a:gd name="T29" fmla="*/ 0 h 68"/>
                    <a:gd name="T30" fmla="*/ 1 w 67"/>
                    <a:gd name="T31" fmla="*/ 33 h 68"/>
                    <a:gd name="T32" fmla="*/ 1 w 67"/>
                    <a:gd name="T33" fmla="*/ 33 h 68"/>
                    <a:gd name="T34" fmla="*/ 0 w 67"/>
                    <a:gd name="T35" fmla="*/ 35 h 68"/>
                    <a:gd name="T36" fmla="*/ 0 w 67"/>
                    <a:gd name="T37" fmla="*/ 35 h 68"/>
                    <a:gd name="T38" fmla="*/ 1 w 67"/>
                    <a:gd name="T39" fmla="*/ 37 h 68"/>
                    <a:gd name="T40" fmla="*/ 64 w 67"/>
                    <a:gd name="T41" fmla="*/ 68 h 68"/>
                    <a:gd name="T42" fmla="*/ 64 w 67"/>
                    <a:gd name="T43" fmla="*/ 68 h 68"/>
                    <a:gd name="T44" fmla="*/ 65 w 67"/>
                    <a:gd name="T45" fmla="*/ 68 h 68"/>
                    <a:gd name="T46" fmla="*/ 65 w 67"/>
                    <a:gd name="T47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7" h="68">
                      <a:moveTo>
                        <a:pt x="65" y="68"/>
                      </a:moveTo>
                      <a:lnTo>
                        <a:pt x="65" y="68"/>
                      </a:lnTo>
                      <a:lnTo>
                        <a:pt x="66" y="68"/>
                      </a:lnTo>
                      <a:lnTo>
                        <a:pt x="67" y="67"/>
                      </a:lnTo>
                      <a:lnTo>
                        <a:pt x="67" y="67"/>
                      </a:lnTo>
                      <a:lnTo>
                        <a:pt x="67" y="64"/>
                      </a:lnTo>
                      <a:lnTo>
                        <a:pt x="66" y="63"/>
                      </a:lnTo>
                      <a:lnTo>
                        <a:pt x="6" y="35"/>
                      </a:lnTo>
                      <a:lnTo>
                        <a:pt x="60" y="3"/>
                      </a:lnTo>
                      <a:lnTo>
                        <a:pt x="60" y="3"/>
                      </a:lnTo>
                      <a:lnTo>
                        <a:pt x="61" y="2"/>
                      </a:lnTo>
                      <a:lnTo>
                        <a:pt x="61" y="0"/>
                      </a:lnTo>
                      <a:lnTo>
                        <a:pt x="61" y="0"/>
                      </a:lnTo>
                      <a:lnTo>
                        <a:pt x="59" y="0"/>
                      </a:lnTo>
                      <a:lnTo>
                        <a:pt x="58" y="0"/>
                      </a:lnTo>
                      <a:lnTo>
                        <a:pt x="1" y="33"/>
                      </a:lnTo>
                      <a:lnTo>
                        <a:pt x="1" y="33"/>
                      </a:lnTo>
                      <a:lnTo>
                        <a:pt x="0" y="35"/>
                      </a:lnTo>
                      <a:lnTo>
                        <a:pt x="0" y="35"/>
                      </a:lnTo>
                      <a:lnTo>
                        <a:pt x="1" y="37"/>
                      </a:lnTo>
                      <a:lnTo>
                        <a:pt x="64" y="68"/>
                      </a:lnTo>
                      <a:lnTo>
                        <a:pt x="64" y="68"/>
                      </a:lnTo>
                      <a:lnTo>
                        <a:pt x="65" y="68"/>
                      </a:lnTo>
                      <a:lnTo>
                        <a:pt x="65" y="68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62" name="Freeform 374">
                  <a:extLst>
                    <a:ext uri="{FF2B5EF4-FFF2-40B4-BE49-F238E27FC236}">
                      <a16:creationId xmlns:a16="http://schemas.microsoft.com/office/drawing/2014/main" id="{77BCC2DE-FAEB-945C-16BC-24D185D53C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3" y="1907"/>
                  <a:ext cx="18" cy="31"/>
                </a:xfrm>
                <a:custGeom>
                  <a:avLst/>
                  <a:gdLst>
                    <a:gd name="T0" fmla="*/ 2 w 54"/>
                    <a:gd name="T1" fmla="*/ 93 h 93"/>
                    <a:gd name="T2" fmla="*/ 2 w 54"/>
                    <a:gd name="T3" fmla="*/ 93 h 93"/>
                    <a:gd name="T4" fmla="*/ 3 w 54"/>
                    <a:gd name="T5" fmla="*/ 92 h 93"/>
                    <a:gd name="T6" fmla="*/ 54 w 54"/>
                    <a:gd name="T7" fmla="*/ 3 h 93"/>
                    <a:gd name="T8" fmla="*/ 54 w 54"/>
                    <a:gd name="T9" fmla="*/ 3 h 93"/>
                    <a:gd name="T10" fmla="*/ 54 w 54"/>
                    <a:gd name="T11" fmla="*/ 1 h 93"/>
                    <a:gd name="T12" fmla="*/ 53 w 54"/>
                    <a:gd name="T13" fmla="*/ 0 h 93"/>
                    <a:gd name="T14" fmla="*/ 53 w 54"/>
                    <a:gd name="T15" fmla="*/ 0 h 93"/>
                    <a:gd name="T16" fmla="*/ 52 w 54"/>
                    <a:gd name="T17" fmla="*/ 0 h 93"/>
                    <a:gd name="T18" fmla="*/ 51 w 54"/>
                    <a:gd name="T19" fmla="*/ 1 h 93"/>
                    <a:gd name="T20" fmla="*/ 0 w 54"/>
                    <a:gd name="T21" fmla="*/ 90 h 93"/>
                    <a:gd name="T22" fmla="*/ 0 w 54"/>
                    <a:gd name="T23" fmla="*/ 90 h 93"/>
                    <a:gd name="T24" fmla="*/ 0 w 54"/>
                    <a:gd name="T25" fmla="*/ 92 h 93"/>
                    <a:gd name="T26" fmla="*/ 1 w 54"/>
                    <a:gd name="T27" fmla="*/ 93 h 93"/>
                    <a:gd name="T28" fmla="*/ 1 w 54"/>
                    <a:gd name="T29" fmla="*/ 93 h 93"/>
                    <a:gd name="T30" fmla="*/ 2 w 54"/>
                    <a:gd name="T31" fmla="*/ 93 h 93"/>
                    <a:gd name="T32" fmla="*/ 2 w 54"/>
                    <a:gd name="T33" fmla="*/ 93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4" h="93">
                      <a:moveTo>
                        <a:pt x="2" y="93"/>
                      </a:moveTo>
                      <a:lnTo>
                        <a:pt x="2" y="93"/>
                      </a:lnTo>
                      <a:lnTo>
                        <a:pt x="3" y="92"/>
                      </a:lnTo>
                      <a:lnTo>
                        <a:pt x="54" y="3"/>
                      </a:lnTo>
                      <a:lnTo>
                        <a:pt x="54" y="3"/>
                      </a:lnTo>
                      <a:lnTo>
                        <a:pt x="54" y="1"/>
                      </a:lnTo>
                      <a:lnTo>
                        <a:pt x="53" y="0"/>
                      </a:lnTo>
                      <a:lnTo>
                        <a:pt x="53" y="0"/>
                      </a:lnTo>
                      <a:lnTo>
                        <a:pt x="52" y="0"/>
                      </a:lnTo>
                      <a:lnTo>
                        <a:pt x="51" y="1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0" y="92"/>
                      </a:lnTo>
                      <a:lnTo>
                        <a:pt x="1" y="93"/>
                      </a:lnTo>
                      <a:lnTo>
                        <a:pt x="1" y="93"/>
                      </a:lnTo>
                      <a:lnTo>
                        <a:pt x="2" y="93"/>
                      </a:lnTo>
                      <a:lnTo>
                        <a:pt x="2" y="93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63" name="Freeform 375">
                  <a:extLst>
                    <a:ext uri="{FF2B5EF4-FFF2-40B4-BE49-F238E27FC236}">
                      <a16:creationId xmlns:a16="http://schemas.microsoft.com/office/drawing/2014/main" id="{E20D949D-A511-07B6-22FC-ED88F351BC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3" y="1907"/>
                  <a:ext cx="20" cy="20"/>
                </a:xfrm>
                <a:custGeom>
                  <a:avLst/>
                  <a:gdLst>
                    <a:gd name="T0" fmla="*/ 57 w 59"/>
                    <a:gd name="T1" fmla="*/ 60 h 60"/>
                    <a:gd name="T2" fmla="*/ 57 w 59"/>
                    <a:gd name="T3" fmla="*/ 60 h 60"/>
                    <a:gd name="T4" fmla="*/ 58 w 59"/>
                    <a:gd name="T5" fmla="*/ 60 h 60"/>
                    <a:gd name="T6" fmla="*/ 59 w 59"/>
                    <a:gd name="T7" fmla="*/ 59 h 60"/>
                    <a:gd name="T8" fmla="*/ 59 w 59"/>
                    <a:gd name="T9" fmla="*/ 59 h 60"/>
                    <a:gd name="T10" fmla="*/ 59 w 59"/>
                    <a:gd name="T11" fmla="*/ 58 h 60"/>
                    <a:gd name="T12" fmla="*/ 58 w 59"/>
                    <a:gd name="T13" fmla="*/ 57 h 60"/>
                    <a:gd name="T14" fmla="*/ 6 w 59"/>
                    <a:gd name="T15" fmla="*/ 31 h 60"/>
                    <a:gd name="T16" fmla="*/ 53 w 59"/>
                    <a:gd name="T17" fmla="*/ 4 h 60"/>
                    <a:gd name="T18" fmla="*/ 53 w 59"/>
                    <a:gd name="T19" fmla="*/ 4 h 60"/>
                    <a:gd name="T20" fmla="*/ 54 w 59"/>
                    <a:gd name="T21" fmla="*/ 2 h 60"/>
                    <a:gd name="T22" fmla="*/ 54 w 59"/>
                    <a:gd name="T23" fmla="*/ 1 h 60"/>
                    <a:gd name="T24" fmla="*/ 54 w 59"/>
                    <a:gd name="T25" fmla="*/ 1 h 60"/>
                    <a:gd name="T26" fmla="*/ 52 w 59"/>
                    <a:gd name="T27" fmla="*/ 0 h 60"/>
                    <a:gd name="T28" fmla="*/ 51 w 59"/>
                    <a:gd name="T29" fmla="*/ 0 h 60"/>
                    <a:gd name="T30" fmla="*/ 1 w 59"/>
                    <a:gd name="T31" fmla="*/ 30 h 60"/>
                    <a:gd name="T32" fmla="*/ 1 w 59"/>
                    <a:gd name="T33" fmla="*/ 30 h 60"/>
                    <a:gd name="T34" fmla="*/ 0 w 59"/>
                    <a:gd name="T35" fmla="*/ 32 h 60"/>
                    <a:gd name="T36" fmla="*/ 0 w 59"/>
                    <a:gd name="T37" fmla="*/ 32 h 60"/>
                    <a:gd name="T38" fmla="*/ 1 w 59"/>
                    <a:gd name="T39" fmla="*/ 33 h 60"/>
                    <a:gd name="T40" fmla="*/ 56 w 59"/>
                    <a:gd name="T41" fmla="*/ 60 h 60"/>
                    <a:gd name="T42" fmla="*/ 56 w 59"/>
                    <a:gd name="T43" fmla="*/ 60 h 60"/>
                    <a:gd name="T44" fmla="*/ 57 w 59"/>
                    <a:gd name="T45" fmla="*/ 60 h 60"/>
                    <a:gd name="T46" fmla="*/ 57 w 59"/>
                    <a:gd name="T47" fmla="*/ 6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59" h="60">
                      <a:moveTo>
                        <a:pt x="57" y="60"/>
                      </a:moveTo>
                      <a:lnTo>
                        <a:pt x="57" y="60"/>
                      </a:lnTo>
                      <a:lnTo>
                        <a:pt x="58" y="60"/>
                      </a:lnTo>
                      <a:lnTo>
                        <a:pt x="59" y="59"/>
                      </a:lnTo>
                      <a:lnTo>
                        <a:pt x="59" y="59"/>
                      </a:lnTo>
                      <a:lnTo>
                        <a:pt x="59" y="58"/>
                      </a:lnTo>
                      <a:lnTo>
                        <a:pt x="58" y="57"/>
                      </a:lnTo>
                      <a:lnTo>
                        <a:pt x="6" y="31"/>
                      </a:lnTo>
                      <a:lnTo>
                        <a:pt x="53" y="4"/>
                      </a:lnTo>
                      <a:lnTo>
                        <a:pt x="53" y="4"/>
                      </a:lnTo>
                      <a:lnTo>
                        <a:pt x="54" y="2"/>
                      </a:lnTo>
                      <a:lnTo>
                        <a:pt x="54" y="1"/>
                      </a:lnTo>
                      <a:lnTo>
                        <a:pt x="54" y="1"/>
                      </a:lnTo>
                      <a:lnTo>
                        <a:pt x="52" y="0"/>
                      </a:lnTo>
                      <a:lnTo>
                        <a:pt x="51" y="0"/>
                      </a:lnTo>
                      <a:lnTo>
                        <a:pt x="1" y="30"/>
                      </a:lnTo>
                      <a:lnTo>
                        <a:pt x="1" y="30"/>
                      </a:lnTo>
                      <a:lnTo>
                        <a:pt x="0" y="32"/>
                      </a:lnTo>
                      <a:lnTo>
                        <a:pt x="0" y="32"/>
                      </a:lnTo>
                      <a:lnTo>
                        <a:pt x="1" y="33"/>
                      </a:lnTo>
                      <a:lnTo>
                        <a:pt x="56" y="60"/>
                      </a:lnTo>
                      <a:lnTo>
                        <a:pt x="56" y="60"/>
                      </a:lnTo>
                      <a:lnTo>
                        <a:pt x="57" y="60"/>
                      </a:lnTo>
                      <a:lnTo>
                        <a:pt x="57" y="60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64" name="Freeform 376">
                  <a:extLst>
                    <a:ext uri="{FF2B5EF4-FFF2-40B4-BE49-F238E27FC236}">
                      <a16:creationId xmlns:a16="http://schemas.microsoft.com/office/drawing/2014/main" id="{FF803D06-DBCD-8AA2-022A-0FF40BDD50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" y="1889"/>
                  <a:ext cx="15" cy="27"/>
                </a:xfrm>
                <a:custGeom>
                  <a:avLst/>
                  <a:gdLst>
                    <a:gd name="T0" fmla="*/ 2 w 46"/>
                    <a:gd name="T1" fmla="*/ 81 h 81"/>
                    <a:gd name="T2" fmla="*/ 2 w 46"/>
                    <a:gd name="T3" fmla="*/ 81 h 81"/>
                    <a:gd name="T4" fmla="*/ 4 w 46"/>
                    <a:gd name="T5" fmla="*/ 80 h 81"/>
                    <a:gd name="T6" fmla="*/ 46 w 46"/>
                    <a:gd name="T7" fmla="*/ 3 h 81"/>
                    <a:gd name="T8" fmla="*/ 46 w 46"/>
                    <a:gd name="T9" fmla="*/ 3 h 81"/>
                    <a:gd name="T10" fmla="*/ 46 w 46"/>
                    <a:gd name="T11" fmla="*/ 1 h 81"/>
                    <a:gd name="T12" fmla="*/ 45 w 46"/>
                    <a:gd name="T13" fmla="*/ 0 h 81"/>
                    <a:gd name="T14" fmla="*/ 45 w 46"/>
                    <a:gd name="T15" fmla="*/ 0 h 81"/>
                    <a:gd name="T16" fmla="*/ 44 w 46"/>
                    <a:gd name="T17" fmla="*/ 0 h 81"/>
                    <a:gd name="T18" fmla="*/ 43 w 46"/>
                    <a:gd name="T19" fmla="*/ 1 h 81"/>
                    <a:gd name="T20" fmla="*/ 0 w 46"/>
                    <a:gd name="T21" fmla="*/ 78 h 81"/>
                    <a:gd name="T22" fmla="*/ 0 w 46"/>
                    <a:gd name="T23" fmla="*/ 78 h 81"/>
                    <a:gd name="T24" fmla="*/ 0 w 46"/>
                    <a:gd name="T25" fmla="*/ 80 h 81"/>
                    <a:gd name="T26" fmla="*/ 1 w 46"/>
                    <a:gd name="T27" fmla="*/ 81 h 81"/>
                    <a:gd name="T28" fmla="*/ 1 w 46"/>
                    <a:gd name="T29" fmla="*/ 81 h 81"/>
                    <a:gd name="T30" fmla="*/ 2 w 46"/>
                    <a:gd name="T31" fmla="*/ 81 h 81"/>
                    <a:gd name="T32" fmla="*/ 2 w 46"/>
                    <a:gd name="T33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81">
                      <a:moveTo>
                        <a:pt x="2" y="81"/>
                      </a:moveTo>
                      <a:lnTo>
                        <a:pt x="2" y="81"/>
                      </a:lnTo>
                      <a:lnTo>
                        <a:pt x="4" y="80"/>
                      </a:lnTo>
                      <a:lnTo>
                        <a:pt x="46" y="3"/>
                      </a:lnTo>
                      <a:lnTo>
                        <a:pt x="46" y="3"/>
                      </a:lnTo>
                      <a:lnTo>
                        <a:pt x="46" y="1"/>
                      </a:lnTo>
                      <a:lnTo>
                        <a:pt x="45" y="0"/>
                      </a:lnTo>
                      <a:lnTo>
                        <a:pt x="45" y="0"/>
                      </a:lnTo>
                      <a:lnTo>
                        <a:pt x="44" y="0"/>
                      </a:lnTo>
                      <a:lnTo>
                        <a:pt x="43" y="1"/>
                      </a:lnTo>
                      <a:lnTo>
                        <a:pt x="0" y="78"/>
                      </a:lnTo>
                      <a:lnTo>
                        <a:pt x="0" y="78"/>
                      </a:lnTo>
                      <a:lnTo>
                        <a:pt x="0" y="80"/>
                      </a:lnTo>
                      <a:lnTo>
                        <a:pt x="1" y="81"/>
                      </a:lnTo>
                      <a:lnTo>
                        <a:pt x="1" y="81"/>
                      </a:lnTo>
                      <a:lnTo>
                        <a:pt x="2" y="81"/>
                      </a:lnTo>
                      <a:lnTo>
                        <a:pt x="2" y="81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65" name="Freeform 377">
                  <a:extLst>
                    <a:ext uri="{FF2B5EF4-FFF2-40B4-BE49-F238E27FC236}">
                      <a16:creationId xmlns:a16="http://schemas.microsoft.com/office/drawing/2014/main" id="{088000C0-D684-5077-A31E-2944C3807F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" y="1889"/>
                  <a:ext cx="17" cy="18"/>
                </a:xfrm>
                <a:custGeom>
                  <a:avLst/>
                  <a:gdLst>
                    <a:gd name="T0" fmla="*/ 50 w 52"/>
                    <a:gd name="T1" fmla="*/ 53 h 53"/>
                    <a:gd name="T2" fmla="*/ 50 w 52"/>
                    <a:gd name="T3" fmla="*/ 53 h 53"/>
                    <a:gd name="T4" fmla="*/ 51 w 52"/>
                    <a:gd name="T5" fmla="*/ 53 h 53"/>
                    <a:gd name="T6" fmla="*/ 52 w 52"/>
                    <a:gd name="T7" fmla="*/ 52 h 53"/>
                    <a:gd name="T8" fmla="*/ 52 w 52"/>
                    <a:gd name="T9" fmla="*/ 52 h 53"/>
                    <a:gd name="T10" fmla="*/ 52 w 52"/>
                    <a:gd name="T11" fmla="*/ 50 h 53"/>
                    <a:gd name="T12" fmla="*/ 51 w 52"/>
                    <a:gd name="T13" fmla="*/ 49 h 53"/>
                    <a:gd name="T14" fmla="*/ 6 w 52"/>
                    <a:gd name="T15" fmla="*/ 27 h 53"/>
                    <a:gd name="T16" fmla="*/ 45 w 52"/>
                    <a:gd name="T17" fmla="*/ 4 h 53"/>
                    <a:gd name="T18" fmla="*/ 45 w 52"/>
                    <a:gd name="T19" fmla="*/ 4 h 53"/>
                    <a:gd name="T20" fmla="*/ 46 w 52"/>
                    <a:gd name="T21" fmla="*/ 2 h 53"/>
                    <a:gd name="T22" fmla="*/ 46 w 52"/>
                    <a:gd name="T23" fmla="*/ 1 h 53"/>
                    <a:gd name="T24" fmla="*/ 46 w 52"/>
                    <a:gd name="T25" fmla="*/ 1 h 53"/>
                    <a:gd name="T26" fmla="*/ 45 w 52"/>
                    <a:gd name="T27" fmla="*/ 0 h 53"/>
                    <a:gd name="T28" fmla="*/ 43 w 52"/>
                    <a:gd name="T29" fmla="*/ 0 h 53"/>
                    <a:gd name="T30" fmla="*/ 1 w 52"/>
                    <a:gd name="T31" fmla="*/ 26 h 53"/>
                    <a:gd name="T32" fmla="*/ 1 w 52"/>
                    <a:gd name="T33" fmla="*/ 26 h 53"/>
                    <a:gd name="T34" fmla="*/ 0 w 52"/>
                    <a:gd name="T35" fmla="*/ 28 h 53"/>
                    <a:gd name="T36" fmla="*/ 0 w 52"/>
                    <a:gd name="T37" fmla="*/ 28 h 53"/>
                    <a:gd name="T38" fmla="*/ 1 w 52"/>
                    <a:gd name="T39" fmla="*/ 29 h 53"/>
                    <a:gd name="T40" fmla="*/ 49 w 52"/>
                    <a:gd name="T41" fmla="*/ 53 h 53"/>
                    <a:gd name="T42" fmla="*/ 49 w 52"/>
                    <a:gd name="T43" fmla="*/ 53 h 53"/>
                    <a:gd name="T44" fmla="*/ 50 w 52"/>
                    <a:gd name="T45" fmla="*/ 53 h 53"/>
                    <a:gd name="T46" fmla="*/ 50 w 52"/>
                    <a:gd name="T47" fmla="*/ 53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52" h="53">
                      <a:moveTo>
                        <a:pt x="50" y="53"/>
                      </a:moveTo>
                      <a:lnTo>
                        <a:pt x="50" y="53"/>
                      </a:lnTo>
                      <a:lnTo>
                        <a:pt x="51" y="53"/>
                      </a:lnTo>
                      <a:lnTo>
                        <a:pt x="52" y="52"/>
                      </a:lnTo>
                      <a:lnTo>
                        <a:pt x="52" y="52"/>
                      </a:lnTo>
                      <a:lnTo>
                        <a:pt x="52" y="50"/>
                      </a:lnTo>
                      <a:lnTo>
                        <a:pt x="51" y="49"/>
                      </a:lnTo>
                      <a:lnTo>
                        <a:pt x="6" y="27"/>
                      </a:lnTo>
                      <a:lnTo>
                        <a:pt x="45" y="4"/>
                      </a:lnTo>
                      <a:lnTo>
                        <a:pt x="45" y="4"/>
                      </a:lnTo>
                      <a:lnTo>
                        <a:pt x="46" y="2"/>
                      </a:lnTo>
                      <a:lnTo>
                        <a:pt x="46" y="1"/>
                      </a:lnTo>
                      <a:lnTo>
                        <a:pt x="46" y="1"/>
                      </a:lnTo>
                      <a:lnTo>
                        <a:pt x="45" y="0"/>
                      </a:lnTo>
                      <a:lnTo>
                        <a:pt x="43" y="0"/>
                      </a:lnTo>
                      <a:lnTo>
                        <a:pt x="1" y="26"/>
                      </a:lnTo>
                      <a:lnTo>
                        <a:pt x="1" y="26"/>
                      </a:ln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1" y="29"/>
                      </a:lnTo>
                      <a:lnTo>
                        <a:pt x="49" y="53"/>
                      </a:lnTo>
                      <a:lnTo>
                        <a:pt x="49" y="53"/>
                      </a:lnTo>
                      <a:lnTo>
                        <a:pt x="50" y="53"/>
                      </a:lnTo>
                      <a:lnTo>
                        <a:pt x="50" y="53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66" name="Freeform 378">
                  <a:extLst>
                    <a:ext uri="{FF2B5EF4-FFF2-40B4-BE49-F238E27FC236}">
                      <a16:creationId xmlns:a16="http://schemas.microsoft.com/office/drawing/2014/main" id="{ABA473B1-BB16-B986-5238-2D1C93CF3A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3" y="1871"/>
                  <a:ext cx="15" cy="28"/>
                </a:xfrm>
                <a:custGeom>
                  <a:avLst/>
                  <a:gdLst>
                    <a:gd name="T0" fmla="*/ 2 w 46"/>
                    <a:gd name="T1" fmla="*/ 82 h 82"/>
                    <a:gd name="T2" fmla="*/ 2 w 46"/>
                    <a:gd name="T3" fmla="*/ 82 h 82"/>
                    <a:gd name="T4" fmla="*/ 3 w 46"/>
                    <a:gd name="T5" fmla="*/ 81 h 82"/>
                    <a:gd name="T6" fmla="*/ 46 w 46"/>
                    <a:gd name="T7" fmla="*/ 3 h 82"/>
                    <a:gd name="T8" fmla="*/ 46 w 46"/>
                    <a:gd name="T9" fmla="*/ 3 h 82"/>
                    <a:gd name="T10" fmla="*/ 46 w 46"/>
                    <a:gd name="T11" fmla="*/ 1 h 82"/>
                    <a:gd name="T12" fmla="*/ 45 w 46"/>
                    <a:gd name="T13" fmla="*/ 0 h 82"/>
                    <a:gd name="T14" fmla="*/ 45 w 46"/>
                    <a:gd name="T15" fmla="*/ 0 h 82"/>
                    <a:gd name="T16" fmla="*/ 44 w 46"/>
                    <a:gd name="T17" fmla="*/ 0 h 82"/>
                    <a:gd name="T18" fmla="*/ 42 w 46"/>
                    <a:gd name="T19" fmla="*/ 1 h 82"/>
                    <a:gd name="T20" fmla="*/ 0 w 46"/>
                    <a:gd name="T21" fmla="*/ 79 h 82"/>
                    <a:gd name="T22" fmla="*/ 0 w 46"/>
                    <a:gd name="T23" fmla="*/ 79 h 82"/>
                    <a:gd name="T24" fmla="*/ 0 w 46"/>
                    <a:gd name="T25" fmla="*/ 80 h 82"/>
                    <a:gd name="T26" fmla="*/ 1 w 46"/>
                    <a:gd name="T27" fmla="*/ 81 h 82"/>
                    <a:gd name="T28" fmla="*/ 1 w 46"/>
                    <a:gd name="T29" fmla="*/ 81 h 82"/>
                    <a:gd name="T30" fmla="*/ 2 w 46"/>
                    <a:gd name="T31" fmla="*/ 82 h 82"/>
                    <a:gd name="T32" fmla="*/ 2 w 46"/>
                    <a:gd name="T33" fmla="*/ 82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82">
                      <a:moveTo>
                        <a:pt x="2" y="82"/>
                      </a:moveTo>
                      <a:lnTo>
                        <a:pt x="2" y="82"/>
                      </a:lnTo>
                      <a:lnTo>
                        <a:pt x="3" y="81"/>
                      </a:lnTo>
                      <a:lnTo>
                        <a:pt x="46" y="3"/>
                      </a:lnTo>
                      <a:lnTo>
                        <a:pt x="46" y="3"/>
                      </a:lnTo>
                      <a:lnTo>
                        <a:pt x="46" y="1"/>
                      </a:lnTo>
                      <a:lnTo>
                        <a:pt x="45" y="0"/>
                      </a:lnTo>
                      <a:lnTo>
                        <a:pt x="45" y="0"/>
                      </a:lnTo>
                      <a:lnTo>
                        <a:pt x="44" y="0"/>
                      </a:lnTo>
                      <a:lnTo>
                        <a:pt x="42" y="1"/>
                      </a:lnTo>
                      <a:lnTo>
                        <a:pt x="0" y="79"/>
                      </a:lnTo>
                      <a:lnTo>
                        <a:pt x="0" y="79"/>
                      </a:lnTo>
                      <a:lnTo>
                        <a:pt x="0" y="80"/>
                      </a:lnTo>
                      <a:lnTo>
                        <a:pt x="1" y="81"/>
                      </a:lnTo>
                      <a:lnTo>
                        <a:pt x="1" y="81"/>
                      </a:lnTo>
                      <a:lnTo>
                        <a:pt x="2" y="82"/>
                      </a:lnTo>
                      <a:lnTo>
                        <a:pt x="2" y="82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67" name="Freeform 379">
                  <a:extLst>
                    <a:ext uri="{FF2B5EF4-FFF2-40B4-BE49-F238E27FC236}">
                      <a16:creationId xmlns:a16="http://schemas.microsoft.com/office/drawing/2014/main" id="{754BDCC7-1D61-7306-440A-71E4E49BA5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3" y="1871"/>
                  <a:ext cx="17" cy="18"/>
                </a:xfrm>
                <a:custGeom>
                  <a:avLst/>
                  <a:gdLst>
                    <a:gd name="T0" fmla="*/ 49 w 52"/>
                    <a:gd name="T1" fmla="*/ 53 h 53"/>
                    <a:gd name="T2" fmla="*/ 49 w 52"/>
                    <a:gd name="T3" fmla="*/ 53 h 53"/>
                    <a:gd name="T4" fmla="*/ 51 w 52"/>
                    <a:gd name="T5" fmla="*/ 53 h 53"/>
                    <a:gd name="T6" fmla="*/ 52 w 52"/>
                    <a:gd name="T7" fmla="*/ 52 h 53"/>
                    <a:gd name="T8" fmla="*/ 52 w 52"/>
                    <a:gd name="T9" fmla="*/ 52 h 53"/>
                    <a:gd name="T10" fmla="*/ 52 w 52"/>
                    <a:gd name="T11" fmla="*/ 51 h 53"/>
                    <a:gd name="T12" fmla="*/ 51 w 52"/>
                    <a:gd name="T13" fmla="*/ 50 h 53"/>
                    <a:gd name="T14" fmla="*/ 7 w 52"/>
                    <a:gd name="T15" fmla="*/ 27 h 53"/>
                    <a:gd name="T16" fmla="*/ 46 w 52"/>
                    <a:gd name="T17" fmla="*/ 4 h 53"/>
                    <a:gd name="T18" fmla="*/ 46 w 52"/>
                    <a:gd name="T19" fmla="*/ 4 h 53"/>
                    <a:gd name="T20" fmla="*/ 47 w 52"/>
                    <a:gd name="T21" fmla="*/ 3 h 53"/>
                    <a:gd name="T22" fmla="*/ 46 w 52"/>
                    <a:gd name="T23" fmla="*/ 1 h 53"/>
                    <a:gd name="T24" fmla="*/ 46 w 52"/>
                    <a:gd name="T25" fmla="*/ 1 h 53"/>
                    <a:gd name="T26" fmla="*/ 45 w 52"/>
                    <a:gd name="T27" fmla="*/ 0 h 53"/>
                    <a:gd name="T28" fmla="*/ 44 w 52"/>
                    <a:gd name="T29" fmla="*/ 0 h 53"/>
                    <a:gd name="T30" fmla="*/ 1 w 52"/>
                    <a:gd name="T31" fmla="*/ 26 h 53"/>
                    <a:gd name="T32" fmla="*/ 1 w 52"/>
                    <a:gd name="T33" fmla="*/ 26 h 53"/>
                    <a:gd name="T34" fmla="*/ 0 w 52"/>
                    <a:gd name="T35" fmla="*/ 28 h 53"/>
                    <a:gd name="T36" fmla="*/ 0 w 52"/>
                    <a:gd name="T37" fmla="*/ 28 h 53"/>
                    <a:gd name="T38" fmla="*/ 2 w 52"/>
                    <a:gd name="T39" fmla="*/ 29 h 53"/>
                    <a:gd name="T40" fmla="*/ 49 w 52"/>
                    <a:gd name="T41" fmla="*/ 53 h 53"/>
                    <a:gd name="T42" fmla="*/ 49 w 52"/>
                    <a:gd name="T43" fmla="*/ 53 h 53"/>
                    <a:gd name="T44" fmla="*/ 49 w 52"/>
                    <a:gd name="T45" fmla="*/ 53 h 53"/>
                    <a:gd name="T46" fmla="*/ 49 w 52"/>
                    <a:gd name="T47" fmla="*/ 53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52" h="53">
                      <a:moveTo>
                        <a:pt x="49" y="53"/>
                      </a:moveTo>
                      <a:lnTo>
                        <a:pt x="49" y="53"/>
                      </a:lnTo>
                      <a:lnTo>
                        <a:pt x="51" y="53"/>
                      </a:lnTo>
                      <a:lnTo>
                        <a:pt x="52" y="52"/>
                      </a:lnTo>
                      <a:lnTo>
                        <a:pt x="52" y="52"/>
                      </a:lnTo>
                      <a:lnTo>
                        <a:pt x="52" y="51"/>
                      </a:lnTo>
                      <a:lnTo>
                        <a:pt x="51" y="50"/>
                      </a:lnTo>
                      <a:lnTo>
                        <a:pt x="7" y="27"/>
                      </a:lnTo>
                      <a:lnTo>
                        <a:pt x="46" y="4"/>
                      </a:lnTo>
                      <a:lnTo>
                        <a:pt x="46" y="4"/>
                      </a:lnTo>
                      <a:lnTo>
                        <a:pt x="47" y="3"/>
                      </a:lnTo>
                      <a:lnTo>
                        <a:pt x="46" y="1"/>
                      </a:lnTo>
                      <a:lnTo>
                        <a:pt x="46" y="1"/>
                      </a:lnTo>
                      <a:lnTo>
                        <a:pt x="45" y="0"/>
                      </a:lnTo>
                      <a:lnTo>
                        <a:pt x="44" y="0"/>
                      </a:lnTo>
                      <a:lnTo>
                        <a:pt x="1" y="26"/>
                      </a:lnTo>
                      <a:lnTo>
                        <a:pt x="1" y="26"/>
                      </a:ln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2" y="29"/>
                      </a:lnTo>
                      <a:lnTo>
                        <a:pt x="49" y="53"/>
                      </a:lnTo>
                      <a:lnTo>
                        <a:pt x="49" y="53"/>
                      </a:lnTo>
                      <a:lnTo>
                        <a:pt x="49" y="53"/>
                      </a:lnTo>
                      <a:lnTo>
                        <a:pt x="49" y="53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68" name="Freeform 380">
                  <a:extLst>
                    <a:ext uri="{FF2B5EF4-FFF2-40B4-BE49-F238E27FC236}">
                      <a16:creationId xmlns:a16="http://schemas.microsoft.com/office/drawing/2014/main" id="{4B38C52F-FAE8-253F-05E3-A14D0417E7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3" y="1857"/>
                  <a:ext cx="14" cy="23"/>
                </a:xfrm>
                <a:custGeom>
                  <a:avLst/>
                  <a:gdLst>
                    <a:gd name="T0" fmla="*/ 2 w 40"/>
                    <a:gd name="T1" fmla="*/ 68 h 68"/>
                    <a:gd name="T2" fmla="*/ 2 w 40"/>
                    <a:gd name="T3" fmla="*/ 68 h 68"/>
                    <a:gd name="T4" fmla="*/ 4 w 40"/>
                    <a:gd name="T5" fmla="*/ 67 h 68"/>
                    <a:gd name="T6" fmla="*/ 39 w 40"/>
                    <a:gd name="T7" fmla="*/ 3 h 68"/>
                    <a:gd name="T8" fmla="*/ 39 w 40"/>
                    <a:gd name="T9" fmla="*/ 3 h 68"/>
                    <a:gd name="T10" fmla="*/ 40 w 40"/>
                    <a:gd name="T11" fmla="*/ 1 h 68"/>
                    <a:gd name="T12" fmla="*/ 39 w 40"/>
                    <a:gd name="T13" fmla="*/ 0 h 68"/>
                    <a:gd name="T14" fmla="*/ 39 w 40"/>
                    <a:gd name="T15" fmla="*/ 0 h 68"/>
                    <a:gd name="T16" fmla="*/ 37 w 40"/>
                    <a:gd name="T17" fmla="*/ 0 h 68"/>
                    <a:gd name="T18" fmla="*/ 36 w 40"/>
                    <a:gd name="T19" fmla="*/ 1 h 68"/>
                    <a:gd name="T20" fmla="*/ 0 w 40"/>
                    <a:gd name="T21" fmla="*/ 65 h 68"/>
                    <a:gd name="T22" fmla="*/ 0 w 40"/>
                    <a:gd name="T23" fmla="*/ 65 h 68"/>
                    <a:gd name="T24" fmla="*/ 0 w 40"/>
                    <a:gd name="T25" fmla="*/ 67 h 68"/>
                    <a:gd name="T26" fmla="*/ 1 w 40"/>
                    <a:gd name="T27" fmla="*/ 68 h 68"/>
                    <a:gd name="T28" fmla="*/ 1 w 40"/>
                    <a:gd name="T29" fmla="*/ 68 h 68"/>
                    <a:gd name="T30" fmla="*/ 2 w 40"/>
                    <a:gd name="T31" fmla="*/ 68 h 68"/>
                    <a:gd name="T32" fmla="*/ 2 w 40"/>
                    <a:gd name="T33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0" h="68">
                      <a:moveTo>
                        <a:pt x="2" y="68"/>
                      </a:moveTo>
                      <a:lnTo>
                        <a:pt x="2" y="68"/>
                      </a:lnTo>
                      <a:lnTo>
                        <a:pt x="4" y="67"/>
                      </a:lnTo>
                      <a:lnTo>
                        <a:pt x="39" y="3"/>
                      </a:lnTo>
                      <a:lnTo>
                        <a:pt x="39" y="3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39" y="0"/>
                      </a:lnTo>
                      <a:lnTo>
                        <a:pt x="37" y="0"/>
                      </a:lnTo>
                      <a:lnTo>
                        <a:pt x="36" y="1"/>
                      </a:lnTo>
                      <a:lnTo>
                        <a:pt x="0" y="65"/>
                      </a:lnTo>
                      <a:lnTo>
                        <a:pt x="0" y="65"/>
                      </a:lnTo>
                      <a:lnTo>
                        <a:pt x="0" y="67"/>
                      </a:lnTo>
                      <a:lnTo>
                        <a:pt x="1" y="68"/>
                      </a:lnTo>
                      <a:lnTo>
                        <a:pt x="1" y="68"/>
                      </a:lnTo>
                      <a:lnTo>
                        <a:pt x="2" y="68"/>
                      </a:lnTo>
                      <a:lnTo>
                        <a:pt x="2" y="68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69" name="Freeform 381">
                  <a:extLst>
                    <a:ext uri="{FF2B5EF4-FFF2-40B4-BE49-F238E27FC236}">
                      <a16:creationId xmlns:a16="http://schemas.microsoft.com/office/drawing/2014/main" id="{22C099C1-3677-5EB5-9486-001170C780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3" y="1857"/>
                  <a:ext cx="15" cy="15"/>
                </a:xfrm>
                <a:custGeom>
                  <a:avLst/>
                  <a:gdLst>
                    <a:gd name="T0" fmla="*/ 41 w 43"/>
                    <a:gd name="T1" fmla="*/ 45 h 45"/>
                    <a:gd name="T2" fmla="*/ 41 w 43"/>
                    <a:gd name="T3" fmla="*/ 45 h 45"/>
                    <a:gd name="T4" fmla="*/ 42 w 43"/>
                    <a:gd name="T5" fmla="*/ 44 h 45"/>
                    <a:gd name="T6" fmla="*/ 43 w 43"/>
                    <a:gd name="T7" fmla="*/ 44 h 45"/>
                    <a:gd name="T8" fmla="*/ 43 w 43"/>
                    <a:gd name="T9" fmla="*/ 44 h 45"/>
                    <a:gd name="T10" fmla="*/ 43 w 43"/>
                    <a:gd name="T11" fmla="*/ 42 h 45"/>
                    <a:gd name="T12" fmla="*/ 42 w 43"/>
                    <a:gd name="T13" fmla="*/ 41 h 45"/>
                    <a:gd name="T14" fmla="*/ 6 w 43"/>
                    <a:gd name="T15" fmla="*/ 22 h 45"/>
                    <a:gd name="T16" fmla="*/ 38 w 43"/>
                    <a:gd name="T17" fmla="*/ 4 h 45"/>
                    <a:gd name="T18" fmla="*/ 38 w 43"/>
                    <a:gd name="T19" fmla="*/ 4 h 45"/>
                    <a:gd name="T20" fmla="*/ 39 w 43"/>
                    <a:gd name="T21" fmla="*/ 2 h 45"/>
                    <a:gd name="T22" fmla="*/ 39 w 43"/>
                    <a:gd name="T23" fmla="*/ 1 h 45"/>
                    <a:gd name="T24" fmla="*/ 39 w 43"/>
                    <a:gd name="T25" fmla="*/ 1 h 45"/>
                    <a:gd name="T26" fmla="*/ 38 w 43"/>
                    <a:gd name="T27" fmla="*/ 0 h 45"/>
                    <a:gd name="T28" fmla="*/ 36 w 43"/>
                    <a:gd name="T29" fmla="*/ 0 h 45"/>
                    <a:gd name="T30" fmla="*/ 1 w 43"/>
                    <a:gd name="T31" fmla="*/ 21 h 45"/>
                    <a:gd name="T32" fmla="*/ 1 w 43"/>
                    <a:gd name="T33" fmla="*/ 21 h 45"/>
                    <a:gd name="T34" fmla="*/ 0 w 43"/>
                    <a:gd name="T35" fmla="*/ 22 h 45"/>
                    <a:gd name="T36" fmla="*/ 0 w 43"/>
                    <a:gd name="T37" fmla="*/ 22 h 45"/>
                    <a:gd name="T38" fmla="*/ 1 w 43"/>
                    <a:gd name="T39" fmla="*/ 24 h 45"/>
                    <a:gd name="T40" fmla="*/ 40 w 43"/>
                    <a:gd name="T41" fmla="*/ 44 h 45"/>
                    <a:gd name="T42" fmla="*/ 40 w 43"/>
                    <a:gd name="T43" fmla="*/ 44 h 45"/>
                    <a:gd name="T44" fmla="*/ 41 w 43"/>
                    <a:gd name="T45" fmla="*/ 45 h 45"/>
                    <a:gd name="T46" fmla="*/ 41 w 43"/>
                    <a:gd name="T47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3" h="45">
                      <a:moveTo>
                        <a:pt x="41" y="45"/>
                      </a:moveTo>
                      <a:lnTo>
                        <a:pt x="41" y="45"/>
                      </a:lnTo>
                      <a:lnTo>
                        <a:pt x="42" y="44"/>
                      </a:lnTo>
                      <a:lnTo>
                        <a:pt x="43" y="44"/>
                      </a:lnTo>
                      <a:lnTo>
                        <a:pt x="43" y="44"/>
                      </a:lnTo>
                      <a:lnTo>
                        <a:pt x="43" y="42"/>
                      </a:lnTo>
                      <a:lnTo>
                        <a:pt x="42" y="41"/>
                      </a:lnTo>
                      <a:lnTo>
                        <a:pt x="6" y="22"/>
                      </a:lnTo>
                      <a:lnTo>
                        <a:pt x="38" y="4"/>
                      </a:lnTo>
                      <a:lnTo>
                        <a:pt x="38" y="4"/>
                      </a:lnTo>
                      <a:lnTo>
                        <a:pt x="39" y="2"/>
                      </a:lnTo>
                      <a:lnTo>
                        <a:pt x="39" y="1"/>
                      </a:lnTo>
                      <a:lnTo>
                        <a:pt x="39" y="1"/>
                      </a:lnTo>
                      <a:lnTo>
                        <a:pt x="38" y="0"/>
                      </a:lnTo>
                      <a:lnTo>
                        <a:pt x="36" y="0"/>
                      </a:lnTo>
                      <a:lnTo>
                        <a:pt x="1" y="21"/>
                      </a:lnTo>
                      <a:lnTo>
                        <a:pt x="1" y="21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1" y="24"/>
                      </a:lnTo>
                      <a:lnTo>
                        <a:pt x="40" y="44"/>
                      </a:lnTo>
                      <a:lnTo>
                        <a:pt x="40" y="44"/>
                      </a:lnTo>
                      <a:lnTo>
                        <a:pt x="41" y="45"/>
                      </a:lnTo>
                      <a:lnTo>
                        <a:pt x="41" y="45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70" name="Freeform 382">
                  <a:extLst>
                    <a:ext uri="{FF2B5EF4-FFF2-40B4-BE49-F238E27FC236}">
                      <a16:creationId xmlns:a16="http://schemas.microsoft.com/office/drawing/2014/main" id="{77BF2563-F18C-E155-D380-56B9C9CB42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3" y="1843"/>
                  <a:ext cx="12" cy="21"/>
                </a:xfrm>
                <a:custGeom>
                  <a:avLst/>
                  <a:gdLst>
                    <a:gd name="T0" fmla="*/ 2 w 37"/>
                    <a:gd name="T1" fmla="*/ 64 h 64"/>
                    <a:gd name="T2" fmla="*/ 2 w 37"/>
                    <a:gd name="T3" fmla="*/ 64 h 64"/>
                    <a:gd name="T4" fmla="*/ 4 w 37"/>
                    <a:gd name="T5" fmla="*/ 63 h 64"/>
                    <a:gd name="T6" fmla="*/ 37 w 37"/>
                    <a:gd name="T7" fmla="*/ 2 h 64"/>
                    <a:gd name="T8" fmla="*/ 37 w 37"/>
                    <a:gd name="T9" fmla="*/ 2 h 64"/>
                    <a:gd name="T10" fmla="*/ 37 w 37"/>
                    <a:gd name="T11" fmla="*/ 1 h 64"/>
                    <a:gd name="T12" fmla="*/ 36 w 37"/>
                    <a:gd name="T13" fmla="*/ 0 h 64"/>
                    <a:gd name="T14" fmla="*/ 36 w 37"/>
                    <a:gd name="T15" fmla="*/ 0 h 64"/>
                    <a:gd name="T16" fmla="*/ 35 w 37"/>
                    <a:gd name="T17" fmla="*/ 0 h 64"/>
                    <a:gd name="T18" fmla="*/ 34 w 37"/>
                    <a:gd name="T19" fmla="*/ 0 h 64"/>
                    <a:gd name="T20" fmla="*/ 1 w 37"/>
                    <a:gd name="T21" fmla="*/ 61 h 64"/>
                    <a:gd name="T22" fmla="*/ 1 w 37"/>
                    <a:gd name="T23" fmla="*/ 61 h 64"/>
                    <a:gd name="T24" fmla="*/ 0 w 37"/>
                    <a:gd name="T25" fmla="*/ 63 h 64"/>
                    <a:gd name="T26" fmla="*/ 1 w 37"/>
                    <a:gd name="T27" fmla="*/ 64 h 64"/>
                    <a:gd name="T28" fmla="*/ 1 w 37"/>
                    <a:gd name="T29" fmla="*/ 64 h 64"/>
                    <a:gd name="T30" fmla="*/ 2 w 37"/>
                    <a:gd name="T31" fmla="*/ 64 h 64"/>
                    <a:gd name="T32" fmla="*/ 2 w 37"/>
                    <a:gd name="T33" fmla="*/ 64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7" h="64">
                      <a:moveTo>
                        <a:pt x="2" y="64"/>
                      </a:moveTo>
                      <a:lnTo>
                        <a:pt x="2" y="64"/>
                      </a:lnTo>
                      <a:lnTo>
                        <a:pt x="4" y="63"/>
                      </a:lnTo>
                      <a:lnTo>
                        <a:pt x="37" y="2"/>
                      </a:lnTo>
                      <a:lnTo>
                        <a:pt x="37" y="2"/>
                      </a:lnTo>
                      <a:lnTo>
                        <a:pt x="37" y="1"/>
                      </a:lnTo>
                      <a:lnTo>
                        <a:pt x="36" y="0"/>
                      </a:lnTo>
                      <a:lnTo>
                        <a:pt x="36" y="0"/>
                      </a:lnTo>
                      <a:lnTo>
                        <a:pt x="35" y="0"/>
                      </a:lnTo>
                      <a:lnTo>
                        <a:pt x="34" y="0"/>
                      </a:lnTo>
                      <a:lnTo>
                        <a:pt x="1" y="61"/>
                      </a:lnTo>
                      <a:lnTo>
                        <a:pt x="1" y="61"/>
                      </a:lnTo>
                      <a:lnTo>
                        <a:pt x="0" y="63"/>
                      </a:lnTo>
                      <a:lnTo>
                        <a:pt x="1" y="64"/>
                      </a:lnTo>
                      <a:lnTo>
                        <a:pt x="1" y="64"/>
                      </a:lnTo>
                      <a:lnTo>
                        <a:pt x="2" y="64"/>
                      </a:lnTo>
                      <a:lnTo>
                        <a:pt x="2" y="64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71" name="Freeform 383">
                  <a:extLst>
                    <a:ext uri="{FF2B5EF4-FFF2-40B4-BE49-F238E27FC236}">
                      <a16:creationId xmlns:a16="http://schemas.microsoft.com/office/drawing/2014/main" id="{2A641E7C-9362-C414-E77C-19A7288188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3" y="1843"/>
                  <a:ext cx="14" cy="14"/>
                </a:xfrm>
                <a:custGeom>
                  <a:avLst/>
                  <a:gdLst>
                    <a:gd name="T0" fmla="*/ 39 w 41"/>
                    <a:gd name="T1" fmla="*/ 43 h 43"/>
                    <a:gd name="T2" fmla="*/ 39 w 41"/>
                    <a:gd name="T3" fmla="*/ 43 h 43"/>
                    <a:gd name="T4" fmla="*/ 41 w 41"/>
                    <a:gd name="T5" fmla="*/ 42 h 43"/>
                    <a:gd name="T6" fmla="*/ 41 w 41"/>
                    <a:gd name="T7" fmla="*/ 42 h 43"/>
                    <a:gd name="T8" fmla="*/ 41 w 41"/>
                    <a:gd name="T9" fmla="*/ 39 h 43"/>
                    <a:gd name="T10" fmla="*/ 40 w 41"/>
                    <a:gd name="T11" fmla="*/ 38 h 43"/>
                    <a:gd name="T12" fmla="*/ 6 w 41"/>
                    <a:gd name="T13" fmla="*/ 21 h 43"/>
                    <a:gd name="T14" fmla="*/ 36 w 41"/>
                    <a:gd name="T15" fmla="*/ 3 h 43"/>
                    <a:gd name="T16" fmla="*/ 36 w 41"/>
                    <a:gd name="T17" fmla="*/ 3 h 43"/>
                    <a:gd name="T18" fmla="*/ 37 w 41"/>
                    <a:gd name="T19" fmla="*/ 2 h 43"/>
                    <a:gd name="T20" fmla="*/ 37 w 41"/>
                    <a:gd name="T21" fmla="*/ 1 h 43"/>
                    <a:gd name="T22" fmla="*/ 37 w 41"/>
                    <a:gd name="T23" fmla="*/ 1 h 43"/>
                    <a:gd name="T24" fmla="*/ 36 w 41"/>
                    <a:gd name="T25" fmla="*/ 0 h 43"/>
                    <a:gd name="T26" fmla="*/ 34 w 41"/>
                    <a:gd name="T27" fmla="*/ 0 h 43"/>
                    <a:gd name="T28" fmla="*/ 1 w 41"/>
                    <a:gd name="T29" fmla="*/ 20 h 43"/>
                    <a:gd name="T30" fmla="*/ 1 w 41"/>
                    <a:gd name="T31" fmla="*/ 20 h 43"/>
                    <a:gd name="T32" fmla="*/ 0 w 41"/>
                    <a:gd name="T33" fmla="*/ 22 h 43"/>
                    <a:gd name="T34" fmla="*/ 0 w 41"/>
                    <a:gd name="T35" fmla="*/ 22 h 43"/>
                    <a:gd name="T36" fmla="*/ 1 w 41"/>
                    <a:gd name="T37" fmla="*/ 23 h 43"/>
                    <a:gd name="T38" fmla="*/ 38 w 41"/>
                    <a:gd name="T39" fmla="*/ 43 h 43"/>
                    <a:gd name="T40" fmla="*/ 38 w 41"/>
                    <a:gd name="T41" fmla="*/ 43 h 43"/>
                    <a:gd name="T42" fmla="*/ 39 w 41"/>
                    <a:gd name="T43" fmla="*/ 43 h 43"/>
                    <a:gd name="T44" fmla="*/ 39 w 41"/>
                    <a:gd name="T45" fmla="*/ 4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1" h="43">
                      <a:moveTo>
                        <a:pt x="39" y="43"/>
                      </a:moveTo>
                      <a:lnTo>
                        <a:pt x="39" y="43"/>
                      </a:lnTo>
                      <a:lnTo>
                        <a:pt x="41" y="42"/>
                      </a:lnTo>
                      <a:lnTo>
                        <a:pt x="41" y="42"/>
                      </a:lnTo>
                      <a:lnTo>
                        <a:pt x="41" y="39"/>
                      </a:lnTo>
                      <a:lnTo>
                        <a:pt x="40" y="38"/>
                      </a:lnTo>
                      <a:lnTo>
                        <a:pt x="6" y="21"/>
                      </a:lnTo>
                      <a:lnTo>
                        <a:pt x="36" y="3"/>
                      </a:lnTo>
                      <a:lnTo>
                        <a:pt x="36" y="3"/>
                      </a:lnTo>
                      <a:lnTo>
                        <a:pt x="37" y="2"/>
                      </a:lnTo>
                      <a:lnTo>
                        <a:pt x="37" y="1"/>
                      </a:lnTo>
                      <a:lnTo>
                        <a:pt x="37" y="1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1" y="20"/>
                      </a:lnTo>
                      <a:lnTo>
                        <a:pt x="1" y="20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1" y="23"/>
                      </a:lnTo>
                      <a:lnTo>
                        <a:pt x="38" y="43"/>
                      </a:lnTo>
                      <a:lnTo>
                        <a:pt x="38" y="43"/>
                      </a:lnTo>
                      <a:lnTo>
                        <a:pt x="39" y="43"/>
                      </a:lnTo>
                      <a:lnTo>
                        <a:pt x="39" y="43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72" name="Freeform 384">
                  <a:extLst>
                    <a:ext uri="{FF2B5EF4-FFF2-40B4-BE49-F238E27FC236}">
                      <a16:creationId xmlns:a16="http://schemas.microsoft.com/office/drawing/2014/main" id="{A1DD2DB0-0A40-62E3-87A9-D479F9B3BB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3" y="1840"/>
                  <a:ext cx="85" cy="868"/>
                </a:xfrm>
                <a:custGeom>
                  <a:avLst/>
                  <a:gdLst>
                    <a:gd name="T0" fmla="*/ 248 w 254"/>
                    <a:gd name="T1" fmla="*/ 2604 h 2604"/>
                    <a:gd name="T2" fmla="*/ 248 w 254"/>
                    <a:gd name="T3" fmla="*/ 2604 h 2604"/>
                    <a:gd name="T4" fmla="*/ 248 w 254"/>
                    <a:gd name="T5" fmla="*/ 2604 h 2604"/>
                    <a:gd name="T6" fmla="*/ 248 w 254"/>
                    <a:gd name="T7" fmla="*/ 2604 h 2604"/>
                    <a:gd name="T8" fmla="*/ 251 w 254"/>
                    <a:gd name="T9" fmla="*/ 2604 h 2604"/>
                    <a:gd name="T10" fmla="*/ 252 w 254"/>
                    <a:gd name="T11" fmla="*/ 2602 h 2604"/>
                    <a:gd name="T12" fmla="*/ 253 w 254"/>
                    <a:gd name="T13" fmla="*/ 2600 h 2604"/>
                    <a:gd name="T14" fmla="*/ 254 w 254"/>
                    <a:gd name="T15" fmla="*/ 2598 h 2604"/>
                    <a:gd name="T16" fmla="*/ 12 w 254"/>
                    <a:gd name="T17" fmla="*/ 5 h 2604"/>
                    <a:gd name="T18" fmla="*/ 12 w 254"/>
                    <a:gd name="T19" fmla="*/ 5 h 2604"/>
                    <a:gd name="T20" fmla="*/ 11 w 254"/>
                    <a:gd name="T21" fmla="*/ 3 h 2604"/>
                    <a:gd name="T22" fmla="*/ 10 w 254"/>
                    <a:gd name="T23" fmla="*/ 1 h 2604"/>
                    <a:gd name="T24" fmla="*/ 7 w 254"/>
                    <a:gd name="T25" fmla="*/ 0 h 2604"/>
                    <a:gd name="T26" fmla="*/ 5 w 254"/>
                    <a:gd name="T27" fmla="*/ 0 h 2604"/>
                    <a:gd name="T28" fmla="*/ 5 w 254"/>
                    <a:gd name="T29" fmla="*/ 0 h 2604"/>
                    <a:gd name="T30" fmla="*/ 3 w 254"/>
                    <a:gd name="T31" fmla="*/ 1 h 2604"/>
                    <a:gd name="T32" fmla="*/ 1 w 254"/>
                    <a:gd name="T33" fmla="*/ 2 h 2604"/>
                    <a:gd name="T34" fmla="*/ 0 w 254"/>
                    <a:gd name="T35" fmla="*/ 4 h 2604"/>
                    <a:gd name="T36" fmla="*/ 0 w 254"/>
                    <a:gd name="T37" fmla="*/ 6 h 2604"/>
                    <a:gd name="T38" fmla="*/ 241 w 254"/>
                    <a:gd name="T39" fmla="*/ 2599 h 2604"/>
                    <a:gd name="T40" fmla="*/ 241 w 254"/>
                    <a:gd name="T41" fmla="*/ 2599 h 2604"/>
                    <a:gd name="T42" fmla="*/ 241 w 254"/>
                    <a:gd name="T43" fmla="*/ 2601 h 2604"/>
                    <a:gd name="T44" fmla="*/ 244 w 254"/>
                    <a:gd name="T45" fmla="*/ 2603 h 2604"/>
                    <a:gd name="T46" fmla="*/ 245 w 254"/>
                    <a:gd name="T47" fmla="*/ 2604 h 2604"/>
                    <a:gd name="T48" fmla="*/ 248 w 254"/>
                    <a:gd name="T49" fmla="*/ 2604 h 2604"/>
                    <a:gd name="T50" fmla="*/ 248 w 254"/>
                    <a:gd name="T51" fmla="*/ 2604 h 26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54" h="2604">
                      <a:moveTo>
                        <a:pt x="248" y="2604"/>
                      </a:moveTo>
                      <a:lnTo>
                        <a:pt x="248" y="2604"/>
                      </a:lnTo>
                      <a:lnTo>
                        <a:pt x="248" y="2604"/>
                      </a:lnTo>
                      <a:lnTo>
                        <a:pt x="248" y="2604"/>
                      </a:lnTo>
                      <a:lnTo>
                        <a:pt x="251" y="2604"/>
                      </a:lnTo>
                      <a:lnTo>
                        <a:pt x="252" y="2602"/>
                      </a:lnTo>
                      <a:lnTo>
                        <a:pt x="253" y="2600"/>
                      </a:lnTo>
                      <a:lnTo>
                        <a:pt x="254" y="2598"/>
                      </a:lnTo>
                      <a:lnTo>
                        <a:pt x="12" y="5"/>
                      </a:lnTo>
                      <a:lnTo>
                        <a:pt x="12" y="5"/>
                      </a:lnTo>
                      <a:lnTo>
                        <a:pt x="11" y="3"/>
                      </a:lnTo>
                      <a:lnTo>
                        <a:pt x="10" y="1"/>
                      </a:lnTo>
                      <a:lnTo>
                        <a:pt x="7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3" y="1"/>
                      </a:lnTo>
                      <a:lnTo>
                        <a:pt x="1" y="2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241" y="2599"/>
                      </a:lnTo>
                      <a:lnTo>
                        <a:pt x="241" y="2599"/>
                      </a:lnTo>
                      <a:lnTo>
                        <a:pt x="241" y="2601"/>
                      </a:lnTo>
                      <a:lnTo>
                        <a:pt x="244" y="2603"/>
                      </a:lnTo>
                      <a:lnTo>
                        <a:pt x="245" y="2604"/>
                      </a:lnTo>
                      <a:lnTo>
                        <a:pt x="248" y="2604"/>
                      </a:lnTo>
                      <a:lnTo>
                        <a:pt x="248" y="2604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73" name="Freeform 385">
                  <a:extLst>
                    <a:ext uri="{FF2B5EF4-FFF2-40B4-BE49-F238E27FC236}">
                      <a16:creationId xmlns:a16="http://schemas.microsoft.com/office/drawing/2014/main" id="{2A4BDA66-2483-6266-E87F-D8B237DCC0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2" y="1846"/>
                  <a:ext cx="4" cy="916"/>
                </a:xfrm>
                <a:custGeom>
                  <a:avLst/>
                  <a:gdLst>
                    <a:gd name="T0" fmla="*/ 6 w 12"/>
                    <a:gd name="T1" fmla="*/ 2748 h 2748"/>
                    <a:gd name="T2" fmla="*/ 6 w 12"/>
                    <a:gd name="T3" fmla="*/ 2748 h 2748"/>
                    <a:gd name="T4" fmla="*/ 8 w 12"/>
                    <a:gd name="T5" fmla="*/ 2748 h 2748"/>
                    <a:gd name="T6" fmla="*/ 10 w 12"/>
                    <a:gd name="T7" fmla="*/ 2746 h 2748"/>
                    <a:gd name="T8" fmla="*/ 11 w 12"/>
                    <a:gd name="T9" fmla="*/ 2744 h 2748"/>
                    <a:gd name="T10" fmla="*/ 12 w 12"/>
                    <a:gd name="T11" fmla="*/ 2742 h 2748"/>
                    <a:gd name="T12" fmla="*/ 12 w 12"/>
                    <a:gd name="T13" fmla="*/ 7 h 2748"/>
                    <a:gd name="T14" fmla="*/ 12 w 12"/>
                    <a:gd name="T15" fmla="*/ 7 h 2748"/>
                    <a:gd name="T16" fmla="*/ 11 w 12"/>
                    <a:gd name="T17" fmla="*/ 4 h 2748"/>
                    <a:gd name="T18" fmla="*/ 10 w 12"/>
                    <a:gd name="T19" fmla="*/ 1 h 2748"/>
                    <a:gd name="T20" fmla="*/ 8 w 12"/>
                    <a:gd name="T21" fmla="*/ 0 h 2748"/>
                    <a:gd name="T22" fmla="*/ 6 w 12"/>
                    <a:gd name="T23" fmla="*/ 0 h 2748"/>
                    <a:gd name="T24" fmla="*/ 6 w 12"/>
                    <a:gd name="T25" fmla="*/ 0 h 2748"/>
                    <a:gd name="T26" fmla="*/ 3 w 12"/>
                    <a:gd name="T27" fmla="*/ 0 h 2748"/>
                    <a:gd name="T28" fmla="*/ 1 w 12"/>
                    <a:gd name="T29" fmla="*/ 1 h 2748"/>
                    <a:gd name="T30" fmla="*/ 0 w 12"/>
                    <a:gd name="T31" fmla="*/ 4 h 2748"/>
                    <a:gd name="T32" fmla="*/ 0 w 12"/>
                    <a:gd name="T33" fmla="*/ 7 h 2748"/>
                    <a:gd name="T34" fmla="*/ 0 w 12"/>
                    <a:gd name="T35" fmla="*/ 2742 h 2748"/>
                    <a:gd name="T36" fmla="*/ 0 w 12"/>
                    <a:gd name="T37" fmla="*/ 2742 h 2748"/>
                    <a:gd name="T38" fmla="*/ 0 w 12"/>
                    <a:gd name="T39" fmla="*/ 2744 h 2748"/>
                    <a:gd name="T40" fmla="*/ 1 w 12"/>
                    <a:gd name="T41" fmla="*/ 2746 h 2748"/>
                    <a:gd name="T42" fmla="*/ 3 w 12"/>
                    <a:gd name="T43" fmla="*/ 2748 h 2748"/>
                    <a:gd name="T44" fmla="*/ 6 w 12"/>
                    <a:gd name="T45" fmla="*/ 2748 h 2748"/>
                    <a:gd name="T46" fmla="*/ 6 w 12"/>
                    <a:gd name="T47" fmla="*/ 2748 h 2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2" h="2748">
                      <a:moveTo>
                        <a:pt x="6" y="2748"/>
                      </a:moveTo>
                      <a:lnTo>
                        <a:pt x="6" y="2748"/>
                      </a:lnTo>
                      <a:lnTo>
                        <a:pt x="8" y="2748"/>
                      </a:lnTo>
                      <a:lnTo>
                        <a:pt x="10" y="2746"/>
                      </a:lnTo>
                      <a:lnTo>
                        <a:pt x="11" y="2744"/>
                      </a:lnTo>
                      <a:lnTo>
                        <a:pt x="12" y="2742"/>
                      </a:lnTo>
                      <a:lnTo>
                        <a:pt x="12" y="7"/>
                      </a:lnTo>
                      <a:lnTo>
                        <a:pt x="12" y="7"/>
                      </a:lnTo>
                      <a:lnTo>
                        <a:pt x="11" y="4"/>
                      </a:lnTo>
                      <a:lnTo>
                        <a:pt x="10" y="1"/>
                      </a:lnTo>
                      <a:lnTo>
                        <a:pt x="8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3" y="0"/>
                      </a:lnTo>
                      <a:lnTo>
                        <a:pt x="1" y="1"/>
                      </a:lnTo>
                      <a:lnTo>
                        <a:pt x="0" y="4"/>
                      </a:lnTo>
                      <a:lnTo>
                        <a:pt x="0" y="7"/>
                      </a:lnTo>
                      <a:lnTo>
                        <a:pt x="0" y="2742"/>
                      </a:lnTo>
                      <a:lnTo>
                        <a:pt x="0" y="2742"/>
                      </a:lnTo>
                      <a:lnTo>
                        <a:pt x="0" y="2744"/>
                      </a:lnTo>
                      <a:lnTo>
                        <a:pt x="1" y="2746"/>
                      </a:lnTo>
                      <a:lnTo>
                        <a:pt x="3" y="2748"/>
                      </a:lnTo>
                      <a:lnTo>
                        <a:pt x="6" y="2748"/>
                      </a:lnTo>
                      <a:lnTo>
                        <a:pt x="6" y="2748"/>
                      </a:lnTo>
                      <a:close/>
                    </a:path>
                  </a:pathLst>
                </a:custGeom>
                <a:solidFill>
                  <a:srgbClr val="3B3B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74" name="Freeform 386">
                  <a:extLst>
                    <a:ext uri="{FF2B5EF4-FFF2-40B4-BE49-F238E27FC236}">
                      <a16:creationId xmlns:a16="http://schemas.microsoft.com/office/drawing/2014/main" id="{617064F7-DD23-68E3-985D-20CEBD7061A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1" y="2316"/>
                  <a:ext cx="7" cy="5"/>
                </a:xfrm>
                <a:custGeom>
                  <a:avLst/>
                  <a:gdLst>
                    <a:gd name="T0" fmla="*/ 20 w 23"/>
                    <a:gd name="T1" fmla="*/ 2 h 14"/>
                    <a:gd name="T2" fmla="*/ 20 w 23"/>
                    <a:gd name="T3" fmla="*/ 2 h 14"/>
                    <a:gd name="T4" fmla="*/ 16 w 23"/>
                    <a:gd name="T5" fmla="*/ 0 h 14"/>
                    <a:gd name="T6" fmla="*/ 12 w 23"/>
                    <a:gd name="T7" fmla="*/ 0 h 14"/>
                    <a:gd name="T8" fmla="*/ 8 w 23"/>
                    <a:gd name="T9" fmla="*/ 0 h 14"/>
                    <a:gd name="T10" fmla="*/ 4 w 23"/>
                    <a:gd name="T11" fmla="*/ 2 h 14"/>
                    <a:gd name="T12" fmla="*/ 4 w 23"/>
                    <a:gd name="T13" fmla="*/ 2 h 14"/>
                    <a:gd name="T14" fmla="*/ 1 w 23"/>
                    <a:gd name="T15" fmla="*/ 4 h 14"/>
                    <a:gd name="T16" fmla="*/ 0 w 23"/>
                    <a:gd name="T17" fmla="*/ 6 h 14"/>
                    <a:gd name="T18" fmla="*/ 1 w 23"/>
                    <a:gd name="T19" fmla="*/ 9 h 14"/>
                    <a:gd name="T20" fmla="*/ 4 w 23"/>
                    <a:gd name="T21" fmla="*/ 12 h 14"/>
                    <a:gd name="T22" fmla="*/ 4 w 23"/>
                    <a:gd name="T23" fmla="*/ 12 h 14"/>
                    <a:gd name="T24" fmla="*/ 7 w 23"/>
                    <a:gd name="T25" fmla="*/ 13 h 14"/>
                    <a:gd name="T26" fmla="*/ 11 w 23"/>
                    <a:gd name="T27" fmla="*/ 14 h 14"/>
                    <a:gd name="T28" fmla="*/ 16 w 23"/>
                    <a:gd name="T29" fmla="*/ 13 h 14"/>
                    <a:gd name="T30" fmla="*/ 19 w 23"/>
                    <a:gd name="T31" fmla="*/ 12 h 14"/>
                    <a:gd name="T32" fmla="*/ 19 w 23"/>
                    <a:gd name="T33" fmla="*/ 12 h 14"/>
                    <a:gd name="T34" fmla="*/ 22 w 23"/>
                    <a:gd name="T35" fmla="*/ 9 h 14"/>
                    <a:gd name="T36" fmla="*/ 23 w 23"/>
                    <a:gd name="T37" fmla="*/ 6 h 14"/>
                    <a:gd name="T38" fmla="*/ 22 w 23"/>
                    <a:gd name="T39" fmla="*/ 4 h 14"/>
                    <a:gd name="T40" fmla="*/ 20 w 23"/>
                    <a:gd name="T41" fmla="*/ 2 h 14"/>
                    <a:gd name="T42" fmla="*/ 20 w 23"/>
                    <a:gd name="T43" fmla="*/ 2 h 14"/>
                    <a:gd name="T44" fmla="*/ 15 w 23"/>
                    <a:gd name="T45" fmla="*/ 8 h 14"/>
                    <a:gd name="T46" fmla="*/ 15 w 23"/>
                    <a:gd name="T47" fmla="*/ 8 h 14"/>
                    <a:gd name="T48" fmla="*/ 12 w 23"/>
                    <a:gd name="T49" fmla="*/ 9 h 14"/>
                    <a:gd name="T50" fmla="*/ 8 w 23"/>
                    <a:gd name="T51" fmla="*/ 8 h 14"/>
                    <a:gd name="T52" fmla="*/ 8 w 23"/>
                    <a:gd name="T53" fmla="*/ 8 h 14"/>
                    <a:gd name="T54" fmla="*/ 7 w 23"/>
                    <a:gd name="T55" fmla="*/ 7 h 14"/>
                    <a:gd name="T56" fmla="*/ 6 w 23"/>
                    <a:gd name="T57" fmla="*/ 6 h 14"/>
                    <a:gd name="T58" fmla="*/ 7 w 23"/>
                    <a:gd name="T59" fmla="*/ 5 h 14"/>
                    <a:gd name="T60" fmla="*/ 8 w 23"/>
                    <a:gd name="T61" fmla="*/ 4 h 14"/>
                    <a:gd name="T62" fmla="*/ 8 w 23"/>
                    <a:gd name="T63" fmla="*/ 4 h 14"/>
                    <a:gd name="T64" fmla="*/ 12 w 23"/>
                    <a:gd name="T65" fmla="*/ 3 h 14"/>
                    <a:gd name="T66" fmla="*/ 16 w 23"/>
                    <a:gd name="T67" fmla="*/ 4 h 14"/>
                    <a:gd name="T68" fmla="*/ 16 w 23"/>
                    <a:gd name="T69" fmla="*/ 4 h 14"/>
                    <a:gd name="T70" fmla="*/ 17 w 23"/>
                    <a:gd name="T71" fmla="*/ 5 h 14"/>
                    <a:gd name="T72" fmla="*/ 17 w 23"/>
                    <a:gd name="T73" fmla="*/ 6 h 14"/>
                    <a:gd name="T74" fmla="*/ 17 w 23"/>
                    <a:gd name="T75" fmla="*/ 7 h 14"/>
                    <a:gd name="T76" fmla="*/ 15 w 23"/>
                    <a:gd name="T77" fmla="*/ 8 h 14"/>
                    <a:gd name="T78" fmla="*/ 15 w 23"/>
                    <a:gd name="T79" fmla="*/ 8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3" h="14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6" y="0"/>
                      </a:lnTo>
                      <a:lnTo>
                        <a:pt x="12" y="0"/>
                      </a:lnTo>
                      <a:lnTo>
                        <a:pt x="8" y="0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1" y="9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7" y="13"/>
                      </a:lnTo>
                      <a:lnTo>
                        <a:pt x="11" y="14"/>
                      </a:lnTo>
                      <a:lnTo>
                        <a:pt x="16" y="13"/>
                      </a:lnTo>
                      <a:lnTo>
                        <a:pt x="19" y="12"/>
                      </a:lnTo>
                      <a:lnTo>
                        <a:pt x="19" y="12"/>
                      </a:lnTo>
                      <a:lnTo>
                        <a:pt x="22" y="9"/>
                      </a:lnTo>
                      <a:lnTo>
                        <a:pt x="23" y="6"/>
                      </a:lnTo>
                      <a:lnTo>
                        <a:pt x="22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5" y="8"/>
                      </a:moveTo>
                      <a:lnTo>
                        <a:pt x="15" y="8"/>
                      </a:lnTo>
                      <a:lnTo>
                        <a:pt x="12" y="9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7" y="7"/>
                      </a:lnTo>
                      <a:lnTo>
                        <a:pt x="6" y="6"/>
                      </a:lnTo>
                      <a:lnTo>
                        <a:pt x="7" y="5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12" y="3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7" y="5"/>
                      </a:lnTo>
                      <a:lnTo>
                        <a:pt x="17" y="6"/>
                      </a:lnTo>
                      <a:lnTo>
                        <a:pt x="17" y="7"/>
                      </a:lnTo>
                      <a:lnTo>
                        <a:pt x="15" y="8"/>
                      </a:lnTo>
                      <a:lnTo>
                        <a:pt x="15" y="8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75" name="Freeform 387">
                  <a:extLst>
                    <a:ext uri="{FF2B5EF4-FFF2-40B4-BE49-F238E27FC236}">
                      <a16:creationId xmlns:a16="http://schemas.microsoft.com/office/drawing/2014/main" id="{5DE34FB9-1278-5BE0-7C62-5344B2C2595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1" y="2316"/>
                  <a:ext cx="7" cy="5"/>
                </a:xfrm>
                <a:custGeom>
                  <a:avLst/>
                  <a:gdLst>
                    <a:gd name="T0" fmla="*/ 20 w 23"/>
                    <a:gd name="T1" fmla="*/ 2 h 16"/>
                    <a:gd name="T2" fmla="*/ 20 w 23"/>
                    <a:gd name="T3" fmla="*/ 2 h 16"/>
                    <a:gd name="T4" fmla="*/ 20 w 23"/>
                    <a:gd name="T5" fmla="*/ 2 h 16"/>
                    <a:gd name="T6" fmla="*/ 14 w 23"/>
                    <a:gd name="T7" fmla="*/ 0 h 16"/>
                    <a:gd name="T8" fmla="*/ 8 w 23"/>
                    <a:gd name="T9" fmla="*/ 0 h 16"/>
                    <a:gd name="T10" fmla="*/ 3 w 23"/>
                    <a:gd name="T11" fmla="*/ 2 h 16"/>
                    <a:gd name="T12" fmla="*/ 1 w 23"/>
                    <a:gd name="T13" fmla="*/ 4 h 16"/>
                    <a:gd name="T14" fmla="*/ 0 w 23"/>
                    <a:gd name="T15" fmla="*/ 6 h 16"/>
                    <a:gd name="T16" fmla="*/ 0 w 23"/>
                    <a:gd name="T17" fmla="*/ 6 h 16"/>
                    <a:gd name="T18" fmla="*/ 0 w 23"/>
                    <a:gd name="T19" fmla="*/ 9 h 16"/>
                    <a:gd name="T20" fmla="*/ 1 w 23"/>
                    <a:gd name="T21" fmla="*/ 12 h 16"/>
                    <a:gd name="T22" fmla="*/ 3 w 23"/>
                    <a:gd name="T23" fmla="*/ 14 h 16"/>
                    <a:gd name="T24" fmla="*/ 6 w 23"/>
                    <a:gd name="T25" fmla="*/ 15 h 16"/>
                    <a:gd name="T26" fmla="*/ 9 w 23"/>
                    <a:gd name="T27" fmla="*/ 16 h 16"/>
                    <a:gd name="T28" fmla="*/ 13 w 23"/>
                    <a:gd name="T29" fmla="*/ 16 h 16"/>
                    <a:gd name="T30" fmla="*/ 16 w 23"/>
                    <a:gd name="T31" fmla="*/ 16 h 16"/>
                    <a:gd name="T32" fmla="*/ 20 w 23"/>
                    <a:gd name="T33" fmla="*/ 14 h 16"/>
                    <a:gd name="T34" fmla="*/ 20 w 23"/>
                    <a:gd name="T35" fmla="*/ 14 h 16"/>
                    <a:gd name="T36" fmla="*/ 20 w 23"/>
                    <a:gd name="T37" fmla="*/ 14 h 16"/>
                    <a:gd name="T38" fmla="*/ 22 w 23"/>
                    <a:gd name="T39" fmla="*/ 13 h 16"/>
                    <a:gd name="T40" fmla="*/ 23 w 23"/>
                    <a:gd name="T41" fmla="*/ 11 h 16"/>
                    <a:gd name="T42" fmla="*/ 23 w 23"/>
                    <a:gd name="T43" fmla="*/ 8 h 16"/>
                    <a:gd name="T44" fmla="*/ 23 w 23"/>
                    <a:gd name="T45" fmla="*/ 8 h 16"/>
                    <a:gd name="T46" fmla="*/ 23 w 23"/>
                    <a:gd name="T47" fmla="*/ 5 h 16"/>
                    <a:gd name="T48" fmla="*/ 22 w 23"/>
                    <a:gd name="T49" fmla="*/ 3 h 16"/>
                    <a:gd name="T50" fmla="*/ 20 w 23"/>
                    <a:gd name="T51" fmla="*/ 2 h 16"/>
                    <a:gd name="T52" fmla="*/ 20 w 23"/>
                    <a:gd name="T53" fmla="*/ 2 h 16"/>
                    <a:gd name="T54" fmla="*/ 19 w 23"/>
                    <a:gd name="T55" fmla="*/ 12 h 16"/>
                    <a:gd name="T56" fmla="*/ 19 w 23"/>
                    <a:gd name="T57" fmla="*/ 12 h 16"/>
                    <a:gd name="T58" fmla="*/ 16 w 23"/>
                    <a:gd name="T59" fmla="*/ 13 h 16"/>
                    <a:gd name="T60" fmla="*/ 11 w 23"/>
                    <a:gd name="T61" fmla="*/ 14 h 16"/>
                    <a:gd name="T62" fmla="*/ 7 w 23"/>
                    <a:gd name="T63" fmla="*/ 13 h 16"/>
                    <a:gd name="T64" fmla="*/ 4 w 23"/>
                    <a:gd name="T65" fmla="*/ 12 h 16"/>
                    <a:gd name="T66" fmla="*/ 4 w 23"/>
                    <a:gd name="T67" fmla="*/ 12 h 16"/>
                    <a:gd name="T68" fmla="*/ 1 w 23"/>
                    <a:gd name="T69" fmla="*/ 9 h 16"/>
                    <a:gd name="T70" fmla="*/ 0 w 23"/>
                    <a:gd name="T71" fmla="*/ 6 h 16"/>
                    <a:gd name="T72" fmla="*/ 1 w 23"/>
                    <a:gd name="T73" fmla="*/ 4 h 16"/>
                    <a:gd name="T74" fmla="*/ 4 w 23"/>
                    <a:gd name="T75" fmla="*/ 2 h 16"/>
                    <a:gd name="T76" fmla="*/ 4 w 23"/>
                    <a:gd name="T77" fmla="*/ 2 h 16"/>
                    <a:gd name="T78" fmla="*/ 8 w 23"/>
                    <a:gd name="T79" fmla="*/ 0 h 16"/>
                    <a:gd name="T80" fmla="*/ 12 w 23"/>
                    <a:gd name="T81" fmla="*/ 0 h 16"/>
                    <a:gd name="T82" fmla="*/ 16 w 23"/>
                    <a:gd name="T83" fmla="*/ 0 h 16"/>
                    <a:gd name="T84" fmla="*/ 20 w 23"/>
                    <a:gd name="T85" fmla="*/ 2 h 16"/>
                    <a:gd name="T86" fmla="*/ 20 w 23"/>
                    <a:gd name="T87" fmla="*/ 2 h 16"/>
                    <a:gd name="T88" fmla="*/ 22 w 23"/>
                    <a:gd name="T89" fmla="*/ 4 h 16"/>
                    <a:gd name="T90" fmla="*/ 23 w 23"/>
                    <a:gd name="T91" fmla="*/ 6 h 16"/>
                    <a:gd name="T92" fmla="*/ 22 w 23"/>
                    <a:gd name="T93" fmla="*/ 9 h 16"/>
                    <a:gd name="T94" fmla="*/ 19 w 23"/>
                    <a:gd name="T95" fmla="*/ 12 h 16"/>
                    <a:gd name="T96" fmla="*/ 19 w 23"/>
                    <a:gd name="T97" fmla="*/ 1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3" h="16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14" y="0"/>
                      </a:lnTo>
                      <a:lnTo>
                        <a:pt x="8" y="0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1" y="12"/>
                      </a:lnTo>
                      <a:lnTo>
                        <a:pt x="3" y="14"/>
                      </a:lnTo>
                      <a:lnTo>
                        <a:pt x="6" y="15"/>
                      </a:lnTo>
                      <a:lnTo>
                        <a:pt x="9" y="16"/>
                      </a:lnTo>
                      <a:lnTo>
                        <a:pt x="13" y="16"/>
                      </a:lnTo>
                      <a:lnTo>
                        <a:pt x="16" y="16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2" y="13"/>
                      </a:lnTo>
                      <a:lnTo>
                        <a:pt x="23" y="11"/>
                      </a:lnTo>
                      <a:lnTo>
                        <a:pt x="23" y="8"/>
                      </a:lnTo>
                      <a:lnTo>
                        <a:pt x="23" y="8"/>
                      </a:lnTo>
                      <a:lnTo>
                        <a:pt x="23" y="5"/>
                      </a:lnTo>
                      <a:lnTo>
                        <a:pt x="22" y="3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9" y="12"/>
                      </a:moveTo>
                      <a:lnTo>
                        <a:pt x="19" y="12"/>
                      </a:lnTo>
                      <a:lnTo>
                        <a:pt x="16" y="13"/>
                      </a:lnTo>
                      <a:lnTo>
                        <a:pt x="11" y="14"/>
                      </a:lnTo>
                      <a:lnTo>
                        <a:pt x="7" y="13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1" y="9"/>
                      </a:lnTo>
                      <a:lnTo>
                        <a:pt x="0" y="6"/>
                      </a:lnTo>
                      <a:lnTo>
                        <a:pt x="1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6" y="0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2" y="4"/>
                      </a:lnTo>
                      <a:lnTo>
                        <a:pt x="23" y="6"/>
                      </a:lnTo>
                      <a:lnTo>
                        <a:pt x="22" y="9"/>
                      </a:lnTo>
                      <a:lnTo>
                        <a:pt x="19" y="12"/>
                      </a:lnTo>
                      <a:lnTo>
                        <a:pt x="19" y="12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76" name="Freeform 388">
                  <a:extLst>
                    <a:ext uri="{FF2B5EF4-FFF2-40B4-BE49-F238E27FC236}">
                      <a16:creationId xmlns:a16="http://schemas.microsoft.com/office/drawing/2014/main" id="{9209D19C-D34B-58A4-7B91-7B8C310C3BF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1" y="2314"/>
                  <a:ext cx="7" cy="4"/>
                </a:xfrm>
                <a:custGeom>
                  <a:avLst/>
                  <a:gdLst>
                    <a:gd name="T0" fmla="*/ 20 w 23"/>
                    <a:gd name="T1" fmla="*/ 2 h 13"/>
                    <a:gd name="T2" fmla="*/ 20 w 23"/>
                    <a:gd name="T3" fmla="*/ 2 h 13"/>
                    <a:gd name="T4" fmla="*/ 16 w 23"/>
                    <a:gd name="T5" fmla="*/ 1 h 13"/>
                    <a:gd name="T6" fmla="*/ 12 w 23"/>
                    <a:gd name="T7" fmla="*/ 0 h 13"/>
                    <a:gd name="T8" fmla="*/ 8 w 23"/>
                    <a:gd name="T9" fmla="*/ 1 h 13"/>
                    <a:gd name="T10" fmla="*/ 4 w 23"/>
                    <a:gd name="T11" fmla="*/ 2 h 13"/>
                    <a:gd name="T12" fmla="*/ 4 w 23"/>
                    <a:gd name="T13" fmla="*/ 2 h 13"/>
                    <a:gd name="T14" fmla="*/ 1 w 23"/>
                    <a:gd name="T15" fmla="*/ 4 h 13"/>
                    <a:gd name="T16" fmla="*/ 0 w 23"/>
                    <a:gd name="T17" fmla="*/ 7 h 13"/>
                    <a:gd name="T18" fmla="*/ 1 w 23"/>
                    <a:gd name="T19" fmla="*/ 9 h 13"/>
                    <a:gd name="T20" fmla="*/ 4 w 23"/>
                    <a:gd name="T21" fmla="*/ 11 h 13"/>
                    <a:gd name="T22" fmla="*/ 4 w 23"/>
                    <a:gd name="T23" fmla="*/ 11 h 13"/>
                    <a:gd name="T24" fmla="*/ 7 w 23"/>
                    <a:gd name="T25" fmla="*/ 13 h 13"/>
                    <a:gd name="T26" fmla="*/ 11 w 23"/>
                    <a:gd name="T27" fmla="*/ 13 h 13"/>
                    <a:gd name="T28" fmla="*/ 16 w 23"/>
                    <a:gd name="T29" fmla="*/ 13 h 13"/>
                    <a:gd name="T30" fmla="*/ 19 w 23"/>
                    <a:gd name="T31" fmla="*/ 11 h 13"/>
                    <a:gd name="T32" fmla="*/ 19 w 23"/>
                    <a:gd name="T33" fmla="*/ 11 h 13"/>
                    <a:gd name="T34" fmla="*/ 22 w 23"/>
                    <a:gd name="T35" fmla="*/ 9 h 13"/>
                    <a:gd name="T36" fmla="*/ 23 w 23"/>
                    <a:gd name="T37" fmla="*/ 7 h 13"/>
                    <a:gd name="T38" fmla="*/ 22 w 23"/>
                    <a:gd name="T39" fmla="*/ 4 h 13"/>
                    <a:gd name="T40" fmla="*/ 20 w 23"/>
                    <a:gd name="T41" fmla="*/ 2 h 13"/>
                    <a:gd name="T42" fmla="*/ 20 w 23"/>
                    <a:gd name="T43" fmla="*/ 2 h 13"/>
                    <a:gd name="T44" fmla="*/ 15 w 23"/>
                    <a:gd name="T45" fmla="*/ 9 h 13"/>
                    <a:gd name="T46" fmla="*/ 15 w 23"/>
                    <a:gd name="T47" fmla="*/ 9 h 13"/>
                    <a:gd name="T48" fmla="*/ 12 w 23"/>
                    <a:gd name="T49" fmla="*/ 10 h 13"/>
                    <a:gd name="T50" fmla="*/ 8 w 23"/>
                    <a:gd name="T51" fmla="*/ 9 h 13"/>
                    <a:gd name="T52" fmla="*/ 8 w 23"/>
                    <a:gd name="T53" fmla="*/ 9 h 13"/>
                    <a:gd name="T54" fmla="*/ 7 w 23"/>
                    <a:gd name="T55" fmla="*/ 8 h 13"/>
                    <a:gd name="T56" fmla="*/ 6 w 23"/>
                    <a:gd name="T57" fmla="*/ 7 h 13"/>
                    <a:gd name="T58" fmla="*/ 7 w 23"/>
                    <a:gd name="T59" fmla="*/ 5 h 13"/>
                    <a:gd name="T60" fmla="*/ 8 w 23"/>
                    <a:gd name="T61" fmla="*/ 4 h 13"/>
                    <a:gd name="T62" fmla="*/ 8 w 23"/>
                    <a:gd name="T63" fmla="*/ 4 h 13"/>
                    <a:gd name="T64" fmla="*/ 12 w 23"/>
                    <a:gd name="T65" fmla="*/ 3 h 13"/>
                    <a:gd name="T66" fmla="*/ 16 w 23"/>
                    <a:gd name="T67" fmla="*/ 4 h 13"/>
                    <a:gd name="T68" fmla="*/ 16 w 23"/>
                    <a:gd name="T69" fmla="*/ 4 h 13"/>
                    <a:gd name="T70" fmla="*/ 17 w 23"/>
                    <a:gd name="T71" fmla="*/ 5 h 13"/>
                    <a:gd name="T72" fmla="*/ 17 w 23"/>
                    <a:gd name="T73" fmla="*/ 7 h 13"/>
                    <a:gd name="T74" fmla="*/ 17 w 23"/>
                    <a:gd name="T75" fmla="*/ 8 h 13"/>
                    <a:gd name="T76" fmla="*/ 15 w 23"/>
                    <a:gd name="T77" fmla="*/ 9 h 13"/>
                    <a:gd name="T78" fmla="*/ 15 w 23"/>
                    <a:gd name="T79" fmla="*/ 9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3" h="13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6" y="1"/>
                      </a:lnTo>
                      <a:lnTo>
                        <a:pt x="12" y="0"/>
                      </a:lnTo>
                      <a:lnTo>
                        <a:pt x="8" y="1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1" y="4"/>
                      </a:lnTo>
                      <a:lnTo>
                        <a:pt x="0" y="7"/>
                      </a:lnTo>
                      <a:lnTo>
                        <a:pt x="1" y="9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7" y="13"/>
                      </a:lnTo>
                      <a:lnTo>
                        <a:pt x="11" y="13"/>
                      </a:lnTo>
                      <a:lnTo>
                        <a:pt x="16" y="13"/>
                      </a:lnTo>
                      <a:lnTo>
                        <a:pt x="19" y="11"/>
                      </a:lnTo>
                      <a:lnTo>
                        <a:pt x="19" y="11"/>
                      </a:lnTo>
                      <a:lnTo>
                        <a:pt x="22" y="9"/>
                      </a:lnTo>
                      <a:lnTo>
                        <a:pt x="23" y="7"/>
                      </a:lnTo>
                      <a:lnTo>
                        <a:pt x="22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5" y="9"/>
                      </a:moveTo>
                      <a:lnTo>
                        <a:pt x="15" y="9"/>
                      </a:lnTo>
                      <a:lnTo>
                        <a:pt x="12" y="10"/>
                      </a:lnTo>
                      <a:lnTo>
                        <a:pt x="8" y="9"/>
                      </a:lnTo>
                      <a:lnTo>
                        <a:pt x="8" y="9"/>
                      </a:lnTo>
                      <a:lnTo>
                        <a:pt x="7" y="8"/>
                      </a:lnTo>
                      <a:lnTo>
                        <a:pt x="6" y="7"/>
                      </a:lnTo>
                      <a:lnTo>
                        <a:pt x="7" y="5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12" y="3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7" y="5"/>
                      </a:lnTo>
                      <a:lnTo>
                        <a:pt x="17" y="7"/>
                      </a:lnTo>
                      <a:lnTo>
                        <a:pt x="17" y="8"/>
                      </a:lnTo>
                      <a:lnTo>
                        <a:pt x="15" y="9"/>
                      </a:lnTo>
                      <a:lnTo>
                        <a:pt x="15" y="9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77" name="Freeform 389">
                  <a:extLst>
                    <a:ext uri="{FF2B5EF4-FFF2-40B4-BE49-F238E27FC236}">
                      <a16:creationId xmlns:a16="http://schemas.microsoft.com/office/drawing/2014/main" id="{48AE7AE1-3280-27F3-9B95-AAC13D3A2DC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1" y="2314"/>
                  <a:ext cx="7" cy="6"/>
                </a:xfrm>
                <a:custGeom>
                  <a:avLst/>
                  <a:gdLst>
                    <a:gd name="T0" fmla="*/ 20 w 23"/>
                    <a:gd name="T1" fmla="*/ 2 h 17"/>
                    <a:gd name="T2" fmla="*/ 20 w 23"/>
                    <a:gd name="T3" fmla="*/ 2 h 17"/>
                    <a:gd name="T4" fmla="*/ 20 w 23"/>
                    <a:gd name="T5" fmla="*/ 2 h 17"/>
                    <a:gd name="T6" fmla="*/ 14 w 23"/>
                    <a:gd name="T7" fmla="*/ 0 h 17"/>
                    <a:gd name="T8" fmla="*/ 8 w 23"/>
                    <a:gd name="T9" fmla="*/ 0 h 17"/>
                    <a:gd name="T10" fmla="*/ 3 w 23"/>
                    <a:gd name="T11" fmla="*/ 2 h 17"/>
                    <a:gd name="T12" fmla="*/ 1 w 23"/>
                    <a:gd name="T13" fmla="*/ 4 h 17"/>
                    <a:gd name="T14" fmla="*/ 0 w 23"/>
                    <a:gd name="T15" fmla="*/ 6 h 17"/>
                    <a:gd name="T16" fmla="*/ 0 w 23"/>
                    <a:gd name="T17" fmla="*/ 6 h 17"/>
                    <a:gd name="T18" fmla="*/ 0 w 23"/>
                    <a:gd name="T19" fmla="*/ 9 h 17"/>
                    <a:gd name="T20" fmla="*/ 1 w 23"/>
                    <a:gd name="T21" fmla="*/ 11 h 17"/>
                    <a:gd name="T22" fmla="*/ 3 w 23"/>
                    <a:gd name="T23" fmla="*/ 13 h 17"/>
                    <a:gd name="T24" fmla="*/ 6 w 23"/>
                    <a:gd name="T25" fmla="*/ 15 h 17"/>
                    <a:gd name="T26" fmla="*/ 9 w 23"/>
                    <a:gd name="T27" fmla="*/ 17 h 17"/>
                    <a:gd name="T28" fmla="*/ 13 w 23"/>
                    <a:gd name="T29" fmla="*/ 17 h 17"/>
                    <a:gd name="T30" fmla="*/ 16 w 23"/>
                    <a:gd name="T31" fmla="*/ 15 h 17"/>
                    <a:gd name="T32" fmla="*/ 20 w 23"/>
                    <a:gd name="T33" fmla="*/ 14 h 17"/>
                    <a:gd name="T34" fmla="*/ 20 w 23"/>
                    <a:gd name="T35" fmla="*/ 14 h 17"/>
                    <a:gd name="T36" fmla="*/ 20 w 23"/>
                    <a:gd name="T37" fmla="*/ 14 h 17"/>
                    <a:gd name="T38" fmla="*/ 20 w 23"/>
                    <a:gd name="T39" fmla="*/ 14 h 17"/>
                    <a:gd name="T40" fmla="*/ 22 w 23"/>
                    <a:gd name="T41" fmla="*/ 12 h 17"/>
                    <a:gd name="T42" fmla="*/ 23 w 23"/>
                    <a:gd name="T43" fmla="*/ 10 h 17"/>
                    <a:gd name="T44" fmla="*/ 23 w 23"/>
                    <a:gd name="T45" fmla="*/ 8 h 17"/>
                    <a:gd name="T46" fmla="*/ 23 w 23"/>
                    <a:gd name="T47" fmla="*/ 8 h 17"/>
                    <a:gd name="T48" fmla="*/ 23 w 23"/>
                    <a:gd name="T49" fmla="*/ 6 h 17"/>
                    <a:gd name="T50" fmla="*/ 22 w 23"/>
                    <a:gd name="T51" fmla="*/ 4 h 17"/>
                    <a:gd name="T52" fmla="*/ 20 w 23"/>
                    <a:gd name="T53" fmla="*/ 2 h 17"/>
                    <a:gd name="T54" fmla="*/ 20 w 23"/>
                    <a:gd name="T55" fmla="*/ 2 h 17"/>
                    <a:gd name="T56" fmla="*/ 19 w 23"/>
                    <a:gd name="T57" fmla="*/ 11 h 17"/>
                    <a:gd name="T58" fmla="*/ 19 w 23"/>
                    <a:gd name="T59" fmla="*/ 11 h 17"/>
                    <a:gd name="T60" fmla="*/ 16 w 23"/>
                    <a:gd name="T61" fmla="*/ 13 h 17"/>
                    <a:gd name="T62" fmla="*/ 11 w 23"/>
                    <a:gd name="T63" fmla="*/ 13 h 17"/>
                    <a:gd name="T64" fmla="*/ 7 w 23"/>
                    <a:gd name="T65" fmla="*/ 13 h 17"/>
                    <a:gd name="T66" fmla="*/ 4 w 23"/>
                    <a:gd name="T67" fmla="*/ 11 h 17"/>
                    <a:gd name="T68" fmla="*/ 4 w 23"/>
                    <a:gd name="T69" fmla="*/ 11 h 17"/>
                    <a:gd name="T70" fmla="*/ 1 w 23"/>
                    <a:gd name="T71" fmla="*/ 9 h 17"/>
                    <a:gd name="T72" fmla="*/ 0 w 23"/>
                    <a:gd name="T73" fmla="*/ 7 h 17"/>
                    <a:gd name="T74" fmla="*/ 1 w 23"/>
                    <a:gd name="T75" fmla="*/ 4 h 17"/>
                    <a:gd name="T76" fmla="*/ 4 w 23"/>
                    <a:gd name="T77" fmla="*/ 2 h 17"/>
                    <a:gd name="T78" fmla="*/ 4 w 23"/>
                    <a:gd name="T79" fmla="*/ 2 h 17"/>
                    <a:gd name="T80" fmla="*/ 8 w 23"/>
                    <a:gd name="T81" fmla="*/ 1 h 17"/>
                    <a:gd name="T82" fmla="*/ 12 w 23"/>
                    <a:gd name="T83" fmla="*/ 0 h 17"/>
                    <a:gd name="T84" fmla="*/ 16 w 23"/>
                    <a:gd name="T85" fmla="*/ 1 h 17"/>
                    <a:gd name="T86" fmla="*/ 20 w 23"/>
                    <a:gd name="T87" fmla="*/ 2 h 17"/>
                    <a:gd name="T88" fmla="*/ 20 w 23"/>
                    <a:gd name="T89" fmla="*/ 2 h 17"/>
                    <a:gd name="T90" fmla="*/ 22 w 23"/>
                    <a:gd name="T91" fmla="*/ 4 h 17"/>
                    <a:gd name="T92" fmla="*/ 23 w 23"/>
                    <a:gd name="T93" fmla="*/ 7 h 17"/>
                    <a:gd name="T94" fmla="*/ 22 w 23"/>
                    <a:gd name="T95" fmla="*/ 9 h 17"/>
                    <a:gd name="T96" fmla="*/ 19 w 23"/>
                    <a:gd name="T97" fmla="*/ 11 h 17"/>
                    <a:gd name="T98" fmla="*/ 19 w 23"/>
                    <a:gd name="T99" fmla="*/ 1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3" h="17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14" y="0"/>
                      </a:lnTo>
                      <a:lnTo>
                        <a:pt x="8" y="0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1" y="11"/>
                      </a:lnTo>
                      <a:lnTo>
                        <a:pt x="3" y="13"/>
                      </a:lnTo>
                      <a:lnTo>
                        <a:pt x="6" y="15"/>
                      </a:lnTo>
                      <a:lnTo>
                        <a:pt x="9" y="17"/>
                      </a:lnTo>
                      <a:lnTo>
                        <a:pt x="13" y="17"/>
                      </a:lnTo>
                      <a:lnTo>
                        <a:pt x="16" y="15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2" y="12"/>
                      </a:lnTo>
                      <a:lnTo>
                        <a:pt x="23" y="10"/>
                      </a:lnTo>
                      <a:lnTo>
                        <a:pt x="23" y="8"/>
                      </a:lnTo>
                      <a:lnTo>
                        <a:pt x="23" y="8"/>
                      </a:lnTo>
                      <a:lnTo>
                        <a:pt x="23" y="6"/>
                      </a:lnTo>
                      <a:lnTo>
                        <a:pt x="22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9" y="11"/>
                      </a:moveTo>
                      <a:lnTo>
                        <a:pt x="19" y="11"/>
                      </a:lnTo>
                      <a:lnTo>
                        <a:pt x="16" y="13"/>
                      </a:lnTo>
                      <a:lnTo>
                        <a:pt x="11" y="13"/>
                      </a:lnTo>
                      <a:lnTo>
                        <a:pt x="7" y="13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1" y="9"/>
                      </a:lnTo>
                      <a:lnTo>
                        <a:pt x="0" y="7"/>
                      </a:lnTo>
                      <a:lnTo>
                        <a:pt x="1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8" y="1"/>
                      </a:lnTo>
                      <a:lnTo>
                        <a:pt x="12" y="0"/>
                      </a:lnTo>
                      <a:lnTo>
                        <a:pt x="16" y="1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2" y="4"/>
                      </a:lnTo>
                      <a:lnTo>
                        <a:pt x="23" y="7"/>
                      </a:lnTo>
                      <a:lnTo>
                        <a:pt x="22" y="9"/>
                      </a:lnTo>
                      <a:lnTo>
                        <a:pt x="19" y="11"/>
                      </a:lnTo>
                      <a:lnTo>
                        <a:pt x="19" y="11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78" name="Freeform 390">
                  <a:extLst>
                    <a:ext uri="{FF2B5EF4-FFF2-40B4-BE49-F238E27FC236}">
                      <a16:creationId xmlns:a16="http://schemas.microsoft.com/office/drawing/2014/main" id="{66C17A8C-4960-BFBC-4E22-CD1391B833A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1" y="2312"/>
                  <a:ext cx="7" cy="5"/>
                </a:xfrm>
                <a:custGeom>
                  <a:avLst/>
                  <a:gdLst>
                    <a:gd name="T0" fmla="*/ 20 w 23"/>
                    <a:gd name="T1" fmla="*/ 2 h 13"/>
                    <a:gd name="T2" fmla="*/ 20 w 23"/>
                    <a:gd name="T3" fmla="*/ 2 h 13"/>
                    <a:gd name="T4" fmla="*/ 16 w 23"/>
                    <a:gd name="T5" fmla="*/ 0 h 13"/>
                    <a:gd name="T6" fmla="*/ 12 w 23"/>
                    <a:gd name="T7" fmla="*/ 0 h 13"/>
                    <a:gd name="T8" fmla="*/ 8 w 23"/>
                    <a:gd name="T9" fmla="*/ 0 h 13"/>
                    <a:gd name="T10" fmla="*/ 4 w 23"/>
                    <a:gd name="T11" fmla="*/ 1 h 13"/>
                    <a:gd name="T12" fmla="*/ 4 w 23"/>
                    <a:gd name="T13" fmla="*/ 1 h 13"/>
                    <a:gd name="T14" fmla="*/ 1 w 23"/>
                    <a:gd name="T15" fmla="*/ 3 h 13"/>
                    <a:gd name="T16" fmla="*/ 0 w 23"/>
                    <a:gd name="T17" fmla="*/ 6 h 13"/>
                    <a:gd name="T18" fmla="*/ 1 w 23"/>
                    <a:gd name="T19" fmla="*/ 8 h 13"/>
                    <a:gd name="T20" fmla="*/ 4 w 23"/>
                    <a:gd name="T21" fmla="*/ 11 h 13"/>
                    <a:gd name="T22" fmla="*/ 4 w 23"/>
                    <a:gd name="T23" fmla="*/ 11 h 13"/>
                    <a:gd name="T24" fmla="*/ 7 w 23"/>
                    <a:gd name="T25" fmla="*/ 12 h 13"/>
                    <a:gd name="T26" fmla="*/ 11 w 23"/>
                    <a:gd name="T27" fmla="*/ 13 h 13"/>
                    <a:gd name="T28" fmla="*/ 16 w 23"/>
                    <a:gd name="T29" fmla="*/ 12 h 13"/>
                    <a:gd name="T30" fmla="*/ 19 w 23"/>
                    <a:gd name="T31" fmla="*/ 11 h 13"/>
                    <a:gd name="T32" fmla="*/ 19 w 23"/>
                    <a:gd name="T33" fmla="*/ 11 h 13"/>
                    <a:gd name="T34" fmla="*/ 22 w 23"/>
                    <a:gd name="T35" fmla="*/ 9 h 13"/>
                    <a:gd name="T36" fmla="*/ 23 w 23"/>
                    <a:gd name="T37" fmla="*/ 6 h 13"/>
                    <a:gd name="T38" fmla="*/ 22 w 23"/>
                    <a:gd name="T39" fmla="*/ 4 h 13"/>
                    <a:gd name="T40" fmla="*/ 20 w 23"/>
                    <a:gd name="T41" fmla="*/ 2 h 13"/>
                    <a:gd name="T42" fmla="*/ 20 w 23"/>
                    <a:gd name="T43" fmla="*/ 2 h 13"/>
                    <a:gd name="T44" fmla="*/ 15 w 23"/>
                    <a:gd name="T45" fmla="*/ 8 h 13"/>
                    <a:gd name="T46" fmla="*/ 15 w 23"/>
                    <a:gd name="T47" fmla="*/ 8 h 13"/>
                    <a:gd name="T48" fmla="*/ 12 w 23"/>
                    <a:gd name="T49" fmla="*/ 9 h 13"/>
                    <a:gd name="T50" fmla="*/ 8 w 23"/>
                    <a:gd name="T51" fmla="*/ 8 h 13"/>
                    <a:gd name="T52" fmla="*/ 8 w 23"/>
                    <a:gd name="T53" fmla="*/ 8 h 13"/>
                    <a:gd name="T54" fmla="*/ 7 w 23"/>
                    <a:gd name="T55" fmla="*/ 7 h 13"/>
                    <a:gd name="T56" fmla="*/ 6 w 23"/>
                    <a:gd name="T57" fmla="*/ 6 h 13"/>
                    <a:gd name="T58" fmla="*/ 7 w 23"/>
                    <a:gd name="T59" fmla="*/ 5 h 13"/>
                    <a:gd name="T60" fmla="*/ 8 w 23"/>
                    <a:gd name="T61" fmla="*/ 4 h 13"/>
                    <a:gd name="T62" fmla="*/ 8 w 23"/>
                    <a:gd name="T63" fmla="*/ 4 h 13"/>
                    <a:gd name="T64" fmla="*/ 12 w 23"/>
                    <a:gd name="T65" fmla="*/ 3 h 13"/>
                    <a:gd name="T66" fmla="*/ 16 w 23"/>
                    <a:gd name="T67" fmla="*/ 4 h 13"/>
                    <a:gd name="T68" fmla="*/ 16 w 23"/>
                    <a:gd name="T69" fmla="*/ 4 h 13"/>
                    <a:gd name="T70" fmla="*/ 17 w 23"/>
                    <a:gd name="T71" fmla="*/ 5 h 13"/>
                    <a:gd name="T72" fmla="*/ 17 w 23"/>
                    <a:gd name="T73" fmla="*/ 6 h 13"/>
                    <a:gd name="T74" fmla="*/ 17 w 23"/>
                    <a:gd name="T75" fmla="*/ 7 h 13"/>
                    <a:gd name="T76" fmla="*/ 15 w 23"/>
                    <a:gd name="T77" fmla="*/ 8 h 13"/>
                    <a:gd name="T78" fmla="*/ 15 w 23"/>
                    <a:gd name="T79" fmla="*/ 8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3" h="13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6" y="0"/>
                      </a:lnTo>
                      <a:lnTo>
                        <a:pt x="12" y="0"/>
                      </a:lnTo>
                      <a:lnTo>
                        <a:pt x="8" y="0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1" y="3"/>
                      </a:lnTo>
                      <a:lnTo>
                        <a:pt x="0" y="6"/>
                      </a:lnTo>
                      <a:lnTo>
                        <a:pt x="1" y="8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7" y="12"/>
                      </a:lnTo>
                      <a:lnTo>
                        <a:pt x="11" y="13"/>
                      </a:lnTo>
                      <a:lnTo>
                        <a:pt x="16" y="12"/>
                      </a:lnTo>
                      <a:lnTo>
                        <a:pt x="19" y="11"/>
                      </a:lnTo>
                      <a:lnTo>
                        <a:pt x="19" y="11"/>
                      </a:lnTo>
                      <a:lnTo>
                        <a:pt x="22" y="9"/>
                      </a:lnTo>
                      <a:lnTo>
                        <a:pt x="23" y="6"/>
                      </a:lnTo>
                      <a:lnTo>
                        <a:pt x="22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5" y="8"/>
                      </a:moveTo>
                      <a:lnTo>
                        <a:pt x="15" y="8"/>
                      </a:lnTo>
                      <a:lnTo>
                        <a:pt x="12" y="9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7" y="7"/>
                      </a:lnTo>
                      <a:lnTo>
                        <a:pt x="6" y="6"/>
                      </a:lnTo>
                      <a:lnTo>
                        <a:pt x="7" y="5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12" y="3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7" y="5"/>
                      </a:lnTo>
                      <a:lnTo>
                        <a:pt x="17" y="6"/>
                      </a:lnTo>
                      <a:lnTo>
                        <a:pt x="17" y="7"/>
                      </a:lnTo>
                      <a:lnTo>
                        <a:pt x="15" y="8"/>
                      </a:lnTo>
                      <a:lnTo>
                        <a:pt x="15" y="8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79" name="Freeform 391">
                  <a:extLst>
                    <a:ext uri="{FF2B5EF4-FFF2-40B4-BE49-F238E27FC236}">
                      <a16:creationId xmlns:a16="http://schemas.microsoft.com/office/drawing/2014/main" id="{901A00DC-A75D-9D43-5AF8-A6FC56F252B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1" y="2312"/>
                  <a:ext cx="7" cy="5"/>
                </a:xfrm>
                <a:custGeom>
                  <a:avLst/>
                  <a:gdLst>
                    <a:gd name="T0" fmla="*/ 20 w 23"/>
                    <a:gd name="T1" fmla="*/ 2 h 15"/>
                    <a:gd name="T2" fmla="*/ 20 w 23"/>
                    <a:gd name="T3" fmla="*/ 2 h 15"/>
                    <a:gd name="T4" fmla="*/ 14 w 23"/>
                    <a:gd name="T5" fmla="*/ 0 h 15"/>
                    <a:gd name="T6" fmla="*/ 8 w 23"/>
                    <a:gd name="T7" fmla="*/ 0 h 15"/>
                    <a:gd name="T8" fmla="*/ 3 w 23"/>
                    <a:gd name="T9" fmla="*/ 2 h 15"/>
                    <a:gd name="T10" fmla="*/ 1 w 23"/>
                    <a:gd name="T11" fmla="*/ 3 h 15"/>
                    <a:gd name="T12" fmla="*/ 0 w 23"/>
                    <a:gd name="T13" fmla="*/ 5 h 15"/>
                    <a:gd name="T14" fmla="*/ 0 w 23"/>
                    <a:gd name="T15" fmla="*/ 5 h 15"/>
                    <a:gd name="T16" fmla="*/ 0 w 23"/>
                    <a:gd name="T17" fmla="*/ 8 h 15"/>
                    <a:gd name="T18" fmla="*/ 1 w 23"/>
                    <a:gd name="T19" fmla="*/ 11 h 15"/>
                    <a:gd name="T20" fmla="*/ 3 w 23"/>
                    <a:gd name="T21" fmla="*/ 13 h 15"/>
                    <a:gd name="T22" fmla="*/ 6 w 23"/>
                    <a:gd name="T23" fmla="*/ 14 h 15"/>
                    <a:gd name="T24" fmla="*/ 9 w 23"/>
                    <a:gd name="T25" fmla="*/ 15 h 15"/>
                    <a:gd name="T26" fmla="*/ 13 w 23"/>
                    <a:gd name="T27" fmla="*/ 15 h 15"/>
                    <a:gd name="T28" fmla="*/ 16 w 23"/>
                    <a:gd name="T29" fmla="*/ 15 h 15"/>
                    <a:gd name="T30" fmla="*/ 20 w 23"/>
                    <a:gd name="T31" fmla="*/ 13 h 15"/>
                    <a:gd name="T32" fmla="*/ 20 w 23"/>
                    <a:gd name="T33" fmla="*/ 13 h 15"/>
                    <a:gd name="T34" fmla="*/ 20 w 23"/>
                    <a:gd name="T35" fmla="*/ 13 h 15"/>
                    <a:gd name="T36" fmla="*/ 20 w 23"/>
                    <a:gd name="T37" fmla="*/ 13 h 15"/>
                    <a:gd name="T38" fmla="*/ 22 w 23"/>
                    <a:gd name="T39" fmla="*/ 11 h 15"/>
                    <a:gd name="T40" fmla="*/ 23 w 23"/>
                    <a:gd name="T41" fmla="*/ 10 h 15"/>
                    <a:gd name="T42" fmla="*/ 23 w 23"/>
                    <a:gd name="T43" fmla="*/ 7 h 15"/>
                    <a:gd name="T44" fmla="*/ 23 w 23"/>
                    <a:gd name="T45" fmla="*/ 7 h 15"/>
                    <a:gd name="T46" fmla="*/ 23 w 23"/>
                    <a:gd name="T47" fmla="*/ 5 h 15"/>
                    <a:gd name="T48" fmla="*/ 22 w 23"/>
                    <a:gd name="T49" fmla="*/ 3 h 15"/>
                    <a:gd name="T50" fmla="*/ 20 w 23"/>
                    <a:gd name="T51" fmla="*/ 2 h 15"/>
                    <a:gd name="T52" fmla="*/ 20 w 23"/>
                    <a:gd name="T53" fmla="*/ 2 h 15"/>
                    <a:gd name="T54" fmla="*/ 19 w 23"/>
                    <a:gd name="T55" fmla="*/ 11 h 15"/>
                    <a:gd name="T56" fmla="*/ 19 w 23"/>
                    <a:gd name="T57" fmla="*/ 11 h 15"/>
                    <a:gd name="T58" fmla="*/ 16 w 23"/>
                    <a:gd name="T59" fmla="*/ 12 h 15"/>
                    <a:gd name="T60" fmla="*/ 11 w 23"/>
                    <a:gd name="T61" fmla="*/ 13 h 15"/>
                    <a:gd name="T62" fmla="*/ 7 w 23"/>
                    <a:gd name="T63" fmla="*/ 12 h 15"/>
                    <a:gd name="T64" fmla="*/ 4 w 23"/>
                    <a:gd name="T65" fmla="*/ 11 h 15"/>
                    <a:gd name="T66" fmla="*/ 4 w 23"/>
                    <a:gd name="T67" fmla="*/ 11 h 15"/>
                    <a:gd name="T68" fmla="*/ 1 w 23"/>
                    <a:gd name="T69" fmla="*/ 8 h 15"/>
                    <a:gd name="T70" fmla="*/ 0 w 23"/>
                    <a:gd name="T71" fmla="*/ 6 h 15"/>
                    <a:gd name="T72" fmla="*/ 1 w 23"/>
                    <a:gd name="T73" fmla="*/ 3 h 15"/>
                    <a:gd name="T74" fmla="*/ 4 w 23"/>
                    <a:gd name="T75" fmla="*/ 1 h 15"/>
                    <a:gd name="T76" fmla="*/ 4 w 23"/>
                    <a:gd name="T77" fmla="*/ 1 h 15"/>
                    <a:gd name="T78" fmla="*/ 8 w 23"/>
                    <a:gd name="T79" fmla="*/ 0 h 15"/>
                    <a:gd name="T80" fmla="*/ 12 w 23"/>
                    <a:gd name="T81" fmla="*/ 0 h 15"/>
                    <a:gd name="T82" fmla="*/ 16 w 23"/>
                    <a:gd name="T83" fmla="*/ 0 h 15"/>
                    <a:gd name="T84" fmla="*/ 20 w 23"/>
                    <a:gd name="T85" fmla="*/ 2 h 15"/>
                    <a:gd name="T86" fmla="*/ 20 w 23"/>
                    <a:gd name="T87" fmla="*/ 2 h 15"/>
                    <a:gd name="T88" fmla="*/ 22 w 23"/>
                    <a:gd name="T89" fmla="*/ 4 h 15"/>
                    <a:gd name="T90" fmla="*/ 23 w 23"/>
                    <a:gd name="T91" fmla="*/ 6 h 15"/>
                    <a:gd name="T92" fmla="*/ 22 w 23"/>
                    <a:gd name="T93" fmla="*/ 9 h 15"/>
                    <a:gd name="T94" fmla="*/ 19 w 23"/>
                    <a:gd name="T95" fmla="*/ 11 h 15"/>
                    <a:gd name="T96" fmla="*/ 19 w 23"/>
                    <a:gd name="T97" fmla="*/ 1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3" h="15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4" y="0"/>
                      </a:lnTo>
                      <a:lnTo>
                        <a:pt x="8" y="0"/>
                      </a:lnTo>
                      <a:lnTo>
                        <a:pt x="3" y="2"/>
                      </a:lnTo>
                      <a:lnTo>
                        <a:pt x="1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8"/>
                      </a:lnTo>
                      <a:lnTo>
                        <a:pt x="1" y="11"/>
                      </a:lnTo>
                      <a:lnTo>
                        <a:pt x="3" y="13"/>
                      </a:lnTo>
                      <a:lnTo>
                        <a:pt x="6" y="14"/>
                      </a:lnTo>
                      <a:lnTo>
                        <a:pt x="9" y="15"/>
                      </a:lnTo>
                      <a:lnTo>
                        <a:pt x="13" y="15"/>
                      </a:lnTo>
                      <a:lnTo>
                        <a:pt x="16" y="15"/>
                      </a:lnTo>
                      <a:lnTo>
                        <a:pt x="20" y="13"/>
                      </a:lnTo>
                      <a:lnTo>
                        <a:pt x="20" y="13"/>
                      </a:lnTo>
                      <a:lnTo>
                        <a:pt x="20" y="13"/>
                      </a:lnTo>
                      <a:lnTo>
                        <a:pt x="20" y="13"/>
                      </a:lnTo>
                      <a:lnTo>
                        <a:pt x="22" y="11"/>
                      </a:lnTo>
                      <a:lnTo>
                        <a:pt x="23" y="10"/>
                      </a:lnTo>
                      <a:lnTo>
                        <a:pt x="23" y="7"/>
                      </a:lnTo>
                      <a:lnTo>
                        <a:pt x="23" y="7"/>
                      </a:lnTo>
                      <a:lnTo>
                        <a:pt x="23" y="5"/>
                      </a:lnTo>
                      <a:lnTo>
                        <a:pt x="22" y="3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9" y="11"/>
                      </a:moveTo>
                      <a:lnTo>
                        <a:pt x="19" y="11"/>
                      </a:lnTo>
                      <a:lnTo>
                        <a:pt x="16" y="12"/>
                      </a:lnTo>
                      <a:lnTo>
                        <a:pt x="11" y="13"/>
                      </a:lnTo>
                      <a:lnTo>
                        <a:pt x="7" y="12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1" y="8"/>
                      </a:lnTo>
                      <a:lnTo>
                        <a:pt x="0" y="6"/>
                      </a:lnTo>
                      <a:lnTo>
                        <a:pt x="1" y="3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6" y="0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2" y="4"/>
                      </a:lnTo>
                      <a:lnTo>
                        <a:pt x="23" y="6"/>
                      </a:lnTo>
                      <a:lnTo>
                        <a:pt x="22" y="9"/>
                      </a:lnTo>
                      <a:lnTo>
                        <a:pt x="19" y="11"/>
                      </a:lnTo>
                      <a:lnTo>
                        <a:pt x="19" y="11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80" name="Freeform 392">
                  <a:extLst>
                    <a:ext uri="{FF2B5EF4-FFF2-40B4-BE49-F238E27FC236}">
                      <a16:creationId xmlns:a16="http://schemas.microsoft.com/office/drawing/2014/main" id="{596BF24A-ACC1-F62E-5BF8-ABC8EDCA1F3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1" y="2310"/>
                  <a:ext cx="7" cy="5"/>
                </a:xfrm>
                <a:custGeom>
                  <a:avLst/>
                  <a:gdLst>
                    <a:gd name="T0" fmla="*/ 20 w 23"/>
                    <a:gd name="T1" fmla="*/ 2 h 13"/>
                    <a:gd name="T2" fmla="*/ 20 w 23"/>
                    <a:gd name="T3" fmla="*/ 2 h 13"/>
                    <a:gd name="T4" fmla="*/ 16 w 23"/>
                    <a:gd name="T5" fmla="*/ 0 h 13"/>
                    <a:gd name="T6" fmla="*/ 12 w 23"/>
                    <a:gd name="T7" fmla="*/ 0 h 13"/>
                    <a:gd name="T8" fmla="*/ 8 w 23"/>
                    <a:gd name="T9" fmla="*/ 0 h 13"/>
                    <a:gd name="T10" fmla="*/ 4 w 23"/>
                    <a:gd name="T11" fmla="*/ 2 h 13"/>
                    <a:gd name="T12" fmla="*/ 4 w 23"/>
                    <a:gd name="T13" fmla="*/ 2 h 13"/>
                    <a:gd name="T14" fmla="*/ 1 w 23"/>
                    <a:gd name="T15" fmla="*/ 4 h 13"/>
                    <a:gd name="T16" fmla="*/ 0 w 23"/>
                    <a:gd name="T17" fmla="*/ 6 h 13"/>
                    <a:gd name="T18" fmla="*/ 1 w 23"/>
                    <a:gd name="T19" fmla="*/ 9 h 13"/>
                    <a:gd name="T20" fmla="*/ 4 w 23"/>
                    <a:gd name="T21" fmla="*/ 11 h 13"/>
                    <a:gd name="T22" fmla="*/ 4 w 23"/>
                    <a:gd name="T23" fmla="*/ 11 h 13"/>
                    <a:gd name="T24" fmla="*/ 7 w 23"/>
                    <a:gd name="T25" fmla="*/ 12 h 13"/>
                    <a:gd name="T26" fmla="*/ 12 w 23"/>
                    <a:gd name="T27" fmla="*/ 13 h 13"/>
                    <a:gd name="T28" fmla="*/ 16 w 23"/>
                    <a:gd name="T29" fmla="*/ 13 h 13"/>
                    <a:gd name="T30" fmla="*/ 19 w 23"/>
                    <a:gd name="T31" fmla="*/ 11 h 13"/>
                    <a:gd name="T32" fmla="*/ 19 w 23"/>
                    <a:gd name="T33" fmla="*/ 11 h 13"/>
                    <a:gd name="T34" fmla="*/ 22 w 23"/>
                    <a:gd name="T35" fmla="*/ 9 h 13"/>
                    <a:gd name="T36" fmla="*/ 23 w 23"/>
                    <a:gd name="T37" fmla="*/ 7 h 13"/>
                    <a:gd name="T38" fmla="*/ 22 w 23"/>
                    <a:gd name="T39" fmla="*/ 4 h 13"/>
                    <a:gd name="T40" fmla="*/ 20 w 23"/>
                    <a:gd name="T41" fmla="*/ 2 h 13"/>
                    <a:gd name="T42" fmla="*/ 20 w 23"/>
                    <a:gd name="T43" fmla="*/ 2 h 13"/>
                    <a:gd name="T44" fmla="*/ 15 w 23"/>
                    <a:gd name="T45" fmla="*/ 9 h 13"/>
                    <a:gd name="T46" fmla="*/ 15 w 23"/>
                    <a:gd name="T47" fmla="*/ 9 h 13"/>
                    <a:gd name="T48" fmla="*/ 12 w 23"/>
                    <a:gd name="T49" fmla="*/ 10 h 13"/>
                    <a:gd name="T50" fmla="*/ 8 w 23"/>
                    <a:gd name="T51" fmla="*/ 9 h 13"/>
                    <a:gd name="T52" fmla="*/ 8 w 23"/>
                    <a:gd name="T53" fmla="*/ 9 h 13"/>
                    <a:gd name="T54" fmla="*/ 7 w 23"/>
                    <a:gd name="T55" fmla="*/ 8 h 13"/>
                    <a:gd name="T56" fmla="*/ 6 w 23"/>
                    <a:gd name="T57" fmla="*/ 6 h 13"/>
                    <a:gd name="T58" fmla="*/ 7 w 23"/>
                    <a:gd name="T59" fmla="*/ 5 h 13"/>
                    <a:gd name="T60" fmla="*/ 8 w 23"/>
                    <a:gd name="T61" fmla="*/ 4 h 13"/>
                    <a:gd name="T62" fmla="*/ 8 w 23"/>
                    <a:gd name="T63" fmla="*/ 4 h 13"/>
                    <a:gd name="T64" fmla="*/ 12 w 23"/>
                    <a:gd name="T65" fmla="*/ 3 h 13"/>
                    <a:gd name="T66" fmla="*/ 16 w 23"/>
                    <a:gd name="T67" fmla="*/ 4 h 13"/>
                    <a:gd name="T68" fmla="*/ 16 w 23"/>
                    <a:gd name="T69" fmla="*/ 4 h 13"/>
                    <a:gd name="T70" fmla="*/ 17 w 23"/>
                    <a:gd name="T71" fmla="*/ 5 h 13"/>
                    <a:gd name="T72" fmla="*/ 17 w 23"/>
                    <a:gd name="T73" fmla="*/ 7 h 13"/>
                    <a:gd name="T74" fmla="*/ 17 w 23"/>
                    <a:gd name="T75" fmla="*/ 8 h 13"/>
                    <a:gd name="T76" fmla="*/ 15 w 23"/>
                    <a:gd name="T77" fmla="*/ 9 h 13"/>
                    <a:gd name="T78" fmla="*/ 15 w 23"/>
                    <a:gd name="T79" fmla="*/ 9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3" h="13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6" y="0"/>
                      </a:lnTo>
                      <a:lnTo>
                        <a:pt x="12" y="0"/>
                      </a:lnTo>
                      <a:lnTo>
                        <a:pt x="8" y="0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1" y="9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7" y="12"/>
                      </a:lnTo>
                      <a:lnTo>
                        <a:pt x="12" y="13"/>
                      </a:lnTo>
                      <a:lnTo>
                        <a:pt x="16" y="13"/>
                      </a:lnTo>
                      <a:lnTo>
                        <a:pt x="19" y="11"/>
                      </a:lnTo>
                      <a:lnTo>
                        <a:pt x="19" y="11"/>
                      </a:lnTo>
                      <a:lnTo>
                        <a:pt x="22" y="9"/>
                      </a:lnTo>
                      <a:lnTo>
                        <a:pt x="23" y="7"/>
                      </a:lnTo>
                      <a:lnTo>
                        <a:pt x="22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5" y="9"/>
                      </a:moveTo>
                      <a:lnTo>
                        <a:pt x="15" y="9"/>
                      </a:lnTo>
                      <a:lnTo>
                        <a:pt x="12" y="10"/>
                      </a:lnTo>
                      <a:lnTo>
                        <a:pt x="8" y="9"/>
                      </a:lnTo>
                      <a:lnTo>
                        <a:pt x="8" y="9"/>
                      </a:lnTo>
                      <a:lnTo>
                        <a:pt x="7" y="8"/>
                      </a:lnTo>
                      <a:lnTo>
                        <a:pt x="6" y="6"/>
                      </a:lnTo>
                      <a:lnTo>
                        <a:pt x="7" y="5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12" y="3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7" y="5"/>
                      </a:lnTo>
                      <a:lnTo>
                        <a:pt x="17" y="7"/>
                      </a:lnTo>
                      <a:lnTo>
                        <a:pt x="17" y="8"/>
                      </a:lnTo>
                      <a:lnTo>
                        <a:pt x="15" y="9"/>
                      </a:lnTo>
                      <a:lnTo>
                        <a:pt x="15" y="9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81" name="Freeform 393">
                  <a:extLst>
                    <a:ext uri="{FF2B5EF4-FFF2-40B4-BE49-F238E27FC236}">
                      <a16:creationId xmlns:a16="http://schemas.microsoft.com/office/drawing/2014/main" id="{7A029B91-2A6C-28BC-F515-71DF7D2EBF9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1" y="2310"/>
                  <a:ext cx="7" cy="5"/>
                </a:xfrm>
                <a:custGeom>
                  <a:avLst/>
                  <a:gdLst>
                    <a:gd name="T0" fmla="*/ 20 w 23"/>
                    <a:gd name="T1" fmla="*/ 2 h 15"/>
                    <a:gd name="T2" fmla="*/ 20 w 23"/>
                    <a:gd name="T3" fmla="*/ 2 h 15"/>
                    <a:gd name="T4" fmla="*/ 14 w 23"/>
                    <a:gd name="T5" fmla="*/ 0 h 15"/>
                    <a:gd name="T6" fmla="*/ 8 w 23"/>
                    <a:gd name="T7" fmla="*/ 0 h 15"/>
                    <a:gd name="T8" fmla="*/ 3 w 23"/>
                    <a:gd name="T9" fmla="*/ 2 h 15"/>
                    <a:gd name="T10" fmla="*/ 1 w 23"/>
                    <a:gd name="T11" fmla="*/ 4 h 15"/>
                    <a:gd name="T12" fmla="*/ 0 w 23"/>
                    <a:gd name="T13" fmla="*/ 6 h 15"/>
                    <a:gd name="T14" fmla="*/ 0 w 23"/>
                    <a:gd name="T15" fmla="*/ 6 h 15"/>
                    <a:gd name="T16" fmla="*/ 0 w 23"/>
                    <a:gd name="T17" fmla="*/ 9 h 15"/>
                    <a:gd name="T18" fmla="*/ 1 w 23"/>
                    <a:gd name="T19" fmla="*/ 11 h 15"/>
                    <a:gd name="T20" fmla="*/ 3 w 23"/>
                    <a:gd name="T21" fmla="*/ 13 h 15"/>
                    <a:gd name="T22" fmla="*/ 6 w 23"/>
                    <a:gd name="T23" fmla="*/ 15 h 15"/>
                    <a:gd name="T24" fmla="*/ 9 w 23"/>
                    <a:gd name="T25" fmla="*/ 15 h 15"/>
                    <a:gd name="T26" fmla="*/ 13 w 23"/>
                    <a:gd name="T27" fmla="*/ 15 h 15"/>
                    <a:gd name="T28" fmla="*/ 16 w 23"/>
                    <a:gd name="T29" fmla="*/ 15 h 15"/>
                    <a:gd name="T30" fmla="*/ 20 w 23"/>
                    <a:gd name="T31" fmla="*/ 14 h 15"/>
                    <a:gd name="T32" fmla="*/ 20 w 23"/>
                    <a:gd name="T33" fmla="*/ 14 h 15"/>
                    <a:gd name="T34" fmla="*/ 20 w 23"/>
                    <a:gd name="T35" fmla="*/ 14 h 15"/>
                    <a:gd name="T36" fmla="*/ 20 w 23"/>
                    <a:gd name="T37" fmla="*/ 14 h 15"/>
                    <a:gd name="T38" fmla="*/ 22 w 23"/>
                    <a:gd name="T39" fmla="*/ 12 h 15"/>
                    <a:gd name="T40" fmla="*/ 23 w 23"/>
                    <a:gd name="T41" fmla="*/ 10 h 15"/>
                    <a:gd name="T42" fmla="*/ 23 w 23"/>
                    <a:gd name="T43" fmla="*/ 8 h 15"/>
                    <a:gd name="T44" fmla="*/ 23 w 23"/>
                    <a:gd name="T45" fmla="*/ 8 h 15"/>
                    <a:gd name="T46" fmla="*/ 23 w 23"/>
                    <a:gd name="T47" fmla="*/ 5 h 15"/>
                    <a:gd name="T48" fmla="*/ 22 w 23"/>
                    <a:gd name="T49" fmla="*/ 4 h 15"/>
                    <a:gd name="T50" fmla="*/ 20 w 23"/>
                    <a:gd name="T51" fmla="*/ 2 h 15"/>
                    <a:gd name="T52" fmla="*/ 20 w 23"/>
                    <a:gd name="T53" fmla="*/ 2 h 15"/>
                    <a:gd name="T54" fmla="*/ 19 w 23"/>
                    <a:gd name="T55" fmla="*/ 11 h 15"/>
                    <a:gd name="T56" fmla="*/ 19 w 23"/>
                    <a:gd name="T57" fmla="*/ 11 h 15"/>
                    <a:gd name="T58" fmla="*/ 16 w 23"/>
                    <a:gd name="T59" fmla="*/ 13 h 15"/>
                    <a:gd name="T60" fmla="*/ 12 w 23"/>
                    <a:gd name="T61" fmla="*/ 13 h 15"/>
                    <a:gd name="T62" fmla="*/ 7 w 23"/>
                    <a:gd name="T63" fmla="*/ 12 h 15"/>
                    <a:gd name="T64" fmla="*/ 4 w 23"/>
                    <a:gd name="T65" fmla="*/ 11 h 15"/>
                    <a:gd name="T66" fmla="*/ 4 w 23"/>
                    <a:gd name="T67" fmla="*/ 11 h 15"/>
                    <a:gd name="T68" fmla="*/ 1 w 23"/>
                    <a:gd name="T69" fmla="*/ 9 h 15"/>
                    <a:gd name="T70" fmla="*/ 0 w 23"/>
                    <a:gd name="T71" fmla="*/ 6 h 15"/>
                    <a:gd name="T72" fmla="*/ 1 w 23"/>
                    <a:gd name="T73" fmla="*/ 4 h 15"/>
                    <a:gd name="T74" fmla="*/ 4 w 23"/>
                    <a:gd name="T75" fmla="*/ 2 h 15"/>
                    <a:gd name="T76" fmla="*/ 4 w 23"/>
                    <a:gd name="T77" fmla="*/ 2 h 15"/>
                    <a:gd name="T78" fmla="*/ 8 w 23"/>
                    <a:gd name="T79" fmla="*/ 0 h 15"/>
                    <a:gd name="T80" fmla="*/ 12 w 23"/>
                    <a:gd name="T81" fmla="*/ 0 h 15"/>
                    <a:gd name="T82" fmla="*/ 16 w 23"/>
                    <a:gd name="T83" fmla="*/ 0 h 15"/>
                    <a:gd name="T84" fmla="*/ 20 w 23"/>
                    <a:gd name="T85" fmla="*/ 2 h 15"/>
                    <a:gd name="T86" fmla="*/ 20 w 23"/>
                    <a:gd name="T87" fmla="*/ 2 h 15"/>
                    <a:gd name="T88" fmla="*/ 22 w 23"/>
                    <a:gd name="T89" fmla="*/ 4 h 15"/>
                    <a:gd name="T90" fmla="*/ 23 w 23"/>
                    <a:gd name="T91" fmla="*/ 7 h 15"/>
                    <a:gd name="T92" fmla="*/ 22 w 23"/>
                    <a:gd name="T93" fmla="*/ 9 h 15"/>
                    <a:gd name="T94" fmla="*/ 19 w 23"/>
                    <a:gd name="T95" fmla="*/ 11 h 15"/>
                    <a:gd name="T96" fmla="*/ 19 w 23"/>
                    <a:gd name="T97" fmla="*/ 1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3" h="15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4" y="0"/>
                      </a:lnTo>
                      <a:lnTo>
                        <a:pt x="8" y="0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1" y="11"/>
                      </a:lnTo>
                      <a:lnTo>
                        <a:pt x="3" y="13"/>
                      </a:lnTo>
                      <a:lnTo>
                        <a:pt x="6" y="15"/>
                      </a:lnTo>
                      <a:lnTo>
                        <a:pt x="9" y="15"/>
                      </a:lnTo>
                      <a:lnTo>
                        <a:pt x="13" y="15"/>
                      </a:lnTo>
                      <a:lnTo>
                        <a:pt x="16" y="15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2" y="12"/>
                      </a:lnTo>
                      <a:lnTo>
                        <a:pt x="23" y="10"/>
                      </a:lnTo>
                      <a:lnTo>
                        <a:pt x="23" y="8"/>
                      </a:lnTo>
                      <a:lnTo>
                        <a:pt x="23" y="8"/>
                      </a:lnTo>
                      <a:lnTo>
                        <a:pt x="23" y="5"/>
                      </a:lnTo>
                      <a:lnTo>
                        <a:pt x="22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9" y="11"/>
                      </a:moveTo>
                      <a:lnTo>
                        <a:pt x="19" y="11"/>
                      </a:lnTo>
                      <a:lnTo>
                        <a:pt x="16" y="13"/>
                      </a:lnTo>
                      <a:lnTo>
                        <a:pt x="12" y="13"/>
                      </a:lnTo>
                      <a:lnTo>
                        <a:pt x="7" y="12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1" y="9"/>
                      </a:lnTo>
                      <a:lnTo>
                        <a:pt x="0" y="6"/>
                      </a:lnTo>
                      <a:lnTo>
                        <a:pt x="1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6" y="0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2" y="4"/>
                      </a:lnTo>
                      <a:lnTo>
                        <a:pt x="23" y="7"/>
                      </a:lnTo>
                      <a:lnTo>
                        <a:pt x="22" y="9"/>
                      </a:lnTo>
                      <a:lnTo>
                        <a:pt x="19" y="11"/>
                      </a:lnTo>
                      <a:lnTo>
                        <a:pt x="19" y="11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82" name="Freeform 394">
                  <a:extLst>
                    <a:ext uri="{FF2B5EF4-FFF2-40B4-BE49-F238E27FC236}">
                      <a16:creationId xmlns:a16="http://schemas.microsoft.com/office/drawing/2014/main" id="{CC778ACC-C4E5-E9EB-447E-ED70796F393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1" y="2308"/>
                  <a:ext cx="7" cy="5"/>
                </a:xfrm>
                <a:custGeom>
                  <a:avLst/>
                  <a:gdLst>
                    <a:gd name="T0" fmla="*/ 20 w 23"/>
                    <a:gd name="T1" fmla="*/ 2 h 14"/>
                    <a:gd name="T2" fmla="*/ 20 w 23"/>
                    <a:gd name="T3" fmla="*/ 2 h 14"/>
                    <a:gd name="T4" fmla="*/ 16 w 23"/>
                    <a:gd name="T5" fmla="*/ 1 h 14"/>
                    <a:gd name="T6" fmla="*/ 12 w 23"/>
                    <a:gd name="T7" fmla="*/ 0 h 14"/>
                    <a:gd name="T8" fmla="*/ 8 w 23"/>
                    <a:gd name="T9" fmla="*/ 1 h 14"/>
                    <a:gd name="T10" fmla="*/ 4 w 23"/>
                    <a:gd name="T11" fmla="*/ 2 h 14"/>
                    <a:gd name="T12" fmla="*/ 4 w 23"/>
                    <a:gd name="T13" fmla="*/ 2 h 14"/>
                    <a:gd name="T14" fmla="*/ 1 w 23"/>
                    <a:gd name="T15" fmla="*/ 4 h 14"/>
                    <a:gd name="T16" fmla="*/ 0 w 23"/>
                    <a:gd name="T17" fmla="*/ 8 h 14"/>
                    <a:gd name="T18" fmla="*/ 1 w 23"/>
                    <a:gd name="T19" fmla="*/ 10 h 14"/>
                    <a:gd name="T20" fmla="*/ 4 w 23"/>
                    <a:gd name="T21" fmla="*/ 12 h 14"/>
                    <a:gd name="T22" fmla="*/ 4 w 23"/>
                    <a:gd name="T23" fmla="*/ 12 h 14"/>
                    <a:gd name="T24" fmla="*/ 7 w 23"/>
                    <a:gd name="T25" fmla="*/ 14 h 14"/>
                    <a:gd name="T26" fmla="*/ 12 w 23"/>
                    <a:gd name="T27" fmla="*/ 14 h 14"/>
                    <a:gd name="T28" fmla="*/ 16 w 23"/>
                    <a:gd name="T29" fmla="*/ 14 h 14"/>
                    <a:gd name="T30" fmla="*/ 19 w 23"/>
                    <a:gd name="T31" fmla="*/ 13 h 14"/>
                    <a:gd name="T32" fmla="*/ 19 w 23"/>
                    <a:gd name="T33" fmla="*/ 13 h 14"/>
                    <a:gd name="T34" fmla="*/ 22 w 23"/>
                    <a:gd name="T35" fmla="*/ 10 h 14"/>
                    <a:gd name="T36" fmla="*/ 23 w 23"/>
                    <a:gd name="T37" fmla="*/ 8 h 14"/>
                    <a:gd name="T38" fmla="*/ 22 w 23"/>
                    <a:gd name="T39" fmla="*/ 5 h 14"/>
                    <a:gd name="T40" fmla="*/ 20 w 23"/>
                    <a:gd name="T41" fmla="*/ 2 h 14"/>
                    <a:gd name="T42" fmla="*/ 20 w 23"/>
                    <a:gd name="T43" fmla="*/ 2 h 14"/>
                    <a:gd name="T44" fmla="*/ 15 w 23"/>
                    <a:gd name="T45" fmla="*/ 10 h 14"/>
                    <a:gd name="T46" fmla="*/ 15 w 23"/>
                    <a:gd name="T47" fmla="*/ 10 h 14"/>
                    <a:gd name="T48" fmla="*/ 12 w 23"/>
                    <a:gd name="T49" fmla="*/ 11 h 14"/>
                    <a:gd name="T50" fmla="*/ 8 w 23"/>
                    <a:gd name="T51" fmla="*/ 10 h 14"/>
                    <a:gd name="T52" fmla="*/ 8 w 23"/>
                    <a:gd name="T53" fmla="*/ 10 h 14"/>
                    <a:gd name="T54" fmla="*/ 7 w 23"/>
                    <a:gd name="T55" fmla="*/ 9 h 14"/>
                    <a:gd name="T56" fmla="*/ 6 w 23"/>
                    <a:gd name="T57" fmla="*/ 8 h 14"/>
                    <a:gd name="T58" fmla="*/ 7 w 23"/>
                    <a:gd name="T59" fmla="*/ 7 h 14"/>
                    <a:gd name="T60" fmla="*/ 8 w 23"/>
                    <a:gd name="T61" fmla="*/ 5 h 14"/>
                    <a:gd name="T62" fmla="*/ 8 w 23"/>
                    <a:gd name="T63" fmla="*/ 5 h 14"/>
                    <a:gd name="T64" fmla="*/ 12 w 23"/>
                    <a:gd name="T65" fmla="*/ 4 h 14"/>
                    <a:gd name="T66" fmla="*/ 16 w 23"/>
                    <a:gd name="T67" fmla="*/ 5 h 14"/>
                    <a:gd name="T68" fmla="*/ 16 w 23"/>
                    <a:gd name="T69" fmla="*/ 5 h 14"/>
                    <a:gd name="T70" fmla="*/ 17 w 23"/>
                    <a:gd name="T71" fmla="*/ 7 h 14"/>
                    <a:gd name="T72" fmla="*/ 17 w 23"/>
                    <a:gd name="T73" fmla="*/ 8 h 14"/>
                    <a:gd name="T74" fmla="*/ 17 w 23"/>
                    <a:gd name="T75" fmla="*/ 9 h 14"/>
                    <a:gd name="T76" fmla="*/ 15 w 23"/>
                    <a:gd name="T77" fmla="*/ 10 h 14"/>
                    <a:gd name="T78" fmla="*/ 15 w 23"/>
                    <a:gd name="T79" fmla="*/ 1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3" h="14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6" y="1"/>
                      </a:lnTo>
                      <a:lnTo>
                        <a:pt x="12" y="0"/>
                      </a:lnTo>
                      <a:lnTo>
                        <a:pt x="8" y="1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1" y="4"/>
                      </a:lnTo>
                      <a:lnTo>
                        <a:pt x="0" y="8"/>
                      </a:lnTo>
                      <a:lnTo>
                        <a:pt x="1" y="10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7" y="14"/>
                      </a:lnTo>
                      <a:lnTo>
                        <a:pt x="12" y="14"/>
                      </a:lnTo>
                      <a:lnTo>
                        <a:pt x="16" y="14"/>
                      </a:lnTo>
                      <a:lnTo>
                        <a:pt x="19" y="13"/>
                      </a:lnTo>
                      <a:lnTo>
                        <a:pt x="19" y="13"/>
                      </a:lnTo>
                      <a:lnTo>
                        <a:pt x="22" y="10"/>
                      </a:lnTo>
                      <a:lnTo>
                        <a:pt x="23" y="8"/>
                      </a:lnTo>
                      <a:lnTo>
                        <a:pt x="22" y="5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5" y="10"/>
                      </a:moveTo>
                      <a:lnTo>
                        <a:pt x="15" y="10"/>
                      </a:lnTo>
                      <a:lnTo>
                        <a:pt x="12" y="11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7" y="9"/>
                      </a:lnTo>
                      <a:lnTo>
                        <a:pt x="6" y="8"/>
                      </a:lnTo>
                      <a:lnTo>
                        <a:pt x="7" y="7"/>
                      </a:lnTo>
                      <a:lnTo>
                        <a:pt x="8" y="5"/>
                      </a:lnTo>
                      <a:lnTo>
                        <a:pt x="8" y="5"/>
                      </a:lnTo>
                      <a:lnTo>
                        <a:pt x="12" y="4"/>
                      </a:lnTo>
                      <a:lnTo>
                        <a:pt x="16" y="5"/>
                      </a:lnTo>
                      <a:lnTo>
                        <a:pt x="16" y="5"/>
                      </a:lnTo>
                      <a:lnTo>
                        <a:pt x="17" y="7"/>
                      </a:lnTo>
                      <a:lnTo>
                        <a:pt x="17" y="8"/>
                      </a:lnTo>
                      <a:lnTo>
                        <a:pt x="17" y="9"/>
                      </a:lnTo>
                      <a:lnTo>
                        <a:pt x="15" y="10"/>
                      </a:lnTo>
                      <a:lnTo>
                        <a:pt x="15" y="10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83" name="Freeform 395">
                  <a:extLst>
                    <a:ext uri="{FF2B5EF4-FFF2-40B4-BE49-F238E27FC236}">
                      <a16:creationId xmlns:a16="http://schemas.microsoft.com/office/drawing/2014/main" id="{7E758C07-E2FA-436B-BA33-09D006F102E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1" y="2308"/>
                  <a:ext cx="7" cy="6"/>
                </a:xfrm>
                <a:custGeom>
                  <a:avLst/>
                  <a:gdLst>
                    <a:gd name="T0" fmla="*/ 20 w 23"/>
                    <a:gd name="T1" fmla="*/ 2 h 17"/>
                    <a:gd name="T2" fmla="*/ 20 w 23"/>
                    <a:gd name="T3" fmla="*/ 2 h 17"/>
                    <a:gd name="T4" fmla="*/ 14 w 23"/>
                    <a:gd name="T5" fmla="*/ 1 h 17"/>
                    <a:gd name="T6" fmla="*/ 8 w 23"/>
                    <a:gd name="T7" fmla="*/ 1 h 17"/>
                    <a:gd name="T8" fmla="*/ 3 w 23"/>
                    <a:gd name="T9" fmla="*/ 3 h 17"/>
                    <a:gd name="T10" fmla="*/ 1 w 23"/>
                    <a:gd name="T11" fmla="*/ 4 h 17"/>
                    <a:gd name="T12" fmla="*/ 0 w 23"/>
                    <a:gd name="T13" fmla="*/ 7 h 17"/>
                    <a:gd name="T14" fmla="*/ 0 w 23"/>
                    <a:gd name="T15" fmla="*/ 7 h 17"/>
                    <a:gd name="T16" fmla="*/ 0 w 23"/>
                    <a:gd name="T17" fmla="*/ 10 h 17"/>
                    <a:gd name="T18" fmla="*/ 1 w 23"/>
                    <a:gd name="T19" fmla="*/ 13 h 17"/>
                    <a:gd name="T20" fmla="*/ 3 w 23"/>
                    <a:gd name="T21" fmla="*/ 15 h 17"/>
                    <a:gd name="T22" fmla="*/ 6 w 23"/>
                    <a:gd name="T23" fmla="*/ 16 h 17"/>
                    <a:gd name="T24" fmla="*/ 9 w 23"/>
                    <a:gd name="T25" fmla="*/ 17 h 17"/>
                    <a:gd name="T26" fmla="*/ 13 w 23"/>
                    <a:gd name="T27" fmla="*/ 17 h 17"/>
                    <a:gd name="T28" fmla="*/ 16 w 23"/>
                    <a:gd name="T29" fmla="*/ 16 h 17"/>
                    <a:gd name="T30" fmla="*/ 20 w 23"/>
                    <a:gd name="T31" fmla="*/ 15 h 17"/>
                    <a:gd name="T32" fmla="*/ 20 w 23"/>
                    <a:gd name="T33" fmla="*/ 15 h 17"/>
                    <a:gd name="T34" fmla="*/ 20 w 23"/>
                    <a:gd name="T35" fmla="*/ 15 h 17"/>
                    <a:gd name="T36" fmla="*/ 20 w 23"/>
                    <a:gd name="T37" fmla="*/ 15 h 17"/>
                    <a:gd name="T38" fmla="*/ 22 w 23"/>
                    <a:gd name="T39" fmla="*/ 13 h 17"/>
                    <a:gd name="T40" fmla="*/ 23 w 23"/>
                    <a:gd name="T41" fmla="*/ 12 h 17"/>
                    <a:gd name="T42" fmla="*/ 23 w 23"/>
                    <a:gd name="T43" fmla="*/ 9 h 17"/>
                    <a:gd name="T44" fmla="*/ 23 w 23"/>
                    <a:gd name="T45" fmla="*/ 9 h 17"/>
                    <a:gd name="T46" fmla="*/ 23 w 23"/>
                    <a:gd name="T47" fmla="*/ 7 h 17"/>
                    <a:gd name="T48" fmla="*/ 22 w 23"/>
                    <a:gd name="T49" fmla="*/ 4 h 17"/>
                    <a:gd name="T50" fmla="*/ 20 w 23"/>
                    <a:gd name="T51" fmla="*/ 2 h 17"/>
                    <a:gd name="T52" fmla="*/ 20 w 23"/>
                    <a:gd name="T53" fmla="*/ 2 h 17"/>
                    <a:gd name="T54" fmla="*/ 19 w 23"/>
                    <a:gd name="T55" fmla="*/ 13 h 17"/>
                    <a:gd name="T56" fmla="*/ 19 w 23"/>
                    <a:gd name="T57" fmla="*/ 13 h 17"/>
                    <a:gd name="T58" fmla="*/ 16 w 23"/>
                    <a:gd name="T59" fmla="*/ 14 h 17"/>
                    <a:gd name="T60" fmla="*/ 12 w 23"/>
                    <a:gd name="T61" fmla="*/ 14 h 17"/>
                    <a:gd name="T62" fmla="*/ 7 w 23"/>
                    <a:gd name="T63" fmla="*/ 14 h 17"/>
                    <a:gd name="T64" fmla="*/ 4 w 23"/>
                    <a:gd name="T65" fmla="*/ 12 h 17"/>
                    <a:gd name="T66" fmla="*/ 4 w 23"/>
                    <a:gd name="T67" fmla="*/ 12 h 17"/>
                    <a:gd name="T68" fmla="*/ 1 w 23"/>
                    <a:gd name="T69" fmla="*/ 10 h 17"/>
                    <a:gd name="T70" fmla="*/ 0 w 23"/>
                    <a:gd name="T71" fmla="*/ 8 h 17"/>
                    <a:gd name="T72" fmla="*/ 1 w 23"/>
                    <a:gd name="T73" fmla="*/ 4 h 17"/>
                    <a:gd name="T74" fmla="*/ 4 w 23"/>
                    <a:gd name="T75" fmla="*/ 2 h 17"/>
                    <a:gd name="T76" fmla="*/ 4 w 23"/>
                    <a:gd name="T77" fmla="*/ 2 h 17"/>
                    <a:gd name="T78" fmla="*/ 8 w 23"/>
                    <a:gd name="T79" fmla="*/ 1 h 17"/>
                    <a:gd name="T80" fmla="*/ 12 w 23"/>
                    <a:gd name="T81" fmla="*/ 0 h 17"/>
                    <a:gd name="T82" fmla="*/ 16 w 23"/>
                    <a:gd name="T83" fmla="*/ 1 h 17"/>
                    <a:gd name="T84" fmla="*/ 20 w 23"/>
                    <a:gd name="T85" fmla="*/ 2 h 17"/>
                    <a:gd name="T86" fmla="*/ 20 w 23"/>
                    <a:gd name="T87" fmla="*/ 2 h 17"/>
                    <a:gd name="T88" fmla="*/ 22 w 23"/>
                    <a:gd name="T89" fmla="*/ 5 h 17"/>
                    <a:gd name="T90" fmla="*/ 23 w 23"/>
                    <a:gd name="T91" fmla="*/ 8 h 17"/>
                    <a:gd name="T92" fmla="*/ 22 w 23"/>
                    <a:gd name="T93" fmla="*/ 10 h 17"/>
                    <a:gd name="T94" fmla="*/ 19 w 23"/>
                    <a:gd name="T95" fmla="*/ 13 h 17"/>
                    <a:gd name="T96" fmla="*/ 19 w 23"/>
                    <a:gd name="T97" fmla="*/ 13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3" h="17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4" y="1"/>
                      </a:lnTo>
                      <a:lnTo>
                        <a:pt x="8" y="1"/>
                      </a:lnTo>
                      <a:lnTo>
                        <a:pt x="3" y="3"/>
                      </a:lnTo>
                      <a:lnTo>
                        <a:pt x="1" y="4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10"/>
                      </a:lnTo>
                      <a:lnTo>
                        <a:pt x="1" y="13"/>
                      </a:lnTo>
                      <a:lnTo>
                        <a:pt x="3" y="15"/>
                      </a:lnTo>
                      <a:lnTo>
                        <a:pt x="6" y="16"/>
                      </a:lnTo>
                      <a:lnTo>
                        <a:pt x="9" y="17"/>
                      </a:lnTo>
                      <a:lnTo>
                        <a:pt x="13" y="17"/>
                      </a:lnTo>
                      <a:lnTo>
                        <a:pt x="16" y="16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2" y="13"/>
                      </a:lnTo>
                      <a:lnTo>
                        <a:pt x="23" y="12"/>
                      </a:lnTo>
                      <a:lnTo>
                        <a:pt x="23" y="9"/>
                      </a:lnTo>
                      <a:lnTo>
                        <a:pt x="23" y="9"/>
                      </a:lnTo>
                      <a:lnTo>
                        <a:pt x="23" y="7"/>
                      </a:lnTo>
                      <a:lnTo>
                        <a:pt x="22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9" y="13"/>
                      </a:moveTo>
                      <a:lnTo>
                        <a:pt x="19" y="13"/>
                      </a:lnTo>
                      <a:lnTo>
                        <a:pt x="16" y="14"/>
                      </a:lnTo>
                      <a:lnTo>
                        <a:pt x="12" y="14"/>
                      </a:lnTo>
                      <a:lnTo>
                        <a:pt x="7" y="14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1" y="10"/>
                      </a:lnTo>
                      <a:lnTo>
                        <a:pt x="0" y="8"/>
                      </a:lnTo>
                      <a:lnTo>
                        <a:pt x="1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8" y="1"/>
                      </a:lnTo>
                      <a:lnTo>
                        <a:pt x="12" y="0"/>
                      </a:lnTo>
                      <a:lnTo>
                        <a:pt x="16" y="1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2" y="5"/>
                      </a:lnTo>
                      <a:lnTo>
                        <a:pt x="23" y="8"/>
                      </a:lnTo>
                      <a:lnTo>
                        <a:pt x="22" y="10"/>
                      </a:lnTo>
                      <a:lnTo>
                        <a:pt x="19" y="13"/>
                      </a:lnTo>
                      <a:lnTo>
                        <a:pt x="19" y="13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84" name="Freeform 396">
                  <a:extLst>
                    <a:ext uri="{FF2B5EF4-FFF2-40B4-BE49-F238E27FC236}">
                      <a16:creationId xmlns:a16="http://schemas.microsoft.com/office/drawing/2014/main" id="{57059F5A-CF1B-FD36-A8C6-F580F4EF22C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1" y="2306"/>
                  <a:ext cx="7" cy="5"/>
                </a:xfrm>
                <a:custGeom>
                  <a:avLst/>
                  <a:gdLst>
                    <a:gd name="T0" fmla="*/ 20 w 23"/>
                    <a:gd name="T1" fmla="*/ 2 h 14"/>
                    <a:gd name="T2" fmla="*/ 20 w 23"/>
                    <a:gd name="T3" fmla="*/ 2 h 14"/>
                    <a:gd name="T4" fmla="*/ 16 w 23"/>
                    <a:gd name="T5" fmla="*/ 0 h 14"/>
                    <a:gd name="T6" fmla="*/ 12 w 23"/>
                    <a:gd name="T7" fmla="*/ 0 h 14"/>
                    <a:gd name="T8" fmla="*/ 8 w 23"/>
                    <a:gd name="T9" fmla="*/ 0 h 14"/>
                    <a:gd name="T10" fmla="*/ 4 w 23"/>
                    <a:gd name="T11" fmla="*/ 2 h 14"/>
                    <a:gd name="T12" fmla="*/ 4 w 23"/>
                    <a:gd name="T13" fmla="*/ 2 h 14"/>
                    <a:gd name="T14" fmla="*/ 1 w 23"/>
                    <a:gd name="T15" fmla="*/ 4 h 14"/>
                    <a:gd name="T16" fmla="*/ 0 w 23"/>
                    <a:gd name="T17" fmla="*/ 6 h 14"/>
                    <a:gd name="T18" fmla="*/ 1 w 23"/>
                    <a:gd name="T19" fmla="*/ 9 h 14"/>
                    <a:gd name="T20" fmla="*/ 4 w 23"/>
                    <a:gd name="T21" fmla="*/ 12 h 14"/>
                    <a:gd name="T22" fmla="*/ 4 w 23"/>
                    <a:gd name="T23" fmla="*/ 12 h 14"/>
                    <a:gd name="T24" fmla="*/ 7 w 23"/>
                    <a:gd name="T25" fmla="*/ 13 h 14"/>
                    <a:gd name="T26" fmla="*/ 12 w 23"/>
                    <a:gd name="T27" fmla="*/ 14 h 14"/>
                    <a:gd name="T28" fmla="*/ 16 w 23"/>
                    <a:gd name="T29" fmla="*/ 13 h 14"/>
                    <a:gd name="T30" fmla="*/ 20 w 23"/>
                    <a:gd name="T31" fmla="*/ 12 h 14"/>
                    <a:gd name="T32" fmla="*/ 20 w 23"/>
                    <a:gd name="T33" fmla="*/ 12 h 14"/>
                    <a:gd name="T34" fmla="*/ 22 w 23"/>
                    <a:gd name="T35" fmla="*/ 9 h 14"/>
                    <a:gd name="T36" fmla="*/ 23 w 23"/>
                    <a:gd name="T37" fmla="*/ 6 h 14"/>
                    <a:gd name="T38" fmla="*/ 22 w 23"/>
                    <a:gd name="T39" fmla="*/ 4 h 14"/>
                    <a:gd name="T40" fmla="*/ 20 w 23"/>
                    <a:gd name="T41" fmla="*/ 2 h 14"/>
                    <a:gd name="T42" fmla="*/ 20 w 23"/>
                    <a:gd name="T43" fmla="*/ 2 h 14"/>
                    <a:gd name="T44" fmla="*/ 15 w 23"/>
                    <a:gd name="T45" fmla="*/ 9 h 14"/>
                    <a:gd name="T46" fmla="*/ 15 w 23"/>
                    <a:gd name="T47" fmla="*/ 9 h 14"/>
                    <a:gd name="T48" fmla="*/ 12 w 23"/>
                    <a:gd name="T49" fmla="*/ 9 h 14"/>
                    <a:gd name="T50" fmla="*/ 8 w 23"/>
                    <a:gd name="T51" fmla="*/ 8 h 14"/>
                    <a:gd name="T52" fmla="*/ 8 w 23"/>
                    <a:gd name="T53" fmla="*/ 8 h 14"/>
                    <a:gd name="T54" fmla="*/ 7 w 23"/>
                    <a:gd name="T55" fmla="*/ 7 h 14"/>
                    <a:gd name="T56" fmla="*/ 6 w 23"/>
                    <a:gd name="T57" fmla="*/ 6 h 14"/>
                    <a:gd name="T58" fmla="*/ 7 w 23"/>
                    <a:gd name="T59" fmla="*/ 5 h 14"/>
                    <a:gd name="T60" fmla="*/ 8 w 23"/>
                    <a:gd name="T61" fmla="*/ 4 h 14"/>
                    <a:gd name="T62" fmla="*/ 8 w 23"/>
                    <a:gd name="T63" fmla="*/ 4 h 14"/>
                    <a:gd name="T64" fmla="*/ 12 w 23"/>
                    <a:gd name="T65" fmla="*/ 3 h 14"/>
                    <a:gd name="T66" fmla="*/ 16 w 23"/>
                    <a:gd name="T67" fmla="*/ 4 h 14"/>
                    <a:gd name="T68" fmla="*/ 16 w 23"/>
                    <a:gd name="T69" fmla="*/ 4 h 14"/>
                    <a:gd name="T70" fmla="*/ 17 w 23"/>
                    <a:gd name="T71" fmla="*/ 5 h 14"/>
                    <a:gd name="T72" fmla="*/ 17 w 23"/>
                    <a:gd name="T73" fmla="*/ 6 h 14"/>
                    <a:gd name="T74" fmla="*/ 17 w 23"/>
                    <a:gd name="T75" fmla="*/ 8 h 14"/>
                    <a:gd name="T76" fmla="*/ 15 w 23"/>
                    <a:gd name="T77" fmla="*/ 9 h 14"/>
                    <a:gd name="T78" fmla="*/ 15 w 23"/>
                    <a:gd name="T79" fmla="*/ 9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3" h="14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6" y="0"/>
                      </a:lnTo>
                      <a:lnTo>
                        <a:pt x="12" y="0"/>
                      </a:lnTo>
                      <a:lnTo>
                        <a:pt x="8" y="0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1" y="9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7" y="13"/>
                      </a:lnTo>
                      <a:lnTo>
                        <a:pt x="12" y="14"/>
                      </a:lnTo>
                      <a:lnTo>
                        <a:pt x="16" y="13"/>
                      </a:lnTo>
                      <a:lnTo>
                        <a:pt x="20" y="12"/>
                      </a:lnTo>
                      <a:lnTo>
                        <a:pt x="20" y="12"/>
                      </a:lnTo>
                      <a:lnTo>
                        <a:pt x="22" y="9"/>
                      </a:lnTo>
                      <a:lnTo>
                        <a:pt x="23" y="6"/>
                      </a:lnTo>
                      <a:lnTo>
                        <a:pt x="22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15" y="9"/>
                      </a:moveTo>
                      <a:lnTo>
                        <a:pt x="15" y="9"/>
                      </a:lnTo>
                      <a:lnTo>
                        <a:pt x="12" y="9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7" y="7"/>
                      </a:lnTo>
                      <a:lnTo>
                        <a:pt x="6" y="6"/>
                      </a:lnTo>
                      <a:lnTo>
                        <a:pt x="7" y="5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12" y="3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7" y="5"/>
                      </a:lnTo>
                      <a:lnTo>
                        <a:pt x="17" y="6"/>
                      </a:lnTo>
                      <a:lnTo>
                        <a:pt x="17" y="8"/>
                      </a:lnTo>
                      <a:lnTo>
                        <a:pt x="15" y="9"/>
                      </a:lnTo>
                      <a:lnTo>
                        <a:pt x="15" y="9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85" name="Freeform 397">
                  <a:extLst>
                    <a:ext uri="{FF2B5EF4-FFF2-40B4-BE49-F238E27FC236}">
                      <a16:creationId xmlns:a16="http://schemas.microsoft.com/office/drawing/2014/main" id="{D15475C5-2C07-3044-A87B-0D8335541F6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1" y="2306"/>
                  <a:ext cx="8" cy="6"/>
                </a:xfrm>
                <a:custGeom>
                  <a:avLst/>
                  <a:gdLst>
                    <a:gd name="T0" fmla="*/ 20 w 24"/>
                    <a:gd name="T1" fmla="*/ 2 h 16"/>
                    <a:gd name="T2" fmla="*/ 20 w 24"/>
                    <a:gd name="T3" fmla="*/ 2 h 16"/>
                    <a:gd name="T4" fmla="*/ 15 w 24"/>
                    <a:gd name="T5" fmla="*/ 0 h 16"/>
                    <a:gd name="T6" fmla="*/ 8 w 24"/>
                    <a:gd name="T7" fmla="*/ 0 h 16"/>
                    <a:gd name="T8" fmla="*/ 3 w 24"/>
                    <a:gd name="T9" fmla="*/ 2 h 16"/>
                    <a:gd name="T10" fmla="*/ 1 w 24"/>
                    <a:gd name="T11" fmla="*/ 4 h 16"/>
                    <a:gd name="T12" fmla="*/ 0 w 24"/>
                    <a:gd name="T13" fmla="*/ 6 h 16"/>
                    <a:gd name="T14" fmla="*/ 0 w 24"/>
                    <a:gd name="T15" fmla="*/ 6 h 16"/>
                    <a:gd name="T16" fmla="*/ 0 w 24"/>
                    <a:gd name="T17" fmla="*/ 9 h 16"/>
                    <a:gd name="T18" fmla="*/ 1 w 24"/>
                    <a:gd name="T19" fmla="*/ 12 h 16"/>
                    <a:gd name="T20" fmla="*/ 3 w 24"/>
                    <a:gd name="T21" fmla="*/ 14 h 16"/>
                    <a:gd name="T22" fmla="*/ 6 w 24"/>
                    <a:gd name="T23" fmla="*/ 15 h 16"/>
                    <a:gd name="T24" fmla="*/ 9 w 24"/>
                    <a:gd name="T25" fmla="*/ 16 h 16"/>
                    <a:gd name="T26" fmla="*/ 13 w 24"/>
                    <a:gd name="T27" fmla="*/ 16 h 16"/>
                    <a:gd name="T28" fmla="*/ 16 w 24"/>
                    <a:gd name="T29" fmla="*/ 16 h 16"/>
                    <a:gd name="T30" fmla="*/ 20 w 24"/>
                    <a:gd name="T31" fmla="*/ 14 h 16"/>
                    <a:gd name="T32" fmla="*/ 20 w 24"/>
                    <a:gd name="T33" fmla="*/ 14 h 16"/>
                    <a:gd name="T34" fmla="*/ 20 w 24"/>
                    <a:gd name="T35" fmla="*/ 14 h 16"/>
                    <a:gd name="T36" fmla="*/ 20 w 24"/>
                    <a:gd name="T37" fmla="*/ 14 h 16"/>
                    <a:gd name="T38" fmla="*/ 22 w 24"/>
                    <a:gd name="T39" fmla="*/ 13 h 16"/>
                    <a:gd name="T40" fmla="*/ 23 w 24"/>
                    <a:gd name="T41" fmla="*/ 10 h 16"/>
                    <a:gd name="T42" fmla="*/ 24 w 24"/>
                    <a:gd name="T43" fmla="*/ 8 h 16"/>
                    <a:gd name="T44" fmla="*/ 24 w 24"/>
                    <a:gd name="T45" fmla="*/ 8 h 16"/>
                    <a:gd name="T46" fmla="*/ 23 w 24"/>
                    <a:gd name="T47" fmla="*/ 5 h 16"/>
                    <a:gd name="T48" fmla="*/ 22 w 24"/>
                    <a:gd name="T49" fmla="*/ 4 h 16"/>
                    <a:gd name="T50" fmla="*/ 20 w 24"/>
                    <a:gd name="T51" fmla="*/ 2 h 16"/>
                    <a:gd name="T52" fmla="*/ 20 w 24"/>
                    <a:gd name="T53" fmla="*/ 2 h 16"/>
                    <a:gd name="T54" fmla="*/ 20 w 24"/>
                    <a:gd name="T55" fmla="*/ 12 h 16"/>
                    <a:gd name="T56" fmla="*/ 20 w 24"/>
                    <a:gd name="T57" fmla="*/ 12 h 16"/>
                    <a:gd name="T58" fmla="*/ 16 w 24"/>
                    <a:gd name="T59" fmla="*/ 13 h 16"/>
                    <a:gd name="T60" fmla="*/ 12 w 24"/>
                    <a:gd name="T61" fmla="*/ 14 h 16"/>
                    <a:gd name="T62" fmla="*/ 7 w 24"/>
                    <a:gd name="T63" fmla="*/ 13 h 16"/>
                    <a:gd name="T64" fmla="*/ 4 w 24"/>
                    <a:gd name="T65" fmla="*/ 12 h 16"/>
                    <a:gd name="T66" fmla="*/ 4 w 24"/>
                    <a:gd name="T67" fmla="*/ 12 h 16"/>
                    <a:gd name="T68" fmla="*/ 1 w 24"/>
                    <a:gd name="T69" fmla="*/ 9 h 16"/>
                    <a:gd name="T70" fmla="*/ 0 w 24"/>
                    <a:gd name="T71" fmla="*/ 6 h 16"/>
                    <a:gd name="T72" fmla="*/ 1 w 24"/>
                    <a:gd name="T73" fmla="*/ 4 h 16"/>
                    <a:gd name="T74" fmla="*/ 4 w 24"/>
                    <a:gd name="T75" fmla="*/ 2 h 16"/>
                    <a:gd name="T76" fmla="*/ 4 w 24"/>
                    <a:gd name="T77" fmla="*/ 2 h 16"/>
                    <a:gd name="T78" fmla="*/ 8 w 24"/>
                    <a:gd name="T79" fmla="*/ 0 h 16"/>
                    <a:gd name="T80" fmla="*/ 12 w 24"/>
                    <a:gd name="T81" fmla="*/ 0 h 16"/>
                    <a:gd name="T82" fmla="*/ 16 w 24"/>
                    <a:gd name="T83" fmla="*/ 0 h 16"/>
                    <a:gd name="T84" fmla="*/ 20 w 24"/>
                    <a:gd name="T85" fmla="*/ 2 h 16"/>
                    <a:gd name="T86" fmla="*/ 20 w 24"/>
                    <a:gd name="T87" fmla="*/ 2 h 16"/>
                    <a:gd name="T88" fmla="*/ 22 w 24"/>
                    <a:gd name="T89" fmla="*/ 4 h 16"/>
                    <a:gd name="T90" fmla="*/ 23 w 24"/>
                    <a:gd name="T91" fmla="*/ 6 h 16"/>
                    <a:gd name="T92" fmla="*/ 22 w 24"/>
                    <a:gd name="T93" fmla="*/ 9 h 16"/>
                    <a:gd name="T94" fmla="*/ 20 w 24"/>
                    <a:gd name="T95" fmla="*/ 12 h 16"/>
                    <a:gd name="T96" fmla="*/ 20 w 24"/>
                    <a:gd name="T97" fmla="*/ 1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4" h="16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5" y="0"/>
                      </a:lnTo>
                      <a:lnTo>
                        <a:pt x="8" y="0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1" y="12"/>
                      </a:lnTo>
                      <a:lnTo>
                        <a:pt x="3" y="14"/>
                      </a:lnTo>
                      <a:lnTo>
                        <a:pt x="6" y="15"/>
                      </a:lnTo>
                      <a:lnTo>
                        <a:pt x="9" y="16"/>
                      </a:lnTo>
                      <a:lnTo>
                        <a:pt x="13" y="16"/>
                      </a:lnTo>
                      <a:lnTo>
                        <a:pt x="16" y="16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2" y="13"/>
                      </a:lnTo>
                      <a:lnTo>
                        <a:pt x="23" y="10"/>
                      </a:lnTo>
                      <a:lnTo>
                        <a:pt x="24" y="8"/>
                      </a:lnTo>
                      <a:lnTo>
                        <a:pt x="24" y="8"/>
                      </a:lnTo>
                      <a:lnTo>
                        <a:pt x="23" y="5"/>
                      </a:lnTo>
                      <a:lnTo>
                        <a:pt x="22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20" y="12"/>
                      </a:moveTo>
                      <a:lnTo>
                        <a:pt x="20" y="12"/>
                      </a:lnTo>
                      <a:lnTo>
                        <a:pt x="16" y="13"/>
                      </a:lnTo>
                      <a:lnTo>
                        <a:pt x="12" y="14"/>
                      </a:lnTo>
                      <a:lnTo>
                        <a:pt x="7" y="13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1" y="9"/>
                      </a:lnTo>
                      <a:lnTo>
                        <a:pt x="0" y="6"/>
                      </a:lnTo>
                      <a:lnTo>
                        <a:pt x="1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6" y="0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2" y="4"/>
                      </a:lnTo>
                      <a:lnTo>
                        <a:pt x="23" y="6"/>
                      </a:lnTo>
                      <a:lnTo>
                        <a:pt x="22" y="9"/>
                      </a:lnTo>
                      <a:lnTo>
                        <a:pt x="20" y="12"/>
                      </a:lnTo>
                      <a:lnTo>
                        <a:pt x="20" y="12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86" name="Freeform 398">
                  <a:extLst>
                    <a:ext uri="{FF2B5EF4-FFF2-40B4-BE49-F238E27FC236}">
                      <a16:creationId xmlns:a16="http://schemas.microsoft.com/office/drawing/2014/main" id="{6A07BF27-6397-441B-D8E4-EEDFD6B4964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1" y="2304"/>
                  <a:ext cx="7" cy="5"/>
                </a:xfrm>
                <a:custGeom>
                  <a:avLst/>
                  <a:gdLst>
                    <a:gd name="T0" fmla="*/ 20 w 23"/>
                    <a:gd name="T1" fmla="*/ 11 h 13"/>
                    <a:gd name="T2" fmla="*/ 20 w 23"/>
                    <a:gd name="T3" fmla="*/ 11 h 13"/>
                    <a:gd name="T4" fmla="*/ 16 w 23"/>
                    <a:gd name="T5" fmla="*/ 13 h 13"/>
                    <a:gd name="T6" fmla="*/ 12 w 23"/>
                    <a:gd name="T7" fmla="*/ 13 h 13"/>
                    <a:gd name="T8" fmla="*/ 7 w 23"/>
                    <a:gd name="T9" fmla="*/ 13 h 13"/>
                    <a:gd name="T10" fmla="*/ 4 w 23"/>
                    <a:gd name="T11" fmla="*/ 11 h 13"/>
                    <a:gd name="T12" fmla="*/ 4 w 23"/>
                    <a:gd name="T13" fmla="*/ 11 h 13"/>
                    <a:gd name="T14" fmla="*/ 1 w 23"/>
                    <a:gd name="T15" fmla="*/ 9 h 13"/>
                    <a:gd name="T16" fmla="*/ 0 w 23"/>
                    <a:gd name="T17" fmla="*/ 7 h 13"/>
                    <a:gd name="T18" fmla="*/ 1 w 23"/>
                    <a:gd name="T19" fmla="*/ 4 h 13"/>
                    <a:gd name="T20" fmla="*/ 4 w 23"/>
                    <a:gd name="T21" fmla="*/ 2 h 13"/>
                    <a:gd name="T22" fmla="*/ 4 w 23"/>
                    <a:gd name="T23" fmla="*/ 2 h 13"/>
                    <a:gd name="T24" fmla="*/ 8 w 23"/>
                    <a:gd name="T25" fmla="*/ 1 h 13"/>
                    <a:gd name="T26" fmla="*/ 12 w 23"/>
                    <a:gd name="T27" fmla="*/ 0 h 13"/>
                    <a:gd name="T28" fmla="*/ 16 w 23"/>
                    <a:gd name="T29" fmla="*/ 1 h 13"/>
                    <a:gd name="T30" fmla="*/ 20 w 23"/>
                    <a:gd name="T31" fmla="*/ 2 h 13"/>
                    <a:gd name="T32" fmla="*/ 20 w 23"/>
                    <a:gd name="T33" fmla="*/ 2 h 13"/>
                    <a:gd name="T34" fmla="*/ 22 w 23"/>
                    <a:gd name="T35" fmla="*/ 4 h 13"/>
                    <a:gd name="T36" fmla="*/ 23 w 23"/>
                    <a:gd name="T37" fmla="*/ 7 h 13"/>
                    <a:gd name="T38" fmla="*/ 22 w 23"/>
                    <a:gd name="T39" fmla="*/ 9 h 13"/>
                    <a:gd name="T40" fmla="*/ 20 w 23"/>
                    <a:gd name="T41" fmla="*/ 11 h 13"/>
                    <a:gd name="T42" fmla="*/ 20 w 23"/>
                    <a:gd name="T43" fmla="*/ 11 h 13"/>
                    <a:gd name="T44" fmla="*/ 16 w 23"/>
                    <a:gd name="T45" fmla="*/ 9 h 13"/>
                    <a:gd name="T46" fmla="*/ 16 w 23"/>
                    <a:gd name="T47" fmla="*/ 9 h 13"/>
                    <a:gd name="T48" fmla="*/ 17 w 23"/>
                    <a:gd name="T49" fmla="*/ 8 h 13"/>
                    <a:gd name="T50" fmla="*/ 17 w 23"/>
                    <a:gd name="T51" fmla="*/ 7 h 13"/>
                    <a:gd name="T52" fmla="*/ 17 w 23"/>
                    <a:gd name="T53" fmla="*/ 6 h 13"/>
                    <a:gd name="T54" fmla="*/ 16 w 23"/>
                    <a:gd name="T55" fmla="*/ 5 h 13"/>
                    <a:gd name="T56" fmla="*/ 16 w 23"/>
                    <a:gd name="T57" fmla="*/ 5 h 13"/>
                    <a:gd name="T58" fmla="*/ 12 w 23"/>
                    <a:gd name="T59" fmla="*/ 4 h 13"/>
                    <a:gd name="T60" fmla="*/ 8 w 23"/>
                    <a:gd name="T61" fmla="*/ 4 h 13"/>
                    <a:gd name="T62" fmla="*/ 8 w 23"/>
                    <a:gd name="T63" fmla="*/ 4 h 13"/>
                    <a:gd name="T64" fmla="*/ 7 w 23"/>
                    <a:gd name="T65" fmla="*/ 5 h 13"/>
                    <a:gd name="T66" fmla="*/ 6 w 23"/>
                    <a:gd name="T67" fmla="*/ 7 h 13"/>
                    <a:gd name="T68" fmla="*/ 7 w 23"/>
                    <a:gd name="T69" fmla="*/ 8 h 13"/>
                    <a:gd name="T70" fmla="*/ 8 w 23"/>
                    <a:gd name="T71" fmla="*/ 9 h 13"/>
                    <a:gd name="T72" fmla="*/ 8 w 23"/>
                    <a:gd name="T73" fmla="*/ 9 h 13"/>
                    <a:gd name="T74" fmla="*/ 12 w 23"/>
                    <a:gd name="T75" fmla="*/ 10 h 13"/>
                    <a:gd name="T76" fmla="*/ 16 w 23"/>
                    <a:gd name="T77" fmla="*/ 9 h 13"/>
                    <a:gd name="T78" fmla="*/ 16 w 23"/>
                    <a:gd name="T79" fmla="*/ 9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3" h="13">
                      <a:moveTo>
                        <a:pt x="20" y="11"/>
                      </a:moveTo>
                      <a:lnTo>
                        <a:pt x="20" y="11"/>
                      </a:lnTo>
                      <a:lnTo>
                        <a:pt x="16" y="13"/>
                      </a:lnTo>
                      <a:lnTo>
                        <a:pt x="12" y="13"/>
                      </a:lnTo>
                      <a:lnTo>
                        <a:pt x="7" y="13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1" y="9"/>
                      </a:lnTo>
                      <a:lnTo>
                        <a:pt x="0" y="7"/>
                      </a:lnTo>
                      <a:lnTo>
                        <a:pt x="1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8" y="1"/>
                      </a:lnTo>
                      <a:lnTo>
                        <a:pt x="12" y="0"/>
                      </a:lnTo>
                      <a:lnTo>
                        <a:pt x="16" y="1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2" y="4"/>
                      </a:lnTo>
                      <a:lnTo>
                        <a:pt x="23" y="7"/>
                      </a:lnTo>
                      <a:lnTo>
                        <a:pt x="22" y="9"/>
                      </a:lnTo>
                      <a:lnTo>
                        <a:pt x="20" y="11"/>
                      </a:lnTo>
                      <a:lnTo>
                        <a:pt x="20" y="11"/>
                      </a:lnTo>
                      <a:close/>
                      <a:moveTo>
                        <a:pt x="16" y="9"/>
                      </a:moveTo>
                      <a:lnTo>
                        <a:pt x="16" y="9"/>
                      </a:lnTo>
                      <a:lnTo>
                        <a:pt x="17" y="8"/>
                      </a:lnTo>
                      <a:lnTo>
                        <a:pt x="17" y="7"/>
                      </a:lnTo>
                      <a:lnTo>
                        <a:pt x="17" y="6"/>
                      </a:lnTo>
                      <a:lnTo>
                        <a:pt x="16" y="5"/>
                      </a:lnTo>
                      <a:lnTo>
                        <a:pt x="16" y="5"/>
                      </a:lnTo>
                      <a:lnTo>
                        <a:pt x="12" y="4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7" y="5"/>
                      </a:lnTo>
                      <a:lnTo>
                        <a:pt x="6" y="7"/>
                      </a:lnTo>
                      <a:lnTo>
                        <a:pt x="7" y="8"/>
                      </a:lnTo>
                      <a:lnTo>
                        <a:pt x="8" y="9"/>
                      </a:lnTo>
                      <a:lnTo>
                        <a:pt x="8" y="9"/>
                      </a:lnTo>
                      <a:lnTo>
                        <a:pt x="12" y="10"/>
                      </a:lnTo>
                      <a:lnTo>
                        <a:pt x="16" y="9"/>
                      </a:lnTo>
                      <a:lnTo>
                        <a:pt x="16" y="9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87" name="Freeform 399">
                  <a:extLst>
                    <a:ext uri="{FF2B5EF4-FFF2-40B4-BE49-F238E27FC236}">
                      <a16:creationId xmlns:a16="http://schemas.microsoft.com/office/drawing/2014/main" id="{9F4788B0-6FDE-450F-42C0-20EB1407DBF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1" y="2304"/>
                  <a:ext cx="8" cy="6"/>
                </a:xfrm>
                <a:custGeom>
                  <a:avLst/>
                  <a:gdLst>
                    <a:gd name="T0" fmla="*/ 20 w 24"/>
                    <a:gd name="T1" fmla="*/ 2 h 16"/>
                    <a:gd name="T2" fmla="*/ 20 w 24"/>
                    <a:gd name="T3" fmla="*/ 2 h 16"/>
                    <a:gd name="T4" fmla="*/ 15 w 24"/>
                    <a:gd name="T5" fmla="*/ 0 h 16"/>
                    <a:gd name="T6" fmla="*/ 8 w 24"/>
                    <a:gd name="T7" fmla="*/ 0 h 16"/>
                    <a:gd name="T8" fmla="*/ 3 w 24"/>
                    <a:gd name="T9" fmla="*/ 2 h 16"/>
                    <a:gd name="T10" fmla="*/ 1 w 24"/>
                    <a:gd name="T11" fmla="*/ 4 h 16"/>
                    <a:gd name="T12" fmla="*/ 0 w 24"/>
                    <a:gd name="T13" fmla="*/ 6 h 16"/>
                    <a:gd name="T14" fmla="*/ 0 w 24"/>
                    <a:gd name="T15" fmla="*/ 6 h 16"/>
                    <a:gd name="T16" fmla="*/ 0 w 24"/>
                    <a:gd name="T17" fmla="*/ 9 h 16"/>
                    <a:gd name="T18" fmla="*/ 1 w 24"/>
                    <a:gd name="T19" fmla="*/ 11 h 16"/>
                    <a:gd name="T20" fmla="*/ 3 w 24"/>
                    <a:gd name="T21" fmla="*/ 13 h 16"/>
                    <a:gd name="T22" fmla="*/ 6 w 24"/>
                    <a:gd name="T23" fmla="*/ 15 h 16"/>
                    <a:gd name="T24" fmla="*/ 9 w 24"/>
                    <a:gd name="T25" fmla="*/ 16 h 16"/>
                    <a:gd name="T26" fmla="*/ 13 w 24"/>
                    <a:gd name="T27" fmla="*/ 16 h 16"/>
                    <a:gd name="T28" fmla="*/ 16 w 24"/>
                    <a:gd name="T29" fmla="*/ 15 h 16"/>
                    <a:gd name="T30" fmla="*/ 20 w 24"/>
                    <a:gd name="T31" fmla="*/ 14 h 16"/>
                    <a:gd name="T32" fmla="*/ 20 w 24"/>
                    <a:gd name="T33" fmla="*/ 14 h 16"/>
                    <a:gd name="T34" fmla="*/ 20 w 24"/>
                    <a:gd name="T35" fmla="*/ 14 h 16"/>
                    <a:gd name="T36" fmla="*/ 20 w 24"/>
                    <a:gd name="T37" fmla="*/ 14 h 16"/>
                    <a:gd name="T38" fmla="*/ 22 w 24"/>
                    <a:gd name="T39" fmla="*/ 12 h 16"/>
                    <a:gd name="T40" fmla="*/ 23 w 24"/>
                    <a:gd name="T41" fmla="*/ 10 h 16"/>
                    <a:gd name="T42" fmla="*/ 24 w 24"/>
                    <a:gd name="T43" fmla="*/ 8 h 16"/>
                    <a:gd name="T44" fmla="*/ 24 w 24"/>
                    <a:gd name="T45" fmla="*/ 8 h 16"/>
                    <a:gd name="T46" fmla="*/ 23 w 24"/>
                    <a:gd name="T47" fmla="*/ 6 h 16"/>
                    <a:gd name="T48" fmla="*/ 22 w 24"/>
                    <a:gd name="T49" fmla="*/ 4 h 16"/>
                    <a:gd name="T50" fmla="*/ 20 w 24"/>
                    <a:gd name="T51" fmla="*/ 2 h 16"/>
                    <a:gd name="T52" fmla="*/ 20 w 24"/>
                    <a:gd name="T53" fmla="*/ 2 h 16"/>
                    <a:gd name="T54" fmla="*/ 20 w 24"/>
                    <a:gd name="T55" fmla="*/ 11 h 16"/>
                    <a:gd name="T56" fmla="*/ 20 w 24"/>
                    <a:gd name="T57" fmla="*/ 11 h 16"/>
                    <a:gd name="T58" fmla="*/ 16 w 24"/>
                    <a:gd name="T59" fmla="*/ 13 h 16"/>
                    <a:gd name="T60" fmla="*/ 12 w 24"/>
                    <a:gd name="T61" fmla="*/ 13 h 16"/>
                    <a:gd name="T62" fmla="*/ 7 w 24"/>
                    <a:gd name="T63" fmla="*/ 13 h 16"/>
                    <a:gd name="T64" fmla="*/ 4 w 24"/>
                    <a:gd name="T65" fmla="*/ 11 h 16"/>
                    <a:gd name="T66" fmla="*/ 4 w 24"/>
                    <a:gd name="T67" fmla="*/ 11 h 16"/>
                    <a:gd name="T68" fmla="*/ 1 w 24"/>
                    <a:gd name="T69" fmla="*/ 9 h 16"/>
                    <a:gd name="T70" fmla="*/ 0 w 24"/>
                    <a:gd name="T71" fmla="*/ 7 h 16"/>
                    <a:gd name="T72" fmla="*/ 1 w 24"/>
                    <a:gd name="T73" fmla="*/ 4 h 16"/>
                    <a:gd name="T74" fmla="*/ 4 w 24"/>
                    <a:gd name="T75" fmla="*/ 2 h 16"/>
                    <a:gd name="T76" fmla="*/ 4 w 24"/>
                    <a:gd name="T77" fmla="*/ 2 h 16"/>
                    <a:gd name="T78" fmla="*/ 8 w 24"/>
                    <a:gd name="T79" fmla="*/ 1 h 16"/>
                    <a:gd name="T80" fmla="*/ 12 w 24"/>
                    <a:gd name="T81" fmla="*/ 0 h 16"/>
                    <a:gd name="T82" fmla="*/ 16 w 24"/>
                    <a:gd name="T83" fmla="*/ 1 h 16"/>
                    <a:gd name="T84" fmla="*/ 20 w 24"/>
                    <a:gd name="T85" fmla="*/ 2 h 16"/>
                    <a:gd name="T86" fmla="*/ 20 w 24"/>
                    <a:gd name="T87" fmla="*/ 2 h 16"/>
                    <a:gd name="T88" fmla="*/ 22 w 24"/>
                    <a:gd name="T89" fmla="*/ 4 h 16"/>
                    <a:gd name="T90" fmla="*/ 23 w 24"/>
                    <a:gd name="T91" fmla="*/ 7 h 16"/>
                    <a:gd name="T92" fmla="*/ 22 w 24"/>
                    <a:gd name="T93" fmla="*/ 9 h 16"/>
                    <a:gd name="T94" fmla="*/ 20 w 24"/>
                    <a:gd name="T95" fmla="*/ 11 h 16"/>
                    <a:gd name="T96" fmla="*/ 20 w 24"/>
                    <a:gd name="T97" fmla="*/ 11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4" h="16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5" y="0"/>
                      </a:lnTo>
                      <a:lnTo>
                        <a:pt x="8" y="0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1" y="11"/>
                      </a:lnTo>
                      <a:lnTo>
                        <a:pt x="3" y="13"/>
                      </a:lnTo>
                      <a:lnTo>
                        <a:pt x="6" y="15"/>
                      </a:lnTo>
                      <a:lnTo>
                        <a:pt x="9" y="16"/>
                      </a:lnTo>
                      <a:lnTo>
                        <a:pt x="13" y="16"/>
                      </a:lnTo>
                      <a:lnTo>
                        <a:pt x="16" y="15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2" y="12"/>
                      </a:lnTo>
                      <a:lnTo>
                        <a:pt x="23" y="10"/>
                      </a:lnTo>
                      <a:lnTo>
                        <a:pt x="24" y="8"/>
                      </a:lnTo>
                      <a:lnTo>
                        <a:pt x="24" y="8"/>
                      </a:lnTo>
                      <a:lnTo>
                        <a:pt x="23" y="6"/>
                      </a:lnTo>
                      <a:lnTo>
                        <a:pt x="22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20" y="11"/>
                      </a:moveTo>
                      <a:lnTo>
                        <a:pt x="20" y="11"/>
                      </a:lnTo>
                      <a:lnTo>
                        <a:pt x="16" y="13"/>
                      </a:lnTo>
                      <a:lnTo>
                        <a:pt x="12" y="13"/>
                      </a:lnTo>
                      <a:lnTo>
                        <a:pt x="7" y="13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1" y="9"/>
                      </a:lnTo>
                      <a:lnTo>
                        <a:pt x="0" y="7"/>
                      </a:lnTo>
                      <a:lnTo>
                        <a:pt x="1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8" y="1"/>
                      </a:lnTo>
                      <a:lnTo>
                        <a:pt x="12" y="0"/>
                      </a:lnTo>
                      <a:lnTo>
                        <a:pt x="16" y="1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2" y="4"/>
                      </a:lnTo>
                      <a:lnTo>
                        <a:pt x="23" y="7"/>
                      </a:lnTo>
                      <a:lnTo>
                        <a:pt x="22" y="9"/>
                      </a:lnTo>
                      <a:lnTo>
                        <a:pt x="20" y="11"/>
                      </a:lnTo>
                      <a:lnTo>
                        <a:pt x="20" y="11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88" name="Freeform 400">
                  <a:extLst>
                    <a:ext uri="{FF2B5EF4-FFF2-40B4-BE49-F238E27FC236}">
                      <a16:creationId xmlns:a16="http://schemas.microsoft.com/office/drawing/2014/main" id="{944E9453-194C-7A5A-A8CA-F594812500C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1" y="2303"/>
                  <a:ext cx="7" cy="4"/>
                </a:xfrm>
                <a:custGeom>
                  <a:avLst/>
                  <a:gdLst>
                    <a:gd name="T0" fmla="*/ 19 w 22"/>
                    <a:gd name="T1" fmla="*/ 2 h 13"/>
                    <a:gd name="T2" fmla="*/ 19 w 22"/>
                    <a:gd name="T3" fmla="*/ 2 h 13"/>
                    <a:gd name="T4" fmla="*/ 15 w 22"/>
                    <a:gd name="T5" fmla="*/ 0 h 13"/>
                    <a:gd name="T6" fmla="*/ 11 w 22"/>
                    <a:gd name="T7" fmla="*/ 0 h 13"/>
                    <a:gd name="T8" fmla="*/ 7 w 22"/>
                    <a:gd name="T9" fmla="*/ 0 h 13"/>
                    <a:gd name="T10" fmla="*/ 3 w 22"/>
                    <a:gd name="T11" fmla="*/ 1 h 13"/>
                    <a:gd name="T12" fmla="*/ 3 w 22"/>
                    <a:gd name="T13" fmla="*/ 1 h 13"/>
                    <a:gd name="T14" fmla="*/ 0 w 22"/>
                    <a:gd name="T15" fmla="*/ 4 h 13"/>
                    <a:gd name="T16" fmla="*/ 0 w 22"/>
                    <a:gd name="T17" fmla="*/ 6 h 13"/>
                    <a:gd name="T18" fmla="*/ 0 w 22"/>
                    <a:gd name="T19" fmla="*/ 8 h 13"/>
                    <a:gd name="T20" fmla="*/ 3 w 22"/>
                    <a:gd name="T21" fmla="*/ 11 h 13"/>
                    <a:gd name="T22" fmla="*/ 3 w 22"/>
                    <a:gd name="T23" fmla="*/ 11 h 13"/>
                    <a:gd name="T24" fmla="*/ 6 w 22"/>
                    <a:gd name="T25" fmla="*/ 12 h 13"/>
                    <a:gd name="T26" fmla="*/ 11 w 22"/>
                    <a:gd name="T27" fmla="*/ 13 h 13"/>
                    <a:gd name="T28" fmla="*/ 15 w 22"/>
                    <a:gd name="T29" fmla="*/ 12 h 13"/>
                    <a:gd name="T30" fmla="*/ 19 w 22"/>
                    <a:gd name="T31" fmla="*/ 11 h 13"/>
                    <a:gd name="T32" fmla="*/ 19 w 22"/>
                    <a:gd name="T33" fmla="*/ 11 h 13"/>
                    <a:gd name="T34" fmla="*/ 21 w 22"/>
                    <a:gd name="T35" fmla="*/ 9 h 13"/>
                    <a:gd name="T36" fmla="*/ 22 w 22"/>
                    <a:gd name="T37" fmla="*/ 6 h 13"/>
                    <a:gd name="T38" fmla="*/ 21 w 22"/>
                    <a:gd name="T39" fmla="*/ 4 h 13"/>
                    <a:gd name="T40" fmla="*/ 19 w 22"/>
                    <a:gd name="T41" fmla="*/ 2 h 13"/>
                    <a:gd name="T42" fmla="*/ 19 w 22"/>
                    <a:gd name="T43" fmla="*/ 2 h 13"/>
                    <a:gd name="T44" fmla="*/ 15 w 22"/>
                    <a:gd name="T45" fmla="*/ 8 h 13"/>
                    <a:gd name="T46" fmla="*/ 15 w 22"/>
                    <a:gd name="T47" fmla="*/ 8 h 13"/>
                    <a:gd name="T48" fmla="*/ 11 w 22"/>
                    <a:gd name="T49" fmla="*/ 9 h 13"/>
                    <a:gd name="T50" fmla="*/ 7 w 22"/>
                    <a:gd name="T51" fmla="*/ 8 h 13"/>
                    <a:gd name="T52" fmla="*/ 7 w 22"/>
                    <a:gd name="T53" fmla="*/ 8 h 13"/>
                    <a:gd name="T54" fmla="*/ 6 w 22"/>
                    <a:gd name="T55" fmla="*/ 7 h 13"/>
                    <a:gd name="T56" fmla="*/ 5 w 22"/>
                    <a:gd name="T57" fmla="*/ 6 h 13"/>
                    <a:gd name="T58" fmla="*/ 6 w 22"/>
                    <a:gd name="T59" fmla="*/ 5 h 13"/>
                    <a:gd name="T60" fmla="*/ 7 w 22"/>
                    <a:gd name="T61" fmla="*/ 4 h 13"/>
                    <a:gd name="T62" fmla="*/ 7 w 22"/>
                    <a:gd name="T63" fmla="*/ 4 h 13"/>
                    <a:gd name="T64" fmla="*/ 11 w 22"/>
                    <a:gd name="T65" fmla="*/ 3 h 13"/>
                    <a:gd name="T66" fmla="*/ 15 w 22"/>
                    <a:gd name="T67" fmla="*/ 4 h 13"/>
                    <a:gd name="T68" fmla="*/ 15 w 22"/>
                    <a:gd name="T69" fmla="*/ 4 h 13"/>
                    <a:gd name="T70" fmla="*/ 16 w 22"/>
                    <a:gd name="T71" fmla="*/ 5 h 13"/>
                    <a:gd name="T72" fmla="*/ 16 w 22"/>
                    <a:gd name="T73" fmla="*/ 6 h 13"/>
                    <a:gd name="T74" fmla="*/ 16 w 22"/>
                    <a:gd name="T75" fmla="*/ 7 h 13"/>
                    <a:gd name="T76" fmla="*/ 15 w 22"/>
                    <a:gd name="T77" fmla="*/ 8 h 13"/>
                    <a:gd name="T78" fmla="*/ 15 w 22"/>
                    <a:gd name="T79" fmla="*/ 8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2" h="13">
                      <a:moveTo>
                        <a:pt x="19" y="2"/>
                      </a:moveTo>
                      <a:lnTo>
                        <a:pt x="19" y="2"/>
                      </a:lnTo>
                      <a:lnTo>
                        <a:pt x="15" y="0"/>
                      </a:lnTo>
                      <a:lnTo>
                        <a:pt x="11" y="0"/>
                      </a:lnTo>
                      <a:lnTo>
                        <a:pt x="7" y="0"/>
                      </a:lnTo>
                      <a:lnTo>
                        <a:pt x="3" y="1"/>
                      </a:lnTo>
                      <a:lnTo>
                        <a:pt x="3" y="1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3" y="11"/>
                      </a:lnTo>
                      <a:lnTo>
                        <a:pt x="3" y="11"/>
                      </a:lnTo>
                      <a:lnTo>
                        <a:pt x="6" y="12"/>
                      </a:lnTo>
                      <a:lnTo>
                        <a:pt x="11" y="13"/>
                      </a:lnTo>
                      <a:lnTo>
                        <a:pt x="15" y="12"/>
                      </a:lnTo>
                      <a:lnTo>
                        <a:pt x="19" y="11"/>
                      </a:lnTo>
                      <a:lnTo>
                        <a:pt x="19" y="11"/>
                      </a:lnTo>
                      <a:lnTo>
                        <a:pt x="21" y="9"/>
                      </a:lnTo>
                      <a:lnTo>
                        <a:pt x="22" y="6"/>
                      </a:lnTo>
                      <a:lnTo>
                        <a:pt x="21" y="4"/>
                      </a:lnTo>
                      <a:lnTo>
                        <a:pt x="19" y="2"/>
                      </a:lnTo>
                      <a:lnTo>
                        <a:pt x="19" y="2"/>
                      </a:lnTo>
                      <a:close/>
                      <a:moveTo>
                        <a:pt x="15" y="8"/>
                      </a:moveTo>
                      <a:lnTo>
                        <a:pt x="15" y="8"/>
                      </a:lnTo>
                      <a:lnTo>
                        <a:pt x="11" y="9"/>
                      </a:lnTo>
                      <a:lnTo>
                        <a:pt x="7" y="8"/>
                      </a:lnTo>
                      <a:lnTo>
                        <a:pt x="7" y="8"/>
                      </a:lnTo>
                      <a:lnTo>
                        <a:pt x="6" y="7"/>
                      </a:lnTo>
                      <a:lnTo>
                        <a:pt x="5" y="6"/>
                      </a:lnTo>
                      <a:lnTo>
                        <a:pt x="6" y="5"/>
                      </a:lnTo>
                      <a:lnTo>
                        <a:pt x="7" y="4"/>
                      </a:lnTo>
                      <a:lnTo>
                        <a:pt x="7" y="4"/>
                      </a:lnTo>
                      <a:lnTo>
                        <a:pt x="11" y="3"/>
                      </a:lnTo>
                      <a:lnTo>
                        <a:pt x="15" y="4"/>
                      </a:lnTo>
                      <a:lnTo>
                        <a:pt x="15" y="4"/>
                      </a:lnTo>
                      <a:lnTo>
                        <a:pt x="16" y="5"/>
                      </a:lnTo>
                      <a:lnTo>
                        <a:pt x="16" y="6"/>
                      </a:lnTo>
                      <a:lnTo>
                        <a:pt x="16" y="7"/>
                      </a:lnTo>
                      <a:lnTo>
                        <a:pt x="15" y="8"/>
                      </a:lnTo>
                      <a:lnTo>
                        <a:pt x="15" y="8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89" name="Freeform 401">
                  <a:extLst>
                    <a:ext uri="{FF2B5EF4-FFF2-40B4-BE49-F238E27FC236}">
                      <a16:creationId xmlns:a16="http://schemas.microsoft.com/office/drawing/2014/main" id="{C89BFE45-75E4-ACBA-C3F5-D0729962092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1" y="2303"/>
                  <a:ext cx="8" cy="5"/>
                </a:xfrm>
                <a:custGeom>
                  <a:avLst/>
                  <a:gdLst>
                    <a:gd name="T0" fmla="*/ 20 w 24"/>
                    <a:gd name="T1" fmla="*/ 2 h 15"/>
                    <a:gd name="T2" fmla="*/ 20 w 24"/>
                    <a:gd name="T3" fmla="*/ 2 h 15"/>
                    <a:gd name="T4" fmla="*/ 15 w 24"/>
                    <a:gd name="T5" fmla="*/ 0 h 15"/>
                    <a:gd name="T6" fmla="*/ 8 w 24"/>
                    <a:gd name="T7" fmla="*/ 0 h 15"/>
                    <a:gd name="T8" fmla="*/ 3 w 24"/>
                    <a:gd name="T9" fmla="*/ 2 h 15"/>
                    <a:gd name="T10" fmla="*/ 1 w 24"/>
                    <a:gd name="T11" fmla="*/ 3 h 15"/>
                    <a:gd name="T12" fmla="*/ 0 w 24"/>
                    <a:gd name="T13" fmla="*/ 6 h 15"/>
                    <a:gd name="T14" fmla="*/ 0 w 24"/>
                    <a:gd name="T15" fmla="*/ 6 h 15"/>
                    <a:gd name="T16" fmla="*/ 0 w 24"/>
                    <a:gd name="T17" fmla="*/ 8 h 15"/>
                    <a:gd name="T18" fmla="*/ 1 w 24"/>
                    <a:gd name="T19" fmla="*/ 11 h 15"/>
                    <a:gd name="T20" fmla="*/ 3 w 24"/>
                    <a:gd name="T21" fmla="*/ 13 h 15"/>
                    <a:gd name="T22" fmla="*/ 6 w 24"/>
                    <a:gd name="T23" fmla="*/ 14 h 15"/>
                    <a:gd name="T24" fmla="*/ 9 w 24"/>
                    <a:gd name="T25" fmla="*/ 15 h 15"/>
                    <a:gd name="T26" fmla="*/ 13 w 24"/>
                    <a:gd name="T27" fmla="*/ 15 h 15"/>
                    <a:gd name="T28" fmla="*/ 16 w 24"/>
                    <a:gd name="T29" fmla="*/ 15 h 15"/>
                    <a:gd name="T30" fmla="*/ 20 w 24"/>
                    <a:gd name="T31" fmla="*/ 13 h 15"/>
                    <a:gd name="T32" fmla="*/ 20 w 24"/>
                    <a:gd name="T33" fmla="*/ 13 h 15"/>
                    <a:gd name="T34" fmla="*/ 20 w 24"/>
                    <a:gd name="T35" fmla="*/ 13 h 15"/>
                    <a:gd name="T36" fmla="*/ 20 w 24"/>
                    <a:gd name="T37" fmla="*/ 13 h 15"/>
                    <a:gd name="T38" fmla="*/ 22 w 24"/>
                    <a:gd name="T39" fmla="*/ 11 h 15"/>
                    <a:gd name="T40" fmla="*/ 23 w 24"/>
                    <a:gd name="T41" fmla="*/ 10 h 15"/>
                    <a:gd name="T42" fmla="*/ 24 w 24"/>
                    <a:gd name="T43" fmla="*/ 7 h 15"/>
                    <a:gd name="T44" fmla="*/ 24 w 24"/>
                    <a:gd name="T45" fmla="*/ 7 h 15"/>
                    <a:gd name="T46" fmla="*/ 23 w 24"/>
                    <a:gd name="T47" fmla="*/ 5 h 15"/>
                    <a:gd name="T48" fmla="*/ 22 w 24"/>
                    <a:gd name="T49" fmla="*/ 3 h 15"/>
                    <a:gd name="T50" fmla="*/ 20 w 24"/>
                    <a:gd name="T51" fmla="*/ 2 h 15"/>
                    <a:gd name="T52" fmla="*/ 20 w 24"/>
                    <a:gd name="T53" fmla="*/ 2 h 15"/>
                    <a:gd name="T54" fmla="*/ 20 w 24"/>
                    <a:gd name="T55" fmla="*/ 11 h 15"/>
                    <a:gd name="T56" fmla="*/ 20 w 24"/>
                    <a:gd name="T57" fmla="*/ 11 h 15"/>
                    <a:gd name="T58" fmla="*/ 16 w 24"/>
                    <a:gd name="T59" fmla="*/ 12 h 15"/>
                    <a:gd name="T60" fmla="*/ 12 w 24"/>
                    <a:gd name="T61" fmla="*/ 13 h 15"/>
                    <a:gd name="T62" fmla="*/ 7 w 24"/>
                    <a:gd name="T63" fmla="*/ 12 h 15"/>
                    <a:gd name="T64" fmla="*/ 4 w 24"/>
                    <a:gd name="T65" fmla="*/ 11 h 15"/>
                    <a:gd name="T66" fmla="*/ 4 w 24"/>
                    <a:gd name="T67" fmla="*/ 11 h 15"/>
                    <a:gd name="T68" fmla="*/ 1 w 24"/>
                    <a:gd name="T69" fmla="*/ 8 h 15"/>
                    <a:gd name="T70" fmla="*/ 1 w 24"/>
                    <a:gd name="T71" fmla="*/ 6 h 15"/>
                    <a:gd name="T72" fmla="*/ 1 w 24"/>
                    <a:gd name="T73" fmla="*/ 4 h 15"/>
                    <a:gd name="T74" fmla="*/ 4 w 24"/>
                    <a:gd name="T75" fmla="*/ 1 h 15"/>
                    <a:gd name="T76" fmla="*/ 4 w 24"/>
                    <a:gd name="T77" fmla="*/ 1 h 15"/>
                    <a:gd name="T78" fmla="*/ 8 w 24"/>
                    <a:gd name="T79" fmla="*/ 0 h 15"/>
                    <a:gd name="T80" fmla="*/ 12 w 24"/>
                    <a:gd name="T81" fmla="*/ 0 h 15"/>
                    <a:gd name="T82" fmla="*/ 16 w 24"/>
                    <a:gd name="T83" fmla="*/ 0 h 15"/>
                    <a:gd name="T84" fmla="*/ 20 w 24"/>
                    <a:gd name="T85" fmla="*/ 2 h 15"/>
                    <a:gd name="T86" fmla="*/ 20 w 24"/>
                    <a:gd name="T87" fmla="*/ 2 h 15"/>
                    <a:gd name="T88" fmla="*/ 22 w 24"/>
                    <a:gd name="T89" fmla="*/ 4 h 15"/>
                    <a:gd name="T90" fmla="*/ 23 w 24"/>
                    <a:gd name="T91" fmla="*/ 6 h 15"/>
                    <a:gd name="T92" fmla="*/ 22 w 24"/>
                    <a:gd name="T93" fmla="*/ 9 h 15"/>
                    <a:gd name="T94" fmla="*/ 20 w 24"/>
                    <a:gd name="T95" fmla="*/ 11 h 15"/>
                    <a:gd name="T96" fmla="*/ 20 w 24"/>
                    <a:gd name="T97" fmla="*/ 1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4" h="15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5" y="0"/>
                      </a:lnTo>
                      <a:lnTo>
                        <a:pt x="8" y="0"/>
                      </a:lnTo>
                      <a:lnTo>
                        <a:pt x="3" y="2"/>
                      </a:lnTo>
                      <a:lnTo>
                        <a:pt x="1" y="3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1" y="11"/>
                      </a:lnTo>
                      <a:lnTo>
                        <a:pt x="3" y="13"/>
                      </a:lnTo>
                      <a:lnTo>
                        <a:pt x="6" y="14"/>
                      </a:lnTo>
                      <a:lnTo>
                        <a:pt x="9" y="15"/>
                      </a:lnTo>
                      <a:lnTo>
                        <a:pt x="13" y="15"/>
                      </a:lnTo>
                      <a:lnTo>
                        <a:pt x="16" y="15"/>
                      </a:lnTo>
                      <a:lnTo>
                        <a:pt x="20" y="13"/>
                      </a:lnTo>
                      <a:lnTo>
                        <a:pt x="20" y="13"/>
                      </a:lnTo>
                      <a:lnTo>
                        <a:pt x="20" y="13"/>
                      </a:lnTo>
                      <a:lnTo>
                        <a:pt x="20" y="13"/>
                      </a:lnTo>
                      <a:lnTo>
                        <a:pt x="22" y="11"/>
                      </a:lnTo>
                      <a:lnTo>
                        <a:pt x="23" y="10"/>
                      </a:lnTo>
                      <a:lnTo>
                        <a:pt x="24" y="7"/>
                      </a:lnTo>
                      <a:lnTo>
                        <a:pt x="24" y="7"/>
                      </a:lnTo>
                      <a:lnTo>
                        <a:pt x="23" y="5"/>
                      </a:lnTo>
                      <a:lnTo>
                        <a:pt x="22" y="3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20" y="11"/>
                      </a:moveTo>
                      <a:lnTo>
                        <a:pt x="20" y="11"/>
                      </a:lnTo>
                      <a:lnTo>
                        <a:pt x="16" y="12"/>
                      </a:lnTo>
                      <a:lnTo>
                        <a:pt x="12" y="13"/>
                      </a:lnTo>
                      <a:lnTo>
                        <a:pt x="7" y="12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1" y="8"/>
                      </a:lnTo>
                      <a:lnTo>
                        <a:pt x="1" y="6"/>
                      </a:lnTo>
                      <a:lnTo>
                        <a:pt x="1" y="4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6" y="0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2" y="4"/>
                      </a:lnTo>
                      <a:lnTo>
                        <a:pt x="23" y="6"/>
                      </a:lnTo>
                      <a:lnTo>
                        <a:pt x="22" y="9"/>
                      </a:lnTo>
                      <a:lnTo>
                        <a:pt x="20" y="11"/>
                      </a:lnTo>
                      <a:lnTo>
                        <a:pt x="20" y="11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90" name="Freeform 402">
                  <a:extLst>
                    <a:ext uri="{FF2B5EF4-FFF2-40B4-BE49-F238E27FC236}">
                      <a16:creationId xmlns:a16="http://schemas.microsoft.com/office/drawing/2014/main" id="{6736AC51-6475-4DFC-D1B0-414F3F433F5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1" y="2300"/>
                  <a:ext cx="7" cy="5"/>
                </a:xfrm>
                <a:custGeom>
                  <a:avLst/>
                  <a:gdLst>
                    <a:gd name="T0" fmla="*/ 19 w 22"/>
                    <a:gd name="T1" fmla="*/ 3 h 14"/>
                    <a:gd name="T2" fmla="*/ 19 w 22"/>
                    <a:gd name="T3" fmla="*/ 3 h 14"/>
                    <a:gd name="T4" fmla="*/ 15 w 22"/>
                    <a:gd name="T5" fmla="*/ 1 h 14"/>
                    <a:gd name="T6" fmla="*/ 11 w 22"/>
                    <a:gd name="T7" fmla="*/ 0 h 14"/>
                    <a:gd name="T8" fmla="*/ 7 w 22"/>
                    <a:gd name="T9" fmla="*/ 0 h 14"/>
                    <a:gd name="T10" fmla="*/ 3 w 22"/>
                    <a:gd name="T11" fmla="*/ 3 h 14"/>
                    <a:gd name="T12" fmla="*/ 3 w 22"/>
                    <a:gd name="T13" fmla="*/ 3 h 14"/>
                    <a:gd name="T14" fmla="*/ 0 w 22"/>
                    <a:gd name="T15" fmla="*/ 5 h 14"/>
                    <a:gd name="T16" fmla="*/ 0 w 22"/>
                    <a:gd name="T17" fmla="*/ 7 h 14"/>
                    <a:gd name="T18" fmla="*/ 0 w 22"/>
                    <a:gd name="T19" fmla="*/ 10 h 14"/>
                    <a:gd name="T20" fmla="*/ 3 w 22"/>
                    <a:gd name="T21" fmla="*/ 12 h 14"/>
                    <a:gd name="T22" fmla="*/ 3 w 22"/>
                    <a:gd name="T23" fmla="*/ 12 h 14"/>
                    <a:gd name="T24" fmla="*/ 6 w 22"/>
                    <a:gd name="T25" fmla="*/ 14 h 14"/>
                    <a:gd name="T26" fmla="*/ 11 w 22"/>
                    <a:gd name="T27" fmla="*/ 14 h 14"/>
                    <a:gd name="T28" fmla="*/ 15 w 22"/>
                    <a:gd name="T29" fmla="*/ 14 h 14"/>
                    <a:gd name="T30" fmla="*/ 19 w 22"/>
                    <a:gd name="T31" fmla="*/ 12 h 14"/>
                    <a:gd name="T32" fmla="*/ 19 w 22"/>
                    <a:gd name="T33" fmla="*/ 12 h 14"/>
                    <a:gd name="T34" fmla="*/ 21 w 22"/>
                    <a:gd name="T35" fmla="*/ 10 h 14"/>
                    <a:gd name="T36" fmla="*/ 22 w 22"/>
                    <a:gd name="T37" fmla="*/ 8 h 14"/>
                    <a:gd name="T38" fmla="*/ 21 w 22"/>
                    <a:gd name="T39" fmla="*/ 5 h 14"/>
                    <a:gd name="T40" fmla="*/ 19 w 22"/>
                    <a:gd name="T41" fmla="*/ 3 h 14"/>
                    <a:gd name="T42" fmla="*/ 19 w 22"/>
                    <a:gd name="T43" fmla="*/ 3 h 14"/>
                    <a:gd name="T44" fmla="*/ 15 w 22"/>
                    <a:gd name="T45" fmla="*/ 10 h 14"/>
                    <a:gd name="T46" fmla="*/ 15 w 22"/>
                    <a:gd name="T47" fmla="*/ 10 h 14"/>
                    <a:gd name="T48" fmla="*/ 11 w 22"/>
                    <a:gd name="T49" fmla="*/ 11 h 14"/>
                    <a:gd name="T50" fmla="*/ 7 w 22"/>
                    <a:gd name="T51" fmla="*/ 10 h 14"/>
                    <a:gd name="T52" fmla="*/ 7 w 22"/>
                    <a:gd name="T53" fmla="*/ 10 h 14"/>
                    <a:gd name="T54" fmla="*/ 6 w 22"/>
                    <a:gd name="T55" fmla="*/ 9 h 14"/>
                    <a:gd name="T56" fmla="*/ 5 w 22"/>
                    <a:gd name="T57" fmla="*/ 7 h 14"/>
                    <a:gd name="T58" fmla="*/ 6 w 22"/>
                    <a:gd name="T59" fmla="*/ 6 h 14"/>
                    <a:gd name="T60" fmla="*/ 7 w 22"/>
                    <a:gd name="T61" fmla="*/ 5 h 14"/>
                    <a:gd name="T62" fmla="*/ 7 w 22"/>
                    <a:gd name="T63" fmla="*/ 5 h 14"/>
                    <a:gd name="T64" fmla="*/ 11 w 22"/>
                    <a:gd name="T65" fmla="*/ 4 h 14"/>
                    <a:gd name="T66" fmla="*/ 15 w 22"/>
                    <a:gd name="T67" fmla="*/ 5 h 14"/>
                    <a:gd name="T68" fmla="*/ 15 w 22"/>
                    <a:gd name="T69" fmla="*/ 5 h 14"/>
                    <a:gd name="T70" fmla="*/ 16 w 22"/>
                    <a:gd name="T71" fmla="*/ 6 h 14"/>
                    <a:gd name="T72" fmla="*/ 16 w 22"/>
                    <a:gd name="T73" fmla="*/ 8 h 14"/>
                    <a:gd name="T74" fmla="*/ 16 w 22"/>
                    <a:gd name="T75" fmla="*/ 9 h 14"/>
                    <a:gd name="T76" fmla="*/ 15 w 22"/>
                    <a:gd name="T77" fmla="*/ 10 h 14"/>
                    <a:gd name="T78" fmla="*/ 15 w 22"/>
                    <a:gd name="T79" fmla="*/ 1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2" h="14">
                      <a:moveTo>
                        <a:pt x="19" y="3"/>
                      </a:moveTo>
                      <a:lnTo>
                        <a:pt x="19" y="3"/>
                      </a:lnTo>
                      <a:lnTo>
                        <a:pt x="15" y="1"/>
                      </a:lnTo>
                      <a:lnTo>
                        <a:pt x="11" y="0"/>
                      </a:lnTo>
                      <a:lnTo>
                        <a:pt x="7" y="0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0" y="5"/>
                      </a:lnTo>
                      <a:lnTo>
                        <a:pt x="0" y="7"/>
                      </a:lnTo>
                      <a:lnTo>
                        <a:pt x="0" y="10"/>
                      </a:lnTo>
                      <a:lnTo>
                        <a:pt x="3" y="12"/>
                      </a:lnTo>
                      <a:lnTo>
                        <a:pt x="3" y="12"/>
                      </a:lnTo>
                      <a:lnTo>
                        <a:pt x="6" y="14"/>
                      </a:lnTo>
                      <a:lnTo>
                        <a:pt x="11" y="14"/>
                      </a:lnTo>
                      <a:lnTo>
                        <a:pt x="15" y="14"/>
                      </a:lnTo>
                      <a:lnTo>
                        <a:pt x="19" y="12"/>
                      </a:lnTo>
                      <a:lnTo>
                        <a:pt x="19" y="12"/>
                      </a:lnTo>
                      <a:lnTo>
                        <a:pt x="21" y="10"/>
                      </a:lnTo>
                      <a:lnTo>
                        <a:pt x="22" y="8"/>
                      </a:lnTo>
                      <a:lnTo>
                        <a:pt x="21" y="5"/>
                      </a:lnTo>
                      <a:lnTo>
                        <a:pt x="19" y="3"/>
                      </a:lnTo>
                      <a:lnTo>
                        <a:pt x="19" y="3"/>
                      </a:lnTo>
                      <a:close/>
                      <a:moveTo>
                        <a:pt x="15" y="10"/>
                      </a:moveTo>
                      <a:lnTo>
                        <a:pt x="15" y="10"/>
                      </a:lnTo>
                      <a:lnTo>
                        <a:pt x="11" y="11"/>
                      </a:lnTo>
                      <a:lnTo>
                        <a:pt x="7" y="10"/>
                      </a:lnTo>
                      <a:lnTo>
                        <a:pt x="7" y="10"/>
                      </a:lnTo>
                      <a:lnTo>
                        <a:pt x="6" y="9"/>
                      </a:lnTo>
                      <a:lnTo>
                        <a:pt x="5" y="7"/>
                      </a:lnTo>
                      <a:lnTo>
                        <a:pt x="6" y="6"/>
                      </a:lnTo>
                      <a:lnTo>
                        <a:pt x="7" y="5"/>
                      </a:lnTo>
                      <a:lnTo>
                        <a:pt x="7" y="5"/>
                      </a:lnTo>
                      <a:lnTo>
                        <a:pt x="11" y="4"/>
                      </a:lnTo>
                      <a:lnTo>
                        <a:pt x="15" y="5"/>
                      </a:lnTo>
                      <a:lnTo>
                        <a:pt x="15" y="5"/>
                      </a:lnTo>
                      <a:lnTo>
                        <a:pt x="16" y="6"/>
                      </a:lnTo>
                      <a:lnTo>
                        <a:pt x="16" y="8"/>
                      </a:lnTo>
                      <a:lnTo>
                        <a:pt x="16" y="9"/>
                      </a:lnTo>
                      <a:lnTo>
                        <a:pt x="15" y="10"/>
                      </a:lnTo>
                      <a:lnTo>
                        <a:pt x="15" y="10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91" name="Freeform 403">
                  <a:extLst>
                    <a:ext uri="{FF2B5EF4-FFF2-40B4-BE49-F238E27FC236}">
                      <a16:creationId xmlns:a16="http://schemas.microsoft.com/office/drawing/2014/main" id="{E1F2DB2B-0E51-74A7-88A1-6BBE37C3ABD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1" y="2300"/>
                  <a:ext cx="8" cy="6"/>
                </a:xfrm>
                <a:custGeom>
                  <a:avLst/>
                  <a:gdLst>
                    <a:gd name="T0" fmla="*/ 20 w 24"/>
                    <a:gd name="T1" fmla="*/ 3 h 17"/>
                    <a:gd name="T2" fmla="*/ 20 w 24"/>
                    <a:gd name="T3" fmla="*/ 3 h 17"/>
                    <a:gd name="T4" fmla="*/ 15 w 24"/>
                    <a:gd name="T5" fmla="*/ 0 h 17"/>
                    <a:gd name="T6" fmla="*/ 8 w 24"/>
                    <a:gd name="T7" fmla="*/ 0 h 17"/>
                    <a:gd name="T8" fmla="*/ 3 w 24"/>
                    <a:gd name="T9" fmla="*/ 3 h 17"/>
                    <a:gd name="T10" fmla="*/ 1 w 24"/>
                    <a:gd name="T11" fmla="*/ 5 h 17"/>
                    <a:gd name="T12" fmla="*/ 0 w 24"/>
                    <a:gd name="T13" fmla="*/ 7 h 17"/>
                    <a:gd name="T14" fmla="*/ 0 w 24"/>
                    <a:gd name="T15" fmla="*/ 7 h 17"/>
                    <a:gd name="T16" fmla="*/ 0 w 24"/>
                    <a:gd name="T17" fmla="*/ 10 h 17"/>
                    <a:gd name="T18" fmla="*/ 1 w 24"/>
                    <a:gd name="T19" fmla="*/ 12 h 17"/>
                    <a:gd name="T20" fmla="*/ 3 w 24"/>
                    <a:gd name="T21" fmla="*/ 14 h 17"/>
                    <a:gd name="T22" fmla="*/ 6 w 24"/>
                    <a:gd name="T23" fmla="*/ 16 h 17"/>
                    <a:gd name="T24" fmla="*/ 9 w 24"/>
                    <a:gd name="T25" fmla="*/ 16 h 17"/>
                    <a:gd name="T26" fmla="*/ 13 w 24"/>
                    <a:gd name="T27" fmla="*/ 17 h 17"/>
                    <a:gd name="T28" fmla="*/ 16 w 24"/>
                    <a:gd name="T29" fmla="*/ 16 h 17"/>
                    <a:gd name="T30" fmla="*/ 20 w 24"/>
                    <a:gd name="T31" fmla="*/ 15 h 17"/>
                    <a:gd name="T32" fmla="*/ 20 w 24"/>
                    <a:gd name="T33" fmla="*/ 15 h 17"/>
                    <a:gd name="T34" fmla="*/ 20 w 24"/>
                    <a:gd name="T35" fmla="*/ 15 h 17"/>
                    <a:gd name="T36" fmla="*/ 22 w 24"/>
                    <a:gd name="T37" fmla="*/ 13 h 17"/>
                    <a:gd name="T38" fmla="*/ 23 w 24"/>
                    <a:gd name="T39" fmla="*/ 11 h 17"/>
                    <a:gd name="T40" fmla="*/ 24 w 24"/>
                    <a:gd name="T41" fmla="*/ 9 h 17"/>
                    <a:gd name="T42" fmla="*/ 24 w 24"/>
                    <a:gd name="T43" fmla="*/ 9 h 17"/>
                    <a:gd name="T44" fmla="*/ 23 w 24"/>
                    <a:gd name="T45" fmla="*/ 7 h 17"/>
                    <a:gd name="T46" fmla="*/ 22 w 24"/>
                    <a:gd name="T47" fmla="*/ 5 h 17"/>
                    <a:gd name="T48" fmla="*/ 20 w 24"/>
                    <a:gd name="T49" fmla="*/ 3 h 17"/>
                    <a:gd name="T50" fmla="*/ 20 w 24"/>
                    <a:gd name="T51" fmla="*/ 3 h 17"/>
                    <a:gd name="T52" fmla="*/ 20 w 24"/>
                    <a:gd name="T53" fmla="*/ 12 h 17"/>
                    <a:gd name="T54" fmla="*/ 20 w 24"/>
                    <a:gd name="T55" fmla="*/ 12 h 17"/>
                    <a:gd name="T56" fmla="*/ 16 w 24"/>
                    <a:gd name="T57" fmla="*/ 14 h 17"/>
                    <a:gd name="T58" fmla="*/ 12 w 24"/>
                    <a:gd name="T59" fmla="*/ 14 h 17"/>
                    <a:gd name="T60" fmla="*/ 7 w 24"/>
                    <a:gd name="T61" fmla="*/ 14 h 17"/>
                    <a:gd name="T62" fmla="*/ 4 w 24"/>
                    <a:gd name="T63" fmla="*/ 12 h 17"/>
                    <a:gd name="T64" fmla="*/ 4 w 24"/>
                    <a:gd name="T65" fmla="*/ 12 h 17"/>
                    <a:gd name="T66" fmla="*/ 1 w 24"/>
                    <a:gd name="T67" fmla="*/ 10 h 17"/>
                    <a:gd name="T68" fmla="*/ 1 w 24"/>
                    <a:gd name="T69" fmla="*/ 7 h 17"/>
                    <a:gd name="T70" fmla="*/ 1 w 24"/>
                    <a:gd name="T71" fmla="*/ 5 h 17"/>
                    <a:gd name="T72" fmla="*/ 4 w 24"/>
                    <a:gd name="T73" fmla="*/ 3 h 17"/>
                    <a:gd name="T74" fmla="*/ 4 w 24"/>
                    <a:gd name="T75" fmla="*/ 3 h 17"/>
                    <a:gd name="T76" fmla="*/ 8 w 24"/>
                    <a:gd name="T77" fmla="*/ 0 h 17"/>
                    <a:gd name="T78" fmla="*/ 12 w 24"/>
                    <a:gd name="T79" fmla="*/ 0 h 17"/>
                    <a:gd name="T80" fmla="*/ 16 w 24"/>
                    <a:gd name="T81" fmla="*/ 1 h 17"/>
                    <a:gd name="T82" fmla="*/ 20 w 24"/>
                    <a:gd name="T83" fmla="*/ 3 h 17"/>
                    <a:gd name="T84" fmla="*/ 20 w 24"/>
                    <a:gd name="T85" fmla="*/ 3 h 17"/>
                    <a:gd name="T86" fmla="*/ 22 w 24"/>
                    <a:gd name="T87" fmla="*/ 5 h 17"/>
                    <a:gd name="T88" fmla="*/ 23 w 24"/>
                    <a:gd name="T89" fmla="*/ 8 h 17"/>
                    <a:gd name="T90" fmla="*/ 22 w 24"/>
                    <a:gd name="T91" fmla="*/ 10 h 17"/>
                    <a:gd name="T92" fmla="*/ 20 w 24"/>
                    <a:gd name="T93" fmla="*/ 12 h 17"/>
                    <a:gd name="T94" fmla="*/ 20 w 24"/>
                    <a:gd name="T95" fmla="*/ 1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4" h="17">
                      <a:moveTo>
                        <a:pt x="20" y="3"/>
                      </a:moveTo>
                      <a:lnTo>
                        <a:pt x="20" y="3"/>
                      </a:lnTo>
                      <a:lnTo>
                        <a:pt x="15" y="0"/>
                      </a:lnTo>
                      <a:lnTo>
                        <a:pt x="8" y="0"/>
                      </a:lnTo>
                      <a:lnTo>
                        <a:pt x="3" y="3"/>
                      </a:lnTo>
                      <a:lnTo>
                        <a:pt x="1" y="5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10"/>
                      </a:lnTo>
                      <a:lnTo>
                        <a:pt x="1" y="12"/>
                      </a:lnTo>
                      <a:lnTo>
                        <a:pt x="3" y="14"/>
                      </a:lnTo>
                      <a:lnTo>
                        <a:pt x="6" y="16"/>
                      </a:lnTo>
                      <a:lnTo>
                        <a:pt x="9" y="16"/>
                      </a:lnTo>
                      <a:lnTo>
                        <a:pt x="13" y="17"/>
                      </a:lnTo>
                      <a:lnTo>
                        <a:pt x="16" y="16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2" y="13"/>
                      </a:lnTo>
                      <a:lnTo>
                        <a:pt x="23" y="11"/>
                      </a:lnTo>
                      <a:lnTo>
                        <a:pt x="24" y="9"/>
                      </a:lnTo>
                      <a:lnTo>
                        <a:pt x="24" y="9"/>
                      </a:lnTo>
                      <a:lnTo>
                        <a:pt x="23" y="7"/>
                      </a:lnTo>
                      <a:lnTo>
                        <a:pt x="22" y="5"/>
                      </a:lnTo>
                      <a:lnTo>
                        <a:pt x="20" y="3"/>
                      </a:lnTo>
                      <a:lnTo>
                        <a:pt x="20" y="3"/>
                      </a:lnTo>
                      <a:close/>
                      <a:moveTo>
                        <a:pt x="20" y="12"/>
                      </a:moveTo>
                      <a:lnTo>
                        <a:pt x="20" y="12"/>
                      </a:lnTo>
                      <a:lnTo>
                        <a:pt x="16" y="14"/>
                      </a:lnTo>
                      <a:lnTo>
                        <a:pt x="12" y="14"/>
                      </a:lnTo>
                      <a:lnTo>
                        <a:pt x="7" y="14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1" y="10"/>
                      </a:lnTo>
                      <a:lnTo>
                        <a:pt x="1" y="7"/>
                      </a:lnTo>
                      <a:lnTo>
                        <a:pt x="1" y="5"/>
                      </a:lnTo>
                      <a:lnTo>
                        <a:pt x="4" y="3"/>
                      </a:lnTo>
                      <a:lnTo>
                        <a:pt x="4" y="3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6" y="1"/>
                      </a:lnTo>
                      <a:lnTo>
                        <a:pt x="20" y="3"/>
                      </a:lnTo>
                      <a:lnTo>
                        <a:pt x="20" y="3"/>
                      </a:lnTo>
                      <a:lnTo>
                        <a:pt x="22" y="5"/>
                      </a:lnTo>
                      <a:lnTo>
                        <a:pt x="23" y="8"/>
                      </a:lnTo>
                      <a:lnTo>
                        <a:pt x="22" y="10"/>
                      </a:lnTo>
                      <a:lnTo>
                        <a:pt x="20" y="12"/>
                      </a:lnTo>
                      <a:lnTo>
                        <a:pt x="20" y="12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92" name="Freeform 404">
                  <a:extLst>
                    <a:ext uri="{FF2B5EF4-FFF2-40B4-BE49-F238E27FC236}">
                      <a16:creationId xmlns:a16="http://schemas.microsoft.com/office/drawing/2014/main" id="{2D384704-FD13-37B4-749C-7B2F923C9D6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1" y="2298"/>
                  <a:ext cx="7" cy="5"/>
                </a:xfrm>
                <a:custGeom>
                  <a:avLst/>
                  <a:gdLst>
                    <a:gd name="T0" fmla="*/ 19 w 22"/>
                    <a:gd name="T1" fmla="*/ 2 h 14"/>
                    <a:gd name="T2" fmla="*/ 19 w 22"/>
                    <a:gd name="T3" fmla="*/ 2 h 14"/>
                    <a:gd name="T4" fmla="*/ 15 w 22"/>
                    <a:gd name="T5" fmla="*/ 1 h 14"/>
                    <a:gd name="T6" fmla="*/ 11 w 22"/>
                    <a:gd name="T7" fmla="*/ 0 h 14"/>
                    <a:gd name="T8" fmla="*/ 7 w 22"/>
                    <a:gd name="T9" fmla="*/ 1 h 14"/>
                    <a:gd name="T10" fmla="*/ 3 w 22"/>
                    <a:gd name="T11" fmla="*/ 2 h 14"/>
                    <a:gd name="T12" fmla="*/ 3 w 22"/>
                    <a:gd name="T13" fmla="*/ 2 h 14"/>
                    <a:gd name="T14" fmla="*/ 0 w 22"/>
                    <a:gd name="T15" fmla="*/ 4 h 14"/>
                    <a:gd name="T16" fmla="*/ 0 w 22"/>
                    <a:gd name="T17" fmla="*/ 7 h 14"/>
                    <a:gd name="T18" fmla="*/ 0 w 22"/>
                    <a:gd name="T19" fmla="*/ 10 h 14"/>
                    <a:gd name="T20" fmla="*/ 3 w 22"/>
                    <a:gd name="T21" fmla="*/ 12 h 14"/>
                    <a:gd name="T22" fmla="*/ 3 w 22"/>
                    <a:gd name="T23" fmla="*/ 12 h 14"/>
                    <a:gd name="T24" fmla="*/ 6 w 22"/>
                    <a:gd name="T25" fmla="*/ 14 h 14"/>
                    <a:gd name="T26" fmla="*/ 11 w 22"/>
                    <a:gd name="T27" fmla="*/ 14 h 14"/>
                    <a:gd name="T28" fmla="*/ 15 w 22"/>
                    <a:gd name="T29" fmla="*/ 14 h 14"/>
                    <a:gd name="T30" fmla="*/ 19 w 22"/>
                    <a:gd name="T31" fmla="*/ 13 h 14"/>
                    <a:gd name="T32" fmla="*/ 19 w 22"/>
                    <a:gd name="T33" fmla="*/ 13 h 14"/>
                    <a:gd name="T34" fmla="*/ 21 w 22"/>
                    <a:gd name="T35" fmla="*/ 11 h 14"/>
                    <a:gd name="T36" fmla="*/ 22 w 22"/>
                    <a:gd name="T37" fmla="*/ 7 h 14"/>
                    <a:gd name="T38" fmla="*/ 21 w 22"/>
                    <a:gd name="T39" fmla="*/ 5 h 14"/>
                    <a:gd name="T40" fmla="*/ 19 w 22"/>
                    <a:gd name="T41" fmla="*/ 2 h 14"/>
                    <a:gd name="T42" fmla="*/ 19 w 22"/>
                    <a:gd name="T43" fmla="*/ 2 h 14"/>
                    <a:gd name="T44" fmla="*/ 15 w 22"/>
                    <a:gd name="T45" fmla="*/ 10 h 14"/>
                    <a:gd name="T46" fmla="*/ 15 w 22"/>
                    <a:gd name="T47" fmla="*/ 10 h 14"/>
                    <a:gd name="T48" fmla="*/ 11 w 22"/>
                    <a:gd name="T49" fmla="*/ 11 h 14"/>
                    <a:gd name="T50" fmla="*/ 7 w 22"/>
                    <a:gd name="T51" fmla="*/ 10 h 14"/>
                    <a:gd name="T52" fmla="*/ 7 w 22"/>
                    <a:gd name="T53" fmla="*/ 10 h 14"/>
                    <a:gd name="T54" fmla="*/ 6 w 22"/>
                    <a:gd name="T55" fmla="*/ 9 h 14"/>
                    <a:gd name="T56" fmla="*/ 5 w 22"/>
                    <a:gd name="T57" fmla="*/ 7 h 14"/>
                    <a:gd name="T58" fmla="*/ 6 w 22"/>
                    <a:gd name="T59" fmla="*/ 6 h 14"/>
                    <a:gd name="T60" fmla="*/ 7 w 22"/>
                    <a:gd name="T61" fmla="*/ 5 h 14"/>
                    <a:gd name="T62" fmla="*/ 7 w 22"/>
                    <a:gd name="T63" fmla="*/ 5 h 14"/>
                    <a:gd name="T64" fmla="*/ 11 w 22"/>
                    <a:gd name="T65" fmla="*/ 4 h 14"/>
                    <a:gd name="T66" fmla="*/ 15 w 22"/>
                    <a:gd name="T67" fmla="*/ 5 h 14"/>
                    <a:gd name="T68" fmla="*/ 15 w 22"/>
                    <a:gd name="T69" fmla="*/ 5 h 14"/>
                    <a:gd name="T70" fmla="*/ 16 w 22"/>
                    <a:gd name="T71" fmla="*/ 6 h 14"/>
                    <a:gd name="T72" fmla="*/ 16 w 22"/>
                    <a:gd name="T73" fmla="*/ 7 h 14"/>
                    <a:gd name="T74" fmla="*/ 16 w 22"/>
                    <a:gd name="T75" fmla="*/ 9 h 14"/>
                    <a:gd name="T76" fmla="*/ 15 w 22"/>
                    <a:gd name="T77" fmla="*/ 10 h 14"/>
                    <a:gd name="T78" fmla="*/ 15 w 22"/>
                    <a:gd name="T79" fmla="*/ 1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2" h="14">
                      <a:moveTo>
                        <a:pt x="19" y="2"/>
                      </a:moveTo>
                      <a:lnTo>
                        <a:pt x="19" y="2"/>
                      </a:lnTo>
                      <a:lnTo>
                        <a:pt x="15" y="1"/>
                      </a:lnTo>
                      <a:lnTo>
                        <a:pt x="11" y="0"/>
                      </a:lnTo>
                      <a:lnTo>
                        <a:pt x="7" y="1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0" y="4"/>
                      </a:lnTo>
                      <a:lnTo>
                        <a:pt x="0" y="7"/>
                      </a:lnTo>
                      <a:lnTo>
                        <a:pt x="0" y="10"/>
                      </a:lnTo>
                      <a:lnTo>
                        <a:pt x="3" y="12"/>
                      </a:lnTo>
                      <a:lnTo>
                        <a:pt x="3" y="12"/>
                      </a:lnTo>
                      <a:lnTo>
                        <a:pt x="6" y="14"/>
                      </a:lnTo>
                      <a:lnTo>
                        <a:pt x="11" y="14"/>
                      </a:lnTo>
                      <a:lnTo>
                        <a:pt x="15" y="14"/>
                      </a:lnTo>
                      <a:lnTo>
                        <a:pt x="19" y="13"/>
                      </a:lnTo>
                      <a:lnTo>
                        <a:pt x="19" y="13"/>
                      </a:lnTo>
                      <a:lnTo>
                        <a:pt x="21" y="11"/>
                      </a:lnTo>
                      <a:lnTo>
                        <a:pt x="22" y="7"/>
                      </a:lnTo>
                      <a:lnTo>
                        <a:pt x="21" y="5"/>
                      </a:lnTo>
                      <a:lnTo>
                        <a:pt x="19" y="2"/>
                      </a:lnTo>
                      <a:lnTo>
                        <a:pt x="19" y="2"/>
                      </a:lnTo>
                      <a:close/>
                      <a:moveTo>
                        <a:pt x="15" y="10"/>
                      </a:moveTo>
                      <a:lnTo>
                        <a:pt x="15" y="10"/>
                      </a:lnTo>
                      <a:lnTo>
                        <a:pt x="11" y="11"/>
                      </a:lnTo>
                      <a:lnTo>
                        <a:pt x="7" y="10"/>
                      </a:lnTo>
                      <a:lnTo>
                        <a:pt x="7" y="10"/>
                      </a:lnTo>
                      <a:lnTo>
                        <a:pt x="6" y="9"/>
                      </a:lnTo>
                      <a:lnTo>
                        <a:pt x="5" y="7"/>
                      </a:lnTo>
                      <a:lnTo>
                        <a:pt x="6" y="6"/>
                      </a:lnTo>
                      <a:lnTo>
                        <a:pt x="7" y="5"/>
                      </a:lnTo>
                      <a:lnTo>
                        <a:pt x="7" y="5"/>
                      </a:lnTo>
                      <a:lnTo>
                        <a:pt x="11" y="4"/>
                      </a:lnTo>
                      <a:lnTo>
                        <a:pt x="15" y="5"/>
                      </a:lnTo>
                      <a:lnTo>
                        <a:pt x="15" y="5"/>
                      </a:lnTo>
                      <a:lnTo>
                        <a:pt x="16" y="6"/>
                      </a:lnTo>
                      <a:lnTo>
                        <a:pt x="16" y="7"/>
                      </a:lnTo>
                      <a:lnTo>
                        <a:pt x="16" y="9"/>
                      </a:lnTo>
                      <a:lnTo>
                        <a:pt x="15" y="10"/>
                      </a:lnTo>
                      <a:lnTo>
                        <a:pt x="15" y="10"/>
                      </a:lnTo>
                      <a:close/>
                    </a:path>
                  </a:pathLst>
                </a:custGeom>
                <a:solidFill>
                  <a:srgbClr val="D6CE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93" name="Freeform 405">
                  <a:extLst>
                    <a:ext uri="{FF2B5EF4-FFF2-40B4-BE49-F238E27FC236}">
                      <a16:creationId xmlns:a16="http://schemas.microsoft.com/office/drawing/2014/main" id="{4AE070DD-7948-3F61-7A5C-48F9E304225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1" y="2298"/>
                  <a:ext cx="8" cy="6"/>
                </a:xfrm>
                <a:custGeom>
                  <a:avLst/>
                  <a:gdLst>
                    <a:gd name="T0" fmla="*/ 20 w 24"/>
                    <a:gd name="T1" fmla="*/ 2 h 17"/>
                    <a:gd name="T2" fmla="*/ 20 w 24"/>
                    <a:gd name="T3" fmla="*/ 2 h 17"/>
                    <a:gd name="T4" fmla="*/ 15 w 24"/>
                    <a:gd name="T5" fmla="*/ 1 h 17"/>
                    <a:gd name="T6" fmla="*/ 8 w 24"/>
                    <a:gd name="T7" fmla="*/ 1 h 17"/>
                    <a:gd name="T8" fmla="*/ 3 w 24"/>
                    <a:gd name="T9" fmla="*/ 3 h 17"/>
                    <a:gd name="T10" fmla="*/ 1 w 24"/>
                    <a:gd name="T11" fmla="*/ 4 h 17"/>
                    <a:gd name="T12" fmla="*/ 0 w 24"/>
                    <a:gd name="T13" fmla="*/ 6 h 17"/>
                    <a:gd name="T14" fmla="*/ 0 w 24"/>
                    <a:gd name="T15" fmla="*/ 6 h 17"/>
                    <a:gd name="T16" fmla="*/ 0 w 24"/>
                    <a:gd name="T17" fmla="*/ 10 h 17"/>
                    <a:gd name="T18" fmla="*/ 1 w 24"/>
                    <a:gd name="T19" fmla="*/ 13 h 17"/>
                    <a:gd name="T20" fmla="*/ 3 w 24"/>
                    <a:gd name="T21" fmla="*/ 15 h 17"/>
                    <a:gd name="T22" fmla="*/ 6 w 24"/>
                    <a:gd name="T23" fmla="*/ 16 h 17"/>
                    <a:gd name="T24" fmla="*/ 9 w 24"/>
                    <a:gd name="T25" fmla="*/ 17 h 17"/>
                    <a:gd name="T26" fmla="*/ 13 w 24"/>
                    <a:gd name="T27" fmla="*/ 17 h 17"/>
                    <a:gd name="T28" fmla="*/ 16 w 24"/>
                    <a:gd name="T29" fmla="*/ 16 h 17"/>
                    <a:gd name="T30" fmla="*/ 20 w 24"/>
                    <a:gd name="T31" fmla="*/ 15 h 17"/>
                    <a:gd name="T32" fmla="*/ 20 w 24"/>
                    <a:gd name="T33" fmla="*/ 15 h 17"/>
                    <a:gd name="T34" fmla="*/ 20 w 24"/>
                    <a:gd name="T35" fmla="*/ 15 h 17"/>
                    <a:gd name="T36" fmla="*/ 20 w 24"/>
                    <a:gd name="T37" fmla="*/ 15 h 17"/>
                    <a:gd name="T38" fmla="*/ 22 w 24"/>
                    <a:gd name="T39" fmla="*/ 13 h 17"/>
                    <a:gd name="T40" fmla="*/ 23 w 24"/>
                    <a:gd name="T41" fmla="*/ 12 h 17"/>
                    <a:gd name="T42" fmla="*/ 24 w 24"/>
                    <a:gd name="T43" fmla="*/ 9 h 17"/>
                    <a:gd name="T44" fmla="*/ 24 w 24"/>
                    <a:gd name="T45" fmla="*/ 9 h 17"/>
                    <a:gd name="T46" fmla="*/ 23 w 24"/>
                    <a:gd name="T47" fmla="*/ 6 h 17"/>
                    <a:gd name="T48" fmla="*/ 22 w 24"/>
                    <a:gd name="T49" fmla="*/ 4 h 17"/>
                    <a:gd name="T50" fmla="*/ 20 w 24"/>
                    <a:gd name="T51" fmla="*/ 2 h 17"/>
                    <a:gd name="T52" fmla="*/ 20 w 24"/>
                    <a:gd name="T53" fmla="*/ 2 h 17"/>
                    <a:gd name="T54" fmla="*/ 20 w 24"/>
                    <a:gd name="T55" fmla="*/ 13 h 17"/>
                    <a:gd name="T56" fmla="*/ 20 w 24"/>
                    <a:gd name="T57" fmla="*/ 13 h 17"/>
                    <a:gd name="T58" fmla="*/ 16 w 24"/>
                    <a:gd name="T59" fmla="*/ 14 h 17"/>
                    <a:gd name="T60" fmla="*/ 12 w 24"/>
                    <a:gd name="T61" fmla="*/ 14 h 17"/>
                    <a:gd name="T62" fmla="*/ 7 w 24"/>
                    <a:gd name="T63" fmla="*/ 14 h 17"/>
                    <a:gd name="T64" fmla="*/ 4 w 24"/>
                    <a:gd name="T65" fmla="*/ 12 h 17"/>
                    <a:gd name="T66" fmla="*/ 4 w 24"/>
                    <a:gd name="T67" fmla="*/ 12 h 17"/>
                    <a:gd name="T68" fmla="*/ 1 w 24"/>
                    <a:gd name="T69" fmla="*/ 10 h 17"/>
                    <a:gd name="T70" fmla="*/ 1 w 24"/>
                    <a:gd name="T71" fmla="*/ 7 h 17"/>
                    <a:gd name="T72" fmla="*/ 1 w 24"/>
                    <a:gd name="T73" fmla="*/ 4 h 17"/>
                    <a:gd name="T74" fmla="*/ 4 w 24"/>
                    <a:gd name="T75" fmla="*/ 2 h 17"/>
                    <a:gd name="T76" fmla="*/ 4 w 24"/>
                    <a:gd name="T77" fmla="*/ 2 h 17"/>
                    <a:gd name="T78" fmla="*/ 8 w 24"/>
                    <a:gd name="T79" fmla="*/ 1 h 17"/>
                    <a:gd name="T80" fmla="*/ 12 w 24"/>
                    <a:gd name="T81" fmla="*/ 0 h 17"/>
                    <a:gd name="T82" fmla="*/ 16 w 24"/>
                    <a:gd name="T83" fmla="*/ 1 h 17"/>
                    <a:gd name="T84" fmla="*/ 20 w 24"/>
                    <a:gd name="T85" fmla="*/ 2 h 17"/>
                    <a:gd name="T86" fmla="*/ 20 w 24"/>
                    <a:gd name="T87" fmla="*/ 2 h 17"/>
                    <a:gd name="T88" fmla="*/ 22 w 24"/>
                    <a:gd name="T89" fmla="*/ 5 h 17"/>
                    <a:gd name="T90" fmla="*/ 23 w 24"/>
                    <a:gd name="T91" fmla="*/ 7 h 17"/>
                    <a:gd name="T92" fmla="*/ 22 w 24"/>
                    <a:gd name="T93" fmla="*/ 11 h 17"/>
                    <a:gd name="T94" fmla="*/ 20 w 24"/>
                    <a:gd name="T95" fmla="*/ 13 h 17"/>
                    <a:gd name="T96" fmla="*/ 20 w 24"/>
                    <a:gd name="T97" fmla="*/ 13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4" h="17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5" y="1"/>
                      </a:lnTo>
                      <a:lnTo>
                        <a:pt x="8" y="1"/>
                      </a:lnTo>
                      <a:lnTo>
                        <a:pt x="3" y="3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10"/>
                      </a:lnTo>
                      <a:lnTo>
                        <a:pt x="1" y="13"/>
                      </a:lnTo>
                      <a:lnTo>
                        <a:pt x="3" y="15"/>
                      </a:lnTo>
                      <a:lnTo>
                        <a:pt x="6" y="16"/>
                      </a:lnTo>
                      <a:lnTo>
                        <a:pt x="9" y="17"/>
                      </a:lnTo>
                      <a:lnTo>
                        <a:pt x="13" y="17"/>
                      </a:lnTo>
                      <a:lnTo>
                        <a:pt x="16" y="16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0" y="15"/>
                      </a:lnTo>
                      <a:lnTo>
                        <a:pt x="22" y="13"/>
                      </a:lnTo>
                      <a:lnTo>
                        <a:pt x="23" y="12"/>
                      </a:lnTo>
                      <a:lnTo>
                        <a:pt x="24" y="9"/>
                      </a:lnTo>
                      <a:lnTo>
                        <a:pt x="24" y="9"/>
                      </a:lnTo>
                      <a:lnTo>
                        <a:pt x="23" y="6"/>
                      </a:lnTo>
                      <a:lnTo>
                        <a:pt x="22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  <a:moveTo>
                        <a:pt x="20" y="13"/>
                      </a:moveTo>
                      <a:lnTo>
                        <a:pt x="20" y="13"/>
                      </a:lnTo>
                      <a:lnTo>
                        <a:pt x="16" y="14"/>
                      </a:lnTo>
                      <a:lnTo>
                        <a:pt x="12" y="14"/>
                      </a:lnTo>
                      <a:lnTo>
                        <a:pt x="7" y="14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1" y="10"/>
                      </a:lnTo>
                      <a:lnTo>
                        <a:pt x="1" y="7"/>
                      </a:lnTo>
                      <a:lnTo>
                        <a:pt x="1" y="4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8" y="1"/>
                      </a:lnTo>
                      <a:lnTo>
                        <a:pt x="12" y="0"/>
                      </a:lnTo>
                      <a:lnTo>
                        <a:pt x="16" y="1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2" y="5"/>
                      </a:lnTo>
                      <a:lnTo>
                        <a:pt x="23" y="7"/>
                      </a:lnTo>
                      <a:lnTo>
                        <a:pt x="22" y="11"/>
                      </a:lnTo>
                      <a:lnTo>
                        <a:pt x="20" y="13"/>
                      </a:lnTo>
                      <a:lnTo>
                        <a:pt x="20" y="13"/>
                      </a:lnTo>
                      <a:close/>
                    </a:path>
                  </a:pathLst>
                </a:custGeom>
                <a:solidFill>
                  <a:srgbClr val="EFE9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122" name="Freeform 407">
                <a:extLst>
                  <a:ext uri="{FF2B5EF4-FFF2-40B4-BE49-F238E27FC236}">
                    <a16:creationId xmlns:a16="http://schemas.microsoft.com/office/drawing/2014/main" id="{C2C0BFC7-8B55-42E6-8378-CDAACF8BBB6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1" y="2297"/>
                <a:ext cx="7" cy="4"/>
              </a:xfrm>
              <a:custGeom>
                <a:avLst/>
                <a:gdLst>
                  <a:gd name="T0" fmla="*/ 19 w 22"/>
                  <a:gd name="T1" fmla="*/ 2 h 14"/>
                  <a:gd name="T2" fmla="*/ 19 w 22"/>
                  <a:gd name="T3" fmla="*/ 2 h 14"/>
                  <a:gd name="T4" fmla="*/ 15 w 22"/>
                  <a:gd name="T5" fmla="*/ 0 h 14"/>
                  <a:gd name="T6" fmla="*/ 11 w 22"/>
                  <a:gd name="T7" fmla="*/ 0 h 14"/>
                  <a:gd name="T8" fmla="*/ 7 w 22"/>
                  <a:gd name="T9" fmla="*/ 0 h 14"/>
                  <a:gd name="T10" fmla="*/ 3 w 22"/>
                  <a:gd name="T11" fmla="*/ 2 h 14"/>
                  <a:gd name="T12" fmla="*/ 3 w 22"/>
                  <a:gd name="T13" fmla="*/ 2 h 14"/>
                  <a:gd name="T14" fmla="*/ 0 w 22"/>
                  <a:gd name="T15" fmla="*/ 4 h 14"/>
                  <a:gd name="T16" fmla="*/ 0 w 22"/>
                  <a:gd name="T17" fmla="*/ 6 h 14"/>
                  <a:gd name="T18" fmla="*/ 0 w 22"/>
                  <a:gd name="T19" fmla="*/ 9 h 14"/>
                  <a:gd name="T20" fmla="*/ 3 w 22"/>
                  <a:gd name="T21" fmla="*/ 11 h 14"/>
                  <a:gd name="T22" fmla="*/ 3 w 22"/>
                  <a:gd name="T23" fmla="*/ 11 h 14"/>
                  <a:gd name="T24" fmla="*/ 6 w 22"/>
                  <a:gd name="T25" fmla="*/ 12 h 14"/>
                  <a:gd name="T26" fmla="*/ 11 w 22"/>
                  <a:gd name="T27" fmla="*/ 14 h 14"/>
                  <a:gd name="T28" fmla="*/ 15 w 22"/>
                  <a:gd name="T29" fmla="*/ 12 h 14"/>
                  <a:gd name="T30" fmla="*/ 19 w 22"/>
                  <a:gd name="T31" fmla="*/ 11 h 14"/>
                  <a:gd name="T32" fmla="*/ 19 w 22"/>
                  <a:gd name="T33" fmla="*/ 11 h 14"/>
                  <a:gd name="T34" fmla="*/ 21 w 22"/>
                  <a:gd name="T35" fmla="*/ 9 h 14"/>
                  <a:gd name="T36" fmla="*/ 22 w 22"/>
                  <a:gd name="T37" fmla="*/ 6 h 14"/>
                  <a:gd name="T38" fmla="*/ 21 w 22"/>
                  <a:gd name="T39" fmla="*/ 4 h 14"/>
                  <a:gd name="T40" fmla="*/ 19 w 22"/>
                  <a:gd name="T41" fmla="*/ 2 h 14"/>
                  <a:gd name="T42" fmla="*/ 19 w 22"/>
                  <a:gd name="T43" fmla="*/ 2 h 14"/>
                  <a:gd name="T44" fmla="*/ 15 w 22"/>
                  <a:gd name="T45" fmla="*/ 9 h 14"/>
                  <a:gd name="T46" fmla="*/ 15 w 22"/>
                  <a:gd name="T47" fmla="*/ 9 h 14"/>
                  <a:gd name="T48" fmla="*/ 11 w 22"/>
                  <a:gd name="T49" fmla="*/ 10 h 14"/>
                  <a:gd name="T50" fmla="*/ 7 w 22"/>
                  <a:gd name="T51" fmla="*/ 9 h 14"/>
                  <a:gd name="T52" fmla="*/ 7 w 22"/>
                  <a:gd name="T53" fmla="*/ 9 h 14"/>
                  <a:gd name="T54" fmla="*/ 6 w 22"/>
                  <a:gd name="T55" fmla="*/ 8 h 14"/>
                  <a:gd name="T56" fmla="*/ 5 w 22"/>
                  <a:gd name="T57" fmla="*/ 6 h 14"/>
                  <a:gd name="T58" fmla="*/ 6 w 22"/>
                  <a:gd name="T59" fmla="*/ 5 h 14"/>
                  <a:gd name="T60" fmla="*/ 7 w 22"/>
                  <a:gd name="T61" fmla="*/ 4 h 14"/>
                  <a:gd name="T62" fmla="*/ 7 w 22"/>
                  <a:gd name="T63" fmla="*/ 4 h 14"/>
                  <a:gd name="T64" fmla="*/ 11 w 22"/>
                  <a:gd name="T65" fmla="*/ 3 h 14"/>
                  <a:gd name="T66" fmla="*/ 15 w 22"/>
                  <a:gd name="T67" fmla="*/ 4 h 14"/>
                  <a:gd name="T68" fmla="*/ 15 w 22"/>
                  <a:gd name="T69" fmla="*/ 4 h 14"/>
                  <a:gd name="T70" fmla="*/ 16 w 22"/>
                  <a:gd name="T71" fmla="*/ 5 h 14"/>
                  <a:gd name="T72" fmla="*/ 16 w 22"/>
                  <a:gd name="T73" fmla="*/ 6 h 14"/>
                  <a:gd name="T74" fmla="*/ 16 w 22"/>
                  <a:gd name="T75" fmla="*/ 8 h 14"/>
                  <a:gd name="T76" fmla="*/ 15 w 22"/>
                  <a:gd name="T77" fmla="*/ 9 h 14"/>
                  <a:gd name="T78" fmla="*/ 15 w 22"/>
                  <a:gd name="T79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4">
                    <a:moveTo>
                      <a:pt x="19" y="2"/>
                    </a:moveTo>
                    <a:lnTo>
                      <a:pt x="19" y="2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6" y="12"/>
                    </a:lnTo>
                    <a:lnTo>
                      <a:pt x="11" y="14"/>
                    </a:lnTo>
                    <a:lnTo>
                      <a:pt x="15" y="12"/>
                    </a:lnTo>
                    <a:lnTo>
                      <a:pt x="19" y="11"/>
                    </a:lnTo>
                    <a:lnTo>
                      <a:pt x="19" y="11"/>
                    </a:lnTo>
                    <a:lnTo>
                      <a:pt x="21" y="9"/>
                    </a:lnTo>
                    <a:lnTo>
                      <a:pt x="22" y="6"/>
                    </a:lnTo>
                    <a:lnTo>
                      <a:pt x="21" y="4"/>
                    </a:lnTo>
                    <a:lnTo>
                      <a:pt x="19" y="2"/>
                    </a:lnTo>
                    <a:lnTo>
                      <a:pt x="19" y="2"/>
                    </a:lnTo>
                    <a:close/>
                    <a:moveTo>
                      <a:pt x="15" y="9"/>
                    </a:moveTo>
                    <a:lnTo>
                      <a:pt x="15" y="9"/>
                    </a:lnTo>
                    <a:lnTo>
                      <a:pt x="11" y="10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6" y="8"/>
                    </a:lnTo>
                    <a:lnTo>
                      <a:pt x="5" y="6"/>
                    </a:lnTo>
                    <a:lnTo>
                      <a:pt x="6" y="5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11" y="3"/>
                    </a:lnTo>
                    <a:lnTo>
                      <a:pt x="15" y="4"/>
                    </a:lnTo>
                    <a:lnTo>
                      <a:pt x="15" y="4"/>
                    </a:lnTo>
                    <a:lnTo>
                      <a:pt x="16" y="5"/>
                    </a:lnTo>
                    <a:lnTo>
                      <a:pt x="16" y="6"/>
                    </a:lnTo>
                    <a:lnTo>
                      <a:pt x="16" y="8"/>
                    </a:lnTo>
                    <a:lnTo>
                      <a:pt x="15" y="9"/>
                    </a:lnTo>
                    <a:lnTo>
                      <a:pt x="15" y="9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3" name="Freeform 408">
                <a:extLst>
                  <a:ext uri="{FF2B5EF4-FFF2-40B4-BE49-F238E27FC236}">
                    <a16:creationId xmlns:a16="http://schemas.microsoft.com/office/drawing/2014/main" id="{89169B92-7CC6-9B93-FA22-4A51B3BA89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1" y="2297"/>
                <a:ext cx="8" cy="5"/>
              </a:xfrm>
              <a:custGeom>
                <a:avLst/>
                <a:gdLst>
                  <a:gd name="T0" fmla="*/ 20 w 24"/>
                  <a:gd name="T1" fmla="*/ 2 h 16"/>
                  <a:gd name="T2" fmla="*/ 20 w 24"/>
                  <a:gd name="T3" fmla="*/ 2 h 16"/>
                  <a:gd name="T4" fmla="*/ 15 w 24"/>
                  <a:gd name="T5" fmla="*/ 0 h 16"/>
                  <a:gd name="T6" fmla="*/ 9 w 24"/>
                  <a:gd name="T7" fmla="*/ 0 h 16"/>
                  <a:gd name="T8" fmla="*/ 3 w 24"/>
                  <a:gd name="T9" fmla="*/ 2 h 16"/>
                  <a:gd name="T10" fmla="*/ 1 w 24"/>
                  <a:gd name="T11" fmla="*/ 4 h 16"/>
                  <a:gd name="T12" fmla="*/ 0 w 24"/>
                  <a:gd name="T13" fmla="*/ 6 h 16"/>
                  <a:gd name="T14" fmla="*/ 0 w 24"/>
                  <a:gd name="T15" fmla="*/ 6 h 16"/>
                  <a:gd name="T16" fmla="*/ 0 w 24"/>
                  <a:gd name="T17" fmla="*/ 9 h 16"/>
                  <a:gd name="T18" fmla="*/ 1 w 24"/>
                  <a:gd name="T19" fmla="*/ 11 h 16"/>
                  <a:gd name="T20" fmla="*/ 3 w 24"/>
                  <a:gd name="T21" fmla="*/ 14 h 16"/>
                  <a:gd name="T22" fmla="*/ 6 w 24"/>
                  <a:gd name="T23" fmla="*/ 15 h 16"/>
                  <a:gd name="T24" fmla="*/ 9 w 24"/>
                  <a:gd name="T25" fmla="*/ 16 h 16"/>
                  <a:gd name="T26" fmla="*/ 13 w 24"/>
                  <a:gd name="T27" fmla="*/ 16 h 16"/>
                  <a:gd name="T28" fmla="*/ 16 w 24"/>
                  <a:gd name="T29" fmla="*/ 16 h 16"/>
                  <a:gd name="T30" fmla="*/ 20 w 24"/>
                  <a:gd name="T31" fmla="*/ 15 h 16"/>
                  <a:gd name="T32" fmla="*/ 20 w 24"/>
                  <a:gd name="T33" fmla="*/ 15 h 16"/>
                  <a:gd name="T34" fmla="*/ 20 w 24"/>
                  <a:gd name="T35" fmla="*/ 15 h 16"/>
                  <a:gd name="T36" fmla="*/ 20 w 24"/>
                  <a:gd name="T37" fmla="*/ 15 h 16"/>
                  <a:gd name="T38" fmla="*/ 22 w 24"/>
                  <a:gd name="T39" fmla="*/ 12 h 16"/>
                  <a:gd name="T40" fmla="*/ 23 w 24"/>
                  <a:gd name="T41" fmla="*/ 10 h 16"/>
                  <a:gd name="T42" fmla="*/ 24 w 24"/>
                  <a:gd name="T43" fmla="*/ 8 h 16"/>
                  <a:gd name="T44" fmla="*/ 24 w 24"/>
                  <a:gd name="T45" fmla="*/ 8 h 16"/>
                  <a:gd name="T46" fmla="*/ 23 w 24"/>
                  <a:gd name="T47" fmla="*/ 5 h 16"/>
                  <a:gd name="T48" fmla="*/ 22 w 24"/>
                  <a:gd name="T49" fmla="*/ 4 h 16"/>
                  <a:gd name="T50" fmla="*/ 20 w 24"/>
                  <a:gd name="T51" fmla="*/ 2 h 16"/>
                  <a:gd name="T52" fmla="*/ 20 w 24"/>
                  <a:gd name="T53" fmla="*/ 2 h 16"/>
                  <a:gd name="T54" fmla="*/ 20 w 24"/>
                  <a:gd name="T55" fmla="*/ 11 h 16"/>
                  <a:gd name="T56" fmla="*/ 20 w 24"/>
                  <a:gd name="T57" fmla="*/ 11 h 16"/>
                  <a:gd name="T58" fmla="*/ 16 w 24"/>
                  <a:gd name="T59" fmla="*/ 12 h 16"/>
                  <a:gd name="T60" fmla="*/ 12 w 24"/>
                  <a:gd name="T61" fmla="*/ 14 h 16"/>
                  <a:gd name="T62" fmla="*/ 7 w 24"/>
                  <a:gd name="T63" fmla="*/ 12 h 16"/>
                  <a:gd name="T64" fmla="*/ 4 w 24"/>
                  <a:gd name="T65" fmla="*/ 11 h 16"/>
                  <a:gd name="T66" fmla="*/ 4 w 24"/>
                  <a:gd name="T67" fmla="*/ 11 h 16"/>
                  <a:gd name="T68" fmla="*/ 1 w 24"/>
                  <a:gd name="T69" fmla="*/ 9 h 16"/>
                  <a:gd name="T70" fmla="*/ 1 w 24"/>
                  <a:gd name="T71" fmla="*/ 6 h 16"/>
                  <a:gd name="T72" fmla="*/ 1 w 24"/>
                  <a:gd name="T73" fmla="*/ 4 h 16"/>
                  <a:gd name="T74" fmla="*/ 4 w 24"/>
                  <a:gd name="T75" fmla="*/ 2 h 16"/>
                  <a:gd name="T76" fmla="*/ 4 w 24"/>
                  <a:gd name="T77" fmla="*/ 2 h 16"/>
                  <a:gd name="T78" fmla="*/ 8 w 24"/>
                  <a:gd name="T79" fmla="*/ 0 h 16"/>
                  <a:gd name="T80" fmla="*/ 12 w 24"/>
                  <a:gd name="T81" fmla="*/ 0 h 16"/>
                  <a:gd name="T82" fmla="*/ 16 w 24"/>
                  <a:gd name="T83" fmla="*/ 0 h 16"/>
                  <a:gd name="T84" fmla="*/ 20 w 24"/>
                  <a:gd name="T85" fmla="*/ 2 h 16"/>
                  <a:gd name="T86" fmla="*/ 20 w 24"/>
                  <a:gd name="T87" fmla="*/ 2 h 16"/>
                  <a:gd name="T88" fmla="*/ 22 w 24"/>
                  <a:gd name="T89" fmla="*/ 4 h 16"/>
                  <a:gd name="T90" fmla="*/ 23 w 24"/>
                  <a:gd name="T91" fmla="*/ 6 h 16"/>
                  <a:gd name="T92" fmla="*/ 22 w 24"/>
                  <a:gd name="T93" fmla="*/ 9 h 16"/>
                  <a:gd name="T94" fmla="*/ 20 w 24"/>
                  <a:gd name="T95" fmla="*/ 11 h 16"/>
                  <a:gd name="T96" fmla="*/ 20 w 24"/>
                  <a:gd name="T97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4" h="16">
                    <a:moveTo>
                      <a:pt x="20" y="2"/>
                    </a:moveTo>
                    <a:lnTo>
                      <a:pt x="20" y="2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1" y="11"/>
                    </a:lnTo>
                    <a:lnTo>
                      <a:pt x="3" y="14"/>
                    </a:lnTo>
                    <a:lnTo>
                      <a:pt x="6" y="15"/>
                    </a:lnTo>
                    <a:lnTo>
                      <a:pt x="9" y="16"/>
                    </a:lnTo>
                    <a:lnTo>
                      <a:pt x="13" y="16"/>
                    </a:lnTo>
                    <a:lnTo>
                      <a:pt x="16" y="16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2" y="12"/>
                    </a:lnTo>
                    <a:lnTo>
                      <a:pt x="23" y="10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3" y="5"/>
                    </a:lnTo>
                    <a:lnTo>
                      <a:pt x="22" y="4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  <a:moveTo>
                      <a:pt x="20" y="11"/>
                    </a:moveTo>
                    <a:lnTo>
                      <a:pt x="20" y="11"/>
                    </a:lnTo>
                    <a:lnTo>
                      <a:pt x="16" y="12"/>
                    </a:lnTo>
                    <a:lnTo>
                      <a:pt x="12" y="14"/>
                    </a:lnTo>
                    <a:lnTo>
                      <a:pt x="7" y="12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1" y="9"/>
                    </a:lnTo>
                    <a:lnTo>
                      <a:pt x="1" y="6"/>
                    </a:lnTo>
                    <a:lnTo>
                      <a:pt x="1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2" y="4"/>
                    </a:lnTo>
                    <a:lnTo>
                      <a:pt x="23" y="6"/>
                    </a:lnTo>
                    <a:lnTo>
                      <a:pt x="22" y="9"/>
                    </a:lnTo>
                    <a:lnTo>
                      <a:pt x="20" y="11"/>
                    </a:lnTo>
                    <a:lnTo>
                      <a:pt x="20" y="11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4" name="Freeform 409">
                <a:extLst>
                  <a:ext uri="{FF2B5EF4-FFF2-40B4-BE49-F238E27FC236}">
                    <a16:creationId xmlns:a16="http://schemas.microsoft.com/office/drawing/2014/main" id="{0341CF2D-42ED-176A-E9C5-84E27148BA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1" y="2295"/>
                <a:ext cx="7" cy="4"/>
              </a:xfrm>
              <a:custGeom>
                <a:avLst/>
                <a:gdLst>
                  <a:gd name="T0" fmla="*/ 19 w 22"/>
                  <a:gd name="T1" fmla="*/ 2 h 13"/>
                  <a:gd name="T2" fmla="*/ 19 w 22"/>
                  <a:gd name="T3" fmla="*/ 2 h 13"/>
                  <a:gd name="T4" fmla="*/ 15 w 22"/>
                  <a:gd name="T5" fmla="*/ 1 h 13"/>
                  <a:gd name="T6" fmla="*/ 11 w 22"/>
                  <a:gd name="T7" fmla="*/ 0 h 13"/>
                  <a:gd name="T8" fmla="*/ 7 w 22"/>
                  <a:gd name="T9" fmla="*/ 1 h 13"/>
                  <a:gd name="T10" fmla="*/ 3 w 22"/>
                  <a:gd name="T11" fmla="*/ 2 h 13"/>
                  <a:gd name="T12" fmla="*/ 3 w 22"/>
                  <a:gd name="T13" fmla="*/ 2 h 13"/>
                  <a:gd name="T14" fmla="*/ 0 w 22"/>
                  <a:gd name="T15" fmla="*/ 4 h 13"/>
                  <a:gd name="T16" fmla="*/ 0 w 22"/>
                  <a:gd name="T17" fmla="*/ 7 h 13"/>
                  <a:gd name="T18" fmla="*/ 0 w 22"/>
                  <a:gd name="T19" fmla="*/ 9 h 13"/>
                  <a:gd name="T20" fmla="*/ 3 w 22"/>
                  <a:gd name="T21" fmla="*/ 11 h 13"/>
                  <a:gd name="T22" fmla="*/ 3 w 22"/>
                  <a:gd name="T23" fmla="*/ 11 h 13"/>
                  <a:gd name="T24" fmla="*/ 6 w 22"/>
                  <a:gd name="T25" fmla="*/ 13 h 13"/>
                  <a:gd name="T26" fmla="*/ 11 w 22"/>
                  <a:gd name="T27" fmla="*/ 13 h 13"/>
                  <a:gd name="T28" fmla="*/ 15 w 22"/>
                  <a:gd name="T29" fmla="*/ 13 h 13"/>
                  <a:gd name="T30" fmla="*/ 19 w 22"/>
                  <a:gd name="T31" fmla="*/ 11 h 13"/>
                  <a:gd name="T32" fmla="*/ 19 w 22"/>
                  <a:gd name="T33" fmla="*/ 11 h 13"/>
                  <a:gd name="T34" fmla="*/ 21 w 22"/>
                  <a:gd name="T35" fmla="*/ 9 h 13"/>
                  <a:gd name="T36" fmla="*/ 22 w 22"/>
                  <a:gd name="T37" fmla="*/ 7 h 13"/>
                  <a:gd name="T38" fmla="*/ 21 w 22"/>
                  <a:gd name="T39" fmla="*/ 4 h 13"/>
                  <a:gd name="T40" fmla="*/ 19 w 22"/>
                  <a:gd name="T41" fmla="*/ 2 h 13"/>
                  <a:gd name="T42" fmla="*/ 19 w 22"/>
                  <a:gd name="T43" fmla="*/ 2 h 13"/>
                  <a:gd name="T44" fmla="*/ 15 w 22"/>
                  <a:gd name="T45" fmla="*/ 9 h 13"/>
                  <a:gd name="T46" fmla="*/ 15 w 22"/>
                  <a:gd name="T47" fmla="*/ 9 h 13"/>
                  <a:gd name="T48" fmla="*/ 11 w 22"/>
                  <a:gd name="T49" fmla="*/ 10 h 13"/>
                  <a:gd name="T50" fmla="*/ 7 w 22"/>
                  <a:gd name="T51" fmla="*/ 9 h 13"/>
                  <a:gd name="T52" fmla="*/ 7 w 22"/>
                  <a:gd name="T53" fmla="*/ 9 h 13"/>
                  <a:gd name="T54" fmla="*/ 6 w 22"/>
                  <a:gd name="T55" fmla="*/ 8 h 13"/>
                  <a:gd name="T56" fmla="*/ 5 w 22"/>
                  <a:gd name="T57" fmla="*/ 7 h 13"/>
                  <a:gd name="T58" fmla="*/ 6 w 22"/>
                  <a:gd name="T59" fmla="*/ 6 h 13"/>
                  <a:gd name="T60" fmla="*/ 7 w 22"/>
                  <a:gd name="T61" fmla="*/ 5 h 13"/>
                  <a:gd name="T62" fmla="*/ 7 w 22"/>
                  <a:gd name="T63" fmla="*/ 5 h 13"/>
                  <a:gd name="T64" fmla="*/ 11 w 22"/>
                  <a:gd name="T65" fmla="*/ 4 h 13"/>
                  <a:gd name="T66" fmla="*/ 15 w 22"/>
                  <a:gd name="T67" fmla="*/ 5 h 13"/>
                  <a:gd name="T68" fmla="*/ 15 w 22"/>
                  <a:gd name="T69" fmla="*/ 5 h 13"/>
                  <a:gd name="T70" fmla="*/ 16 w 22"/>
                  <a:gd name="T71" fmla="*/ 6 h 13"/>
                  <a:gd name="T72" fmla="*/ 16 w 22"/>
                  <a:gd name="T73" fmla="*/ 7 h 13"/>
                  <a:gd name="T74" fmla="*/ 16 w 22"/>
                  <a:gd name="T75" fmla="*/ 8 h 13"/>
                  <a:gd name="T76" fmla="*/ 15 w 22"/>
                  <a:gd name="T77" fmla="*/ 9 h 13"/>
                  <a:gd name="T78" fmla="*/ 15 w 22"/>
                  <a:gd name="T7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3">
                    <a:moveTo>
                      <a:pt x="19" y="2"/>
                    </a:moveTo>
                    <a:lnTo>
                      <a:pt x="19" y="2"/>
                    </a:lnTo>
                    <a:lnTo>
                      <a:pt x="15" y="1"/>
                    </a:lnTo>
                    <a:lnTo>
                      <a:pt x="11" y="0"/>
                    </a:lnTo>
                    <a:lnTo>
                      <a:pt x="7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6" y="13"/>
                    </a:lnTo>
                    <a:lnTo>
                      <a:pt x="11" y="13"/>
                    </a:lnTo>
                    <a:lnTo>
                      <a:pt x="15" y="13"/>
                    </a:lnTo>
                    <a:lnTo>
                      <a:pt x="19" y="11"/>
                    </a:lnTo>
                    <a:lnTo>
                      <a:pt x="19" y="11"/>
                    </a:lnTo>
                    <a:lnTo>
                      <a:pt x="21" y="9"/>
                    </a:lnTo>
                    <a:lnTo>
                      <a:pt x="22" y="7"/>
                    </a:lnTo>
                    <a:lnTo>
                      <a:pt x="21" y="4"/>
                    </a:lnTo>
                    <a:lnTo>
                      <a:pt x="19" y="2"/>
                    </a:lnTo>
                    <a:lnTo>
                      <a:pt x="19" y="2"/>
                    </a:lnTo>
                    <a:close/>
                    <a:moveTo>
                      <a:pt x="15" y="9"/>
                    </a:moveTo>
                    <a:lnTo>
                      <a:pt x="15" y="9"/>
                    </a:lnTo>
                    <a:lnTo>
                      <a:pt x="11" y="10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6" y="8"/>
                    </a:lnTo>
                    <a:lnTo>
                      <a:pt x="5" y="7"/>
                    </a:lnTo>
                    <a:lnTo>
                      <a:pt x="6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11" y="4"/>
                    </a:lnTo>
                    <a:lnTo>
                      <a:pt x="15" y="5"/>
                    </a:lnTo>
                    <a:lnTo>
                      <a:pt x="15" y="5"/>
                    </a:lnTo>
                    <a:lnTo>
                      <a:pt x="16" y="6"/>
                    </a:lnTo>
                    <a:lnTo>
                      <a:pt x="16" y="7"/>
                    </a:lnTo>
                    <a:lnTo>
                      <a:pt x="16" y="8"/>
                    </a:lnTo>
                    <a:lnTo>
                      <a:pt x="15" y="9"/>
                    </a:lnTo>
                    <a:lnTo>
                      <a:pt x="15" y="9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5" name="Freeform 410">
                <a:extLst>
                  <a:ext uri="{FF2B5EF4-FFF2-40B4-BE49-F238E27FC236}">
                    <a16:creationId xmlns:a16="http://schemas.microsoft.com/office/drawing/2014/main" id="{4B773F40-5529-63F4-BCD7-E4BF9309853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1" y="2295"/>
                <a:ext cx="8" cy="5"/>
              </a:xfrm>
              <a:custGeom>
                <a:avLst/>
                <a:gdLst>
                  <a:gd name="T0" fmla="*/ 20 w 24"/>
                  <a:gd name="T1" fmla="*/ 2 h 16"/>
                  <a:gd name="T2" fmla="*/ 20 w 24"/>
                  <a:gd name="T3" fmla="*/ 2 h 16"/>
                  <a:gd name="T4" fmla="*/ 15 w 24"/>
                  <a:gd name="T5" fmla="*/ 0 h 16"/>
                  <a:gd name="T6" fmla="*/ 9 w 24"/>
                  <a:gd name="T7" fmla="*/ 1 h 16"/>
                  <a:gd name="T8" fmla="*/ 3 w 24"/>
                  <a:gd name="T9" fmla="*/ 2 h 16"/>
                  <a:gd name="T10" fmla="*/ 1 w 24"/>
                  <a:gd name="T11" fmla="*/ 4 h 16"/>
                  <a:gd name="T12" fmla="*/ 0 w 24"/>
                  <a:gd name="T13" fmla="*/ 6 h 16"/>
                  <a:gd name="T14" fmla="*/ 0 w 24"/>
                  <a:gd name="T15" fmla="*/ 6 h 16"/>
                  <a:gd name="T16" fmla="*/ 0 w 24"/>
                  <a:gd name="T17" fmla="*/ 9 h 16"/>
                  <a:gd name="T18" fmla="*/ 1 w 24"/>
                  <a:gd name="T19" fmla="*/ 12 h 16"/>
                  <a:gd name="T20" fmla="*/ 3 w 24"/>
                  <a:gd name="T21" fmla="*/ 14 h 16"/>
                  <a:gd name="T22" fmla="*/ 6 w 24"/>
                  <a:gd name="T23" fmla="*/ 15 h 16"/>
                  <a:gd name="T24" fmla="*/ 9 w 24"/>
                  <a:gd name="T25" fmla="*/ 16 h 16"/>
                  <a:gd name="T26" fmla="*/ 13 w 24"/>
                  <a:gd name="T27" fmla="*/ 16 h 16"/>
                  <a:gd name="T28" fmla="*/ 16 w 24"/>
                  <a:gd name="T29" fmla="*/ 15 h 16"/>
                  <a:gd name="T30" fmla="*/ 20 w 24"/>
                  <a:gd name="T31" fmla="*/ 14 h 16"/>
                  <a:gd name="T32" fmla="*/ 20 w 24"/>
                  <a:gd name="T33" fmla="*/ 14 h 16"/>
                  <a:gd name="T34" fmla="*/ 20 w 24"/>
                  <a:gd name="T35" fmla="*/ 14 h 16"/>
                  <a:gd name="T36" fmla="*/ 20 w 24"/>
                  <a:gd name="T37" fmla="*/ 14 h 16"/>
                  <a:gd name="T38" fmla="*/ 22 w 24"/>
                  <a:gd name="T39" fmla="*/ 12 h 16"/>
                  <a:gd name="T40" fmla="*/ 23 w 24"/>
                  <a:gd name="T41" fmla="*/ 10 h 16"/>
                  <a:gd name="T42" fmla="*/ 24 w 24"/>
                  <a:gd name="T43" fmla="*/ 8 h 16"/>
                  <a:gd name="T44" fmla="*/ 24 w 24"/>
                  <a:gd name="T45" fmla="*/ 8 h 16"/>
                  <a:gd name="T46" fmla="*/ 23 w 24"/>
                  <a:gd name="T47" fmla="*/ 6 h 16"/>
                  <a:gd name="T48" fmla="*/ 22 w 24"/>
                  <a:gd name="T49" fmla="*/ 4 h 16"/>
                  <a:gd name="T50" fmla="*/ 20 w 24"/>
                  <a:gd name="T51" fmla="*/ 2 h 16"/>
                  <a:gd name="T52" fmla="*/ 20 w 24"/>
                  <a:gd name="T53" fmla="*/ 2 h 16"/>
                  <a:gd name="T54" fmla="*/ 20 w 24"/>
                  <a:gd name="T55" fmla="*/ 11 h 16"/>
                  <a:gd name="T56" fmla="*/ 20 w 24"/>
                  <a:gd name="T57" fmla="*/ 11 h 16"/>
                  <a:gd name="T58" fmla="*/ 20 w 24"/>
                  <a:gd name="T59" fmla="*/ 11 h 16"/>
                  <a:gd name="T60" fmla="*/ 16 w 24"/>
                  <a:gd name="T61" fmla="*/ 13 h 16"/>
                  <a:gd name="T62" fmla="*/ 12 w 24"/>
                  <a:gd name="T63" fmla="*/ 13 h 16"/>
                  <a:gd name="T64" fmla="*/ 7 w 24"/>
                  <a:gd name="T65" fmla="*/ 13 h 16"/>
                  <a:gd name="T66" fmla="*/ 4 w 24"/>
                  <a:gd name="T67" fmla="*/ 11 h 16"/>
                  <a:gd name="T68" fmla="*/ 4 w 24"/>
                  <a:gd name="T69" fmla="*/ 11 h 16"/>
                  <a:gd name="T70" fmla="*/ 1 w 24"/>
                  <a:gd name="T71" fmla="*/ 9 h 16"/>
                  <a:gd name="T72" fmla="*/ 1 w 24"/>
                  <a:gd name="T73" fmla="*/ 7 h 16"/>
                  <a:gd name="T74" fmla="*/ 1 w 24"/>
                  <a:gd name="T75" fmla="*/ 4 h 16"/>
                  <a:gd name="T76" fmla="*/ 4 w 24"/>
                  <a:gd name="T77" fmla="*/ 2 h 16"/>
                  <a:gd name="T78" fmla="*/ 4 w 24"/>
                  <a:gd name="T79" fmla="*/ 2 h 16"/>
                  <a:gd name="T80" fmla="*/ 8 w 24"/>
                  <a:gd name="T81" fmla="*/ 1 h 16"/>
                  <a:gd name="T82" fmla="*/ 12 w 24"/>
                  <a:gd name="T83" fmla="*/ 0 h 16"/>
                  <a:gd name="T84" fmla="*/ 16 w 24"/>
                  <a:gd name="T85" fmla="*/ 1 h 16"/>
                  <a:gd name="T86" fmla="*/ 20 w 24"/>
                  <a:gd name="T87" fmla="*/ 2 h 16"/>
                  <a:gd name="T88" fmla="*/ 20 w 24"/>
                  <a:gd name="T89" fmla="*/ 2 h 16"/>
                  <a:gd name="T90" fmla="*/ 22 w 24"/>
                  <a:gd name="T91" fmla="*/ 4 h 16"/>
                  <a:gd name="T92" fmla="*/ 23 w 24"/>
                  <a:gd name="T93" fmla="*/ 7 h 16"/>
                  <a:gd name="T94" fmla="*/ 22 w 24"/>
                  <a:gd name="T95" fmla="*/ 9 h 16"/>
                  <a:gd name="T96" fmla="*/ 20 w 24"/>
                  <a:gd name="T97" fmla="*/ 11 h 16"/>
                  <a:gd name="T98" fmla="*/ 20 w 24"/>
                  <a:gd name="T99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4" h="16">
                    <a:moveTo>
                      <a:pt x="20" y="2"/>
                    </a:moveTo>
                    <a:lnTo>
                      <a:pt x="20" y="2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6" y="15"/>
                    </a:lnTo>
                    <a:lnTo>
                      <a:pt x="9" y="16"/>
                    </a:lnTo>
                    <a:lnTo>
                      <a:pt x="13" y="16"/>
                    </a:lnTo>
                    <a:lnTo>
                      <a:pt x="16" y="15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2" y="12"/>
                    </a:lnTo>
                    <a:lnTo>
                      <a:pt x="23" y="10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3" y="6"/>
                    </a:lnTo>
                    <a:lnTo>
                      <a:pt x="22" y="4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  <a:moveTo>
                      <a:pt x="20" y="11"/>
                    </a:moveTo>
                    <a:lnTo>
                      <a:pt x="20" y="11"/>
                    </a:lnTo>
                    <a:lnTo>
                      <a:pt x="20" y="11"/>
                    </a:lnTo>
                    <a:lnTo>
                      <a:pt x="16" y="13"/>
                    </a:lnTo>
                    <a:lnTo>
                      <a:pt x="12" y="13"/>
                    </a:lnTo>
                    <a:lnTo>
                      <a:pt x="7" y="13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1" y="9"/>
                    </a:lnTo>
                    <a:lnTo>
                      <a:pt x="1" y="7"/>
                    </a:lnTo>
                    <a:lnTo>
                      <a:pt x="1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8" y="1"/>
                    </a:lnTo>
                    <a:lnTo>
                      <a:pt x="12" y="0"/>
                    </a:lnTo>
                    <a:lnTo>
                      <a:pt x="16" y="1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2" y="4"/>
                    </a:lnTo>
                    <a:lnTo>
                      <a:pt x="23" y="7"/>
                    </a:lnTo>
                    <a:lnTo>
                      <a:pt x="22" y="9"/>
                    </a:lnTo>
                    <a:lnTo>
                      <a:pt x="20" y="11"/>
                    </a:lnTo>
                    <a:lnTo>
                      <a:pt x="20" y="11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6" name="Freeform 411">
                <a:extLst>
                  <a:ext uri="{FF2B5EF4-FFF2-40B4-BE49-F238E27FC236}">
                    <a16:creationId xmlns:a16="http://schemas.microsoft.com/office/drawing/2014/main" id="{16147563-B139-1016-FFFD-59D96383DE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293"/>
                <a:ext cx="3" cy="2"/>
              </a:xfrm>
              <a:custGeom>
                <a:avLst/>
                <a:gdLst>
                  <a:gd name="T0" fmla="*/ 10 w 11"/>
                  <a:gd name="T1" fmla="*/ 1 h 6"/>
                  <a:gd name="T2" fmla="*/ 10 w 11"/>
                  <a:gd name="T3" fmla="*/ 1 h 6"/>
                  <a:gd name="T4" fmla="*/ 6 w 11"/>
                  <a:gd name="T5" fmla="*/ 0 h 6"/>
                  <a:gd name="T6" fmla="*/ 2 w 11"/>
                  <a:gd name="T7" fmla="*/ 1 h 6"/>
                  <a:gd name="T8" fmla="*/ 2 w 11"/>
                  <a:gd name="T9" fmla="*/ 1 h 6"/>
                  <a:gd name="T10" fmla="*/ 1 w 11"/>
                  <a:gd name="T11" fmla="*/ 2 h 6"/>
                  <a:gd name="T12" fmla="*/ 0 w 11"/>
                  <a:gd name="T13" fmla="*/ 3 h 6"/>
                  <a:gd name="T14" fmla="*/ 1 w 11"/>
                  <a:gd name="T15" fmla="*/ 4 h 6"/>
                  <a:gd name="T16" fmla="*/ 2 w 11"/>
                  <a:gd name="T17" fmla="*/ 5 h 6"/>
                  <a:gd name="T18" fmla="*/ 2 w 11"/>
                  <a:gd name="T19" fmla="*/ 5 h 6"/>
                  <a:gd name="T20" fmla="*/ 6 w 11"/>
                  <a:gd name="T21" fmla="*/ 6 h 6"/>
                  <a:gd name="T22" fmla="*/ 10 w 11"/>
                  <a:gd name="T23" fmla="*/ 5 h 6"/>
                  <a:gd name="T24" fmla="*/ 10 w 11"/>
                  <a:gd name="T25" fmla="*/ 5 h 6"/>
                  <a:gd name="T26" fmla="*/ 11 w 11"/>
                  <a:gd name="T27" fmla="*/ 4 h 6"/>
                  <a:gd name="T28" fmla="*/ 11 w 11"/>
                  <a:gd name="T29" fmla="*/ 3 h 6"/>
                  <a:gd name="T30" fmla="*/ 11 w 11"/>
                  <a:gd name="T31" fmla="*/ 2 h 6"/>
                  <a:gd name="T32" fmla="*/ 10 w 11"/>
                  <a:gd name="T33" fmla="*/ 1 h 6"/>
                  <a:gd name="T34" fmla="*/ 10 w 11"/>
                  <a:gd name="T35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" h="6">
                    <a:moveTo>
                      <a:pt x="10" y="1"/>
                    </a:moveTo>
                    <a:lnTo>
                      <a:pt x="10" y="1"/>
                    </a:lnTo>
                    <a:lnTo>
                      <a:pt x="6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6" y="6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1" y="4"/>
                    </a:lnTo>
                    <a:lnTo>
                      <a:pt x="11" y="3"/>
                    </a:lnTo>
                    <a:lnTo>
                      <a:pt x="11" y="2"/>
                    </a:lnTo>
                    <a:lnTo>
                      <a:pt x="10" y="1"/>
                    </a:ln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7" name="Freeform 412">
                <a:extLst>
                  <a:ext uri="{FF2B5EF4-FFF2-40B4-BE49-F238E27FC236}">
                    <a16:creationId xmlns:a16="http://schemas.microsoft.com/office/drawing/2014/main" id="{9590FAD7-4C60-0738-6817-1C06AAF526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1" y="2293"/>
                <a:ext cx="7" cy="4"/>
              </a:xfrm>
              <a:custGeom>
                <a:avLst/>
                <a:gdLst>
                  <a:gd name="T0" fmla="*/ 20 w 23"/>
                  <a:gd name="T1" fmla="*/ 2 h 13"/>
                  <a:gd name="T2" fmla="*/ 20 w 23"/>
                  <a:gd name="T3" fmla="*/ 2 h 13"/>
                  <a:gd name="T4" fmla="*/ 16 w 23"/>
                  <a:gd name="T5" fmla="*/ 0 h 13"/>
                  <a:gd name="T6" fmla="*/ 12 w 23"/>
                  <a:gd name="T7" fmla="*/ 0 h 13"/>
                  <a:gd name="T8" fmla="*/ 8 w 23"/>
                  <a:gd name="T9" fmla="*/ 0 h 13"/>
                  <a:gd name="T10" fmla="*/ 4 w 23"/>
                  <a:gd name="T11" fmla="*/ 1 h 13"/>
                  <a:gd name="T12" fmla="*/ 4 w 23"/>
                  <a:gd name="T13" fmla="*/ 1 h 13"/>
                  <a:gd name="T14" fmla="*/ 1 w 23"/>
                  <a:gd name="T15" fmla="*/ 4 h 13"/>
                  <a:gd name="T16" fmla="*/ 0 w 23"/>
                  <a:gd name="T17" fmla="*/ 6 h 13"/>
                  <a:gd name="T18" fmla="*/ 1 w 23"/>
                  <a:gd name="T19" fmla="*/ 9 h 13"/>
                  <a:gd name="T20" fmla="*/ 4 w 23"/>
                  <a:gd name="T21" fmla="*/ 11 h 13"/>
                  <a:gd name="T22" fmla="*/ 4 w 23"/>
                  <a:gd name="T23" fmla="*/ 11 h 13"/>
                  <a:gd name="T24" fmla="*/ 9 w 23"/>
                  <a:gd name="T25" fmla="*/ 13 h 13"/>
                  <a:gd name="T26" fmla="*/ 15 w 23"/>
                  <a:gd name="T27" fmla="*/ 13 h 13"/>
                  <a:gd name="T28" fmla="*/ 15 w 23"/>
                  <a:gd name="T29" fmla="*/ 13 h 13"/>
                  <a:gd name="T30" fmla="*/ 18 w 23"/>
                  <a:gd name="T31" fmla="*/ 12 h 13"/>
                  <a:gd name="T32" fmla="*/ 18 w 23"/>
                  <a:gd name="T33" fmla="*/ 12 h 13"/>
                  <a:gd name="T34" fmla="*/ 20 w 23"/>
                  <a:gd name="T35" fmla="*/ 11 h 13"/>
                  <a:gd name="T36" fmla="*/ 20 w 23"/>
                  <a:gd name="T37" fmla="*/ 11 h 13"/>
                  <a:gd name="T38" fmla="*/ 22 w 23"/>
                  <a:gd name="T39" fmla="*/ 9 h 13"/>
                  <a:gd name="T40" fmla="*/ 23 w 23"/>
                  <a:gd name="T41" fmla="*/ 6 h 13"/>
                  <a:gd name="T42" fmla="*/ 22 w 23"/>
                  <a:gd name="T43" fmla="*/ 4 h 13"/>
                  <a:gd name="T44" fmla="*/ 20 w 23"/>
                  <a:gd name="T45" fmla="*/ 2 h 13"/>
                  <a:gd name="T46" fmla="*/ 20 w 23"/>
                  <a:gd name="T47" fmla="*/ 2 h 13"/>
                  <a:gd name="T48" fmla="*/ 16 w 23"/>
                  <a:gd name="T49" fmla="*/ 6 h 13"/>
                  <a:gd name="T50" fmla="*/ 16 w 23"/>
                  <a:gd name="T51" fmla="*/ 6 h 13"/>
                  <a:gd name="T52" fmla="*/ 16 w 23"/>
                  <a:gd name="T53" fmla="*/ 6 h 13"/>
                  <a:gd name="T54" fmla="*/ 15 w 23"/>
                  <a:gd name="T55" fmla="*/ 7 h 13"/>
                  <a:gd name="T56" fmla="*/ 15 w 23"/>
                  <a:gd name="T57" fmla="*/ 7 h 13"/>
                  <a:gd name="T58" fmla="*/ 13 w 23"/>
                  <a:gd name="T59" fmla="*/ 7 h 13"/>
                  <a:gd name="T60" fmla="*/ 13 w 23"/>
                  <a:gd name="T61" fmla="*/ 7 h 13"/>
                  <a:gd name="T62" fmla="*/ 10 w 23"/>
                  <a:gd name="T63" fmla="*/ 7 h 13"/>
                  <a:gd name="T64" fmla="*/ 8 w 23"/>
                  <a:gd name="T65" fmla="*/ 6 h 13"/>
                  <a:gd name="T66" fmla="*/ 8 w 23"/>
                  <a:gd name="T67" fmla="*/ 6 h 13"/>
                  <a:gd name="T68" fmla="*/ 7 w 23"/>
                  <a:gd name="T69" fmla="*/ 5 h 13"/>
                  <a:gd name="T70" fmla="*/ 6 w 23"/>
                  <a:gd name="T71" fmla="*/ 4 h 13"/>
                  <a:gd name="T72" fmla="*/ 7 w 23"/>
                  <a:gd name="T73" fmla="*/ 3 h 13"/>
                  <a:gd name="T74" fmla="*/ 8 w 23"/>
                  <a:gd name="T75" fmla="*/ 2 h 13"/>
                  <a:gd name="T76" fmla="*/ 8 w 23"/>
                  <a:gd name="T77" fmla="*/ 2 h 13"/>
                  <a:gd name="T78" fmla="*/ 12 w 23"/>
                  <a:gd name="T79" fmla="*/ 1 h 13"/>
                  <a:gd name="T80" fmla="*/ 16 w 23"/>
                  <a:gd name="T81" fmla="*/ 2 h 13"/>
                  <a:gd name="T82" fmla="*/ 16 w 23"/>
                  <a:gd name="T83" fmla="*/ 2 h 13"/>
                  <a:gd name="T84" fmla="*/ 17 w 23"/>
                  <a:gd name="T85" fmla="*/ 3 h 13"/>
                  <a:gd name="T86" fmla="*/ 17 w 23"/>
                  <a:gd name="T87" fmla="*/ 4 h 13"/>
                  <a:gd name="T88" fmla="*/ 17 w 23"/>
                  <a:gd name="T89" fmla="*/ 5 h 13"/>
                  <a:gd name="T90" fmla="*/ 16 w 23"/>
                  <a:gd name="T91" fmla="*/ 6 h 13"/>
                  <a:gd name="T92" fmla="*/ 16 w 23"/>
                  <a:gd name="T93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3" h="13">
                    <a:moveTo>
                      <a:pt x="20" y="2"/>
                    </a:moveTo>
                    <a:lnTo>
                      <a:pt x="20" y="2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9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9" y="13"/>
                    </a:lnTo>
                    <a:lnTo>
                      <a:pt x="15" y="13"/>
                    </a:lnTo>
                    <a:lnTo>
                      <a:pt x="15" y="13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20" y="11"/>
                    </a:lnTo>
                    <a:lnTo>
                      <a:pt x="20" y="11"/>
                    </a:lnTo>
                    <a:lnTo>
                      <a:pt x="22" y="9"/>
                    </a:lnTo>
                    <a:lnTo>
                      <a:pt x="23" y="6"/>
                    </a:lnTo>
                    <a:lnTo>
                      <a:pt x="22" y="4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  <a:moveTo>
                      <a:pt x="16" y="6"/>
                    </a:moveTo>
                    <a:lnTo>
                      <a:pt x="16" y="6"/>
                    </a:lnTo>
                    <a:lnTo>
                      <a:pt x="16" y="6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0" y="7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7" y="5"/>
                    </a:lnTo>
                    <a:lnTo>
                      <a:pt x="6" y="4"/>
                    </a:lnTo>
                    <a:lnTo>
                      <a:pt x="7" y="3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12" y="1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17" y="3"/>
                    </a:lnTo>
                    <a:lnTo>
                      <a:pt x="17" y="4"/>
                    </a:lnTo>
                    <a:lnTo>
                      <a:pt x="17" y="5"/>
                    </a:lnTo>
                    <a:lnTo>
                      <a:pt x="16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F9F4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8" name="Freeform 413">
                <a:extLst>
                  <a:ext uri="{FF2B5EF4-FFF2-40B4-BE49-F238E27FC236}">
                    <a16:creationId xmlns:a16="http://schemas.microsoft.com/office/drawing/2014/main" id="{D1F645E9-62B8-806A-D114-FEFED04E51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1" y="2293"/>
                <a:ext cx="8" cy="5"/>
              </a:xfrm>
              <a:custGeom>
                <a:avLst/>
                <a:gdLst>
                  <a:gd name="T0" fmla="*/ 20 w 24"/>
                  <a:gd name="T1" fmla="*/ 2 h 15"/>
                  <a:gd name="T2" fmla="*/ 20 w 24"/>
                  <a:gd name="T3" fmla="*/ 2 h 15"/>
                  <a:gd name="T4" fmla="*/ 20 w 24"/>
                  <a:gd name="T5" fmla="*/ 2 h 15"/>
                  <a:gd name="T6" fmla="*/ 15 w 24"/>
                  <a:gd name="T7" fmla="*/ 0 h 15"/>
                  <a:gd name="T8" fmla="*/ 9 w 24"/>
                  <a:gd name="T9" fmla="*/ 0 h 15"/>
                  <a:gd name="T10" fmla="*/ 3 w 24"/>
                  <a:gd name="T11" fmla="*/ 2 h 15"/>
                  <a:gd name="T12" fmla="*/ 1 w 24"/>
                  <a:gd name="T13" fmla="*/ 3 h 15"/>
                  <a:gd name="T14" fmla="*/ 0 w 24"/>
                  <a:gd name="T15" fmla="*/ 6 h 15"/>
                  <a:gd name="T16" fmla="*/ 0 w 24"/>
                  <a:gd name="T17" fmla="*/ 6 h 15"/>
                  <a:gd name="T18" fmla="*/ 0 w 24"/>
                  <a:gd name="T19" fmla="*/ 7 h 15"/>
                  <a:gd name="T20" fmla="*/ 0 w 24"/>
                  <a:gd name="T21" fmla="*/ 9 h 15"/>
                  <a:gd name="T22" fmla="*/ 2 w 24"/>
                  <a:gd name="T23" fmla="*/ 12 h 15"/>
                  <a:gd name="T24" fmla="*/ 5 w 24"/>
                  <a:gd name="T25" fmla="*/ 14 h 15"/>
                  <a:gd name="T26" fmla="*/ 5 w 24"/>
                  <a:gd name="T27" fmla="*/ 14 h 15"/>
                  <a:gd name="T28" fmla="*/ 8 w 24"/>
                  <a:gd name="T29" fmla="*/ 15 h 15"/>
                  <a:gd name="T30" fmla="*/ 12 w 24"/>
                  <a:gd name="T31" fmla="*/ 15 h 15"/>
                  <a:gd name="T32" fmla="*/ 16 w 24"/>
                  <a:gd name="T33" fmla="*/ 15 h 15"/>
                  <a:gd name="T34" fmla="*/ 20 w 24"/>
                  <a:gd name="T35" fmla="*/ 14 h 15"/>
                  <a:gd name="T36" fmla="*/ 20 w 24"/>
                  <a:gd name="T37" fmla="*/ 14 h 15"/>
                  <a:gd name="T38" fmla="*/ 20 w 24"/>
                  <a:gd name="T39" fmla="*/ 14 h 15"/>
                  <a:gd name="T40" fmla="*/ 20 w 24"/>
                  <a:gd name="T41" fmla="*/ 14 h 15"/>
                  <a:gd name="T42" fmla="*/ 22 w 24"/>
                  <a:gd name="T43" fmla="*/ 12 h 15"/>
                  <a:gd name="T44" fmla="*/ 23 w 24"/>
                  <a:gd name="T45" fmla="*/ 10 h 15"/>
                  <a:gd name="T46" fmla="*/ 24 w 24"/>
                  <a:gd name="T47" fmla="*/ 8 h 15"/>
                  <a:gd name="T48" fmla="*/ 24 w 24"/>
                  <a:gd name="T49" fmla="*/ 8 h 15"/>
                  <a:gd name="T50" fmla="*/ 23 w 24"/>
                  <a:gd name="T51" fmla="*/ 5 h 15"/>
                  <a:gd name="T52" fmla="*/ 22 w 24"/>
                  <a:gd name="T53" fmla="*/ 4 h 15"/>
                  <a:gd name="T54" fmla="*/ 20 w 24"/>
                  <a:gd name="T55" fmla="*/ 2 h 15"/>
                  <a:gd name="T56" fmla="*/ 20 w 24"/>
                  <a:gd name="T57" fmla="*/ 2 h 15"/>
                  <a:gd name="T58" fmla="*/ 20 w 24"/>
                  <a:gd name="T59" fmla="*/ 11 h 15"/>
                  <a:gd name="T60" fmla="*/ 20 w 24"/>
                  <a:gd name="T61" fmla="*/ 11 h 15"/>
                  <a:gd name="T62" fmla="*/ 16 w 24"/>
                  <a:gd name="T63" fmla="*/ 12 h 15"/>
                  <a:gd name="T64" fmla="*/ 12 w 24"/>
                  <a:gd name="T65" fmla="*/ 13 h 15"/>
                  <a:gd name="T66" fmla="*/ 7 w 24"/>
                  <a:gd name="T67" fmla="*/ 12 h 15"/>
                  <a:gd name="T68" fmla="*/ 4 w 24"/>
                  <a:gd name="T69" fmla="*/ 11 h 15"/>
                  <a:gd name="T70" fmla="*/ 4 w 24"/>
                  <a:gd name="T71" fmla="*/ 11 h 15"/>
                  <a:gd name="T72" fmla="*/ 1 w 24"/>
                  <a:gd name="T73" fmla="*/ 9 h 15"/>
                  <a:gd name="T74" fmla="*/ 0 w 24"/>
                  <a:gd name="T75" fmla="*/ 6 h 15"/>
                  <a:gd name="T76" fmla="*/ 1 w 24"/>
                  <a:gd name="T77" fmla="*/ 4 h 15"/>
                  <a:gd name="T78" fmla="*/ 4 w 24"/>
                  <a:gd name="T79" fmla="*/ 1 h 15"/>
                  <a:gd name="T80" fmla="*/ 4 w 24"/>
                  <a:gd name="T81" fmla="*/ 1 h 15"/>
                  <a:gd name="T82" fmla="*/ 8 w 24"/>
                  <a:gd name="T83" fmla="*/ 0 h 15"/>
                  <a:gd name="T84" fmla="*/ 12 w 24"/>
                  <a:gd name="T85" fmla="*/ 0 h 15"/>
                  <a:gd name="T86" fmla="*/ 16 w 24"/>
                  <a:gd name="T87" fmla="*/ 0 h 15"/>
                  <a:gd name="T88" fmla="*/ 20 w 24"/>
                  <a:gd name="T89" fmla="*/ 2 h 15"/>
                  <a:gd name="T90" fmla="*/ 20 w 24"/>
                  <a:gd name="T91" fmla="*/ 2 h 15"/>
                  <a:gd name="T92" fmla="*/ 22 w 24"/>
                  <a:gd name="T93" fmla="*/ 4 h 15"/>
                  <a:gd name="T94" fmla="*/ 23 w 24"/>
                  <a:gd name="T95" fmla="*/ 6 h 15"/>
                  <a:gd name="T96" fmla="*/ 22 w 24"/>
                  <a:gd name="T97" fmla="*/ 9 h 15"/>
                  <a:gd name="T98" fmla="*/ 20 w 24"/>
                  <a:gd name="T99" fmla="*/ 11 h 15"/>
                  <a:gd name="T100" fmla="*/ 20 w 24"/>
                  <a:gd name="T101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4" h="15">
                    <a:moveTo>
                      <a:pt x="20" y="2"/>
                    </a:moveTo>
                    <a:lnTo>
                      <a:pt x="20" y="2"/>
                    </a:lnTo>
                    <a:lnTo>
                      <a:pt x="20" y="2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2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8" y="15"/>
                    </a:lnTo>
                    <a:lnTo>
                      <a:pt x="12" y="15"/>
                    </a:lnTo>
                    <a:lnTo>
                      <a:pt x="16" y="15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2" y="12"/>
                    </a:lnTo>
                    <a:lnTo>
                      <a:pt x="23" y="10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3" y="5"/>
                    </a:lnTo>
                    <a:lnTo>
                      <a:pt x="22" y="4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  <a:moveTo>
                      <a:pt x="20" y="11"/>
                    </a:moveTo>
                    <a:lnTo>
                      <a:pt x="20" y="11"/>
                    </a:lnTo>
                    <a:lnTo>
                      <a:pt x="16" y="12"/>
                    </a:lnTo>
                    <a:lnTo>
                      <a:pt x="12" y="13"/>
                    </a:lnTo>
                    <a:lnTo>
                      <a:pt x="7" y="12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1" y="9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2" y="4"/>
                    </a:lnTo>
                    <a:lnTo>
                      <a:pt x="23" y="6"/>
                    </a:lnTo>
                    <a:lnTo>
                      <a:pt x="22" y="9"/>
                    </a:lnTo>
                    <a:lnTo>
                      <a:pt x="20" y="11"/>
                    </a:lnTo>
                    <a:lnTo>
                      <a:pt x="20" y="11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9" name="Freeform 414">
                <a:extLst>
                  <a:ext uri="{FF2B5EF4-FFF2-40B4-BE49-F238E27FC236}">
                    <a16:creationId xmlns:a16="http://schemas.microsoft.com/office/drawing/2014/main" id="{E6DFEE02-64FA-4677-DC43-82D3EE3E52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" y="2295"/>
                <a:ext cx="2" cy="2"/>
              </a:xfrm>
              <a:custGeom>
                <a:avLst/>
                <a:gdLst>
                  <a:gd name="T0" fmla="*/ 2 w 5"/>
                  <a:gd name="T1" fmla="*/ 0 h 6"/>
                  <a:gd name="T2" fmla="*/ 2 w 5"/>
                  <a:gd name="T3" fmla="*/ 0 h 6"/>
                  <a:gd name="T4" fmla="*/ 0 w 5"/>
                  <a:gd name="T5" fmla="*/ 0 h 6"/>
                  <a:gd name="T6" fmla="*/ 2 w 5"/>
                  <a:gd name="T7" fmla="*/ 6 h 6"/>
                  <a:gd name="T8" fmla="*/ 2 w 5"/>
                  <a:gd name="T9" fmla="*/ 6 h 6"/>
                  <a:gd name="T10" fmla="*/ 5 w 5"/>
                  <a:gd name="T11" fmla="*/ 5 h 6"/>
                  <a:gd name="T12" fmla="*/ 2 w 5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6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5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0" name="Freeform 415">
                <a:extLst>
                  <a:ext uri="{FF2B5EF4-FFF2-40B4-BE49-F238E27FC236}">
                    <a16:creationId xmlns:a16="http://schemas.microsoft.com/office/drawing/2014/main" id="{43E834A7-A0CC-21A7-1280-BE002D12C3C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8" y="2309"/>
                <a:ext cx="8" cy="4"/>
              </a:xfrm>
              <a:custGeom>
                <a:avLst/>
                <a:gdLst>
                  <a:gd name="T0" fmla="*/ 20 w 23"/>
                  <a:gd name="T1" fmla="*/ 2 h 14"/>
                  <a:gd name="T2" fmla="*/ 20 w 23"/>
                  <a:gd name="T3" fmla="*/ 2 h 14"/>
                  <a:gd name="T4" fmla="*/ 16 w 23"/>
                  <a:gd name="T5" fmla="*/ 1 h 14"/>
                  <a:gd name="T6" fmla="*/ 12 w 23"/>
                  <a:gd name="T7" fmla="*/ 0 h 14"/>
                  <a:gd name="T8" fmla="*/ 7 w 23"/>
                  <a:gd name="T9" fmla="*/ 0 h 14"/>
                  <a:gd name="T10" fmla="*/ 3 w 23"/>
                  <a:gd name="T11" fmla="*/ 2 h 14"/>
                  <a:gd name="T12" fmla="*/ 3 w 23"/>
                  <a:gd name="T13" fmla="*/ 2 h 14"/>
                  <a:gd name="T14" fmla="*/ 0 w 23"/>
                  <a:gd name="T15" fmla="*/ 5 h 14"/>
                  <a:gd name="T16" fmla="*/ 0 w 23"/>
                  <a:gd name="T17" fmla="*/ 7 h 14"/>
                  <a:gd name="T18" fmla="*/ 0 w 23"/>
                  <a:gd name="T19" fmla="*/ 10 h 14"/>
                  <a:gd name="T20" fmla="*/ 3 w 23"/>
                  <a:gd name="T21" fmla="*/ 12 h 14"/>
                  <a:gd name="T22" fmla="*/ 3 w 23"/>
                  <a:gd name="T23" fmla="*/ 12 h 14"/>
                  <a:gd name="T24" fmla="*/ 6 w 23"/>
                  <a:gd name="T25" fmla="*/ 13 h 14"/>
                  <a:gd name="T26" fmla="*/ 12 w 23"/>
                  <a:gd name="T27" fmla="*/ 14 h 14"/>
                  <a:gd name="T28" fmla="*/ 16 w 23"/>
                  <a:gd name="T29" fmla="*/ 14 h 14"/>
                  <a:gd name="T30" fmla="*/ 20 w 23"/>
                  <a:gd name="T31" fmla="*/ 12 h 14"/>
                  <a:gd name="T32" fmla="*/ 20 w 23"/>
                  <a:gd name="T33" fmla="*/ 12 h 14"/>
                  <a:gd name="T34" fmla="*/ 22 w 23"/>
                  <a:gd name="T35" fmla="*/ 10 h 14"/>
                  <a:gd name="T36" fmla="*/ 23 w 23"/>
                  <a:gd name="T37" fmla="*/ 8 h 14"/>
                  <a:gd name="T38" fmla="*/ 22 w 23"/>
                  <a:gd name="T39" fmla="*/ 5 h 14"/>
                  <a:gd name="T40" fmla="*/ 20 w 23"/>
                  <a:gd name="T41" fmla="*/ 2 h 14"/>
                  <a:gd name="T42" fmla="*/ 20 w 23"/>
                  <a:gd name="T43" fmla="*/ 2 h 14"/>
                  <a:gd name="T44" fmla="*/ 16 w 23"/>
                  <a:gd name="T45" fmla="*/ 10 h 14"/>
                  <a:gd name="T46" fmla="*/ 16 w 23"/>
                  <a:gd name="T47" fmla="*/ 10 h 14"/>
                  <a:gd name="T48" fmla="*/ 12 w 23"/>
                  <a:gd name="T49" fmla="*/ 11 h 14"/>
                  <a:gd name="T50" fmla="*/ 7 w 23"/>
                  <a:gd name="T51" fmla="*/ 10 h 14"/>
                  <a:gd name="T52" fmla="*/ 7 w 23"/>
                  <a:gd name="T53" fmla="*/ 10 h 14"/>
                  <a:gd name="T54" fmla="*/ 6 w 23"/>
                  <a:gd name="T55" fmla="*/ 9 h 14"/>
                  <a:gd name="T56" fmla="*/ 5 w 23"/>
                  <a:gd name="T57" fmla="*/ 7 h 14"/>
                  <a:gd name="T58" fmla="*/ 6 w 23"/>
                  <a:gd name="T59" fmla="*/ 6 h 14"/>
                  <a:gd name="T60" fmla="*/ 7 w 23"/>
                  <a:gd name="T61" fmla="*/ 5 h 14"/>
                  <a:gd name="T62" fmla="*/ 7 w 23"/>
                  <a:gd name="T63" fmla="*/ 5 h 14"/>
                  <a:gd name="T64" fmla="*/ 12 w 23"/>
                  <a:gd name="T65" fmla="*/ 3 h 14"/>
                  <a:gd name="T66" fmla="*/ 16 w 23"/>
                  <a:gd name="T67" fmla="*/ 5 h 14"/>
                  <a:gd name="T68" fmla="*/ 16 w 23"/>
                  <a:gd name="T69" fmla="*/ 5 h 14"/>
                  <a:gd name="T70" fmla="*/ 17 w 23"/>
                  <a:gd name="T71" fmla="*/ 6 h 14"/>
                  <a:gd name="T72" fmla="*/ 17 w 23"/>
                  <a:gd name="T73" fmla="*/ 8 h 14"/>
                  <a:gd name="T74" fmla="*/ 17 w 23"/>
                  <a:gd name="T75" fmla="*/ 9 h 14"/>
                  <a:gd name="T76" fmla="*/ 16 w 23"/>
                  <a:gd name="T77" fmla="*/ 10 h 14"/>
                  <a:gd name="T78" fmla="*/ 16 w 23"/>
                  <a:gd name="T7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" h="14">
                    <a:moveTo>
                      <a:pt x="20" y="2"/>
                    </a:moveTo>
                    <a:lnTo>
                      <a:pt x="20" y="2"/>
                    </a:lnTo>
                    <a:lnTo>
                      <a:pt x="16" y="1"/>
                    </a:lnTo>
                    <a:lnTo>
                      <a:pt x="12" y="0"/>
                    </a:lnTo>
                    <a:lnTo>
                      <a:pt x="7" y="0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6" y="13"/>
                    </a:lnTo>
                    <a:lnTo>
                      <a:pt x="12" y="14"/>
                    </a:lnTo>
                    <a:lnTo>
                      <a:pt x="16" y="14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2" y="10"/>
                    </a:lnTo>
                    <a:lnTo>
                      <a:pt x="23" y="8"/>
                    </a:lnTo>
                    <a:lnTo>
                      <a:pt x="22" y="5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  <a:moveTo>
                      <a:pt x="16" y="10"/>
                    </a:moveTo>
                    <a:lnTo>
                      <a:pt x="16" y="10"/>
                    </a:lnTo>
                    <a:lnTo>
                      <a:pt x="12" y="11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6" y="9"/>
                    </a:lnTo>
                    <a:lnTo>
                      <a:pt x="5" y="7"/>
                    </a:lnTo>
                    <a:lnTo>
                      <a:pt x="6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12" y="3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7" y="6"/>
                    </a:lnTo>
                    <a:lnTo>
                      <a:pt x="17" y="8"/>
                    </a:lnTo>
                    <a:lnTo>
                      <a:pt x="17" y="9"/>
                    </a:lnTo>
                    <a:lnTo>
                      <a:pt x="16" y="10"/>
                    </a:lnTo>
                    <a:lnTo>
                      <a:pt x="16" y="10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1" name="Freeform 416">
                <a:extLst>
                  <a:ext uri="{FF2B5EF4-FFF2-40B4-BE49-F238E27FC236}">
                    <a16:creationId xmlns:a16="http://schemas.microsoft.com/office/drawing/2014/main" id="{A4BAC58A-1CAD-4FE2-D509-458C06ED687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8" y="2309"/>
                <a:ext cx="8" cy="5"/>
              </a:xfrm>
              <a:custGeom>
                <a:avLst/>
                <a:gdLst>
                  <a:gd name="T0" fmla="*/ 21 w 25"/>
                  <a:gd name="T1" fmla="*/ 2 h 17"/>
                  <a:gd name="T2" fmla="*/ 21 w 25"/>
                  <a:gd name="T3" fmla="*/ 2 h 17"/>
                  <a:gd name="T4" fmla="*/ 21 w 25"/>
                  <a:gd name="T5" fmla="*/ 2 h 17"/>
                  <a:gd name="T6" fmla="*/ 16 w 25"/>
                  <a:gd name="T7" fmla="*/ 0 h 17"/>
                  <a:gd name="T8" fmla="*/ 8 w 25"/>
                  <a:gd name="T9" fmla="*/ 0 h 17"/>
                  <a:gd name="T10" fmla="*/ 3 w 25"/>
                  <a:gd name="T11" fmla="*/ 2 h 17"/>
                  <a:gd name="T12" fmla="*/ 1 w 25"/>
                  <a:gd name="T13" fmla="*/ 5 h 17"/>
                  <a:gd name="T14" fmla="*/ 0 w 25"/>
                  <a:gd name="T15" fmla="*/ 7 h 17"/>
                  <a:gd name="T16" fmla="*/ 0 w 25"/>
                  <a:gd name="T17" fmla="*/ 7 h 17"/>
                  <a:gd name="T18" fmla="*/ 0 w 25"/>
                  <a:gd name="T19" fmla="*/ 10 h 17"/>
                  <a:gd name="T20" fmla="*/ 1 w 25"/>
                  <a:gd name="T21" fmla="*/ 12 h 17"/>
                  <a:gd name="T22" fmla="*/ 3 w 25"/>
                  <a:gd name="T23" fmla="*/ 14 h 17"/>
                  <a:gd name="T24" fmla="*/ 6 w 25"/>
                  <a:gd name="T25" fmla="*/ 16 h 17"/>
                  <a:gd name="T26" fmla="*/ 10 w 25"/>
                  <a:gd name="T27" fmla="*/ 16 h 17"/>
                  <a:gd name="T28" fmla="*/ 14 w 25"/>
                  <a:gd name="T29" fmla="*/ 17 h 17"/>
                  <a:gd name="T30" fmla="*/ 17 w 25"/>
                  <a:gd name="T31" fmla="*/ 16 h 17"/>
                  <a:gd name="T32" fmla="*/ 21 w 25"/>
                  <a:gd name="T33" fmla="*/ 15 h 17"/>
                  <a:gd name="T34" fmla="*/ 21 w 25"/>
                  <a:gd name="T35" fmla="*/ 15 h 17"/>
                  <a:gd name="T36" fmla="*/ 21 w 25"/>
                  <a:gd name="T37" fmla="*/ 15 h 17"/>
                  <a:gd name="T38" fmla="*/ 23 w 25"/>
                  <a:gd name="T39" fmla="*/ 13 h 17"/>
                  <a:gd name="T40" fmla="*/ 24 w 25"/>
                  <a:gd name="T41" fmla="*/ 11 h 17"/>
                  <a:gd name="T42" fmla="*/ 25 w 25"/>
                  <a:gd name="T43" fmla="*/ 9 h 17"/>
                  <a:gd name="T44" fmla="*/ 25 w 25"/>
                  <a:gd name="T45" fmla="*/ 9 h 17"/>
                  <a:gd name="T46" fmla="*/ 24 w 25"/>
                  <a:gd name="T47" fmla="*/ 6 h 17"/>
                  <a:gd name="T48" fmla="*/ 23 w 25"/>
                  <a:gd name="T49" fmla="*/ 5 h 17"/>
                  <a:gd name="T50" fmla="*/ 21 w 25"/>
                  <a:gd name="T51" fmla="*/ 2 h 17"/>
                  <a:gd name="T52" fmla="*/ 21 w 25"/>
                  <a:gd name="T53" fmla="*/ 2 h 17"/>
                  <a:gd name="T54" fmla="*/ 21 w 25"/>
                  <a:gd name="T55" fmla="*/ 12 h 17"/>
                  <a:gd name="T56" fmla="*/ 21 w 25"/>
                  <a:gd name="T57" fmla="*/ 12 h 17"/>
                  <a:gd name="T58" fmla="*/ 17 w 25"/>
                  <a:gd name="T59" fmla="*/ 14 h 17"/>
                  <a:gd name="T60" fmla="*/ 13 w 25"/>
                  <a:gd name="T61" fmla="*/ 14 h 17"/>
                  <a:gd name="T62" fmla="*/ 7 w 25"/>
                  <a:gd name="T63" fmla="*/ 13 h 17"/>
                  <a:gd name="T64" fmla="*/ 4 w 25"/>
                  <a:gd name="T65" fmla="*/ 12 h 17"/>
                  <a:gd name="T66" fmla="*/ 4 w 25"/>
                  <a:gd name="T67" fmla="*/ 12 h 17"/>
                  <a:gd name="T68" fmla="*/ 1 w 25"/>
                  <a:gd name="T69" fmla="*/ 10 h 17"/>
                  <a:gd name="T70" fmla="*/ 1 w 25"/>
                  <a:gd name="T71" fmla="*/ 7 h 17"/>
                  <a:gd name="T72" fmla="*/ 1 w 25"/>
                  <a:gd name="T73" fmla="*/ 5 h 17"/>
                  <a:gd name="T74" fmla="*/ 4 w 25"/>
                  <a:gd name="T75" fmla="*/ 2 h 17"/>
                  <a:gd name="T76" fmla="*/ 4 w 25"/>
                  <a:gd name="T77" fmla="*/ 2 h 17"/>
                  <a:gd name="T78" fmla="*/ 8 w 25"/>
                  <a:gd name="T79" fmla="*/ 0 h 17"/>
                  <a:gd name="T80" fmla="*/ 13 w 25"/>
                  <a:gd name="T81" fmla="*/ 0 h 17"/>
                  <a:gd name="T82" fmla="*/ 17 w 25"/>
                  <a:gd name="T83" fmla="*/ 1 h 17"/>
                  <a:gd name="T84" fmla="*/ 21 w 25"/>
                  <a:gd name="T85" fmla="*/ 2 h 17"/>
                  <a:gd name="T86" fmla="*/ 21 w 25"/>
                  <a:gd name="T87" fmla="*/ 2 h 17"/>
                  <a:gd name="T88" fmla="*/ 23 w 25"/>
                  <a:gd name="T89" fmla="*/ 5 h 17"/>
                  <a:gd name="T90" fmla="*/ 24 w 25"/>
                  <a:gd name="T91" fmla="*/ 8 h 17"/>
                  <a:gd name="T92" fmla="*/ 23 w 25"/>
                  <a:gd name="T93" fmla="*/ 10 h 17"/>
                  <a:gd name="T94" fmla="*/ 21 w 25"/>
                  <a:gd name="T95" fmla="*/ 12 h 17"/>
                  <a:gd name="T96" fmla="*/ 21 w 25"/>
                  <a:gd name="T97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5" h="17">
                    <a:moveTo>
                      <a:pt x="21" y="2"/>
                    </a:moveTo>
                    <a:lnTo>
                      <a:pt x="21" y="2"/>
                    </a:lnTo>
                    <a:lnTo>
                      <a:pt x="21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6" y="16"/>
                    </a:lnTo>
                    <a:lnTo>
                      <a:pt x="10" y="16"/>
                    </a:lnTo>
                    <a:lnTo>
                      <a:pt x="14" y="17"/>
                    </a:lnTo>
                    <a:lnTo>
                      <a:pt x="17" y="16"/>
                    </a:lnTo>
                    <a:lnTo>
                      <a:pt x="21" y="15"/>
                    </a:lnTo>
                    <a:lnTo>
                      <a:pt x="21" y="15"/>
                    </a:lnTo>
                    <a:lnTo>
                      <a:pt x="21" y="15"/>
                    </a:lnTo>
                    <a:lnTo>
                      <a:pt x="23" y="13"/>
                    </a:lnTo>
                    <a:lnTo>
                      <a:pt x="24" y="11"/>
                    </a:lnTo>
                    <a:lnTo>
                      <a:pt x="25" y="9"/>
                    </a:lnTo>
                    <a:lnTo>
                      <a:pt x="25" y="9"/>
                    </a:lnTo>
                    <a:lnTo>
                      <a:pt x="24" y="6"/>
                    </a:lnTo>
                    <a:lnTo>
                      <a:pt x="23" y="5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1" y="12"/>
                    </a:moveTo>
                    <a:lnTo>
                      <a:pt x="21" y="12"/>
                    </a:lnTo>
                    <a:lnTo>
                      <a:pt x="17" y="14"/>
                    </a:lnTo>
                    <a:lnTo>
                      <a:pt x="13" y="14"/>
                    </a:lnTo>
                    <a:lnTo>
                      <a:pt x="7" y="13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1" y="10"/>
                    </a:lnTo>
                    <a:lnTo>
                      <a:pt x="1" y="7"/>
                    </a:lnTo>
                    <a:lnTo>
                      <a:pt x="1" y="5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13" y="0"/>
                    </a:lnTo>
                    <a:lnTo>
                      <a:pt x="17" y="1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3" y="5"/>
                    </a:lnTo>
                    <a:lnTo>
                      <a:pt x="24" y="8"/>
                    </a:lnTo>
                    <a:lnTo>
                      <a:pt x="23" y="10"/>
                    </a:lnTo>
                    <a:lnTo>
                      <a:pt x="21" y="12"/>
                    </a:lnTo>
                    <a:lnTo>
                      <a:pt x="21" y="12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2" name="Freeform 417">
                <a:extLst>
                  <a:ext uri="{FF2B5EF4-FFF2-40B4-BE49-F238E27FC236}">
                    <a16:creationId xmlns:a16="http://schemas.microsoft.com/office/drawing/2014/main" id="{26F7AFB2-3BBD-669C-3CE3-EEAA0862477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8" y="2307"/>
                <a:ext cx="8" cy="4"/>
              </a:xfrm>
              <a:custGeom>
                <a:avLst/>
                <a:gdLst>
                  <a:gd name="T0" fmla="*/ 20 w 23"/>
                  <a:gd name="T1" fmla="*/ 2 h 14"/>
                  <a:gd name="T2" fmla="*/ 20 w 23"/>
                  <a:gd name="T3" fmla="*/ 2 h 14"/>
                  <a:gd name="T4" fmla="*/ 16 w 23"/>
                  <a:gd name="T5" fmla="*/ 1 h 14"/>
                  <a:gd name="T6" fmla="*/ 12 w 23"/>
                  <a:gd name="T7" fmla="*/ 0 h 14"/>
                  <a:gd name="T8" fmla="*/ 7 w 23"/>
                  <a:gd name="T9" fmla="*/ 1 h 14"/>
                  <a:gd name="T10" fmla="*/ 3 w 23"/>
                  <a:gd name="T11" fmla="*/ 2 h 14"/>
                  <a:gd name="T12" fmla="*/ 3 w 23"/>
                  <a:gd name="T13" fmla="*/ 2 h 14"/>
                  <a:gd name="T14" fmla="*/ 0 w 23"/>
                  <a:gd name="T15" fmla="*/ 4 h 14"/>
                  <a:gd name="T16" fmla="*/ 0 w 23"/>
                  <a:gd name="T17" fmla="*/ 7 h 14"/>
                  <a:gd name="T18" fmla="*/ 0 w 23"/>
                  <a:gd name="T19" fmla="*/ 9 h 14"/>
                  <a:gd name="T20" fmla="*/ 3 w 23"/>
                  <a:gd name="T21" fmla="*/ 12 h 14"/>
                  <a:gd name="T22" fmla="*/ 3 w 23"/>
                  <a:gd name="T23" fmla="*/ 12 h 14"/>
                  <a:gd name="T24" fmla="*/ 6 w 23"/>
                  <a:gd name="T25" fmla="*/ 14 h 14"/>
                  <a:gd name="T26" fmla="*/ 12 w 23"/>
                  <a:gd name="T27" fmla="*/ 14 h 14"/>
                  <a:gd name="T28" fmla="*/ 16 w 23"/>
                  <a:gd name="T29" fmla="*/ 14 h 14"/>
                  <a:gd name="T30" fmla="*/ 20 w 23"/>
                  <a:gd name="T31" fmla="*/ 13 h 14"/>
                  <a:gd name="T32" fmla="*/ 20 w 23"/>
                  <a:gd name="T33" fmla="*/ 13 h 14"/>
                  <a:gd name="T34" fmla="*/ 22 w 23"/>
                  <a:gd name="T35" fmla="*/ 9 h 14"/>
                  <a:gd name="T36" fmla="*/ 23 w 23"/>
                  <a:gd name="T37" fmla="*/ 7 h 14"/>
                  <a:gd name="T38" fmla="*/ 22 w 23"/>
                  <a:gd name="T39" fmla="*/ 5 h 14"/>
                  <a:gd name="T40" fmla="*/ 20 w 23"/>
                  <a:gd name="T41" fmla="*/ 2 h 14"/>
                  <a:gd name="T42" fmla="*/ 20 w 23"/>
                  <a:gd name="T43" fmla="*/ 2 h 14"/>
                  <a:gd name="T44" fmla="*/ 16 w 23"/>
                  <a:gd name="T45" fmla="*/ 9 h 14"/>
                  <a:gd name="T46" fmla="*/ 16 w 23"/>
                  <a:gd name="T47" fmla="*/ 9 h 14"/>
                  <a:gd name="T48" fmla="*/ 12 w 23"/>
                  <a:gd name="T49" fmla="*/ 11 h 14"/>
                  <a:gd name="T50" fmla="*/ 7 w 23"/>
                  <a:gd name="T51" fmla="*/ 9 h 14"/>
                  <a:gd name="T52" fmla="*/ 7 w 23"/>
                  <a:gd name="T53" fmla="*/ 9 h 14"/>
                  <a:gd name="T54" fmla="*/ 6 w 23"/>
                  <a:gd name="T55" fmla="*/ 8 h 14"/>
                  <a:gd name="T56" fmla="*/ 5 w 23"/>
                  <a:gd name="T57" fmla="*/ 7 h 14"/>
                  <a:gd name="T58" fmla="*/ 6 w 23"/>
                  <a:gd name="T59" fmla="*/ 6 h 14"/>
                  <a:gd name="T60" fmla="*/ 7 w 23"/>
                  <a:gd name="T61" fmla="*/ 5 h 14"/>
                  <a:gd name="T62" fmla="*/ 7 w 23"/>
                  <a:gd name="T63" fmla="*/ 5 h 14"/>
                  <a:gd name="T64" fmla="*/ 12 w 23"/>
                  <a:gd name="T65" fmla="*/ 4 h 14"/>
                  <a:gd name="T66" fmla="*/ 16 w 23"/>
                  <a:gd name="T67" fmla="*/ 5 h 14"/>
                  <a:gd name="T68" fmla="*/ 16 w 23"/>
                  <a:gd name="T69" fmla="*/ 5 h 14"/>
                  <a:gd name="T70" fmla="*/ 17 w 23"/>
                  <a:gd name="T71" fmla="*/ 6 h 14"/>
                  <a:gd name="T72" fmla="*/ 17 w 23"/>
                  <a:gd name="T73" fmla="*/ 7 h 14"/>
                  <a:gd name="T74" fmla="*/ 17 w 23"/>
                  <a:gd name="T75" fmla="*/ 8 h 14"/>
                  <a:gd name="T76" fmla="*/ 16 w 23"/>
                  <a:gd name="T77" fmla="*/ 9 h 14"/>
                  <a:gd name="T78" fmla="*/ 16 w 23"/>
                  <a:gd name="T79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" h="14">
                    <a:moveTo>
                      <a:pt x="20" y="2"/>
                    </a:moveTo>
                    <a:lnTo>
                      <a:pt x="20" y="2"/>
                    </a:lnTo>
                    <a:lnTo>
                      <a:pt x="16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6" y="14"/>
                    </a:lnTo>
                    <a:lnTo>
                      <a:pt x="12" y="14"/>
                    </a:lnTo>
                    <a:lnTo>
                      <a:pt x="16" y="14"/>
                    </a:lnTo>
                    <a:lnTo>
                      <a:pt x="20" y="13"/>
                    </a:lnTo>
                    <a:lnTo>
                      <a:pt x="20" y="13"/>
                    </a:lnTo>
                    <a:lnTo>
                      <a:pt x="22" y="9"/>
                    </a:lnTo>
                    <a:lnTo>
                      <a:pt x="23" y="7"/>
                    </a:lnTo>
                    <a:lnTo>
                      <a:pt x="22" y="5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  <a:moveTo>
                      <a:pt x="16" y="9"/>
                    </a:moveTo>
                    <a:lnTo>
                      <a:pt x="16" y="9"/>
                    </a:lnTo>
                    <a:lnTo>
                      <a:pt x="12" y="11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6" y="8"/>
                    </a:lnTo>
                    <a:lnTo>
                      <a:pt x="5" y="7"/>
                    </a:lnTo>
                    <a:lnTo>
                      <a:pt x="6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12" y="4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7" y="6"/>
                    </a:lnTo>
                    <a:lnTo>
                      <a:pt x="17" y="7"/>
                    </a:lnTo>
                    <a:lnTo>
                      <a:pt x="17" y="8"/>
                    </a:lnTo>
                    <a:lnTo>
                      <a:pt x="16" y="9"/>
                    </a:lnTo>
                    <a:lnTo>
                      <a:pt x="16" y="9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3" name="Freeform 418">
                <a:extLst>
                  <a:ext uri="{FF2B5EF4-FFF2-40B4-BE49-F238E27FC236}">
                    <a16:creationId xmlns:a16="http://schemas.microsoft.com/office/drawing/2014/main" id="{C2B17C19-87BB-54D1-81AB-1B8F2728EEE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8" y="2307"/>
                <a:ext cx="8" cy="5"/>
              </a:xfrm>
              <a:custGeom>
                <a:avLst/>
                <a:gdLst>
                  <a:gd name="T0" fmla="*/ 21 w 25"/>
                  <a:gd name="T1" fmla="*/ 2 h 17"/>
                  <a:gd name="T2" fmla="*/ 21 w 25"/>
                  <a:gd name="T3" fmla="*/ 2 h 17"/>
                  <a:gd name="T4" fmla="*/ 21 w 25"/>
                  <a:gd name="T5" fmla="*/ 2 h 17"/>
                  <a:gd name="T6" fmla="*/ 16 w 25"/>
                  <a:gd name="T7" fmla="*/ 1 h 17"/>
                  <a:gd name="T8" fmla="*/ 8 w 25"/>
                  <a:gd name="T9" fmla="*/ 1 h 17"/>
                  <a:gd name="T10" fmla="*/ 3 w 25"/>
                  <a:gd name="T11" fmla="*/ 3 h 17"/>
                  <a:gd name="T12" fmla="*/ 1 w 25"/>
                  <a:gd name="T13" fmla="*/ 4 h 17"/>
                  <a:gd name="T14" fmla="*/ 0 w 25"/>
                  <a:gd name="T15" fmla="*/ 6 h 17"/>
                  <a:gd name="T16" fmla="*/ 0 w 25"/>
                  <a:gd name="T17" fmla="*/ 6 h 17"/>
                  <a:gd name="T18" fmla="*/ 0 w 25"/>
                  <a:gd name="T19" fmla="*/ 9 h 17"/>
                  <a:gd name="T20" fmla="*/ 1 w 25"/>
                  <a:gd name="T21" fmla="*/ 13 h 17"/>
                  <a:gd name="T22" fmla="*/ 3 w 25"/>
                  <a:gd name="T23" fmla="*/ 15 h 17"/>
                  <a:gd name="T24" fmla="*/ 6 w 25"/>
                  <a:gd name="T25" fmla="*/ 16 h 17"/>
                  <a:gd name="T26" fmla="*/ 10 w 25"/>
                  <a:gd name="T27" fmla="*/ 17 h 17"/>
                  <a:gd name="T28" fmla="*/ 14 w 25"/>
                  <a:gd name="T29" fmla="*/ 17 h 17"/>
                  <a:gd name="T30" fmla="*/ 17 w 25"/>
                  <a:gd name="T31" fmla="*/ 16 h 17"/>
                  <a:gd name="T32" fmla="*/ 21 w 25"/>
                  <a:gd name="T33" fmla="*/ 15 h 17"/>
                  <a:gd name="T34" fmla="*/ 21 w 25"/>
                  <a:gd name="T35" fmla="*/ 15 h 17"/>
                  <a:gd name="T36" fmla="*/ 21 w 25"/>
                  <a:gd name="T37" fmla="*/ 15 h 17"/>
                  <a:gd name="T38" fmla="*/ 21 w 25"/>
                  <a:gd name="T39" fmla="*/ 15 h 17"/>
                  <a:gd name="T40" fmla="*/ 23 w 25"/>
                  <a:gd name="T41" fmla="*/ 13 h 17"/>
                  <a:gd name="T42" fmla="*/ 24 w 25"/>
                  <a:gd name="T43" fmla="*/ 12 h 17"/>
                  <a:gd name="T44" fmla="*/ 25 w 25"/>
                  <a:gd name="T45" fmla="*/ 8 h 17"/>
                  <a:gd name="T46" fmla="*/ 25 w 25"/>
                  <a:gd name="T47" fmla="*/ 8 h 17"/>
                  <a:gd name="T48" fmla="*/ 24 w 25"/>
                  <a:gd name="T49" fmla="*/ 6 h 17"/>
                  <a:gd name="T50" fmla="*/ 23 w 25"/>
                  <a:gd name="T51" fmla="*/ 4 h 17"/>
                  <a:gd name="T52" fmla="*/ 21 w 25"/>
                  <a:gd name="T53" fmla="*/ 2 h 17"/>
                  <a:gd name="T54" fmla="*/ 21 w 25"/>
                  <a:gd name="T55" fmla="*/ 2 h 17"/>
                  <a:gd name="T56" fmla="*/ 21 w 25"/>
                  <a:gd name="T57" fmla="*/ 13 h 17"/>
                  <a:gd name="T58" fmla="*/ 21 w 25"/>
                  <a:gd name="T59" fmla="*/ 13 h 17"/>
                  <a:gd name="T60" fmla="*/ 17 w 25"/>
                  <a:gd name="T61" fmla="*/ 14 h 17"/>
                  <a:gd name="T62" fmla="*/ 13 w 25"/>
                  <a:gd name="T63" fmla="*/ 14 h 17"/>
                  <a:gd name="T64" fmla="*/ 7 w 25"/>
                  <a:gd name="T65" fmla="*/ 14 h 17"/>
                  <a:gd name="T66" fmla="*/ 4 w 25"/>
                  <a:gd name="T67" fmla="*/ 12 h 17"/>
                  <a:gd name="T68" fmla="*/ 4 w 25"/>
                  <a:gd name="T69" fmla="*/ 12 h 17"/>
                  <a:gd name="T70" fmla="*/ 1 w 25"/>
                  <a:gd name="T71" fmla="*/ 9 h 17"/>
                  <a:gd name="T72" fmla="*/ 1 w 25"/>
                  <a:gd name="T73" fmla="*/ 7 h 17"/>
                  <a:gd name="T74" fmla="*/ 1 w 25"/>
                  <a:gd name="T75" fmla="*/ 4 h 17"/>
                  <a:gd name="T76" fmla="*/ 4 w 25"/>
                  <a:gd name="T77" fmla="*/ 2 h 17"/>
                  <a:gd name="T78" fmla="*/ 4 w 25"/>
                  <a:gd name="T79" fmla="*/ 2 h 17"/>
                  <a:gd name="T80" fmla="*/ 8 w 25"/>
                  <a:gd name="T81" fmla="*/ 1 h 17"/>
                  <a:gd name="T82" fmla="*/ 13 w 25"/>
                  <a:gd name="T83" fmla="*/ 0 h 17"/>
                  <a:gd name="T84" fmla="*/ 17 w 25"/>
                  <a:gd name="T85" fmla="*/ 1 h 17"/>
                  <a:gd name="T86" fmla="*/ 21 w 25"/>
                  <a:gd name="T87" fmla="*/ 2 h 17"/>
                  <a:gd name="T88" fmla="*/ 21 w 25"/>
                  <a:gd name="T89" fmla="*/ 2 h 17"/>
                  <a:gd name="T90" fmla="*/ 23 w 25"/>
                  <a:gd name="T91" fmla="*/ 5 h 17"/>
                  <a:gd name="T92" fmla="*/ 24 w 25"/>
                  <a:gd name="T93" fmla="*/ 7 h 17"/>
                  <a:gd name="T94" fmla="*/ 23 w 25"/>
                  <a:gd name="T95" fmla="*/ 9 h 17"/>
                  <a:gd name="T96" fmla="*/ 21 w 25"/>
                  <a:gd name="T97" fmla="*/ 13 h 17"/>
                  <a:gd name="T98" fmla="*/ 21 w 25"/>
                  <a:gd name="T9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5" h="17">
                    <a:moveTo>
                      <a:pt x="21" y="2"/>
                    </a:moveTo>
                    <a:lnTo>
                      <a:pt x="21" y="2"/>
                    </a:lnTo>
                    <a:lnTo>
                      <a:pt x="21" y="2"/>
                    </a:lnTo>
                    <a:lnTo>
                      <a:pt x="16" y="1"/>
                    </a:lnTo>
                    <a:lnTo>
                      <a:pt x="8" y="1"/>
                    </a:lnTo>
                    <a:lnTo>
                      <a:pt x="3" y="3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1" y="13"/>
                    </a:lnTo>
                    <a:lnTo>
                      <a:pt x="3" y="15"/>
                    </a:lnTo>
                    <a:lnTo>
                      <a:pt x="6" y="16"/>
                    </a:lnTo>
                    <a:lnTo>
                      <a:pt x="10" y="17"/>
                    </a:lnTo>
                    <a:lnTo>
                      <a:pt x="14" y="17"/>
                    </a:lnTo>
                    <a:lnTo>
                      <a:pt x="17" y="16"/>
                    </a:lnTo>
                    <a:lnTo>
                      <a:pt x="21" y="15"/>
                    </a:lnTo>
                    <a:lnTo>
                      <a:pt x="21" y="15"/>
                    </a:lnTo>
                    <a:lnTo>
                      <a:pt x="21" y="15"/>
                    </a:lnTo>
                    <a:lnTo>
                      <a:pt x="21" y="15"/>
                    </a:lnTo>
                    <a:lnTo>
                      <a:pt x="23" y="13"/>
                    </a:lnTo>
                    <a:lnTo>
                      <a:pt x="24" y="12"/>
                    </a:lnTo>
                    <a:lnTo>
                      <a:pt x="25" y="8"/>
                    </a:lnTo>
                    <a:lnTo>
                      <a:pt x="25" y="8"/>
                    </a:lnTo>
                    <a:lnTo>
                      <a:pt x="24" y="6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1" y="13"/>
                    </a:moveTo>
                    <a:lnTo>
                      <a:pt x="21" y="13"/>
                    </a:lnTo>
                    <a:lnTo>
                      <a:pt x="17" y="14"/>
                    </a:lnTo>
                    <a:lnTo>
                      <a:pt x="13" y="14"/>
                    </a:lnTo>
                    <a:lnTo>
                      <a:pt x="7" y="14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1" y="9"/>
                    </a:lnTo>
                    <a:lnTo>
                      <a:pt x="1" y="7"/>
                    </a:lnTo>
                    <a:lnTo>
                      <a:pt x="1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8" y="1"/>
                    </a:lnTo>
                    <a:lnTo>
                      <a:pt x="13" y="0"/>
                    </a:lnTo>
                    <a:lnTo>
                      <a:pt x="17" y="1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3" y="5"/>
                    </a:lnTo>
                    <a:lnTo>
                      <a:pt x="24" y="7"/>
                    </a:lnTo>
                    <a:lnTo>
                      <a:pt x="23" y="9"/>
                    </a:lnTo>
                    <a:lnTo>
                      <a:pt x="21" y="13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4" name="Freeform 419">
                <a:extLst>
                  <a:ext uri="{FF2B5EF4-FFF2-40B4-BE49-F238E27FC236}">
                    <a16:creationId xmlns:a16="http://schemas.microsoft.com/office/drawing/2014/main" id="{B4B56E07-6798-44A5-6128-DF651A80AC3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8" y="2305"/>
                <a:ext cx="8" cy="4"/>
              </a:xfrm>
              <a:custGeom>
                <a:avLst/>
                <a:gdLst>
                  <a:gd name="T0" fmla="*/ 20 w 23"/>
                  <a:gd name="T1" fmla="*/ 2 h 13"/>
                  <a:gd name="T2" fmla="*/ 20 w 23"/>
                  <a:gd name="T3" fmla="*/ 2 h 13"/>
                  <a:gd name="T4" fmla="*/ 16 w 23"/>
                  <a:gd name="T5" fmla="*/ 0 h 13"/>
                  <a:gd name="T6" fmla="*/ 12 w 23"/>
                  <a:gd name="T7" fmla="*/ 0 h 13"/>
                  <a:gd name="T8" fmla="*/ 7 w 23"/>
                  <a:gd name="T9" fmla="*/ 0 h 13"/>
                  <a:gd name="T10" fmla="*/ 3 w 23"/>
                  <a:gd name="T11" fmla="*/ 2 h 13"/>
                  <a:gd name="T12" fmla="*/ 3 w 23"/>
                  <a:gd name="T13" fmla="*/ 2 h 13"/>
                  <a:gd name="T14" fmla="*/ 0 w 23"/>
                  <a:gd name="T15" fmla="*/ 4 h 13"/>
                  <a:gd name="T16" fmla="*/ 0 w 23"/>
                  <a:gd name="T17" fmla="*/ 6 h 13"/>
                  <a:gd name="T18" fmla="*/ 0 w 23"/>
                  <a:gd name="T19" fmla="*/ 9 h 13"/>
                  <a:gd name="T20" fmla="*/ 3 w 23"/>
                  <a:gd name="T21" fmla="*/ 11 h 13"/>
                  <a:gd name="T22" fmla="*/ 3 w 23"/>
                  <a:gd name="T23" fmla="*/ 11 h 13"/>
                  <a:gd name="T24" fmla="*/ 6 w 23"/>
                  <a:gd name="T25" fmla="*/ 12 h 13"/>
                  <a:gd name="T26" fmla="*/ 12 w 23"/>
                  <a:gd name="T27" fmla="*/ 13 h 13"/>
                  <a:gd name="T28" fmla="*/ 16 w 23"/>
                  <a:gd name="T29" fmla="*/ 12 h 13"/>
                  <a:gd name="T30" fmla="*/ 20 w 23"/>
                  <a:gd name="T31" fmla="*/ 11 h 13"/>
                  <a:gd name="T32" fmla="*/ 20 w 23"/>
                  <a:gd name="T33" fmla="*/ 11 h 13"/>
                  <a:gd name="T34" fmla="*/ 22 w 23"/>
                  <a:gd name="T35" fmla="*/ 9 h 13"/>
                  <a:gd name="T36" fmla="*/ 23 w 23"/>
                  <a:gd name="T37" fmla="*/ 6 h 13"/>
                  <a:gd name="T38" fmla="*/ 22 w 23"/>
                  <a:gd name="T39" fmla="*/ 4 h 13"/>
                  <a:gd name="T40" fmla="*/ 20 w 23"/>
                  <a:gd name="T41" fmla="*/ 2 h 13"/>
                  <a:gd name="T42" fmla="*/ 20 w 23"/>
                  <a:gd name="T43" fmla="*/ 2 h 13"/>
                  <a:gd name="T44" fmla="*/ 16 w 23"/>
                  <a:gd name="T45" fmla="*/ 9 h 13"/>
                  <a:gd name="T46" fmla="*/ 16 w 23"/>
                  <a:gd name="T47" fmla="*/ 9 h 13"/>
                  <a:gd name="T48" fmla="*/ 12 w 23"/>
                  <a:gd name="T49" fmla="*/ 9 h 13"/>
                  <a:gd name="T50" fmla="*/ 7 w 23"/>
                  <a:gd name="T51" fmla="*/ 9 h 13"/>
                  <a:gd name="T52" fmla="*/ 7 w 23"/>
                  <a:gd name="T53" fmla="*/ 9 h 13"/>
                  <a:gd name="T54" fmla="*/ 6 w 23"/>
                  <a:gd name="T55" fmla="*/ 7 h 13"/>
                  <a:gd name="T56" fmla="*/ 5 w 23"/>
                  <a:gd name="T57" fmla="*/ 6 h 13"/>
                  <a:gd name="T58" fmla="*/ 6 w 23"/>
                  <a:gd name="T59" fmla="*/ 5 h 13"/>
                  <a:gd name="T60" fmla="*/ 7 w 23"/>
                  <a:gd name="T61" fmla="*/ 4 h 13"/>
                  <a:gd name="T62" fmla="*/ 7 w 23"/>
                  <a:gd name="T63" fmla="*/ 4 h 13"/>
                  <a:gd name="T64" fmla="*/ 12 w 23"/>
                  <a:gd name="T65" fmla="*/ 3 h 13"/>
                  <a:gd name="T66" fmla="*/ 16 w 23"/>
                  <a:gd name="T67" fmla="*/ 4 h 13"/>
                  <a:gd name="T68" fmla="*/ 16 w 23"/>
                  <a:gd name="T69" fmla="*/ 4 h 13"/>
                  <a:gd name="T70" fmla="*/ 17 w 23"/>
                  <a:gd name="T71" fmla="*/ 5 h 13"/>
                  <a:gd name="T72" fmla="*/ 17 w 23"/>
                  <a:gd name="T73" fmla="*/ 6 h 13"/>
                  <a:gd name="T74" fmla="*/ 17 w 23"/>
                  <a:gd name="T75" fmla="*/ 8 h 13"/>
                  <a:gd name="T76" fmla="*/ 16 w 23"/>
                  <a:gd name="T77" fmla="*/ 9 h 13"/>
                  <a:gd name="T78" fmla="*/ 16 w 23"/>
                  <a:gd name="T7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" h="13">
                    <a:moveTo>
                      <a:pt x="20" y="2"/>
                    </a:moveTo>
                    <a:lnTo>
                      <a:pt x="20" y="2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7" y="0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6" y="12"/>
                    </a:lnTo>
                    <a:lnTo>
                      <a:pt x="12" y="13"/>
                    </a:lnTo>
                    <a:lnTo>
                      <a:pt x="16" y="12"/>
                    </a:lnTo>
                    <a:lnTo>
                      <a:pt x="20" y="11"/>
                    </a:lnTo>
                    <a:lnTo>
                      <a:pt x="20" y="11"/>
                    </a:lnTo>
                    <a:lnTo>
                      <a:pt x="22" y="9"/>
                    </a:lnTo>
                    <a:lnTo>
                      <a:pt x="23" y="6"/>
                    </a:lnTo>
                    <a:lnTo>
                      <a:pt x="22" y="4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  <a:moveTo>
                      <a:pt x="16" y="9"/>
                    </a:moveTo>
                    <a:lnTo>
                      <a:pt x="16" y="9"/>
                    </a:lnTo>
                    <a:lnTo>
                      <a:pt x="12" y="9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6" y="7"/>
                    </a:lnTo>
                    <a:lnTo>
                      <a:pt x="5" y="6"/>
                    </a:lnTo>
                    <a:lnTo>
                      <a:pt x="6" y="5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12" y="3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7" y="5"/>
                    </a:lnTo>
                    <a:lnTo>
                      <a:pt x="17" y="6"/>
                    </a:lnTo>
                    <a:lnTo>
                      <a:pt x="17" y="8"/>
                    </a:lnTo>
                    <a:lnTo>
                      <a:pt x="16" y="9"/>
                    </a:lnTo>
                    <a:lnTo>
                      <a:pt x="16" y="9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5" name="Freeform 420">
                <a:extLst>
                  <a:ext uri="{FF2B5EF4-FFF2-40B4-BE49-F238E27FC236}">
                    <a16:creationId xmlns:a16="http://schemas.microsoft.com/office/drawing/2014/main" id="{3D3CC737-7027-28F9-82EF-3E0CBA0E563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8" y="2305"/>
                <a:ext cx="8" cy="5"/>
              </a:xfrm>
              <a:custGeom>
                <a:avLst/>
                <a:gdLst>
                  <a:gd name="T0" fmla="*/ 21 w 25"/>
                  <a:gd name="T1" fmla="*/ 2 h 16"/>
                  <a:gd name="T2" fmla="*/ 21 w 25"/>
                  <a:gd name="T3" fmla="*/ 2 h 16"/>
                  <a:gd name="T4" fmla="*/ 16 w 25"/>
                  <a:gd name="T5" fmla="*/ 0 h 16"/>
                  <a:gd name="T6" fmla="*/ 8 w 25"/>
                  <a:gd name="T7" fmla="*/ 0 h 16"/>
                  <a:gd name="T8" fmla="*/ 3 w 25"/>
                  <a:gd name="T9" fmla="*/ 2 h 16"/>
                  <a:gd name="T10" fmla="*/ 1 w 25"/>
                  <a:gd name="T11" fmla="*/ 4 h 16"/>
                  <a:gd name="T12" fmla="*/ 0 w 25"/>
                  <a:gd name="T13" fmla="*/ 6 h 16"/>
                  <a:gd name="T14" fmla="*/ 0 w 25"/>
                  <a:gd name="T15" fmla="*/ 6 h 16"/>
                  <a:gd name="T16" fmla="*/ 0 w 25"/>
                  <a:gd name="T17" fmla="*/ 9 h 16"/>
                  <a:gd name="T18" fmla="*/ 1 w 25"/>
                  <a:gd name="T19" fmla="*/ 11 h 16"/>
                  <a:gd name="T20" fmla="*/ 3 w 25"/>
                  <a:gd name="T21" fmla="*/ 13 h 16"/>
                  <a:gd name="T22" fmla="*/ 6 w 25"/>
                  <a:gd name="T23" fmla="*/ 14 h 16"/>
                  <a:gd name="T24" fmla="*/ 10 w 25"/>
                  <a:gd name="T25" fmla="*/ 16 h 16"/>
                  <a:gd name="T26" fmla="*/ 14 w 25"/>
                  <a:gd name="T27" fmla="*/ 16 h 16"/>
                  <a:gd name="T28" fmla="*/ 17 w 25"/>
                  <a:gd name="T29" fmla="*/ 16 h 16"/>
                  <a:gd name="T30" fmla="*/ 21 w 25"/>
                  <a:gd name="T31" fmla="*/ 14 h 16"/>
                  <a:gd name="T32" fmla="*/ 21 w 25"/>
                  <a:gd name="T33" fmla="*/ 13 h 16"/>
                  <a:gd name="T34" fmla="*/ 21 w 25"/>
                  <a:gd name="T35" fmla="*/ 14 h 16"/>
                  <a:gd name="T36" fmla="*/ 21 w 25"/>
                  <a:gd name="T37" fmla="*/ 14 h 16"/>
                  <a:gd name="T38" fmla="*/ 23 w 25"/>
                  <a:gd name="T39" fmla="*/ 12 h 16"/>
                  <a:gd name="T40" fmla="*/ 24 w 25"/>
                  <a:gd name="T41" fmla="*/ 10 h 16"/>
                  <a:gd name="T42" fmla="*/ 25 w 25"/>
                  <a:gd name="T43" fmla="*/ 8 h 16"/>
                  <a:gd name="T44" fmla="*/ 25 w 25"/>
                  <a:gd name="T45" fmla="*/ 8 h 16"/>
                  <a:gd name="T46" fmla="*/ 24 w 25"/>
                  <a:gd name="T47" fmla="*/ 5 h 16"/>
                  <a:gd name="T48" fmla="*/ 23 w 25"/>
                  <a:gd name="T49" fmla="*/ 4 h 16"/>
                  <a:gd name="T50" fmla="*/ 21 w 25"/>
                  <a:gd name="T51" fmla="*/ 2 h 16"/>
                  <a:gd name="T52" fmla="*/ 21 w 25"/>
                  <a:gd name="T53" fmla="*/ 2 h 16"/>
                  <a:gd name="T54" fmla="*/ 21 w 25"/>
                  <a:gd name="T55" fmla="*/ 11 h 16"/>
                  <a:gd name="T56" fmla="*/ 21 w 25"/>
                  <a:gd name="T57" fmla="*/ 11 h 16"/>
                  <a:gd name="T58" fmla="*/ 17 w 25"/>
                  <a:gd name="T59" fmla="*/ 12 h 16"/>
                  <a:gd name="T60" fmla="*/ 13 w 25"/>
                  <a:gd name="T61" fmla="*/ 13 h 16"/>
                  <a:gd name="T62" fmla="*/ 7 w 25"/>
                  <a:gd name="T63" fmla="*/ 12 h 16"/>
                  <a:gd name="T64" fmla="*/ 4 w 25"/>
                  <a:gd name="T65" fmla="*/ 11 h 16"/>
                  <a:gd name="T66" fmla="*/ 4 w 25"/>
                  <a:gd name="T67" fmla="*/ 11 h 16"/>
                  <a:gd name="T68" fmla="*/ 1 w 25"/>
                  <a:gd name="T69" fmla="*/ 9 h 16"/>
                  <a:gd name="T70" fmla="*/ 1 w 25"/>
                  <a:gd name="T71" fmla="*/ 6 h 16"/>
                  <a:gd name="T72" fmla="*/ 1 w 25"/>
                  <a:gd name="T73" fmla="*/ 4 h 16"/>
                  <a:gd name="T74" fmla="*/ 4 w 25"/>
                  <a:gd name="T75" fmla="*/ 2 h 16"/>
                  <a:gd name="T76" fmla="*/ 4 w 25"/>
                  <a:gd name="T77" fmla="*/ 2 h 16"/>
                  <a:gd name="T78" fmla="*/ 8 w 25"/>
                  <a:gd name="T79" fmla="*/ 0 h 16"/>
                  <a:gd name="T80" fmla="*/ 13 w 25"/>
                  <a:gd name="T81" fmla="*/ 0 h 16"/>
                  <a:gd name="T82" fmla="*/ 17 w 25"/>
                  <a:gd name="T83" fmla="*/ 0 h 16"/>
                  <a:gd name="T84" fmla="*/ 21 w 25"/>
                  <a:gd name="T85" fmla="*/ 2 h 16"/>
                  <a:gd name="T86" fmla="*/ 21 w 25"/>
                  <a:gd name="T87" fmla="*/ 2 h 16"/>
                  <a:gd name="T88" fmla="*/ 23 w 25"/>
                  <a:gd name="T89" fmla="*/ 4 h 16"/>
                  <a:gd name="T90" fmla="*/ 24 w 25"/>
                  <a:gd name="T91" fmla="*/ 6 h 16"/>
                  <a:gd name="T92" fmla="*/ 23 w 25"/>
                  <a:gd name="T93" fmla="*/ 9 h 16"/>
                  <a:gd name="T94" fmla="*/ 21 w 25"/>
                  <a:gd name="T95" fmla="*/ 11 h 16"/>
                  <a:gd name="T96" fmla="*/ 21 w 25"/>
                  <a:gd name="T97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5" h="16">
                    <a:moveTo>
                      <a:pt x="21" y="2"/>
                    </a:moveTo>
                    <a:lnTo>
                      <a:pt x="21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1" y="11"/>
                    </a:lnTo>
                    <a:lnTo>
                      <a:pt x="3" y="13"/>
                    </a:lnTo>
                    <a:lnTo>
                      <a:pt x="6" y="14"/>
                    </a:lnTo>
                    <a:lnTo>
                      <a:pt x="10" y="16"/>
                    </a:lnTo>
                    <a:lnTo>
                      <a:pt x="14" y="16"/>
                    </a:lnTo>
                    <a:lnTo>
                      <a:pt x="17" y="16"/>
                    </a:lnTo>
                    <a:lnTo>
                      <a:pt x="21" y="14"/>
                    </a:lnTo>
                    <a:lnTo>
                      <a:pt x="21" y="13"/>
                    </a:lnTo>
                    <a:lnTo>
                      <a:pt x="21" y="14"/>
                    </a:lnTo>
                    <a:lnTo>
                      <a:pt x="21" y="14"/>
                    </a:lnTo>
                    <a:lnTo>
                      <a:pt x="23" y="12"/>
                    </a:lnTo>
                    <a:lnTo>
                      <a:pt x="24" y="10"/>
                    </a:lnTo>
                    <a:lnTo>
                      <a:pt x="25" y="8"/>
                    </a:lnTo>
                    <a:lnTo>
                      <a:pt x="25" y="8"/>
                    </a:lnTo>
                    <a:lnTo>
                      <a:pt x="24" y="5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1" y="11"/>
                    </a:moveTo>
                    <a:lnTo>
                      <a:pt x="21" y="11"/>
                    </a:lnTo>
                    <a:lnTo>
                      <a:pt x="17" y="12"/>
                    </a:lnTo>
                    <a:lnTo>
                      <a:pt x="13" y="13"/>
                    </a:lnTo>
                    <a:lnTo>
                      <a:pt x="7" y="12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1" y="9"/>
                    </a:lnTo>
                    <a:lnTo>
                      <a:pt x="1" y="6"/>
                    </a:lnTo>
                    <a:lnTo>
                      <a:pt x="1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3" y="4"/>
                    </a:lnTo>
                    <a:lnTo>
                      <a:pt x="24" y="6"/>
                    </a:lnTo>
                    <a:lnTo>
                      <a:pt x="23" y="9"/>
                    </a:lnTo>
                    <a:lnTo>
                      <a:pt x="21" y="11"/>
                    </a:lnTo>
                    <a:lnTo>
                      <a:pt x="21" y="11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6" name="Freeform 421">
                <a:extLst>
                  <a:ext uri="{FF2B5EF4-FFF2-40B4-BE49-F238E27FC236}">
                    <a16:creationId xmlns:a16="http://schemas.microsoft.com/office/drawing/2014/main" id="{282472FB-99CB-4C76-BC4F-BD7ABD6E5AB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8" y="2303"/>
                <a:ext cx="8" cy="4"/>
              </a:xfrm>
              <a:custGeom>
                <a:avLst/>
                <a:gdLst>
                  <a:gd name="T0" fmla="*/ 20 w 23"/>
                  <a:gd name="T1" fmla="*/ 2 h 13"/>
                  <a:gd name="T2" fmla="*/ 20 w 23"/>
                  <a:gd name="T3" fmla="*/ 2 h 13"/>
                  <a:gd name="T4" fmla="*/ 16 w 23"/>
                  <a:gd name="T5" fmla="*/ 1 h 13"/>
                  <a:gd name="T6" fmla="*/ 12 w 23"/>
                  <a:gd name="T7" fmla="*/ 0 h 13"/>
                  <a:gd name="T8" fmla="*/ 7 w 23"/>
                  <a:gd name="T9" fmla="*/ 1 h 13"/>
                  <a:gd name="T10" fmla="*/ 3 w 23"/>
                  <a:gd name="T11" fmla="*/ 2 h 13"/>
                  <a:gd name="T12" fmla="*/ 3 w 23"/>
                  <a:gd name="T13" fmla="*/ 2 h 13"/>
                  <a:gd name="T14" fmla="*/ 0 w 23"/>
                  <a:gd name="T15" fmla="*/ 4 h 13"/>
                  <a:gd name="T16" fmla="*/ 0 w 23"/>
                  <a:gd name="T17" fmla="*/ 7 h 13"/>
                  <a:gd name="T18" fmla="*/ 0 w 23"/>
                  <a:gd name="T19" fmla="*/ 9 h 13"/>
                  <a:gd name="T20" fmla="*/ 3 w 23"/>
                  <a:gd name="T21" fmla="*/ 11 h 13"/>
                  <a:gd name="T22" fmla="*/ 3 w 23"/>
                  <a:gd name="T23" fmla="*/ 11 h 13"/>
                  <a:gd name="T24" fmla="*/ 6 w 23"/>
                  <a:gd name="T25" fmla="*/ 13 h 13"/>
                  <a:gd name="T26" fmla="*/ 12 w 23"/>
                  <a:gd name="T27" fmla="*/ 13 h 13"/>
                  <a:gd name="T28" fmla="*/ 16 w 23"/>
                  <a:gd name="T29" fmla="*/ 13 h 13"/>
                  <a:gd name="T30" fmla="*/ 20 w 23"/>
                  <a:gd name="T31" fmla="*/ 11 h 13"/>
                  <a:gd name="T32" fmla="*/ 20 w 23"/>
                  <a:gd name="T33" fmla="*/ 11 h 13"/>
                  <a:gd name="T34" fmla="*/ 22 w 23"/>
                  <a:gd name="T35" fmla="*/ 9 h 13"/>
                  <a:gd name="T36" fmla="*/ 23 w 23"/>
                  <a:gd name="T37" fmla="*/ 7 h 13"/>
                  <a:gd name="T38" fmla="*/ 22 w 23"/>
                  <a:gd name="T39" fmla="*/ 4 h 13"/>
                  <a:gd name="T40" fmla="*/ 20 w 23"/>
                  <a:gd name="T41" fmla="*/ 2 h 13"/>
                  <a:gd name="T42" fmla="*/ 20 w 23"/>
                  <a:gd name="T43" fmla="*/ 2 h 13"/>
                  <a:gd name="T44" fmla="*/ 16 w 23"/>
                  <a:gd name="T45" fmla="*/ 9 h 13"/>
                  <a:gd name="T46" fmla="*/ 16 w 23"/>
                  <a:gd name="T47" fmla="*/ 9 h 13"/>
                  <a:gd name="T48" fmla="*/ 12 w 23"/>
                  <a:gd name="T49" fmla="*/ 10 h 13"/>
                  <a:gd name="T50" fmla="*/ 7 w 23"/>
                  <a:gd name="T51" fmla="*/ 9 h 13"/>
                  <a:gd name="T52" fmla="*/ 7 w 23"/>
                  <a:gd name="T53" fmla="*/ 9 h 13"/>
                  <a:gd name="T54" fmla="*/ 6 w 23"/>
                  <a:gd name="T55" fmla="*/ 8 h 13"/>
                  <a:gd name="T56" fmla="*/ 5 w 23"/>
                  <a:gd name="T57" fmla="*/ 7 h 13"/>
                  <a:gd name="T58" fmla="*/ 6 w 23"/>
                  <a:gd name="T59" fmla="*/ 5 h 13"/>
                  <a:gd name="T60" fmla="*/ 7 w 23"/>
                  <a:gd name="T61" fmla="*/ 4 h 13"/>
                  <a:gd name="T62" fmla="*/ 7 w 23"/>
                  <a:gd name="T63" fmla="*/ 4 h 13"/>
                  <a:gd name="T64" fmla="*/ 12 w 23"/>
                  <a:gd name="T65" fmla="*/ 4 h 13"/>
                  <a:gd name="T66" fmla="*/ 16 w 23"/>
                  <a:gd name="T67" fmla="*/ 5 h 13"/>
                  <a:gd name="T68" fmla="*/ 16 w 23"/>
                  <a:gd name="T69" fmla="*/ 5 h 13"/>
                  <a:gd name="T70" fmla="*/ 17 w 23"/>
                  <a:gd name="T71" fmla="*/ 6 h 13"/>
                  <a:gd name="T72" fmla="*/ 17 w 23"/>
                  <a:gd name="T73" fmla="*/ 7 h 13"/>
                  <a:gd name="T74" fmla="*/ 17 w 23"/>
                  <a:gd name="T75" fmla="*/ 8 h 13"/>
                  <a:gd name="T76" fmla="*/ 16 w 23"/>
                  <a:gd name="T77" fmla="*/ 9 h 13"/>
                  <a:gd name="T78" fmla="*/ 16 w 23"/>
                  <a:gd name="T7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" h="13">
                    <a:moveTo>
                      <a:pt x="20" y="2"/>
                    </a:moveTo>
                    <a:lnTo>
                      <a:pt x="20" y="2"/>
                    </a:lnTo>
                    <a:lnTo>
                      <a:pt x="16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6" y="13"/>
                    </a:lnTo>
                    <a:lnTo>
                      <a:pt x="12" y="13"/>
                    </a:lnTo>
                    <a:lnTo>
                      <a:pt x="16" y="13"/>
                    </a:lnTo>
                    <a:lnTo>
                      <a:pt x="20" y="11"/>
                    </a:lnTo>
                    <a:lnTo>
                      <a:pt x="20" y="11"/>
                    </a:lnTo>
                    <a:lnTo>
                      <a:pt x="22" y="9"/>
                    </a:lnTo>
                    <a:lnTo>
                      <a:pt x="23" y="7"/>
                    </a:lnTo>
                    <a:lnTo>
                      <a:pt x="22" y="4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  <a:moveTo>
                      <a:pt x="16" y="9"/>
                    </a:moveTo>
                    <a:lnTo>
                      <a:pt x="16" y="9"/>
                    </a:lnTo>
                    <a:lnTo>
                      <a:pt x="12" y="10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6" y="8"/>
                    </a:lnTo>
                    <a:lnTo>
                      <a:pt x="5" y="7"/>
                    </a:lnTo>
                    <a:lnTo>
                      <a:pt x="6" y="5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12" y="4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7" y="6"/>
                    </a:lnTo>
                    <a:lnTo>
                      <a:pt x="17" y="7"/>
                    </a:lnTo>
                    <a:lnTo>
                      <a:pt x="17" y="8"/>
                    </a:lnTo>
                    <a:lnTo>
                      <a:pt x="16" y="9"/>
                    </a:lnTo>
                    <a:lnTo>
                      <a:pt x="16" y="9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7" name="Freeform 422">
                <a:extLst>
                  <a:ext uri="{FF2B5EF4-FFF2-40B4-BE49-F238E27FC236}">
                    <a16:creationId xmlns:a16="http://schemas.microsoft.com/office/drawing/2014/main" id="{CC581367-BFF4-1A69-9BE4-99CCF8FF54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8" y="2303"/>
                <a:ext cx="8" cy="5"/>
              </a:xfrm>
              <a:custGeom>
                <a:avLst/>
                <a:gdLst>
                  <a:gd name="T0" fmla="*/ 21 w 25"/>
                  <a:gd name="T1" fmla="*/ 2 h 16"/>
                  <a:gd name="T2" fmla="*/ 21 w 25"/>
                  <a:gd name="T3" fmla="*/ 2 h 16"/>
                  <a:gd name="T4" fmla="*/ 16 w 25"/>
                  <a:gd name="T5" fmla="*/ 0 h 16"/>
                  <a:gd name="T6" fmla="*/ 10 w 25"/>
                  <a:gd name="T7" fmla="*/ 0 h 16"/>
                  <a:gd name="T8" fmla="*/ 3 w 25"/>
                  <a:gd name="T9" fmla="*/ 2 h 16"/>
                  <a:gd name="T10" fmla="*/ 1 w 25"/>
                  <a:gd name="T11" fmla="*/ 4 h 16"/>
                  <a:gd name="T12" fmla="*/ 0 w 25"/>
                  <a:gd name="T13" fmla="*/ 6 h 16"/>
                  <a:gd name="T14" fmla="*/ 0 w 25"/>
                  <a:gd name="T15" fmla="*/ 6 h 16"/>
                  <a:gd name="T16" fmla="*/ 0 w 25"/>
                  <a:gd name="T17" fmla="*/ 9 h 16"/>
                  <a:gd name="T18" fmla="*/ 1 w 25"/>
                  <a:gd name="T19" fmla="*/ 11 h 16"/>
                  <a:gd name="T20" fmla="*/ 3 w 25"/>
                  <a:gd name="T21" fmla="*/ 13 h 16"/>
                  <a:gd name="T22" fmla="*/ 6 w 25"/>
                  <a:gd name="T23" fmla="*/ 15 h 16"/>
                  <a:gd name="T24" fmla="*/ 10 w 25"/>
                  <a:gd name="T25" fmla="*/ 16 h 16"/>
                  <a:gd name="T26" fmla="*/ 14 w 25"/>
                  <a:gd name="T27" fmla="*/ 16 h 16"/>
                  <a:gd name="T28" fmla="*/ 17 w 25"/>
                  <a:gd name="T29" fmla="*/ 15 h 16"/>
                  <a:gd name="T30" fmla="*/ 21 w 25"/>
                  <a:gd name="T31" fmla="*/ 14 h 16"/>
                  <a:gd name="T32" fmla="*/ 21 w 25"/>
                  <a:gd name="T33" fmla="*/ 14 h 16"/>
                  <a:gd name="T34" fmla="*/ 21 w 25"/>
                  <a:gd name="T35" fmla="*/ 14 h 16"/>
                  <a:gd name="T36" fmla="*/ 21 w 25"/>
                  <a:gd name="T37" fmla="*/ 14 h 16"/>
                  <a:gd name="T38" fmla="*/ 23 w 25"/>
                  <a:gd name="T39" fmla="*/ 12 h 16"/>
                  <a:gd name="T40" fmla="*/ 24 w 25"/>
                  <a:gd name="T41" fmla="*/ 10 h 16"/>
                  <a:gd name="T42" fmla="*/ 25 w 25"/>
                  <a:gd name="T43" fmla="*/ 8 h 16"/>
                  <a:gd name="T44" fmla="*/ 25 w 25"/>
                  <a:gd name="T45" fmla="*/ 8 h 16"/>
                  <a:gd name="T46" fmla="*/ 24 w 25"/>
                  <a:gd name="T47" fmla="*/ 6 h 16"/>
                  <a:gd name="T48" fmla="*/ 23 w 25"/>
                  <a:gd name="T49" fmla="*/ 4 h 16"/>
                  <a:gd name="T50" fmla="*/ 21 w 25"/>
                  <a:gd name="T51" fmla="*/ 2 h 16"/>
                  <a:gd name="T52" fmla="*/ 21 w 25"/>
                  <a:gd name="T53" fmla="*/ 2 h 16"/>
                  <a:gd name="T54" fmla="*/ 21 w 25"/>
                  <a:gd name="T55" fmla="*/ 11 h 16"/>
                  <a:gd name="T56" fmla="*/ 21 w 25"/>
                  <a:gd name="T57" fmla="*/ 11 h 16"/>
                  <a:gd name="T58" fmla="*/ 17 w 25"/>
                  <a:gd name="T59" fmla="*/ 13 h 16"/>
                  <a:gd name="T60" fmla="*/ 13 w 25"/>
                  <a:gd name="T61" fmla="*/ 13 h 16"/>
                  <a:gd name="T62" fmla="*/ 7 w 25"/>
                  <a:gd name="T63" fmla="*/ 13 h 16"/>
                  <a:gd name="T64" fmla="*/ 4 w 25"/>
                  <a:gd name="T65" fmla="*/ 11 h 16"/>
                  <a:gd name="T66" fmla="*/ 4 w 25"/>
                  <a:gd name="T67" fmla="*/ 11 h 16"/>
                  <a:gd name="T68" fmla="*/ 1 w 25"/>
                  <a:gd name="T69" fmla="*/ 9 h 16"/>
                  <a:gd name="T70" fmla="*/ 1 w 25"/>
                  <a:gd name="T71" fmla="*/ 7 h 16"/>
                  <a:gd name="T72" fmla="*/ 1 w 25"/>
                  <a:gd name="T73" fmla="*/ 4 h 16"/>
                  <a:gd name="T74" fmla="*/ 4 w 25"/>
                  <a:gd name="T75" fmla="*/ 2 h 16"/>
                  <a:gd name="T76" fmla="*/ 4 w 25"/>
                  <a:gd name="T77" fmla="*/ 2 h 16"/>
                  <a:gd name="T78" fmla="*/ 8 w 25"/>
                  <a:gd name="T79" fmla="*/ 1 h 16"/>
                  <a:gd name="T80" fmla="*/ 13 w 25"/>
                  <a:gd name="T81" fmla="*/ 0 h 16"/>
                  <a:gd name="T82" fmla="*/ 17 w 25"/>
                  <a:gd name="T83" fmla="*/ 1 h 16"/>
                  <a:gd name="T84" fmla="*/ 21 w 25"/>
                  <a:gd name="T85" fmla="*/ 2 h 16"/>
                  <a:gd name="T86" fmla="*/ 21 w 25"/>
                  <a:gd name="T87" fmla="*/ 2 h 16"/>
                  <a:gd name="T88" fmla="*/ 23 w 25"/>
                  <a:gd name="T89" fmla="*/ 4 h 16"/>
                  <a:gd name="T90" fmla="*/ 24 w 25"/>
                  <a:gd name="T91" fmla="*/ 7 h 16"/>
                  <a:gd name="T92" fmla="*/ 23 w 25"/>
                  <a:gd name="T93" fmla="*/ 9 h 16"/>
                  <a:gd name="T94" fmla="*/ 21 w 25"/>
                  <a:gd name="T95" fmla="*/ 11 h 16"/>
                  <a:gd name="T96" fmla="*/ 21 w 25"/>
                  <a:gd name="T97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5" h="16">
                    <a:moveTo>
                      <a:pt x="21" y="2"/>
                    </a:moveTo>
                    <a:lnTo>
                      <a:pt x="21" y="2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1" y="11"/>
                    </a:lnTo>
                    <a:lnTo>
                      <a:pt x="3" y="13"/>
                    </a:lnTo>
                    <a:lnTo>
                      <a:pt x="6" y="15"/>
                    </a:lnTo>
                    <a:lnTo>
                      <a:pt x="10" y="16"/>
                    </a:lnTo>
                    <a:lnTo>
                      <a:pt x="14" y="16"/>
                    </a:lnTo>
                    <a:lnTo>
                      <a:pt x="17" y="15"/>
                    </a:lnTo>
                    <a:lnTo>
                      <a:pt x="21" y="14"/>
                    </a:lnTo>
                    <a:lnTo>
                      <a:pt x="21" y="14"/>
                    </a:lnTo>
                    <a:lnTo>
                      <a:pt x="21" y="14"/>
                    </a:lnTo>
                    <a:lnTo>
                      <a:pt x="21" y="14"/>
                    </a:lnTo>
                    <a:lnTo>
                      <a:pt x="23" y="12"/>
                    </a:lnTo>
                    <a:lnTo>
                      <a:pt x="24" y="10"/>
                    </a:lnTo>
                    <a:lnTo>
                      <a:pt x="25" y="8"/>
                    </a:lnTo>
                    <a:lnTo>
                      <a:pt x="25" y="8"/>
                    </a:lnTo>
                    <a:lnTo>
                      <a:pt x="24" y="6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1" y="11"/>
                    </a:moveTo>
                    <a:lnTo>
                      <a:pt x="21" y="11"/>
                    </a:lnTo>
                    <a:lnTo>
                      <a:pt x="17" y="13"/>
                    </a:lnTo>
                    <a:lnTo>
                      <a:pt x="13" y="13"/>
                    </a:lnTo>
                    <a:lnTo>
                      <a:pt x="7" y="13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1" y="9"/>
                    </a:lnTo>
                    <a:lnTo>
                      <a:pt x="1" y="7"/>
                    </a:lnTo>
                    <a:lnTo>
                      <a:pt x="1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8" y="1"/>
                    </a:lnTo>
                    <a:lnTo>
                      <a:pt x="13" y="0"/>
                    </a:lnTo>
                    <a:lnTo>
                      <a:pt x="17" y="1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3" y="4"/>
                    </a:lnTo>
                    <a:lnTo>
                      <a:pt x="24" y="7"/>
                    </a:lnTo>
                    <a:lnTo>
                      <a:pt x="23" y="9"/>
                    </a:lnTo>
                    <a:lnTo>
                      <a:pt x="21" y="11"/>
                    </a:lnTo>
                    <a:lnTo>
                      <a:pt x="21" y="11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8" name="Freeform 423">
                <a:extLst>
                  <a:ext uri="{FF2B5EF4-FFF2-40B4-BE49-F238E27FC236}">
                    <a16:creationId xmlns:a16="http://schemas.microsoft.com/office/drawing/2014/main" id="{9DDE0411-6D2C-10BA-40FB-EEAE7D04B08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8" y="2301"/>
                <a:ext cx="8" cy="5"/>
              </a:xfrm>
              <a:custGeom>
                <a:avLst/>
                <a:gdLst>
                  <a:gd name="T0" fmla="*/ 20 w 23"/>
                  <a:gd name="T1" fmla="*/ 2 h 13"/>
                  <a:gd name="T2" fmla="*/ 20 w 23"/>
                  <a:gd name="T3" fmla="*/ 2 h 13"/>
                  <a:gd name="T4" fmla="*/ 16 w 23"/>
                  <a:gd name="T5" fmla="*/ 0 h 13"/>
                  <a:gd name="T6" fmla="*/ 12 w 23"/>
                  <a:gd name="T7" fmla="*/ 0 h 13"/>
                  <a:gd name="T8" fmla="*/ 7 w 23"/>
                  <a:gd name="T9" fmla="*/ 0 h 13"/>
                  <a:gd name="T10" fmla="*/ 3 w 23"/>
                  <a:gd name="T11" fmla="*/ 1 h 13"/>
                  <a:gd name="T12" fmla="*/ 3 w 23"/>
                  <a:gd name="T13" fmla="*/ 1 h 13"/>
                  <a:gd name="T14" fmla="*/ 0 w 23"/>
                  <a:gd name="T15" fmla="*/ 4 h 13"/>
                  <a:gd name="T16" fmla="*/ 0 w 23"/>
                  <a:gd name="T17" fmla="*/ 6 h 13"/>
                  <a:gd name="T18" fmla="*/ 0 w 23"/>
                  <a:gd name="T19" fmla="*/ 8 h 13"/>
                  <a:gd name="T20" fmla="*/ 3 w 23"/>
                  <a:gd name="T21" fmla="*/ 11 h 13"/>
                  <a:gd name="T22" fmla="*/ 3 w 23"/>
                  <a:gd name="T23" fmla="*/ 11 h 13"/>
                  <a:gd name="T24" fmla="*/ 6 w 23"/>
                  <a:gd name="T25" fmla="*/ 12 h 13"/>
                  <a:gd name="T26" fmla="*/ 12 w 23"/>
                  <a:gd name="T27" fmla="*/ 13 h 13"/>
                  <a:gd name="T28" fmla="*/ 16 w 23"/>
                  <a:gd name="T29" fmla="*/ 12 h 13"/>
                  <a:gd name="T30" fmla="*/ 20 w 23"/>
                  <a:gd name="T31" fmla="*/ 11 h 13"/>
                  <a:gd name="T32" fmla="*/ 20 w 23"/>
                  <a:gd name="T33" fmla="*/ 11 h 13"/>
                  <a:gd name="T34" fmla="*/ 22 w 23"/>
                  <a:gd name="T35" fmla="*/ 9 h 13"/>
                  <a:gd name="T36" fmla="*/ 23 w 23"/>
                  <a:gd name="T37" fmla="*/ 6 h 13"/>
                  <a:gd name="T38" fmla="*/ 22 w 23"/>
                  <a:gd name="T39" fmla="*/ 4 h 13"/>
                  <a:gd name="T40" fmla="*/ 20 w 23"/>
                  <a:gd name="T41" fmla="*/ 2 h 13"/>
                  <a:gd name="T42" fmla="*/ 20 w 23"/>
                  <a:gd name="T43" fmla="*/ 2 h 13"/>
                  <a:gd name="T44" fmla="*/ 16 w 23"/>
                  <a:gd name="T45" fmla="*/ 8 h 13"/>
                  <a:gd name="T46" fmla="*/ 16 w 23"/>
                  <a:gd name="T47" fmla="*/ 8 h 13"/>
                  <a:gd name="T48" fmla="*/ 12 w 23"/>
                  <a:gd name="T49" fmla="*/ 9 h 13"/>
                  <a:gd name="T50" fmla="*/ 7 w 23"/>
                  <a:gd name="T51" fmla="*/ 8 h 13"/>
                  <a:gd name="T52" fmla="*/ 7 w 23"/>
                  <a:gd name="T53" fmla="*/ 8 h 13"/>
                  <a:gd name="T54" fmla="*/ 6 w 23"/>
                  <a:gd name="T55" fmla="*/ 7 h 13"/>
                  <a:gd name="T56" fmla="*/ 5 w 23"/>
                  <a:gd name="T57" fmla="*/ 6 h 13"/>
                  <a:gd name="T58" fmla="*/ 6 w 23"/>
                  <a:gd name="T59" fmla="*/ 5 h 13"/>
                  <a:gd name="T60" fmla="*/ 7 w 23"/>
                  <a:gd name="T61" fmla="*/ 4 h 13"/>
                  <a:gd name="T62" fmla="*/ 7 w 23"/>
                  <a:gd name="T63" fmla="*/ 4 h 13"/>
                  <a:gd name="T64" fmla="*/ 12 w 23"/>
                  <a:gd name="T65" fmla="*/ 3 h 13"/>
                  <a:gd name="T66" fmla="*/ 16 w 23"/>
                  <a:gd name="T67" fmla="*/ 4 h 13"/>
                  <a:gd name="T68" fmla="*/ 16 w 23"/>
                  <a:gd name="T69" fmla="*/ 4 h 13"/>
                  <a:gd name="T70" fmla="*/ 17 w 23"/>
                  <a:gd name="T71" fmla="*/ 5 h 13"/>
                  <a:gd name="T72" fmla="*/ 17 w 23"/>
                  <a:gd name="T73" fmla="*/ 6 h 13"/>
                  <a:gd name="T74" fmla="*/ 17 w 23"/>
                  <a:gd name="T75" fmla="*/ 7 h 13"/>
                  <a:gd name="T76" fmla="*/ 16 w 23"/>
                  <a:gd name="T77" fmla="*/ 8 h 13"/>
                  <a:gd name="T78" fmla="*/ 16 w 23"/>
                  <a:gd name="T79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" h="13">
                    <a:moveTo>
                      <a:pt x="20" y="2"/>
                    </a:moveTo>
                    <a:lnTo>
                      <a:pt x="20" y="2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7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6" y="12"/>
                    </a:lnTo>
                    <a:lnTo>
                      <a:pt x="12" y="13"/>
                    </a:lnTo>
                    <a:lnTo>
                      <a:pt x="16" y="12"/>
                    </a:lnTo>
                    <a:lnTo>
                      <a:pt x="20" y="11"/>
                    </a:lnTo>
                    <a:lnTo>
                      <a:pt x="20" y="11"/>
                    </a:lnTo>
                    <a:lnTo>
                      <a:pt x="22" y="9"/>
                    </a:lnTo>
                    <a:lnTo>
                      <a:pt x="23" y="6"/>
                    </a:lnTo>
                    <a:lnTo>
                      <a:pt x="22" y="4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  <a:moveTo>
                      <a:pt x="16" y="8"/>
                    </a:moveTo>
                    <a:lnTo>
                      <a:pt x="16" y="8"/>
                    </a:lnTo>
                    <a:lnTo>
                      <a:pt x="12" y="9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6" y="7"/>
                    </a:lnTo>
                    <a:lnTo>
                      <a:pt x="5" y="6"/>
                    </a:lnTo>
                    <a:lnTo>
                      <a:pt x="6" y="5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12" y="3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7" y="5"/>
                    </a:lnTo>
                    <a:lnTo>
                      <a:pt x="17" y="6"/>
                    </a:lnTo>
                    <a:lnTo>
                      <a:pt x="17" y="7"/>
                    </a:lnTo>
                    <a:lnTo>
                      <a:pt x="16" y="8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9" name="Freeform 424">
                <a:extLst>
                  <a:ext uri="{FF2B5EF4-FFF2-40B4-BE49-F238E27FC236}">
                    <a16:creationId xmlns:a16="http://schemas.microsoft.com/office/drawing/2014/main" id="{6C904775-F97D-0A9C-7E0B-B0EE3E4A0EB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8" y="2301"/>
                <a:ext cx="8" cy="5"/>
              </a:xfrm>
              <a:custGeom>
                <a:avLst/>
                <a:gdLst>
                  <a:gd name="T0" fmla="*/ 21 w 25"/>
                  <a:gd name="T1" fmla="*/ 2 h 15"/>
                  <a:gd name="T2" fmla="*/ 21 w 25"/>
                  <a:gd name="T3" fmla="*/ 2 h 15"/>
                  <a:gd name="T4" fmla="*/ 16 w 25"/>
                  <a:gd name="T5" fmla="*/ 0 h 15"/>
                  <a:gd name="T6" fmla="*/ 10 w 25"/>
                  <a:gd name="T7" fmla="*/ 0 h 15"/>
                  <a:gd name="T8" fmla="*/ 3 w 25"/>
                  <a:gd name="T9" fmla="*/ 2 h 15"/>
                  <a:gd name="T10" fmla="*/ 1 w 25"/>
                  <a:gd name="T11" fmla="*/ 3 h 15"/>
                  <a:gd name="T12" fmla="*/ 0 w 25"/>
                  <a:gd name="T13" fmla="*/ 6 h 15"/>
                  <a:gd name="T14" fmla="*/ 0 w 25"/>
                  <a:gd name="T15" fmla="*/ 6 h 15"/>
                  <a:gd name="T16" fmla="*/ 0 w 25"/>
                  <a:gd name="T17" fmla="*/ 8 h 15"/>
                  <a:gd name="T18" fmla="*/ 1 w 25"/>
                  <a:gd name="T19" fmla="*/ 11 h 15"/>
                  <a:gd name="T20" fmla="*/ 3 w 25"/>
                  <a:gd name="T21" fmla="*/ 13 h 15"/>
                  <a:gd name="T22" fmla="*/ 6 w 25"/>
                  <a:gd name="T23" fmla="*/ 14 h 15"/>
                  <a:gd name="T24" fmla="*/ 10 w 25"/>
                  <a:gd name="T25" fmla="*/ 15 h 15"/>
                  <a:gd name="T26" fmla="*/ 14 w 25"/>
                  <a:gd name="T27" fmla="*/ 15 h 15"/>
                  <a:gd name="T28" fmla="*/ 17 w 25"/>
                  <a:gd name="T29" fmla="*/ 15 h 15"/>
                  <a:gd name="T30" fmla="*/ 21 w 25"/>
                  <a:gd name="T31" fmla="*/ 13 h 15"/>
                  <a:gd name="T32" fmla="*/ 21 w 25"/>
                  <a:gd name="T33" fmla="*/ 13 h 15"/>
                  <a:gd name="T34" fmla="*/ 21 w 25"/>
                  <a:gd name="T35" fmla="*/ 13 h 15"/>
                  <a:gd name="T36" fmla="*/ 21 w 25"/>
                  <a:gd name="T37" fmla="*/ 13 h 15"/>
                  <a:gd name="T38" fmla="*/ 23 w 25"/>
                  <a:gd name="T39" fmla="*/ 11 h 15"/>
                  <a:gd name="T40" fmla="*/ 24 w 25"/>
                  <a:gd name="T41" fmla="*/ 10 h 15"/>
                  <a:gd name="T42" fmla="*/ 25 w 25"/>
                  <a:gd name="T43" fmla="*/ 7 h 15"/>
                  <a:gd name="T44" fmla="*/ 25 w 25"/>
                  <a:gd name="T45" fmla="*/ 7 h 15"/>
                  <a:gd name="T46" fmla="*/ 24 w 25"/>
                  <a:gd name="T47" fmla="*/ 5 h 15"/>
                  <a:gd name="T48" fmla="*/ 23 w 25"/>
                  <a:gd name="T49" fmla="*/ 3 h 15"/>
                  <a:gd name="T50" fmla="*/ 21 w 25"/>
                  <a:gd name="T51" fmla="*/ 2 h 15"/>
                  <a:gd name="T52" fmla="*/ 21 w 25"/>
                  <a:gd name="T53" fmla="*/ 2 h 15"/>
                  <a:gd name="T54" fmla="*/ 21 w 25"/>
                  <a:gd name="T55" fmla="*/ 11 h 15"/>
                  <a:gd name="T56" fmla="*/ 21 w 25"/>
                  <a:gd name="T57" fmla="*/ 11 h 15"/>
                  <a:gd name="T58" fmla="*/ 17 w 25"/>
                  <a:gd name="T59" fmla="*/ 12 h 15"/>
                  <a:gd name="T60" fmla="*/ 13 w 25"/>
                  <a:gd name="T61" fmla="*/ 13 h 15"/>
                  <a:gd name="T62" fmla="*/ 7 w 25"/>
                  <a:gd name="T63" fmla="*/ 12 h 15"/>
                  <a:gd name="T64" fmla="*/ 4 w 25"/>
                  <a:gd name="T65" fmla="*/ 11 h 15"/>
                  <a:gd name="T66" fmla="*/ 4 w 25"/>
                  <a:gd name="T67" fmla="*/ 11 h 15"/>
                  <a:gd name="T68" fmla="*/ 1 w 25"/>
                  <a:gd name="T69" fmla="*/ 8 h 15"/>
                  <a:gd name="T70" fmla="*/ 1 w 25"/>
                  <a:gd name="T71" fmla="*/ 6 h 15"/>
                  <a:gd name="T72" fmla="*/ 1 w 25"/>
                  <a:gd name="T73" fmla="*/ 4 h 15"/>
                  <a:gd name="T74" fmla="*/ 4 w 25"/>
                  <a:gd name="T75" fmla="*/ 1 h 15"/>
                  <a:gd name="T76" fmla="*/ 4 w 25"/>
                  <a:gd name="T77" fmla="*/ 1 h 15"/>
                  <a:gd name="T78" fmla="*/ 8 w 25"/>
                  <a:gd name="T79" fmla="*/ 0 h 15"/>
                  <a:gd name="T80" fmla="*/ 13 w 25"/>
                  <a:gd name="T81" fmla="*/ 0 h 15"/>
                  <a:gd name="T82" fmla="*/ 17 w 25"/>
                  <a:gd name="T83" fmla="*/ 0 h 15"/>
                  <a:gd name="T84" fmla="*/ 21 w 25"/>
                  <a:gd name="T85" fmla="*/ 2 h 15"/>
                  <a:gd name="T86" fmla="*/ 21 w 25"/>
                  <a:gd name="T87" fmla="*/ 2 h 15"/>
                  <a:gd name="T88" fmla="*/ 23 w 25"/>
                  <a:gd name="T89" fmla="*/ 4 h 15"/>
                  <a:gd name="T90" fmla="*/ 24 w 25"/>
                  <a:gd name="T91" fmla="*/ 6 h 15"/>
                  <a:gd name="T92" fmla="*/ 23 w 25"/>
                  <a:gd name="T93" fmla="*/ 9 h 15"/>
                  <a:gd name="T94" fmla="*/ 21 w 25"/>
                  <a:gd name="T95" fmla="*/ 11 h 15"/>
                  <a:gd name="T96" fmla="*/ 21 w 25"/>
                  <a:gd name="T9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5" h="15">
                    <a:moveTo>
                      <a:pt x="21" y="2"/>
                    </a:moveTo>
                    <a:lnTo>
                      <a:pt x="21" y="2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1"/>
                    </a:lnTo>
                    <a:lnTo>
                      <a:pt x="3" y="13"/>
                    </a:lnTo>
                    <a:lnTo>
                      <a:pt x="6" y="14"/>
                    </a:lnTo>
                    <a:lnTo>
                      <a:pt x="10" y="15"/>
                    </a:lnTo>
                    <a:lnTo>
                      <a:pt x="14" y="15"/>
                    </a:lnTo>
                    <a:lnTo>
                      <a:pt x="17" y="15"/>
                    </a:lnTo>
                    <a:lnTo>
                      <a:pt x="21" y="13"/>
                    </a:lnTo>
                    <a:lnTo>
                      <a:pt x="21" y="13"/>
                    </a:lnTo>
                    <a:lnTo>
                      <a:pt x="21" y="13"/>
                    </a:lnTo>
                    <a:lnTo>
                      <a:pt x="21" y="13"/>
                    </a:lnTo>
                    <a:lnTo>
                      <a:pt x="23" y="11"/>
                    </a:lnTo>
                    <a:lnTo>
                      <a:pt x="24" y="10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4" y="5"/>
                    </a:lnTo>
                    <a:lnTo>
                      <a:pt x="23" y="3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1" y="11"/>
                    </a:moveTo>
                    <a:lnTo>
                      <a:pt x="21" y="11"/>
                    </a:lnTo>
                    <a:lnTo>
                      <a:pt x="17" y="12"/>
                    </a:lnTo>
                    <a:lnTo>
                      <a:pt x="13" y="13"/>
                    </a:lnTo>
                    <a:lnTo>
                      <a:pt x="7" y="12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1" y="8"/>
                    </a:lnTo>
                    <a:lnTo>
                      <a:pt x="1" y="6"/>
                    </a:lnTo>
                    <a:lnTo>
                      <a:pt x="1" y="4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8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3" y="4"/>
                    </a:lnTo>
                    <a:lnTo>
                      <a:pt x="24" y="6"/>
                    </a:lnTo>
                    <a:lnTo>
                      <a:pt x="23" y="9"/>
                    </a:lnTo>
                    <a:lnTo>
                      <a:pt x="21" y="11"/>
                    </a:lnTo>
                    <a:lnTo>
                      <a:pt x="21" y="11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0" name="Freeform 425">
                <a:extLst>
                  <a:ext uri="{FF2B5EF4-FFF2-40B4-BE49-F238E27FC236}">
                    <a16:creationId xmlns:a16="http://schemas.microsoft.com/office/drawing/2014/main" id="{B600FEAB-C2FB-C902-B8F2-5CFECFF7D3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8" y="2299"/>
                <a:ext cx="8" cy="5"/>
              </a:xfrm>
              <a:custGeom>
                <a:avLst/>
                <a:gdLst>
                  <a:gd name="T0" fmla="*/ 20 w 23"/>
                  <a:gd name="T1" fmla="*/ 2 h 14"/>
                  <a:gd name="T2" fmla="*/ 20 w 23"/>
                  <a:gd name="T3" fmla="*/ 2 h 14"/>
                  <a:gd name="T4" fmla="*/ 16 w 23"/>
                  <a:gd name="T5" fmla="*/ 1 h 14"/>
                  <a:gd name="T6" fmla="*/ 12 w 23"/>
                  <a:gd name="T7" fmla="*/ 0 h 14"/>
                  <a:gd name="T8" fmla="*/ 7 w 23"/>
                  <a:gd name="T9" fmla="*/ 1 h 14"/>
                  <a:gd name="T10" fmla="*/ 3 w 23"/>
                  <a:gd name="T11" fmla="*/ 2 h 14"/>
                  <a:gd name="T12" fmla="*/ 3 w 23"/>
                  <a:gd name="T13" fmla="*/ 2 h 14"/>
                  <a:gd name="T14" fmla="*/ 0 w 23"/>
                  <a:gd name="T15" fmla="*/ 4 h 14"/>
                  <a:gd name="T16" fmla="*/ 0 w 23"/>
                  <a:gd name="T17" fmla="*/ 7 h 14"/>
                  <a:gd name="T18" fmla="*/ 0 w 23"/>
                  <a:gd name="T19" fmla="*/ 10 h 14"/>
                  <a:gd name="T20" fmla="*/ 3 w 23"/>
                  <a:gd name="T21" fmla="*/ 12 h 14"/>
                  <a:gd name="T22" fmla="*/ 3 w 23"/>
                  <a:gd name="T23" fmla="*/ 12 h 14"/>
                  <a:gd name="T24" fmla="*/ 6 w 23"/>
                  <a:gd name="T25" fmla="*/ 14 h 14"/>
                  <a:gd name="T26" fmla="*/ 12 w 23"/>
                  <a:gd name="T27" fmla="*/ 14 h 14"/>
                  <a:gd name="T28" fmla="*/ 16 w 23"/>
                  <a:gd name="T29" fmla="*/ 14 h 14"/>
                  <a:gd name="T30" fmla="*/ 20 w 23"/>
                  <a:gd name="T31" fmla="*/ 12 h 14"/>
                  <a:gd name="T32" fmla="*/ 20 w 23"/>
                  <a:gd name="T33" fmla="*/ 12 h 14"/>
                  <a:gd name="T34" fmla="*/ 22 w 23"/>
                  <a:gd name="T35" fmla="*/ 10 h 14"/>
                  <a:gd name="T36" fmla="*/ 23 w 23"/>
                  <a:gd name="T37" fmla="*/ 8 h 14"/>
                  <a:gd name="T38" fmla="*/ 22 w 23"/>
                  <a:gd name="T39" fmla="*/ 4 h 14"/>
                  <a:gd name="T40" fmla="*/ 20 w 23"/>
                  <a:gd name="T41" fmla="*/ 2 h 14"/>
                  <a:gd name="T42" fmla="*/ 20 w 23"/>
                  <a:gd name="T43" fmla="*/ 2 h 14"/>
                  <a:gd name="T44" fmla="*/ 16 w 23"/>
                  <a:gd name="T45" fmla="*/ 10 h 14"/>
                  <a:gd name="T46" fmla="*/ 16 w 23"/>
                  <a:gd name="T47" fmla="*/ 10 h 14"/>
                  <a:gd name="T48" fmla="*/ 12 w 23"/>
                  <a:gd name="T49" fmla="*/ 11 h 14"/>
                  <a:gd name="T50" fmla="*/ 7 w 23"/>
                  <a:gd name="T51" fmla="*/ 10 h 14"/>
                  <a:gd name="T52" fmla="*/ 7 w 23"/>
                  <a:gd name="T53" fmla="*/ 10 h 14"/>
                  <a:gd name="T54" fmla="*/ 6 w 23"/>
                  <a:gd name="T55" fmla="*/ 9 h 14"/>
                  <a:gd name="T56" fmla="*/ 5 w 23"/>
                  <a:gd name="T57" fmla="*/ 8 h 14"/>
                  <a:gd name="T58" fmla="*/ 6 w 23"/>
                  <a:gd name="T59" fmla="*/ 5 h 14"/>
                  <a:gd name="T60" fmla="*/ 7 w 23"/>
                  <a:gd name="T61" fmla="*/ 4 h 14"/>
                  <a:gd name="T62" fmla="*/ 7 w 23"/>
                  <a:gd name="T63" fmla="*/ 4 h 14"/>
                  <a:gd name="T64" fmla="*/ 12 w 23"/>
                  <a:gd name="T65" fmla="*/ 3 h 14"/>
                  <a:gd name="T66" fmla="*/ 16 w 23"/>
                  <a:gd name="T67" fmla="*/ 4 h 14"/>
                  <a:gd name="T68" fmla="*/ 16 w 23"/>
                  <a:gd name="T69" fmla="*/ 4 h 14"/>
                  <a:gd name="T70" fmla="*/ 17 w 23"/>
                  <a:gd name="T71" fmla="*/ 5 h 14"/>
                  <a:gd name="T72" fmla="*/ 17 w 23"/>
                  <a:gd name="T73" fmla="*/ 8 h 14"/>
                  <a:gd name="T74" fmla="*/ 17 w 23"/>
                  <a:gd name="T75" fmla="*/ 9 h 14"/>
                  <a:gd name="T76" fmla="*/ 16 w 23"/>
                  <a:gd name="T77" fmla="*/ 10 h 14"/>
                  <a:gd name="T78" fmla="*/ 16 w 23"/>
                  <a:gd name="T7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" h="14">
                    <a:moveTo>
                      <a:pt x="20" y="2"/>
                    </a:moveTo>
                    <a:lnTo>
                      <a:pt x="20" y="2"/>
                    </a:lnTo>
                    <a:lnTo>
                      <a:pt x="16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6" y="14"/>
                    </a:lnTo>
                    <a:lnTo>
                      <a:pt x="12" y="14"/>
                    </a:lnTo>
                    <a:lnTo>
                      <a:pt x="16" y="14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2" y="10"/>
                    </a:lnTo>
                    <a:lnTo>
                      <a:pt x="23" y="8"/>
                    </a:lnTo>
                    <a:lnTo>
                      <a:pt x="22" y="4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  <a:moveTo>
                      <a:pt x="16" y="10"/>
                    </a:moveTo>
                    <a:lnTo>
                      <a:pt x="16" y="10"/>
                    </a:lnTo>
                    <a:lnTo>
                      <a:pt x="12" y="11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6" y="9"/>
                    </a:lnTo>
                    <a:lnTo>
                      <a:pt x="5" y="8"/>
                    </a:lnTo>
                    <a:lnTo>
                      <a:pt x="6" y="5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12" y="3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7" y="5"/>
                    </a:lnTo>
                    <a:lnTo>
                      <a:pt x="17" y="8"/>
                    </a:lnTo>
                    <a:lnTo>
                      <a:pt x="17" y="9"/>
                    </a:lnTo>
                    <a:lnTo>
                      <a:pt x="16" y="10"/>
                    </a:lnTo>
                    <a:lnTo>
                      <a:pt x="16" y="10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1" name="Freeform 426">
                <a:extLst>
                  <a:ext uri="{FF2B5EF4-FFF2-40B4-BE49-F238E27FC236}">
                    <a16:creationId xmlns:a16="http://schemas.microsoft.com/office/drawing/2014/main" id="{1DA1D7C2-0CB2-38C5-7C48-EC3684BC36C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8" y="2299"/>
                <a:ext cx="8" cy="6"/>
              </a:xfrm>
              <a:custGeom>
                <a:avLst/>
                <a:gdLst>
                  <a:gd name="T0" fmla="*/ 21 w 25"/>
                  <a:gd name="T1" fmla="*/ 2 h 17"/>
                  <a:gd name="T2" fmla="*/ 21 w 25"/>
                  <a:gd name="T3" fmla="*/ 2 h 17"/>
                  <a:gd name="T4" fmla="*/ 16 w 25"/>
                  <a:gd name="T5" fmla="*/ 0 h 17"/>
                  <a:gd name="T6" fmla="*/ 10 w 25"/>
                  <a:gd name="T7" fmla="*/ 0 h 17"/>
                  <a:gd name="T8" fmla="*/ 3 w 25"/>
                  <a:gd name="T9" fmla="*/ 2 h 17"/>
                  <a:gd name="T10" fmla="*/ 1 w 25"/>
                  <a:gd name="T11" fmla="*/ 4 h 17"/>
                  <a:gd name="T12" fmla="*/ 0 w 25"/>
                  <a:gd name="T13" fmla="*/ 7 h 17"/>
                  <a:gd name="T14" fmla="*/ 0 w 25"/>
                  <a:gd name="T15" fmla="*/ 7 h 17"/>
                  <a:gd name="T16" fmla="*/ 0 w 25"/>
                  <a:gd name="T17" fmla="*/ 10 h 17"/>
                  <a:gd name="T18" fmla="*/ 1 w 25"/>
                  <a:gd name="T19" fmla="*/ 12 h 17"/>
                  <a:gd name="T20" fmla="*/ 3 w 25"/>
                  <a:gd name="T21" fmla="*/ 14 h 17"/>
                  <a:gd name="T22" fmla="*/ 6 w 25"/>
                  <a:gd name="T23" fmla="*/ 16 h 17"/>
                  <a:gd name="T24" fmla="*/ 10 w 25"/>
                  <a:gd name="T25" fmla="*/ 16 h 17"/>
                  <a:gd name="T26" fmla="*/ 14 w 25"/>
                  <a:gd name="T27" fmla="*/ 17 h 17"/>
                  <a:gd name="T28" fmla="*/ 17 w 25"/>
                  <a:gd name="T29" fmla="*/ 16 h 17"/>
                  <a:gd name="T30" fmla="*/ 21 w 25"/>
                  <a:gd name="T31" fmla="*/ 15 h 17"/>
                  <a:gd name="T32" fmla="*/ 21 w 25"/>
                  <a:gd name="T33" fmla="*/ 15 h 17"/>
                  <a:gd name="T34" fmla="*/ 21 w 25"/>
                  <a:gd name="T35" fmla="*/ 15 h 17"/>
                  <a:gd name="T36" fmla="*/ 21 w 25"/>
                  <a:gd name="T37" fmla="*/ 15 h 17"/>
                  <a:gd name="T38" fmla="*/ 23 w 25"/>
                  <a:gd name="T39" fmla="*/ 13 h 17"/>
                  <a:gd name="T40" fmla="*/ 24 w 25"/>
                  <a:gd name="T41" fmla="*/ 11 h 17"/>
                  <a:gd name="T42" fmla="*/ 25 w 25"/>
                  <a:gd name="T43" fmla="*/ 9 h 17"/>
                  <a:gd name="T44" fmla="*/ 25 w 25"/>
                  <a:gd name="T45" fmla="*/ 9 h 17"/>
                  <a:gd name="T46" fmla="*/ 24 w 25"/>
                  <a:gd name="T47" fmla="*/ 7 h 17"/>
                  <a:gd name="T48" fmla="*/ 23 w 25"/>
                  <a:gd name="T49" fmla="*/ 4 h 17"/>
                  <a:gd name="T50" fmla="*/ 21 w 25"/>
                  <a:gd name="T51" fmla="*/ 2 h 17"/>
                  <a:gd name="T52" fmla="*/ 21 w 25"/>
                  <a:gd name="T53" fmla="*/ 2 h 17"/>
                  <a:gd name="T54" fmla="*/ 21 w 25"/>
                  <a:gd name="T55" fmla="*/ 12 h 17"/>
                  <a:gd name="T56" fmla="*/ 21 w 25"/>
                  <a:gd name="T57" fmla="*/ 12 h 17"/>
                  <a:gd name="T58" fmla="*/ 17 w 25"/>
                  <a:gd name="T59" fmla="*/ 14 h 17"/>
                  <a:gd name="T60" fmla="*/ 13 w 25"/>
                  <a:gd name="T61" fmla="*/ 14 h 17"/>
                  <a:gd name="T62" fmla="*/ 7 w 25"/>
                  <a:gd name="T63" fmla="*/ 14 h 17"/>
                  <a:gd name="T64" fmla="*/ 4 w 25"/>
                  <a:gd name="T65" fmla="*/ 12 h 17"/>
                  <a:gd name="T66" fmla="*/ 4 w 25"/>
                  <a:gd name="T67" fmla="*/ 12 h 17"/>
                  <a:gd name="T68" fmla="*/ 1 w 25"/>
                  <a:gd name="T69" fmla="*/ 10 h 17"/>
                  <a:gd name="T70" fmla="*/ 1 w 25"/>
                  <a:gd name="T71" fmla="*/ 7 h 17"/>
                  <a:gd name="T72" fmla="*/ 1 w 25"/>
                  <a:gd name="T73" fmla="*/ 4 h 17"/>
                  <a:gd name="T74" fmla="*/ 4 w 25"/>
                  <a:gd name="T75" fmla="*/ 2 h 17"/>
                  <a:gd name="T76" fmla="*/ 4 w 25"/>
                  <a:gd name="T77" fmla="*/ 2 h 17"/>
                  <a:gd name="T78" fmla="*/ 8 w 25"/>
                  <a:gd name="T79" fmla="*/ 1 h 17"/>
                  <a:gd name="T80" fmla="*/ 13 w 25"/>
                  <a:gd name="T81" fmla="*/ 0 h 17"/>
                  <a:gd name="T82" fmla="*/ 17 w 25"/>
                  <a:gd name="T83" fmla="*/ 1 h 17"/>
                  <a:gd name="T84" fmla="*/ 21 w 25"/>
                  <a:gd name="T85" fmla="*/ 2 h 17"/>
                  <a:gd name="T86" fmla="*/ 21 w 25"/>
                  <a:gd name="T87" fmla="*/ 2 h 17"/>
                  <a:gd name="T88" fmla="*/ 23 w 25"/>
                  <a:gd name="T89" fmla="*/ 4 h 17"/>
                  <a:gd name="T90" fmla="*/ 24 w 25"/>
                  <a:gd name="T91" fmla="*/ 8 h 17"/>
                  <a:gd name="T92" fmla="*/ 23 w 25"/>
                  <a:gd name="T93" fmla="*/ 10 h 17"/>
                  <a:gd name="T94" fmla="*/ 21 w 25"/>
                  <a:gd name="T95" fmla="*/ 12 h 17"/>
                  <a:gd name="T96" fmla="*/ 21 w 25"/>
                  <a:gd name="T97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5" h="17">
                    <a:moveTo>
                      <a:pt x="21" y="2"/>
                    </a:moveTo>
                    <a:lnTo>
                      <a:pt x="21" y="2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6" y="16"/>
                    </a:lnTo>
                    <a:lnTo>
                      <a:pt x="10" y="16"/>
                    </a:lnTo>
                    <a:lnTo>
                      <a:pt x="14" y="17"/>
                    </a:lnTo>
                    <a:lnTo>
                      <a:pt x="17" y="16"/>
                    </a:lnTo>
                    <a:lnTo>
                      <a:pt x="21" y="15"/>
                    </a:lnTo>
                    <a:lnTo>
                      <a:pt x="21" y="15"/>
                    </a:lnTo>
                    <a:lnTo>
                      <a:pt x="21" y="15"/>
                    </a:lnTo>
                    <a:lnTo>
                      <a:pt x="21" y="15"/>
                    </a:lnTo>
                    <a:lnTo>
                      <a:pt x="23" y="13"/>
                    </a:lnTo>
                    <a:lnTo>
                      <a:pt x="24" y="11"/>
                    </a:lnTo>
                    <a:lnTo>
                      <a:pt x="25" y="9"/>
                    </a:lnTo>
                    <a:lnTo>
                      <a:pt x="25" y="9"/>
                    </a:lnTo>
                    <a:lnTo>
                      <a:pt x="24" y="7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1" y="12"/>
                    </a:moveTo>
                    <a:lnTo>
                      <a:pt x="21" y="12"/>
                    </a:lnTo>
                    <a:lnTo>
                      <a:pt x="17" y="14"/>
                    </a:lnTo>
                    <a:lnTo>
                      <a:pt x="13" y="14"/>
                    </a:lnTo>
                    <a:lnTo>
                      <a:pt x="7" y="14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1" y="10"/>
                    </a:lnTo>
                    <a:lnTo>
                      <a:pt x="1" y="7"/>
                    </a:lnTo>
                    <a:lnTo>
                      <a:pt x="1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8" y="1"/>
                    </a:lnTo>
                    <a:lnTo>
                      <a:pt x="13" y="0"/>
                    </a:lnTo>
                    <a:lnTo>
                      <a:pt x="17" y="1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3" y="4"/>
                    </a:lnTo>
                    <a:lnTo>
                      <a:pt x="24" y="8"/>
                    </a:lnTo>
                    <a:lnTo>
                      <a:pt x="23" y="10"/>
                    </a:lnTo>
                    <a:lnTo>
                      <a:pt x="21" y="12"/>
                    </a:lnTo>
                    <a:lnTo>
                      <a:pt x="21" y="12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2" name="Freeform 427">
                <a:extLst>
                  <a:ext uri="{FF2B5EF4-FFF2-40B4-BE49-F238E27FC236}">
                    <a16:creationId xmlns:a16="http://schemas.microsoft.com/office/drawing/2014/main" id="{A43FD18D-A533-35AD-3816-2DB3AA020FF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8" y="2297"/>
                <a:ext cx="8" cy="5"/>
              </a:xfrm>
              <a:custGeom>
                <a:avLst/>
                <a:gdLst>
                  <a:gd name="T0" fmla="*/ 20 w 23"/>
                  <a:gd name="T1" fmla="*/ 13 h 14"/>
                  <a:gd name="T2" fmla="*/ 20 w 23"/>
                  <a:gd name="T3" fmla="*/ 13 h 14"/>
                  <a:gd name="T4" fmla="*/ 16 w 23"/>
                  <a:gd name="T5" fmla="*/ 14 h 14"/>
                  <a:gd name="T6" fmla="*/ 12 w 23"/>
                  <a:gd name="T7" fmla="*/ 14 h 14"/>
                  <a:gd name="T8" fmla="*/ 6 w 23"/>
                  <a:gd name="T9" fmla="*/ 14 h 14"/>
                  <a:gd name="T10" fmla="*/ 3 w 23"/>
                  <a:gd name="T11" fmla="*/ 13 h 14"/>
                  <a:gd name="T12" fmla="*/ 3 w 23"/>
                  <a:gd name="T13" fmla="*/ 13 h 14"/>
                  <a:gd name="T14" fmla="*/ 0 w 23"/>
                  <a:gd name="T15" fmla="*/ 9 h 14"/>
                  <a:gd name="T16" fmla="*/ 0 w 23"/>
                  <a:gd name="T17" fmla="*/ 7 h 14"/>
                  <a:gd name="T18" fmla="*/ 0 w 23"/>
                  <a:gd name="T19" fmla="*/ 4 h 14"/>
                  <a:gd name="T20" fmla="*/ 3 w 23"/>
                  <a:gd name="T21" fmla="*/ 2 h 14"/>
                  <a:gd name="T22" fmla="*/ 3 w 23"/>
                  <a:gd name="T23" fmla="*/ 2 h 14"/>
                  <a:gd name="T24" fmla="*/ 7 w 23"/>
                  <a:gd name="T25" fmla="*/ 1 h 14"/>
                  <a:gd name="T26" fmla="*/ 12 w 23"/>
                  <a:gd name="T27" fmla="*/ 0 h 14"/>
                  <a:gd name="T28" fmla="*/ 16 w 23"/>
                  <a:gd name="T29" fmla="*/ 1 h 14"/>
                  <a:gd name="T30" fmla="*/ 20 w 23"/>
                  <a:gd name="T31" fmla="*/ 2 h 14"/>
                  <a:gd name="T32" fmla="*/ 20 w 23"/>
                  <a:gd name="T33" fmla="*/ 2 h 14"/>
                  <a:gd name="T34" fmla="*/ 22 w 23"/>
                  <a:gd name="T35" fmla="*/ 5 h 14"/>
                  <a:gd name="T36" fmla="*/ 23 w 23"/>
                  <a:gd name="T37" fmla="*/ 7 h 14"/>
                  <a:gd name="T38" fmla="*/ 22 w 23"/>
                  <a:gd name="T39" fmla="*/ 10 h 14"/>
                  <a:gd name="T40" fmla="*/ 20 w 23"/>
                  <a:gd name="T41" fmla="*/ 13 h 14"/>
                  <a:gd name="T42" fmla="*/ 20 w 23"/>
                  <a:gd name="T43" fmla="*/ 13 h 14"/>
                  <a:gd name="T44" fmla="*/ 16 w 23"/>
                  <a:gd name="T45" fmla="*/ 9 h 14"/>
                  <a:gd name="T46" fmla="*/ 16 w 23"/>
                  <a:gd name="T47" fmla="*/ 9 h 14"/>
                  <a:gd name="T48" fmla="*/ 17 w 23"/>
                  <a:gd name="T49" fmla="*/ 8 h 14"/>
                  <a:gd name="T50" fmla="*/ 17 w 23"/>
                  <a:gd name="T51" fmla="*/ 7 h 14"/>
                  <a:gd name="T52" fmla="*/ 17 w 23"/>
                  <a:gd name="T53" fmla="*/ 6 h 14"/>
                  <a:gd name="T54" fmla="*/ 16 w 23"/>
                  <a:gd name="T55" fmla="*/ 5 h 14"/>
                  <a:gd name="T56" fmla="*/ 16 w 23"/>
                  <a:gd name="T57" fmla="*/ 5 h 14"/>
                  <a:gd name="T58" fmla="*/ 12 w 23"/>
                  <a:gd name="T59" fmla="*/ 4 h 14"/>
                  <a:gd name="T60" fmla="*/ 7 w 23"/>
                  <a:gd name="T61" fmla="*/ 5 h 14"/>
                  <a:gd name="T62" fmla="*/ 7 w 23"/>
                  <a:gd name="T63" fmla="*/ 5 h 14"/>
                  <a:gd name="T64" fmla="*/ 6 w 23"/>
                  <a:gd name="T65" fmla="*/ 6 h 14"/>
                  <a:gd name="T66" fmla="*/ 5 w 23"/>
                  <a:gd name="T67" fmla="*/ 7 h 14"/>
                  <a:gd name="T68" fmla="*/ 6 w 23"/>
                  <a:gd name="T69" fmla="*/ 8 h 14"/>
                  <a:gd name="T70" fmla="*/ 7 w 23"/>
                  <a:gd name="T71" fmla="*/ 9 h 14"/>
                  <a:gd name="T72" fmla="*/ 7 w 23"/>
                  <a:gd name="T73" fmla="*/ 9 h 14"/>
                  <a:gd name="T74" fmla="*/ 12 w 23"/>
                  <a:gd name="T75" fmla="*/ 10 h 14"/>
                  <a:gd name="T76" fmla="*/ 16 w 23"/>
                  <a:gd name="T77" fmla="*/ 9 h 14"/>
                  <a:gd name="T78" fmla="*/ 16 w 23"/>
                  <a:gd name="T79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" h="14">
                    <a:moveTo>
                      <a:pt x="20" y="13"/>
                    </a:moveTo>
                    <a:lnTo>
                      <a:pt x="20" y="13"/>
                    </a:lnTo>
                    <a:lnTo>
                      <a:pt x="16" y="14"/>
                    </a:lnTo>
                    <a:lnTo>
                      <a:pt x="12" y="14"/>
                    </a:lnTo>
                    <a:lnTo>
                      <a:pt x="6" y="14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7" y="1"/>
                    </a:lnTo>
                    <a:lnTo>
                      <a:pt x="12" y="0"/>
                    </a:lnTo>
                    <a:lnTo>
                      <a:pt x="16" y="1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2" y="5"/>
                    </a:lnTo>
                    <a:lnTo>
                      <a:pt x="23" y="7"/>
                    </a:lnTo>
                    <a:lnTo>
                      <a:pt x="22" y="10"/>
                    </a:lnTo>
                    <a:lnTo>
                      <a:pt x="20" y="13"/>
                    </a:lnTo>
                    <a:lnTo>
                      <a:pt x="20" y="13"/>
                    </a:lnTo>
                    <a:close/>
                    <a:moveTo>
                      <a:pt x="16" y="9"/>
                    </a:moveTo>
                    <a:lnTo>
                      <a:pt x="16" y="9"/>
                    </a:lnTo>
                    <a:lnTo>
                      <a:pt x="17" y="8"/>
                    </a:lnTo>
                    <a:lnTo>
                      <a:pt x="17" y="7"/>
                    </a:lnTo>
                    <a:lnTo>
                      <a:pt x="17" y="6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2" y="4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6" y="6"/>
                    </a:lnTo>
                    <a:lnTo>
                      <a:pt x="5" y="7"/>
                    </a:lnTo>
                    <a:lnTo>
                      <a:pt x="6" y="8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12" y="10"/>
                    </a:lnTo>
                    <a:lnTo>
                      <a:pt x="16" y="9"/>
                    </a:lnTo>
                    <a:lnTo>
                      <a:pt x="16" y="9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3" name="Freeform 428">
                <a:extLst>
                  <a:ext uri="{FF2B5EF4-FFF2-40B4-BE49-F238E27FC236}">
                    <a16:creationId xmlns:a16="http://schemas.microsoft.com/office/drawing/2014/main" id="{E2FDCFF9-C3C0-7BEE-9D80-2118558EFA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8" y="2297"/>
                <a:ext cx="8" cy="6"/>
              </a:xfrm>
              <a:custGeom>
                <a:avLst/>
                <a:gdLst>
                  <a:gd name="T0" fmla="*/ 21 w 25"/>
                  <a:gd name="T1" fmla="*/ 2 h 17"/>
                  <a:gd name="T2" fmla="*/ 21 w 25"/>
                  <a:gd name="T3" fmla="*/ 2 h 17"/>
                  <a:gd name="T4" fmla="*/ 16 w 25"/>
                  <a:gd name="T5" fmla="*/ 1 h 17"/>
                  <a:gd name="T6" fmla="*/ 10 w 25"/>
                  <a:gd name="T7" fmla="*/ 1 h 17"/>
                  <a:gd name="T8" fmla="*/ 3 w 25"/>
                  <a:gd name="T9" fmla="*/ 3 h 17"/>
                  <a:gd name="T10" fmla="*/ 1 w 25"/>
                  <a:gd name="T11" fmla="*/ 4 h 17"/>
                  <a:gd name="T12" fmla="*/ 0 w 25"/>
                  <a:gd name="T13" fmla="*/ 6 h 17"/>
                  <a:gd name="T14" fmla="*/ 0 w 25"/>
                  <a:gd name="T15" fmla="*/ 6 h 17"/>
                  <a:gd name="T16" fmla="*/ 0 w 25"/>
                  <a:gd name="T17" fmla="*/ 9 h 17"/>
                  <a:gd name="T18" fmla="*/ 1 w 25"/>
                  <a:gd name="T19" fmla="*/ 13 h 17"/>
                  <a:gd name="T20" fmla="*/ 3 w 25"/>
                  <a:gd name="T21" fmla="*/ 15 h 17"/>
                  <a:gd name="T22" fmla="*/ 6 w 25"/>
                  <a:gd name="T23" fmla="*/ 16 h 17"/>
                  <a:gd name="T24" fmla="*/ 10 w 25"/>
                  <a:gd name="T25" fmla="*/ 17 h 17"/>
                  <a:gd name="T26" fmla="*/ 14 w 25"/>
                  <a:gd name="T27" fmla="*/ 17 h 17"/>
                  <a:gd name="T28" fmla="*/ 17 w 25"/>
                  <a:gd name="T29" fmla="*/ 16 h 17"/>
                  <a:gd name="T30" fmla="*/ 21 w 25"/>
                  <a:gd name="T31" fmla="*/ 15 h 17"/>
                  <a:gd name="T32" fmla="*/ 21 w 25"/>
                  <a:gd name="T33" fmla="*/ 15 h 17"/>
                  <a:gd name="T34" fmla="*/ 21 w 25"/>
                  <a:gd name="T35" fmla="*/ 15 h 17"/>
                  <a:gd name="T36" fmla="*/ 21 w 25"/>
                  <a:gd name="T37" fmla="*/ 15 h 17"/>
                  <a:gd name="T38" fmla="*/ 23 w 25"/>
                  <a:gd name="T39" fmla="*/ 13 h 17"/>
                  <a:gd name="T40" fmla="*/ 24 w 25"/>
                  <a:gd name="T41" fmla="*/ 11 h 17"/>
                  <a:gd name="T42" fmla="*/ 25 w 25"/>
                  <a:gd name="T43" fmla="*/ 8 h 17"/>
                  <a:gd name="T44" fmla="*/ 25 w 25"/>
                  <a:gd name="T45" fmla="*/ 8 h 17"/>
                  <a:gd name="T46" fmla="*/ 24 w 25"/>
                  <a:gd name="T47" fmla="*/ 6 h 17"/>
                  <a:gd name="T48" fmla="*/ 23 w 25"/>
                  <a:gd name="T49" fmla="*/ 4 h 17"/>
                  <a:gd name="T50" fmla="*/ 21 w 25"/>
                  <a:gd name="T51" fmla="*/ 2 h 17"/>
                  <a:gd name="T52" fmla="*/ 21 w 25"/>
                  <a:gd name="T53" fmla="*/ 2 h 17"/>
                  <a:gd name="T54" fmla="*/ 21 w 25"/>
                  <a:gd name="T55" fmla="*/ 13 h 17"/>
                  <a:gd name="T56" fmla="*/ 21 w 25"/>
                  <a:gd name="T57" fmla="*/ 13 h 17"/>
                  <a:gd name="T58" fmla="*/ 17 w 25"/>
                  <a:gd name="T59" fmla="*/ 14 h 17"/>
                  <a:gd name="T60" fmla="*/ 13 w 25"/>
                  <a:gd name="T61" fmla="*/ 14 h 17"/>
                  <a:gd name="T62" fmla="*/ 7 w 25"/>
                  <a:gd name="T63" fmla="*/ 14 h 17"/>
                  <a:gd name="T64" fmla="*/ 4 w 25"/>
                  <a:gd name="T65" fmla="*/ 13 h 17"/>
                  <a:gd name="T66" fmla="*/ 4 w 25"/>
                  <a:gd name="T67" fmla="*/ 13 h 17"/>
                  <a:gd name="T68" fmla="*/ 1 w 25"/>
                  <a:gd name="T69" fmla="*/ 9 h 17"/>
                  <a:gd name="T70" fmla="*/ 1 w 25"/>
                  <a:gd name="T71" fmla="*/ 7 h 17"/>
                  <a:gd name="T72" fmla="*/ 1 w 25"/>
                  <a:gd name="T73" fmla="*/ 4 h 17"/>
                  <a:gd name="T74" fmla="*/ 4 w 25"/>
                  <a:gd name="T75" fmla="*/ 2 h 17"/>
                  <a:gd name="T76" fmla="*/ 4 w 25"/>
                  <a:gd name="T77" fmla="*/ 2 h 17"/>
                  <a:gd name="T78" fmla="*/ 8 w 25"/>
                  <a:gd name="T79" fmla="*/ 1 h 17"/>
                  <a:gd name="T80" fmla="*/ 13 w 25"/>
                  <a:gd name="T81" fmla="*/ 0 h 17"/>
                  <a:gd name="T82" fmla="*/ 17 w 25"/>
                  <a:gd name="T83" fmla="*/ 1 h 17"/>
                  <a:gd name="T84" fmla="*/ 21 w 25"/>
                  <a:gd name="T85" fmla="*/ 2 h 17"/>
                  <a:gd name="T86" fmla="*/ 21 w 25"/>
                  <a:gd name="T87" fmla="*/ 2 h 17"/>
                  <a:gd name="T88" fmla="*/ 23 w 25"/>
                  <a:gd name="T89" fmla="*/ 5 h 17"/>
                  <a:gd name="T90" fmla="*/ 24 w 25"/>
                  <a:gd name="T91" fmla="*/ 7 h 17"/>
                  <a:gd name="T92" fmla="*/ 23 w 25"/>
                  <a:gd name="T93" fmla="*/ 10 h 17"/>
                  <a:gd name="T94" fmla="*/ 21 w 25"/>
                  <a:gd name="T95" fmla="*/ 13 h 17"/>
                  <a:gd name="T96" fmla="*/ 21 w 25"/>
                  <a:gd name="T97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5" h="17">
                    <a:moveTo>
                      <a:pt x="21" y="2"/>
                    </a:moveTo>
                    <a:lnTo>
                      <a:pt x="21" y="2"/>
                    </a:lnTo>
                    <a:lnTo>
                      <a:pt x="16" y="1"/>
                    </a:lnTo>
                    <a:lnTo>
                      <a:pt x="10" y="1"/>
                    </a:lnTo>
                    <a:lnTo>
                      <a:pt x="3" y="3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1" y="13"/>
                    </a:lnTo>
                    <a:lnTo>
                      <a:pt x="3" y="15"/>
                    </a:lnTo>
                    <a:lnTo>
                      <a:pt x="6" y="16"/>
                    </a:lnTo>
                    <a:lnTo>
                      <a:pt x="10" y="17"/>
                    </a:lnTo>
                    <a:lnTo>
                      <a:pt x="14" y="17"/>
                    </a:lnTo>
                    <a:lnTo>
                      <a:pt x="17" y="16"/>
                    </a:lnTo>
                    <a:lnTo>
                      <a:pt x="21" y="15"/>
                    </a:lnTo>
                    <a:lnTo>
                      <a:pt x="21" y="15"/>
                    </a:lnTo>
                    <a:lnTo>
                      <a:pt x="21" y="15"/>
                    </a:lnTo>
                    <a:lnTo>
                      <a:pt x="21" y="15"/>
                    </a:lnTo>
                    <a:lnTo>
                      <a:pt x="23" y="13"/>
                    </a:lnTo>
                    <a:lnTo>
                      <a:pt x="24" y="11"/>
                    </a:lnTo>
                    <a:lnTo>
                      <a:pt x="25" y="8"/>
                    </a:lnTo>
                    <a:lnTo>
                      <a:pt x="25" y="8"/>
                    </a:lnTo>
                    <a:lnTo>
                      <a:pt x="24" y="6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1" y="13"/>
                    </a:moveTo>
                    <a:lnTo>
                      <a:pt x="21" y="13"/>
                    </a:lnTo>
                    <a:lnTo>
                      <a:pt x="17" y="14"/>
                    </a:lnTo>
                    <a:lnTo>
                      <a:pt x="13" y="14"/>
                    </a:lnTo>
                    <a:lnTo>
                      <a:pt x="7" y="14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1" y="9"/>
                    </a:lnTo>
                    <a:lnTo>
                      <a:pt x="1" y="7"/>
                    </a:lnTo>
                    <a:lnTo>
                      <a:pt x="1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8" y="1"/>
                    </a:lnTo>
                    <a:lnTo>
                      <a:pt x="13" y="0"/>
                    </a:lnTo>
                    <a:lnTo>
                      <a:pt x="17" y="1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3" y="5"/>
                    </a:lnTo>
                    <a:lnTo>
                      <a:pt x="24" y="7"/>
                    </a:lnTo>
                    <a:lnTo>
                      <a:pt x="23" y="10"/>
                    </a:lnTo>
                    <a:lnTo>
                      <a:pt x="21" y="13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4" name="Freeform 429">
                <a:extLst>
                  <a:ext uri="{FF2B5EF4-FFF2-40B4-BE49-F238E27FC236}">
                    <a16:creationId xmlns:a16="http://schemas.microsoft.com/office/drawing/2014/main" id="{634415D4-2F58-519C-2AFC-553954B82F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8" y="2295"/>
                <a:ext cx="8" cy="5"/>
              </a:xfrm>
              <a:custGeom>
                <a:avLst/>
                <a:gdLst>
                  <a:gd name="T0" fmla="*/ 20 w 23"/>
                  <a:gd name="T1" fmla="*/ 2 h 13"/>
                  <a:gd name="T2" fmla="*/ 20 w 23"/>
                  <a:gd name="T3" fmla="*/ 2 h 13"/>
                  <a:gd name="T4" fmla="*/ 16 w 23"/>
                  <a:gd name="T5" fmla="*/ 0 h 13"/>
                  <a:gd name="T6" fmla="*/ 12 w 23"/>
                  <a:gd name="T7" fmla="*/ 0 h 13"/>
                  <a:gd name="T8" fmla="*/ 7 w 23"/>
                  <a:gd name="T9" fmla="*/ 0 h 13"/>
                  <a:gd name="T10" fmla="*/ 3 w 23"/>
                  <a:gd name="T11" fmla="*/ 2 h 13"/>
                  <a:gd name="T12" fmla="*/ 3 w 23"/>
                  <a:gd name="T13" fmla="*/ 2 h 13"/>
                  <a:gd name="T14" fmla="*/ 1 w 23"/>
                  <a:gd name="T15" fmla="*/ 4 h 13"/>
                  <a:gd name="T16" fmla="*/ 0 w 23"/>
                  <a:gd name="T17" fmla="*/ 6 h 13"/>
                  <a:gd name="T18" fmla="*/ 0 w 23"/>
                  <a:gd name="T19" fmla="*/ 9 h 13"/>
                  <a:gd name="T20" fmla="*/ 3 w 23"/>
                  <a:gd name="T21" fmla="*/ 11 h 13"/>
                  <a:gd name="T22" fmla="*/ 3 w 23"/>
                  <a:gd name="T23" fmla="*/ 11 h 13"/>
                  <a:gd name="T24" fmla="*/ 6 w 23"/>
                  <a:gd name="T25" fmla="*/ 12 h 13"/>
                  <a:gd name="T26" fmla="*/ 12 w 23"/>
                  <a:gd name="T27" fmla="*/ 13 h 13"/>
                  <a:gd name="T28" fmla="*/ 16 w 23"/>
                  <a:gd name="T29" fmla="*/ 12 h 13"/>
                  <a:gd name="T30" fmla="*/ 20 w 23"/>
                  <a:gd name="T31" fmla="*/ 11 h 13"/>
                  <a:gd name="T32" fmla="*/ 20 w 23"/>
                  <a:gd name="T33" fmla="*/ 11 h 13"/>
                  <a:gd name="T34" fmla="*/ 22 w 23"/>
                  <a:gd name="T35" fmla="*/ 9 h 13"/>
                  <a:gd name="T36" fmla="*/ 23 w 23"/>
                  <a:gd name="T37" fmla="*/ 7 h 13"/>
                  <a:gd name="T38" fmla="*/ 22 w 23"/>
                  <a:gd name="T39" fmla="*/ 4 h 13"/>
                  <a:gd name="T40" fmla="*/ 20 w 23"/>
                  <a:gd name="T41" fmla="*/ 2 h 13"/>
                  <a:gd name="T42" fmla="*/ 20 w 23"/>
                  <a:gd name="T43" fmla="*/ 2 h 13"/>
                  <a:gd name="T44" fmla="*/ 16 w 23"/>
                  <a:gd name="T45" fmla="*/ 9 h 13"/>
                  <a:gd name="T46" fmla="*/ 16 w 23"/>
                  <a:gd name="T47" fmla="*/ 9 h 13"/>
                  <a:gd name="T48" fmla="*/ 12 w 23"/>
                  <a:gd name="T49" fmla="*/ 10 h 13"/>
                  <a:gd name="T50" fmla="*/ 7 w 23"/>
                  <a:gd name="T51" fmla="*/ 9 h 13"/>
                  <a:gd name="T52" fmla="*/ 7 w 23"/>
                  <a:gd name="T53" fmla="*/ 9 h 13"/>
                  <a:gd name="T54" fmla="*/ 6 w 23"/>
                  <a:gd name="T55" fmla="*/ 8 h 13"/>
                  <a:gd name="T56" fmla="*/ 5 w 23"/>
                  <a:gd name="T57" fmla="*/ 6 h 13"/>
                  <a:gd name="T58" fmla="*/ 6 w 23"/>
                  <a:gd name="T59" fmla="*/ 5 h 13"/>
                  <a:gd name="T60" fmla="*/ 7 w 23"/>
                  <a:gd name="T61" fmla="*/ 4 h 13"/>
                  <a:gd name="T62" fmla="*/ 7 w 23"/>
                  <a:gd name="T63" fmla="*/ 4 h 13"/>
                  <a:gd name="T64" fmla="*/ 12 w 23"/>
                  <a:gd name="T65" fmla="*/ 3 h 13"/>
                  <a:gd name="T66" fmla="*/ 16 w 23"/>
                  <a:gd name="T67" fmla="*/ 4 h 13"/>
                  <a:gd name="T68" fmla="*/ 16 w 23"/>
                  <a:gd name="T69" fmla="*/ 4 h 13"/>
                  <a:gd name="T70" fmla="*/ 17 w 23"/>
                  <a:gd name="T71" fmla="*/ 5 h 13"/>
                  <a:gd name="T72" fmla="*/ 17 w 23"/>
                  <a:gd name="T73" fmla="*/ 6 h 13"/>
                  <a:gd name="T74" fmla="*/ 17 w 23"/>
                  <a:gd name="T75" fmla="*/ 8 h 13"/>
                  <a:gd name="T76" fmla="*/ 16 w 23"/>
                  <a:gd name="T77" fmla="*/ 9 h 13"/>
                  <a:gd name="T78" fmla="*/ 16 w 23"/>
                  <a:gd name="T7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" h="13">
                    <a:moveTo>
                      <a:pt x="20" y="2"/>
                    </a:moveTo>
                    <a:lnTo>
                      <a:pt x="20" y="2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7" y="0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6" y="12"/>
                    </a:lnTo>
                    <a:lnTo>
                      <a:pt x="12" y="13"/>
                    </a:lnTo>
                    <a:lnTo>
                      <a:pt x="16" y="12"/>
                    </a:lnTo>
                    <a:lnTo>
                      <a:pt x="20" y="11"/>
                    </a:lnTo>
                    <a:lnTo>
                      <a:pt x="20" y="11"/>
                    </a:lnTo>
                    <a:lnTo>
                      <a:pt x="22" y="9"/>
                    </a:lnTo>
                    <a:lnTo>
                      <a:pt x="23" y="7"/>
                    </a:lnTo>
                    <a:lnTo>
                      <a:pt x="22" y="4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  <a:moveTo>
                      <a:pt x="16" y="9"/>
                    </a:moveTo>
                    <a:lnTo>
                      <a:pt x="16" y="9"/>
                    </a:lnTo>
                    <a:lnTo>
                      <a:pt x="12" y="10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6" y="8"/>
                    </a:lnTo>
                    <a:lnTo>
                      <a:pt x="5" y="6"/>
                    </a:lnTo>
                    <a:lnTo>
                      <a:pt x="6" y="5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12" y="3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7" y="5"/>
                    </a:lnTo>
                    <a:lnTo>
                      <a:pt x="17" y="6"/>
                    </a:lnTo>
                    <a:lnTo>
                      <a:pt x="17" y="8"/>
                    </a:lnTo>
                    <a:lnTo>
                      <a:pt x="16" y="9"/>
                    </a:lnTo>
                    <a:lnTo>
                      <a:pt x="16" y="9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5" name="Freeform 430">
                <a:extLst>
                  <a:ext uri="{FF2B5EF4-FFF2-40B4-BE49-F238E27FC236}">
                    <a16:creationId xmlns:a16="http://schemas.microsoft.com/office/drawing/2014/main" id="{0FD4D1A7-49D4-DF65-357C-193DEB44C1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8" y="2295"/>
                <a:ext cx="8" cy="5"/>
              </a:xfrm>
              <a:custGeom>
                <a:avLst/>
                <a:gdLst>
                  <a:gd name="T0" fmla="*/ 21 w 25"/>
                  <a:gd name="T1" fmla="*/ 2 h 15"/>
                  <a:gd name="T2" fmla="*/ 21 w 25"/>
                  <a:gd name="T3" fmla="*/ 2 h 15"/>
                  <a:gd name="T4" fmla="*/ 16 w 25"/>
                  <a:gd name="T5" fmla="*/ 0 h 15"/>
                  <a:gd name="T6" fmla="*/ 10 w 25"/>
                  <a:gd name="T7" fmla="*/ 0 h 15"/>
                  <a:gd name="T8" fmla="*/ 3 w 25"/>
                  <a:gd name="T9" fmla="*/ 2 h 15"/>
                  <a:gd name="T10" fmla="*/ 1 w 25"/>
                  <a:gd name="T11" fmla="*/ 4 h 15"/>
                  <a:gd name="T12" fmla="*/ 0 w 25"/>
                  <a:gd name="T13" fmla="*/ 6 h 15"/>
                  <a:gd name="T14" fmla="*/ 0 w 25"/>
                  <a:gd name="T15" fmla="*/ 6 h 15"/>
                  <a:gd name="T16" fmla="*/ 0 w 25"/>
                  <a:gd name="T17" fmla="*/ 9 h 15"/>
                  <a:gd name="T18" fmla="*/ 1 w 25"/>
                  <a:gd name="T19" fmla="*/ 11 h 15"/>
                  <a:gd name="T20" fmla="*/ 3 w 25"/>
                  <a:gd name="T21" fmla="*/ 13 h 15"/>
                  <a:gd name="T22" fmla="*/ 6 w 25"/>
                  <a:gd name="T23" fmla="*/ 15 h 15"/>
                  <a:gd name="T24" fmla="*/ 10 w 25"/>
                  <a:gd name="T25" fmla="*/ 15 h 15"/>
                  <a:gd name="T26" fmla="*/ 14 w 25"/>
                  <a:gd name="T27" fmla="*/ 15 h 15"/>
                  <a:gd name="T28" fmla="*/ 17 w 25"/>
                  <a:gd name="T29" fmla="*/ 15 h 15"/>
                  <a:gd name="T30" fmla="*/ 21 w 25"/>
                  <a:gd name="T31" fmla="*/ 14 h 15"/>
                  <a:gd name="T32" fmla="*/ 21 w 25"/>
                  <a:gd name="T33" fmla="*/ 14 h 15"/>
                  <a:gd name="T34" fmla="*/ 21 w 25"/>
                  <a:gd name="T35" fmla="*/ 14 h 15"/>
                  <a:gd name="T36" fmla="*/ 21 w 25"/>
                  <a:gd name="T37" fmla="*/ 14 h 15"/>
                  <a:gd name="T38" fmla="*/ 23 w 25"/>
                  <a:gd name="T39" fmla="*/ 12 h 15"/>
                  <a:gd name="T40" fmla="*/ 24 w 25"/>
                  <a:gd name="T41" fmla="*/ 10 h 15"/>
                  <a:gd name="T42" fmla="*/ 25 w 25"/>
                  <a:gd name="T43" fmla="*/ 8 h 15"/>
                  <a:gd name="T44" fmla="*/ 25 w 25"/>
                  <a:gd name="T45" fmla="*/ 8 h 15"/>
                  <a:gd name="T46" fmla="*/ 24 w 25"/>
                  <a:gd name="T47" fmla="*/ 5 h 15"/>
                  <a:gd name="T48" fmla="*/ 23 w 25"/>
                  <a:gd name="T49" fmla="*/ 4 h 15"/>
                  <a:gd name="T50" fmla="*/ 21 w 25"/>
                  <a:gd name="T51" fmla="*/ 2 h 15"/>
                  <a:gd name="T52" fmla="*/ 21 w 25"/>
                  <a:gd name="T53" fmla="*/ 2 h 15"/>
                  <a:gd name="T54" fmla="*/ 21 w 25"/>
                  <a:gd name="T55" fmla="*/ 11 h 15"/>
                  <a:gd name="T56" fmla="*/ 21 w 25"/>
                  <a:gd name="T57" fmla="*/ 11 h 15"/>
                  <a:gd name="T58" fmla="*/ 17 w 25"/>
                  <a:gd name="T59" fmla="*/ 12 h 15"/>
                  <a:gd name="T60" fmla="*/ 13 w 25"/>
                  <a:gd name="T61" fmla="*/ 13 h 15"/>
                  <a:gd name="T62" fmla="*/ 7 w 25"/>
                  <a:gd name="T63" fmla="*/ 12 h 15"/>
                  <a:gd name="T64" fmla="*/ 4 w 25"/>
                  <a:gd name="T65" fmla="*/ 11 h 15"/>
                  <a:gd name="T66" fmla="*/ 4 w 25"/>
                  <a:gd name="T67" fmla="*/ 11 h 15"/>
                  <a:gd name="T68" fmla="*/ 1 w 25"/>
                  <a:gd name="T69" fmla="*/ 9 h 15"/>
                  <a:gd name="T70" fmla="*/ 1 w 25"/>
                  <a:gd name="T71" fmla="*/ 6 h 15"/>
                  <a:gd name="T72" fmla="*/ 2 w 25"/>
                  <a:gd name="T73" fmla="*/ 4 h 15"/>
                  <a:gd name="T74" fmla="*/ 4 w 25"/>
                  <a:gd name="T75" fmla="*/ 2 h 15"/>
                  <a:gd name="T76" fmla="*/ 4 w 25"/>
                  <a:gd name="T77" fmla="*/ 2 h 15"/>
                  <a:gd name="T78" fmla="*/ 8 w 25"/>
                  <a:gd name="T79" fmla="*/ 0 h 15"/>
                  <a:gd name="T80" fmla="*/ 13 w 25"/>
                  <a:gd name="T81" fmla="*/ 0 h 15"/>
                  <a:gd name="T82" fmla="*/ 17 w 25"/>
                  <a:gd name="T83" fmla="*/ 0 h 15"/>
                  <a:gd name="T84" fmla="*/ 21 w 25"/>
                  <a:gd name="T85" fmla="*/ 2 h 15"/>
                  <a:gd name="T86" fmla="*/ 21 w 25"/>
                  <a:gd name="T87" fmla="*/ 2 h 15"/>
                  <a:gd name="T88" fmla="*/ 23 w 25"/>
                  <a:gd name="T89" fmla="*/ 4 h 15"/>
                  <a:gd name="T90" fmla="*/ 24 w 25"/>
                  <a:gd name="T91" fmla="*/ 7 h 15"/>
                  <a:gd name="T92" fmla="*/ 23 w 25"/>
                  <a:gd name="T93" fmla="*/ 9 h 15"/>
                  <a:gd name="T94" fmla="*/ 21 w 25"/>
                  <a:gd name="T95" fmla="*/ 11 h 15"/>
                  <a:gd name="T96" fmla="*/ 21 w 25"/>
                  <a:gd name="T9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5" h="15">
                    <a:moveTo>
                      <a:pt x="21" y="2"/>
                    </a:moveTo>
                    <a:lnTo>
                      <a:pt x="21" y="2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1" y="11"/>
                    </a:lnTo>
                    <a:lnTo>
                      <a:pt x="3" y="13"/>
                    </a:lnTo>
                    <a:lnTo>
                      <a:pt x="6" y="15"/>
                    </a:lnTo>
                    <a:lnTo>
                      <a:pt x="10" y="15"/>
                    </a:lnTo>
                    <a:lnTo>
                      <a:pt x="14" y="15"/>
                    </a:lnTo>
                    <a:lnTo>
                      <a:pt x="17" y="15"/>
                    </a:lnTo>
                    <a:lnTo>
                      <a:pt x="21" y="14"/>
                    </a:lnTo>
                    <a:lnTo>
                      <a:pt x="21" y="14"/>
                    </a:lnTo>
                    <a:lnTo>
                      <a:pt x="21" y="14"/>
                    </a:lnTo>
                    <a:lnTo>
                      <a:pt x="21" y="14"/>
                    </a:lnTo>
                    <a:lnTo>
                      <a:pt x="23" y="12"/>
                    </a:lnTo>
                    <a:lnTo>
                      <a:pt x="24" y="10"/>
                    </a:lnTo>
                    <a:lnTo>
                      <a:pt x="25" y="8"/>
                    </a:lnTo>
                    <a:lnTo>
                      <a:pt x="25" y="8"/>
                    </a:lnTo>
                    <a:lnTo>
                      <a:pt x="24" y="5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1" y="11"/>
                    </a:moveTo>
                    <a:lnTo>
                      <a:pt x="21" y="11"/>
                    </a:lnTo>
                    <a:lnTo>
                      <a:pt x="17" y="12"/>
                    </a:lnTo>
                    <a:lnTo>
                      <a:pt x="13" y="13"/>
                    </a:lnTo>
                    <a:lnTo>
                      <a:pt x="7" y="12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1" y="9"/>
                    </a:lnTo>
                    <a:lnTo>
                      <a:pt x="1" y="6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3" y="4"/>
                    </a:lnTo>
                    <a:lnTo>
                      <a:pt x="24" y="7"/>
                    </a:lnTo>
                    <a:lnTo>
                      <a:pt x="23" y="9"/>
                    </a:lnTo>
                    <a:lnTo>
                      <a:pt x="21" y="11"/>
                    </a:lnTo>
                    <a:lnTo>
                      <a:pt x="21" y="11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6" name="Freeform 431">
                <a:extLst>
                  <a:ext uri="{FF2B5EF4-FFF2-40B4-BE49-F238E27FC236}">
                    <a16:creationId xmlns:a16="http://schemas.microsoft.com/office/drawing/2014/main" id="{E458B9DE-320D-7CA9-DDDD-A6BF32D8CA3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8" y="2293"/>
                <a:ext cx="8" cy="5"/>
              </a:xfrm>
              <a:custGeom>
                <a:avLst/>
                <a:gdLst>
                  <a:gd name="T0" fmla="*/ 20 w 23"/>
                  <a:gd name="T1" fmla="*/ 2 h 13"/>
                  <a:gd name="T2" fmla="*/ 20 w 23"/>
                  <a:gd name="T3" fmla="*/ 2 h 13"/>
                  <a:gd name="T4" fmla="*/ 16 w 23"/>
                  <a:gd name="T5" fmla="*/ 1 h 13"/>
                  <a:gd name="T6" fmla="*/ 12 w 23"/>
                  <a:gd name="T7" fmla="*/ 0 h 13"/>
                  <a:gd name="T8" fmla="*/ 7 w 23"/>
                  <a:gd name="T9" fmla="*/ 1 h 13"/>
                  <a:gd name="T10" fmla="*/ 3 w 23"/>
                  <a:gd name="T11" fmla="*/ 2 h 13"/>
                  <a:gd name="T12" fmla="*/ 3 w 23"/>
                  <a:gd name="T13" fmla="*/ 2 h 13"/>
                  <a:gd name="T14" fmla="*/ 1 w 23"/>
                  <a:gd name="T15" fmla="*/ 4 h 13"/>
                  <a:gd name="T16" fmla="*/ 0 w 23"/>
                  <a:gd name="T17" fmla="*/ 7 h 13"/>
                  <a:gd name="T18" fmla="*/ 0 w 23"/>
                  <a:gd name="T19" fmla="*/ 9 h 13"/>
                  <a:gd name="T20" fmla="*/ 3 w 23"/>
                  <a:gd name="T21" fmla="*/ 11 h 13"/>
                  <a:gd name="T22" fmla="*/ 3 w 23"/>
                  <a:gd name="T23" fmla="*/ 11 h 13"/>
                  <a:gd name="T24" fmla="*/ 6 w 23"/>
                  <a:gd name="T25" fmla="*/ 13 h 13"/>
                  <a:gd name="T26" fmla="*/ 12 w 23"/>
                  <a:gd name="T27" fmla="*/ 13 h 13"/>
                  <a:gd name="T28" fmla="*/ 16 w 23"/>
                  <a:gd name="T29" fmla="*/ 13 h 13"/>
                  <a:gd name="T30" fmla="*/ 20 w 23"/>
                  <a:gd name="T31" fmla="*/ 12 h 13"/>
                  <a:gd name="T32" fmla="*/ 20 w 23"/>
                  <a:gd name="T33" fmla="*/ 12 h 13"/>
                  <a:gd name="T34" fmla="*/ 22 w 23"/>
                  <a:gd name="T35" fmla="*/ 9 h 13"/>
                  <a:gd name="T36" fmla="*/ 23 w 23"/>
                  <a:gd name="T37" fmla="*/ 7 h 13"/>
                  <a:gd name="T38" fmla="*/ 22 w 23"/>
                  <a:gd name="T39" fmla="*/ 4 h 13"/>
                  <a:gd name="T40" fmla="*/ 20 w 23"/>
                  <a:gd name="T41" fmla="*/ 2 h 13"/>
                  <a:gd name="T42" fmla="*/ 20 w 23"/>
                  <a:gd name="T43" fmla="*/ 2 h 13"/>
                  <a:gd name="T44" fmla="*/ 16 w 23"/>
                  <a:gd name="T45" fmla="*/ 9 h 13"/>
                  <a:gd name="T46" fmla="*/ 16 w 23"/>
                  <a:gd name="T47" fmla="*/ 9 h 13"/>
                  <a:gd name="T48" fmla="*/ 12 w 23"/>
                  <a:gd name="T49" fmla="*/ 10 h 13"/>
                  <a:gd name="T50" fmla="*/ 7 w 23"/>
                  <a:gd name="T51" fmla="*/ 9 h 13"/>
                  <a:gd name="T52" fmla="*/ 7 w 23"/>
                  <a:gd name="T53" fmla="*/ 9 h 13"/>
                  <a:gd name="T54" fmla="*/ 6 w 23"/>
                  <a:gd name="T55" fmla="*/ 8 h 13"/>
                  <a:gd name="T56" fmla="*/ 5 w 23"/>
                  <a:gd name="T57" fmla="*/ 7 h 13"/>
                  <a:gd name="T58" fmla="*/ 6 w 23"/>
                  <a:gd name="T59" fmla="*/ 6 h 13"/>
                  <a:gd name="T60" fmla="*/ 7 w 23"/>
                  <a:gd name="T61" fmla="*/ 5 h 13"/>
                  <a:gd name="T62" fmla="*/ 7 w 23"/>
                  <a:gd name="T63" fmla="*/ 5 h 13"/>
                  <a:gd name="T64" fmla="*/ 12 w 23"/>
                  <a:gd name="T65" fmla="*/ 4 h 13"/>
                  <a:gd name="T66" fmla="*/ 16 w 23"/>
                  <a:gd name="T67" fmla="*/ 5 h 13"/>
                  <a:gd name="T68" fmla="*/ 16 w 23"/>
                  <a:gd name="T69" fmla="*/ 5 h 13"/>
                  <a:gd name="T70" fmla="*/ 17 w 23"/>
                  <a:gd name="T71" fmla="*/ 6 h 13"/>
                  <a:gd name="T72" fmla="*/ 17 w 23"/>
                  <a:gd name="T73" fmla="*/ 7 h 13"/>
                  <a:gd name="T74" fmla="*/ 17 w 23"/>
                  <a:gd name="T75" fmla="*/ 8 h 13"/>
                  <a:gd name="T76" fmla="*/ 16 w 23"/>
                  <a:gd name="T77" fmla="*/ 9 h 13"/>
                  <a:gd name="T78" fmla="*/ 16 w 23"/>
                  <a:gd name="T7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" h="13">
                    <a:moveTo>
                      <a:pt x="20" y="2"/>
                    </a:moveTo>
                    <a:lnTo>
                      <a:pt x="20" y="2"/>
                    </a:lnTo>
                    <a:lnTo>
                      <a:pt x="16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6" y="13"/>
                    </a:lnTo>
                    <a:lnTo>
                      <a:pt x="12" y="13"/>
                    </a:lnTo>
                    <a:lnTo>
                      <a:pt x="16" y="13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2" y="9"/>
                    </a:lnTo>
                    <a:lnTo>
                      <a:pt x="23" y="7"/>
                    </a:lnTo>
                    <a:lnTo>
                      <a:pt x="22" y="4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  <a:moveTo>
                      <a:pt x="16" y="9"/>
                    </a:moveTo>
                    <a:lnTo>
                      <a:pt x="16" y="9"/>
                    </a:lnTo>
                    <a:lnTo>
                      <a:pt x="12" y="10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6" y="8"/>
                    </a:lnTo>
                    <a:lnTo>
                      <a:pt x="5" y="7"/>
                    </a:lnTo>
                    <a:lnTo>
                      <a:pt x="6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12" y="4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7" y="6"/>
                    </a:lnTo>
                    <a:lnTo>
                      <a:pt x="17" y="7"/>
                    </a:lnTo>
                    <a:lnTo>
                      <a:pt x="17" y="8"/>
                    </a:lnTo>
                    <a:lnTo>
                      <a:pt x="16" y="9"/>
                    </a:lnTo>
                    <a:lnTo>
                      <a:pt x="16" y="9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7" name="Freeform 432">
                <a:extLst>
                  <a:ext uri="{FF2B5EF4-FFF2-40B4-BE49-F238E27FC236}">
                    <a16:creationId xmlns:a16="http://schemas.microsoft.com/office/drawing/2014/main" id="{C0111217-8F01-9F2A-C352-4E222955C7E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8" y="2293"/>
                <a:ext cx="8" cy="6"/>
              </a:xfrm>
              <a:custGeom>
                <a:avLst/>
                <a:gdLst>
                  <a:gd name="T0" fmla="*/ 21 w 25"/>
                  <a:gd name="T1" fmla="*/ 2 h 16"/>
                  <a:gd name="T2" fmla="*/ 21 w 25"/>
                  <a:gd name="T3" fmla="*/ 2 h 16"/>
                  <a:gd name="T4" fmla="*/ 16 w 25"/>
                  <a:gd name="T5" fmla="*/ 0 h 16"/>
                  <a:gd name="T6" fmla="*/ 10 w 25"/>
                  <a:gd name="T7" fmla="*/ 1 h 16"/>
                  <a:gd name="T8" fmla="*/ 3 w 25"/>
                  <a:gd name="T9" fmla="*/ 2 h 16"/>
                  <a:gd name="T10" fmla="*/ 1 w 25"/>
                  <a:gd name="T11" fmla="*/ 4 h 16"/>
                  <a:gd name="T12" fmla="*/ 0 w 25"/>
                  <a:gd name="T13" fmla="*/ 6 h 16"/>
                  <a:gd name="T14" fmla="*/ 0 w 25"/>
                  <a:gd name="T15" fmla="*/ 6 h 16"/>
                  <a:gd name="T16" fmla="*/ 0 w 25"/>
                  <a:gd name="T17" fmla="*/ 9 h 16"/>
                  <a:gd name="T18" fmla="*/ 1 w 25"/>
                  <a:gd name="T19" fmla="*/ 12 h 16"/>
                  <a:gd name="T20" fmla="*/ 3 w 25"/>
                  <a:gd name="T21" fmla="*/ 14 h 16"/>
                  <a:gd name="T22" fmla="*/ 6 w 25"/>
                  <a:gd name="T23" fmla="*/ 15 h 16"/>
                  <a:gd name="T24" fmla="*/ 10 w 25"/>
                  <a:gd name="T25" fmla="*/ 16 h 16"/>
                  <a:gd name="T26" fmla="*/ 14 w 25"/>
                  <a:gd name="T27" fmla="*/ 16 h 16"/>
                  <a:gd name="T28" fmla="*/ 17 w 25"/>
                  <a:gd name="T29" fmla="*/ 15 h 16"/>
                  <a:gd name="T30" fmla="*/ 21 w 25"/>
                  <a:gd name="T31" fmla="*/ 14 h 16"/>
                  <a:gd name="T32" fmla="*/ 21 w 25"/>
                  <a:gd name="T33" fmla="*/ 14 h 16"/>
                  <a:gd name="T34" fmla="*/ 21 w 25"/>
                  <a:gd name="T35" fmla="*/ 14 h 16"/>
                  <a:gd name="T36" fmla="*/ 21 w 25"/>
                  <a:gd name="T37" fmla="*/ 14 h 16"/>
                  <a:gd name="T38" fmla="*/ 23 w 25"/>
                  <a:gd name="T39" fmla="*/ 12 h 16"/>
                  <a:gd name="T40" fmla="*/ 24 w 25"/>
                  <a:gd name="T41" fmla="*/ 10 h 16"/>
                  <a:gd name="T42" fmla="*/ 25 w 25"/>
                  <a:gd name="T43" fmla="*/ 8 h 16"/>
                  <a:gd name="T44" fmla="*/ 25 w 25"/>
                  <a:gd name="T45" fmla="*/ 8 h 16"/>
                  <a:gd name="T46" fmla="*/ 24 w 25"/>
                  <a:gd name="T47" fmla="*/ 6 h 16"/>
                  <a:gd name="T48" fmla="*/ 23 w 25"/>
                  <a:gd name="T49" fmla="*/ 4 h 16"/>
                  <a:gd name="T50" fmla="*/ 21 w 25"/>
                  <a:gd name="T51" fmla="*/ 2 h 16"/>
                  <a:gd name="T52" fmla="*/ 21 w 25"/>
                  <a:gd name="T53" fmla="*/ 2 h 16"/>
                  <a:gd name="T54" fmla="*/ 21 w 25"/>
                  <a:gd name="T55" fmla="*/ 12 h 16"/>
                  <a:gd name="T56" fmla="*/ 21 w 25"/>
                  <a:gd name="T57" fmla="*/ 12 h 16"/>
                  <a:gd name="T58" fmla="*/ 17 w 25"/>
                  <a:gd name="T59" fmla="*/ 13 h 16"/>
                  <a:gd name="T60" fmla="*/ 13 w 25"/>
                  <a:gd name="T61" fmla="*/ 13 h 16"/>
                  <a:gd name="T62" fmla="*/ 7 w 25"/>
                  <a:gd name="T63" fmla="*/ 13 h 16"/>
                  <a:gd name="T64" fmla="*/ 4 w 25"/>
                  <a:gd name="T65" fmla="*/ 11 h 16"/>
                  <a:gd name="T66" fmla="*/ 4 w 25"/>
                  <a:gd name="T67" fmla="*/ 11 h 16"/>
                  <a:gd name="T68" fmla="*/ 1 w 25"/>
                  <a:gd name="T69" fmla="*/ 9 h 16"/>
                  <a:gd name="T70" fmla="*/ 1 w 25"/>
                  <a:gd name="T71" fmla="*/ 7 h 16"/>
                  <a:gd name="T72" fmla="*/ 2 w 25"/>
                  <a:gd name="T73" fmla="*/ 4 h 16"/>
                  <a:gd name="T74" fmla="*/ 4 w 25"/>
                  <a:gd name="T75" fmla="*/ 2 h 16"/>
                  <a:gd name="T76" fmla="*/ 4 w 25"/>
                  <a:gd name="T77" fmla="*/ 2 h 16"/>
                  <a:gd name="T78" fmla="*/ 8 w 25"/>
                  <a:gd name="T79" fmla="*/ 1 h 16"/>
                  <a:gd name="T80" fmla="*/ 13 w 25"/>
                  <a:gd name="T81" fmla="*/ 0 h 16"/>
                  <a:gd name="T82" fmla="*/ 17 w 25"/>
                  <a:gd name="T83" fmla="*/ 1 h 16"/>
                  <a:gd name="T84" fmla="*/ 21 w 25"/>
                  <a:gd name="T85" fmla="*/ 2 h 16"/>
                  <a:gd name="T86" fmla="*/ 21 w 25"/>
                  <a:gd name="T87" fmla="*/ 2 h 16"/>
                  <a:gd name="T88" fmla="*/ 23 w 25"/>
                  <a:gd name="T89" fmla="*/ 4 h 16"/>
                  <a:gd name="T90" fmla="*/ 24 w 25"/>
                  <a:gd name="T91" fmla="*/ 7 h 16"/>
                  <a:gd name="T92" fmla="*/ 23 w 25"/>
                  <a:gd name="T93" fmla="*/ 9 h 16"/>
                  <a:gd name="T94" fmla="*/ 21 w 25"/>
                  <a:gd name="T95" fmla="*/ 12 h 16"/>
                  <a:gd name="T96" fmla="*/ 21 w 25"/>
                  <a:gd name="T97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5" h="16">
                    <a:moveTo>
                      <a:pt x="21" y="2"/>
                    </a:moveTo>
                    <a:lnTo>
                      <a:pt x="21" y="2"/>
                    </a:lnTo>
                    <a:lnTo>
                      <a:pt x="16" y="0"/>
                    </a:lnTo>
                    <a:lnTo>
                      <a:pt x="10" y="1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6" y="15"/>
                    </a:lnTo>
                    <a:lnTo>
                      <a:pt x="10" y="16"/>
                    </a:lnTo>
                    <a:lnTo>
                      <a:pt x="14" y="16"/>
                    </a:lnTo>
                    <a:lnTo>
                      <a:pt x="17" y="15"/>
                    </a:lnTo>
                    <a:lnTo>
                      <a:pt x="21" y="14"/>
                    </a:lnTo>
                    <a:lnTo>
                      <a:pt x="21" y="14"/>
                    </a:lnTo>
                    <a:lnTo>
                      <a:pt x="21" y="14"/>
                    </a:lnTo>
                    <a:lnTo>
                      <a:pt x="21" y="14"/>
                    </a:lnTo>
                    <a:lnTo>
                      <a:pt x="23" y="12"/>
                    </a:lnTo>
                    <a:lnTo>
                      <a:pt x="24" y="10"/>
                    </a:lnTo>
                    <a:lnTo>
                      <a:pt x="25" y="8"/>
                    </a:lnTo>
                    <a:lnTo>
                      <a:pt x="25" y="8"/>
                    </a:lnTo>
                    <a:lnTo>
                      <a:pt x="24" y="6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1" y="12"/>
                    </a:moveTo>
                    <a:lnTo>
                      <a:pt x="21" y="12"/>
                    </a:lnTo>
                    <a:lnTo>
                      <a:pt x="17" y="13"/>
                    </a:lnTo>
                    <a:lnTo>
                      <a:pt x="13" y="13"/>
                    </a:lnTo>
                    <a:lnTo>
                      <a:pt x="7" y="13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1" y="9"/>
                    </a:lnTo>
                    <a:lnTo>
                      <a:pt x="1" y="7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8" y="1"/>
                    </a:lnTo>
                    <a:lnTo>
                      <a:pt x="13" y="0"/>
                    </a:lnTo>
                    <a:lnTo>
                      <a:pt x="17" y="1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3" y="4"/>
                    </a:lnTo>
                    <a:lnTo>
                      <a:pt x="24" y="7"/>
                    </a:lnTo>
                    <a:lnTo>
                      <a:pt x="23" y="9"/>
                    </a:lnTo>
                    <a:lnTo>
                      <a:pt x="21" y="12"/>
                    </a:lnTo>
                    <a:lnTo>
                      <a:pt x="21" y="12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8" name="Freeform 433">
                <a:extLst>
                  <a:ext uri="{FF2B5EF4-FFF2-40B4-BE49-F238E27FC236}">
                    <a16:creationId xmlns:a16="http://schemas.microsoft.com/office/drawing/2014/main" id="{255D1E56-879D-6F09-A615-D0E15B57F96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8" y="2291"/>
                <a:ext cx="8" cy="5"/>
              </a:xfrm>
              <a:custGeom>
                <a:avLst/>
                <a:gdLst>
                  <a:gd name="T0" fmla="*/ 20 w 23"/>
                  <a:gd name="T1" fmla="*/ 3 h 14"/>
                  <a:gd name="T2" fmla="*/ 20 w 23"/>
                  <a:gd name="T3" fmla="*/ 3 h 14"/>
                  <a:gd name="T4" fmla="*/ 16 w 23"/>
                  <a:gd name="T5" fmla="*/ 0 h 14"/>
                  <a:gd name="T6" fmla="*/ 12 w 23"/>
                  <a:gd name="T7" fmla="*/ 0 h 14"/>
                  <a:gd name="T8" fmla="*/ 7 w 23"/>
                  <a:gd name="T9" fmla="*/ 0 h 14"/>
                  <a:gd name="T10" fmla="*/ 3 w 23"/>
                  <a:gd name="T11" fmla="*/ 3 h 14"/>
                  <a:gd name="T12" fmla="*/ 3 w 23"/>
                  <a:gd name="T13" fmla="*/ 3 h 14"/>
                  <a:gd name="T14" fmla="*/ 1 w 23"/>
                  <a:gd name="T15" fmla="*/ 5 h 14"/>
                  <a:gd name="T16" fmla="*/ 0 w 23"/>
                  <a:gd name="T17" fmla="*/ 7 h 14"/>
                  <a:gd name="T18" fmla="*/ 0 w 23"/>
                  <a:gd name="T19" fmla="*/ 10 h 14"/>
                  <a:gd name="T20" fmla="*/ 3 w 23"/>
                  <a:gd name="T21" fmla="*/ 12 h 14"/>
                  <a:gd name="T22" fmla="*/ 3 w 23"/>
                  <a:gd name="T23" fmla="*/ 12 h 14"/>
                  <a:gd name="T24" fmla="*/ 7 w 23"/>
                  <a:gd name="T25" fmla="*/ 13 h 14"/>
                  <a:gd name="T26" fmla="*/ 12 w 23"/>
                  <a:gd name="T27" fmla="*/ 14 h 14"/>
                  <a:gd name="T28" fmla="*/ 16 w 23"/>
                  <a:gd name="T29" fmla="*/ 13 h 14"/>
                  <a:gd name="T30" fmla="*/ 20 w 23"/>
                  <a:gd name="T31" fmla="*/ 12 h 14"/>
                  <a:gd name="T32" fmla="*/ 20 w 23"/>
                  <a:gd name="T33" fmla="*/ 12 h 14"/>
                  <a:gd name="T34" fmla="*/ 22 w 23"/>
                  <a:gd name="T35" fmla="*/ 10 h 14"/>
                  <a:gd name="T36" fmla="*/ 23 w 23"/>
                  <a:gd name="T37" fmla="*/ 7 h 14"/>
                  <a:gd name="T38" fmla="*/ 22 w 23"/>
                  <a:gd name="T39" fmla="*/ 5 h 14"/>
                  <a:gd name="T40" fmla="*/ 20 w 23"/>
                  <a:gd name="T41" fmla="*/ 3 h 14"/>
                  <a:gd name="T42" fmla="*/ 20 w 23"/>
                  <a:gd name="T43" fmla="*/ 3 h 14"/>
                  <a:gd name="T44" fmla="*/ 16 w 23"/>
                  <a:gd name="T45" fmla="*/ 10 h 14"/>
                  <a:gd name="T46" fmla="*/ 16 w 23"/>
                  <a:gd name="T47" fmla="*/ 10 h 14"/>
                  <a:gd name="T48" fmla="*/ 12 w 23"/>
                  <a:gd name="T49" fmla="*/ 10 h 14"/>
                  <a:gd name="T50" fmla="*/ 7 w 23"/>
                  <a:gd name="T51" fmla="*/ 9 h 14"/>
                  <a:gd name="T52" fmla="*/ 7 w 23"/>
                  <a:gd name="T53" fmla="*/ 9 h 14"/>
                  <a:gd name="T54" fmla="*/ 6 w 23"/>
                  <a:gd name="T55" fmla="*/ 8 h 14"/>
                  <a:gd name="T56" fmla="*/ 5 w 23"/>
                  <a:gd name="T57" fmla="*/ 7 h 14"/>
                  <a:gd name="T58" fmla="*/ 6 w 23"/>
                  <a:gd name="T59" fmla="*/ 6 h 14"/>
                  <a:gd name="T60" fmla="*/ 7 w 23"/>
                  <a:gd name="T61" fmla="*/ 5 h 14"/>
                  <a:gd name="T62" fmla="*/ 7 w 23"/>
                  <a:gd name="T63" fmla="*/ 5 h 14"/>
                  <a:gd name="T64" fmla="*/ 12 w 23"/>
                  <a:gd name="T65" fmla="*/ 4 h 14"/>
                  <a:gd name="T66" fmla="*/ 16 w 23"/>
                  <a:gd name="T67" fmla="*/ 5 h 14"/>
                  <a:gd name="T68" fmla="*/ 16 w 23"/>
                  <a:gd name="T69" fmla="*/ 5 h 14"/>
                  <a:gd name="T70" fmla="*/ 17 w 23"/>
                  <a:gd name="T71" fmla="*/ 6 h 14"/>
                  <a:gd name="T72" fmla="*/ 17 w 23"/>
                  <a:gd name="T73" fmla="*/ 7 h 14"/>
                  <a:gd name="T74" fmla="*/ 17 w 23"/>
                  <a:gd name="T75" fmla="*/ 8 h 14"/>
                  <a:gd name="T76" fmla="*/ 16 w 23"/>
                  <a:gd name="T77" fmla="*/ 10 h 14"/>
                  <a:gd name="T78" fmla="*/ 16 w 23"/>
                  <a:gd name="T7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" h="14">
                    <a:moveTo>
                      <a:pt x="20" y="3"/>
                    </a:moveTo>
                    <a:lnTo>
                      <a:pt x="20" y="3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7" y="13"/>
                    </a:lnTo>
                    <a:lnTo>
                      <a:pt x="12" y="14"/>
                    </a:lnTo>
                    <a:lnTo>
                      <a:pt x="16" y="13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2" y="10"/>
                    </a:lnTo>
                    <a:lnTo>
                      <a:pt x="23" y="7"/>
                    </a:lnTo>
                    <a:lnTo>
                      <a:pt x="22" y="5"/>
                    </a:lnTo>
                    <a:lnTo>
                      <a:pt x="20" y="3"/>
                    </a:lnTo>
                    <a:lnTo>
                      <a:pt x="20" y="3"/>
                    </a:lnTo>
                    <a:close/>
                    <a:moveTo>
                      <a:pt x="16" y="10"/>
                    </a:moveTo>
                    <a:lnTo>
                      <a:pt x="16" y="10"/>
                    </a:lnTo>
                    <a:lnTo>
                      <a:pt x="12" y="10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6" y="8"/>
                    </a:lnTo>
                    <a:lnTo>
                      <a:pt x="5" y="7"/>
                    </a:lnTo>
                    <a:lnTo>
                      <a:pt x="6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12" y="4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7" y="6"/>
                    </a:lnTo>
                    <a:lnTo>
                      <a:pt x="17" y="7"/>
                    </a:lnTo>
                    <a:lnTo>
                      <a:pt x="17" y="8"/>
                    </a:lnTo>
                    <a:lnTo>
                      <a:pt x="16" y="10"/>
                    </a:lnTo>
                    <a:lnTo>
                      <a:pt x="16" y="10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9" name="Freeform 434">
                <a:extLst>
                  <a:ext uri="{FF2B5EF4-FFF2-40B4-BE49-F238E27FC236}">
                    <a16:creationId xmlns:a16="http://schemas.microsoft.com/office/drawing/2014/main" id="{3871CECC-C6E1-CA7A-FE26-D08DCAFAEB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8" y="2291"/>
                <a:ext cx="8" cy="6"/>
              </a:xfrm>
              <a:custGeom>
                <a:avLst/>
                <a:gdLst>
                  <a:gd name="T0" fmla="*/ 21 w 25"/>
                  <a:gd name="T1" fmla="*/ 3 h 16"/>
                  <a:gd name="T2" fmla="*/ 21 w 25"/>
                  <a:gd name="T3" fmla="*/ 3 h 16"/>
                  <a:gd name="T4" fmla="*/ 16 w 25"/>
                  <a:gd name="T5" fmla="*/ 0 h 16"/>
                  <a:gd name="T6" fmla="*/ 10 w 25"/>
                  <a:gd name="T7" fmla="*/ 0 h 16"/>
                  <a:gd name="T8" fmla="*/ 3 w 25"/>
                  <a:gd name="T9" fmla="*/ 3 h 16"/>
                  <a:gd name="T10" fmla="*/ 1 w 25"/>
                  <a:gd name="T11" fmla="*/ 5 h 16"/>
                  <a:gd name="T12" fmla="*/ 0 w 25"/>
                  <a:gd name="T13" fmla="*/ 7 h 16"/>
                  <a:gd name="T14" fmla="*/ 0 w 25"/>
                  <a:gd name="T15" fmla="*/ 7 h 16"/>
                  <a:gd name="T16" fmla="*/ 0 w 25"/>
                  <a:gd name="T17" fmla="*/ 10 h 16"/>
                  <a:gd name="T18" fmla="*/ 1 w 25"/>
                  <a:gd name="T19" fmla="*/ 12 h 16"/>
                  <a:gd name="T20" fmla="*/ 3 w 25"/>
                  <a:gd name="T21" fmla="*/ 14 h 16"/>
                  <a:gd name="T22" fmla="*/ 6 w 25"/>
                  <a:gd name="T23" fmla="*/ 15 h 16"/>
                  <a:gd name="T24" fmla="*/ 10 w 25"/>
                  <a:gd name="T25" fmla="*/ 16 h 16"/>
                  <a:gd name="T26" fmla="*/ 14 w 25"/>
                  <a:gd name="T27" fmla="*/ 16 h 16"/>
                  <a:gd name="T28" fmla="*/ 17 w 25"/>
                  <a:gd name="T29" fmla="*/ 16 h 16"/>
                  <a:gd name="T30" fmla="*/ 21 w 25"/>
                  <a:gd name="T31" fmla="*/ 14 h 16"/>
                  <a:gd name="T32" fmla="*/ 21 w 25"/>
                  <a:gd name="T33" fmla="*/ 14 h 16"/>
                  <a:gd name="T34" fmla="*/ 21 w 25"/>
                  <a:gd name="T35" fmla="*/ 14 h 16"/>
                  <a:gd name="T36" fmla="*/ 21 w 25"/>
                  <a:gd name="T37" fmla="*/ 14 h 16"/>
                  <a:gd name="T38" fmla="*/ 23 w 25"/>
                  <a:gd name="T39" fmla="*/ 13 h 16"/>
                  <a:gd name="T40" fmla="*/ 24 w 25"/>
                  <a:gd name="T41" fmla="*/ 11 h 16"/>
                  <a:gd name="T42" fmla="*/ 25 w 25"/>
                  <a:gd name="T43" fmla="*/ 9 h 16"/>
                  <a:gd name="T44" fmla="*/ 25 w 25"/>
                  <a:gd name="T45" fmla="*/ 9 h 16"/>
                  <a:gd name="T46" fmla="*/ 24 w 25"/>
                  <a:gd name="T47" fmla="*/ 6 h 16"/>
                  <a:gd name="T48" fmla="*/ 23 w 25"/>
                  <a:gd name="T49" fmla="*/ 5 h 16"/>
                  <a:gd name="T50" fmla="*/ 21 w 25"/>
                  <a:gd name="T51" fmla="*/ 3 h 16"/>
                  <a:gd name="T52" fmla="*/ 21 w 25"/>
                  <a:gd name="T53" fmla="*/ 3 h 16"/>
                  <a:gd name="T54" fmla="*/ 21 w 25"/>
                  <a:gd name="T55" fmla="*/ 12 h 16"/>
                  <a:gd name="T56" fmla="*/ 21 w 25"/>
                  <a:gd name="T57" fmla="*/ 12 h 16"/>
                  <a:gd name="T58" fmla="*/ 17 w 25"/>
                  <a:gd name="T59" fmla="*/ 13 h 16"/>
                  <a:gd name="T60" fmla="*/ 13 w 25"/>
                  <a:gd name="T61" fmla="*/ 14 h 16"/>
                  <a:gd name="T62" fmla="*/ 8 w 25"/>
                  <a:gd name="T63" fmla="*/ 13 h 16"/>
                  <a:gd name="T64" fmla="*/ 4 w 25"/>
                  <a:gd name="T65" fmla="*/ 12 h 16"/>
                  <a:gd name="T66" fmla="*/ 4 w 25"/>
                  <a:gd name="T67" fmla="*/ 12 h 16"/>
                  <a:gd name="T68" fmla="*/ 1 w 25"/>
                  <a:gd name="T69" fmla="*/ 10 h 16"/>
                  <a:gd name="T70" fmla="*/ 1 w 25"/>
                  <a:gd name="T71" fmla="*/ 7 h 16"/>
                  <a:gd name="T72" fmla="*/ 2 w 25"/>
                  <a:gd name="T73" fmla="*/ 5 h 16"/>
                  <a:gd name="T74" fmla="*/ 4 w 25"/>
                  <a:gd name="T75" fmla="*/ 3 h 16"/>
                  <a:gd name="T76" fmla="*/ 4 w 25"/>
                  <a:gd name="T77" fmla="*/ 3 h 16"/>
                  <a:gd name="T78" fmla="*/ 8 w 25"/>
                  <a:gd name="T79" fmla="*/ 0 h 16"/>
                  <a:gd name="T80" fmla="*/ 13 w 25"/>
                  <a:gd name="T81" fmla="*/ 0 h 16"/>
                  <a:gd name="T82" fmla="*/ 17 w 25"/>
                  <a:gd name="T83" fmla="*/ 0 h 16"/>
                  <a:gd name="T84" fmla="*/ 21 w 25"/>
                  <a:gd name="T85" fmla="*/ 3 h 16"/>
                  <a:gd name="T86" fmla="*/ 21 w 25"/>
                  <a:gd name="T87" fmla="*/ 3 h 16"/>
                  <a:gd name="T88" fmla="*/ 23 w 25"/>
                  <a:gd name="T89" fmla="*/ 5 h 16"/>
                  <a:gd name="T90" fmla="*/ 24 w 25"/>
                  <a:gd name="T91" fmla="*/ 7 h 16"/>
                  <a:gd name="T92" fmla="*/ 23 w 25"/>
                  <a:gd name="T93" fmla="*/ 10 h 16"/>
                  <a:gd name="T94" fmla="*/ 21 w 25"/>
                  <a:gd name="T95" fmla="*/ 12 h 16"/>
                  <a:gd name="T96" fmla="*/ 21 w 25"/>
                  <a:gd name="T97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5" h="16">
                    <a:moveTo>
                      <a:pt x="21" y="3"/>
                    </a:moveTo>
                    <a:lnTo>
                      <a:pt x="21" y="3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6" y="15"/>
                    </a:lnTo>
                    <a:lnTo>
                      <a:pt x="10" y="16"/>
                    </a:lnTo>
                    <a:lnTo>
                      <a:pt x="14" y="16"/>
                    </a:lnTo>
                    <a:lnTo>
                      <a:pt x="17" y="16"/>
                    </a:lnTo>
                    <a:lnTo>
                      <a:pt x="21" y="14"/>
                    </a:lnTo>
                    <a:lnTo>
                      <a:pt x="21" y="14"/>
                    </a:lnTo>
                    <a:lnTo>
                      <a:pt x="21" y="14"/>
                    </a:lnTo>
                    <a:lnTo>
                      <a:pt x="21" y="14"/>
                    </a:lnTo>
                    <a:lnTo>
                      <a:pt x="23" y="13"/>
                    </a:lnTo>
                    <a:lnTo>
                      <a:pt x="24" y="11"/>
                    </a:lnTo>
                    <a:lnTo>
                      <a:pt x="25" y="9"/>
                    </a:lnTo>
                    <a:lnTo>
                      <a:pt x="25" y="9"/>
                    </a:lnTo>
                    <a:lnTo>
                      <a:pt x="24" y="6"/>
                    </a:lnTo>
                    <a:lnTo>
                      <a:pt x="23" y="5"/>
                    </a:lnTo>
                    <a:lnTo>
                      <a:pt x="21" y="3"/>
                    </a:lnTo>
                    <a:lnTo>
                      <a:pt x="21" y="3"/>
                    </a:lnTo>
                    <a:close/>
                    <a:moveTo>
                      <a:pt x="21" y="12"/>
                    </a:moveTo>
                    <a:lnTo>
                      <a:pt x="21" y="12"/>
                    </a:lnTo>
                    <a:lnTo>
                      <a:pt x="17" y="13"/>
                    </a:lnTo>
                    <a:lnTo>
                      <a:pt x="13" y="14"/>
                    </a:lnTo>
                    <a:lnTo>
                      <a:pt x="8" y="13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1" y="10"/>
                    </a:lnTo>
                    <a:lnTo>
                      <a:pt x="1" y="7"/>
                    </a:lnTo>
                    <a:lnTo>
                      <a:pt x="2" y="5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8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3" y="5"/>
                    </a:lnTo>
                    <a:lnTo>
                      <a:pt x="24" y="7"/>
                    </a:lnTo>
                    <a:lnTo>
                      <a:pt x="23" y="10"/>
                    </a:lnTo>
                    <a:lnTo>
                      <a:pt x="21" y="12"/>
                    </a:lnTo>
                    <a:lnTo>
                      <a:pt x="21" y="12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0" name="Freeform 435">
                <a:extLst>
                  <a:ext uri="{FF2B5EF4-FFF2-40B4-BE49-F238E27FC236}">
                    <a16:creationId xmlns:a16="http://schemas.microsoft.com/office/drawing/2014/main" id="{C99D4F9C-35D2-E932-85E7-6EAB8B55681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8" y="2289"/>
                <a:ext cx="8" cy="5"/>
              </a:xfrm>
              <a:custGeom>
                <a:avLst/>
                <a:gdLst>
                  <a:gd name="T0" fmla="*/ 20 w 23"/>
                  <a:gd name="T1" fmla="*/ 2 h 14"/>
                  <a:gd name="T2" fmla="*/ 20 w 23"/>
                  <a:gd name="T3" fmla="*/ 2 h 14"/>
                  <a:gd name="T4" fmla="*/ 16 w 23"/>
                  <a:gd name="T5" fmla="*/ 1 h 14"/>
                  <a:gd name="T6" fmla="*/ 12 w 23"/>
                  <a:gd name="T7" fmla="*/ 0 h 14"/>
                  <a:gd name="T8" fmla="*/ 7 w 23"/>
                  <a:gd name="T9" fmla="*/ 1 h 14"/>
                  <a:gd name="T10" fmla="*/ 3 w 23"/>
                  <a:gd name="T11" fmla="*/ 2 h 14"/>
                  <a:gd name="T12" fmla="*/ 3 w 23"/>
                  <a:gd name="T13" fmla="*/ 2 h 14"/>
                  <a:gd name="T14" fmla="*/ 1 w 23"/>
                  <a:gd name="T15" fmla="*/ 4 h 14"/>
                  <a:gd name="T16" fmla="*/ 0 w 23"/>
                  <a:gd name="T17" fmla="*/ 8 h 14"/>
                  <a:gd name="T18" fmla="*/ 0 w 23"/>
                  <a:gd name="T19" fmla="*/ 10 h 14"/>
                  <a:gd name="T20" fmla="*/ 3 w 23"/>
                  <a:gd name="T21" fmla="*/ 12 h 14"/>
                  <a:gd name="T22" fmla="*/ 3 w 23"/>
                  <a:gd name="T23" fmla="*/ 12 h 14"/>
                  <a:gd name="T24" fmla="*/ 7 w 23"/>
                  <a:gd name="T25" fmla="*/ 14 h 14"/>
                  <a:gd name="T26" fmla="*/ 12 w 23"/>
                  <a:gd name="T27" fmla="*/ 14 h 14"/>
                  <a:gd name="T28" fmla="*/ 16 w 23"/>
                  <a:gd name="T29" fmla="*/ 14 h 14"/>
                  <a:gd name="T30" fmla="*/ 20 w 23"/>
                  <a:gd name="T31" fmla="*/ 12 h 14"/>
                  <a:gd name="T32" fmla="*/ 20 w 23"/>
                  <a:gd name="T33" fmla="*/ 12 h 14"/>
                  <a:gd name="T34" fmla="*/ 22 w 23"/>
                  <a:gd name="T35" fmla="*/ 10 h 14"/>
                  <a:gd name="T36" fmla="*/ 23 w 23"/>
                  <a:gd name="T37" fmla="*/ 8 h 14"/>
                  <a:gd name="T38" fmla="*/ 22 w 23"/>
                  <a:gd name="T39" fmla="*/ 4 h 14"/>
                  <a:gd name="T40" fmla="*/ 20 w 23"/>
                  <a:gd name="T41" fmla="*/ 2 h 14"/>
                  <a:gd name="T42" fmla="*/ 20 w 23"/>
                  <a:gd name="T43" fmla="*/ 2 h 14"/>
                  <a:gd name="T44" fmla="*/ 16 w 23"/>
                  <a:gd name="T45" fmla="*/ 10 h 14"/>
                  <a:gd name="T46" fmla="*/ 16 w 23"/>
                  <a:gd name="T47" fmla="*/ 10 h 14"/>
                  <a:gd name="T48" fmla="*/ 12 w 23"/>
                  <a:gd name="T49" fmla="*/ 11 h 14"/>
                  <a:gd name="T50" fmla="*/ 7 w 23"/>
                  <a:gd name="T51" fmla="*/ 10 h 14"/>
                  <a:gd name="T52" fmla="*/ 7 w 23"/>
                  <a:gd name="T53" fmla="*/ 10 h 14"/>
                  <a:gd name="T54" fmla="*/ 6 w 23"/>
                  <a:gd name="T55" fmla="*/ 9 h 14"/>
                  <a:gd name="T56" fmla="*/ 5 w 23"/>
                  <a:gd name="T57" fmla="*/ 8 h 14"/>
                  <a:gd name="T58" fmla="*/ 6 w 23"/>
                  <a:gd name="T59" fmla="*/ 5 h 14"/>
                  <a:gd name="T60" fmla="*/ 7 w 23"/>
                  <a:gd name="T61" fmla="*/ 4 h 14"/>
                  <a:gd name="T62" fmla="*/ 7 w 23"/>
                  <a:gd name="T63" fmla="*/ 4 h 14"/>
                  <a:gd name="T64" fmla="*/ 12 w 23"/>
                  <a:gd name="T65" fmla="*/ 4 h 14"/>
                  <a:gd name="T66" fmla="*/ 16 w 23"/>
                  <a:gd name="T67" fmla="*/ 4 h 14"/>
                  <a:gd name="T68" fmla="*/ 16 w 23"/>
                  <a:gd name="T69" fmla="*/ 4 h 14"/>
                  <a:gd name="T70" fmla="*/ 17 w 23"/>
                  <a:gd name="T71" fmla="*/ 6 h 14"/>
                  <a:gd name="T72" fmla="*/ 17 w 23"/>
                  <a:gd name="T73" fmla="*/ 8 h 14"/>
                  <a:gd name="T74" fmla="*/ 17 w 23"/>
                  <a:gd name="T75" fmla="*/ 9 h 14"/>
                  <a:gd name="T76" fmla="*/ 16 w 23"/>
                  <a:gd name="T77" fmla="*/ 10 h 14"/>
                  <a:gd name="T78" fmla="*/ 16 w 23"/>
                  <a:gd name="T7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" h="14">
                    <a:moveTo>
                      <a:pt x="20" y="2"/>
                    </a:moveTo>
                    <a:lnTo>
                      <a:pt x="20" y="2"/>
                    </a:lnTo>
                    <a:lnTo>
                      <a:pt x="16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7" y="14"/>
                    </a:lnTo>
                    <a:lnTo>
                      <a:pt x="12" y="14"/>
                    </a:lnTo>
                    <a:lnTo>
                      <a:pt x="16" y="14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2" y="10"/>
                    </a:lnTo>
                    <a:lnTo>
                      <a:pt x="23" y="8"/>
                    </a:lnTo>
                    <a:lnTo>
                      <a:pt x="22" y="4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  <a:moveTo>
                      <a:pt x="16" y="10"/>
                    </a:moveTo>
                    <a:lnTo>
                      <a:pt x="16" y="10"/>
                    </a:lnTo>
                    <a:lnTo>
                      <a:pt x="12" y="11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6" y="9"/>
                    </a:lnTo>
                    <a:lnTo>
                      <a:pt x="5" y="8"/>
                    </a:lnTo>
                    <a:lnTo>
                      <a:pt x="6" y="5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12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7" y="6"/>
                    </a:lnTo>
                    <a:lnTo>
                      <a:pt x="17" y="8"/>
                    </a:lnTo>
                    <a:lnTo>
                      <a:pt x="17" y="9"/>
                    </a:lnTo>
                    <a:lnTo>
                      <a:pt x="16" y="10"/>
                    </a:lnTo>
                    <a:lnTo>
                      <a:pt x="16" y="10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1" name="Freeform 436">
                <a:extLst>
                  <a:ext uri="{FF2B5EF4-FFF2-40B4-BE49-F238E27FC236}">
                    <a16:creationId xmlns:a16="http://schemas.microsoft.com/office/drawing/2014/main" id="{25D57EAF-77BE-A5B9-3825-5D8A4FFC6E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8" y="2289"/>
                <a:ext cx="8" cy="6"/>
              </a:xfrm>
              <a:custGeom>
                <a:avLst/>
                <a:gdLst>
                  <a:gd name="T0" fmla="*/ 21 w 25"/>
                  <a:gd name="T1" fmla="*/ 2 h 17"/>
                  <a:gd name="T2" fmla="*/ 21 w 25"/>
                  <a:gd name="T3" fmla="*/ 2 h 17"/>
                  <a:gd name="T4" fmla="*/ 16 w 25"/>
                  <a:gd name="T5" fmla="*/ 0 h 17"/>
                  <a:gd name="T6" fmla="*/ 10 w 25"/>
                  <a:gd name="T7" fmla="*/ 0 h 17"/>
                  <a:gd name="T8" fmla="*/ 3 w 25"/>
                  <a:gd name="T9" fmla="*/ 2 h 17"/>
                  <a:gd name="T10" fmla="*/ 1 w 25"/>
                  <a:gd name="T11" fmla="*/ 4 h 17"/>
                  <a:gd name="T12" fmla="*/ 0 w 25"/>
                  <a:gd name="T13" fmla="*/ 6 h 17"/>
                  <a:gd name="T14" fmla="*/ 0 w 25"/>
                  <a:gd name="T15" fmla="*/ 6 h 17"/>
                  <a:gd name="T16" fmla="*/ 0 w 25"/>
                  <a:gd name="T17" fmla="*/ 10 h 17"/>
                  <a:gd name="T18" fmla="*/ 1 w 25"/>
                  <a:gd name="T19" fmla="*/ 12 h 17"/>
                  <a:gd name="T20" fmla="*/ 3 w 25"/>
                  <a:gd name="T21" fmla="*/ 14 h 17"/>
                  <a:gd name="T22" fmla="*/ 6 w 25"/>
                  <a:gd name="T23" fmla="*/ 16 h 17"/>
                  <a:gd name="T24" fmla="*/ 10 w 25"/>
                  <a:gd name="T25" fmla="*/ 17 h 17"/>
                  <a:gd name="T26" fmla="*/ 14 w 25"/>
                  <a:gd name="T27" fmla="*/ 17 h 17"/>
                  <a:gd name="T28" fmla="*/ 17 w 25"/>
                  <a:gd name="T29" fmla="*/ 16 h 17"/>
                  <a:gd name="T30" fmla="*/ 21 w 25"/>
                  <a:gd name="T31" fmla="*/ 15 h 17"/>
                  <a:gd name="T32" fmla="*/ 21 w 25"/>
                  <a:gd name="T33" fmla="*/ 15 h 17"/>
                  <a:gd name="T34" fmla="*/ 21 w 25"/>
                  <a:gd name="T35" fmla="*/ 15 h 17"/>
                  <a:gd name="T36" fmla="*/ 21 w 25"/>
                  <a:gd name="T37" fmla="*/ 15 h 17"/>
                  <a:gd name="T38" fmla="*/ 23 w 25"/>
                  <a:gd name="T39" fmla="*/ 13 h 17"/>
                  <a:gd name="T40" fmla="*/ 24 w 25"/>
                  <a:gd name="T41" fmla="*/ 11 h 17"/>
                  <a:gd name="T42" fmla="*/ 25 w 25"/>
                  <a:gd name="T43" fmla="*/ 9 h 17"/>
                  <a:gd name="T44" fmla="*/ 25 w 25"/>
                  <a:gd name="T45" fmla="*/ 9 h 17"/>
                  <a:gd name="T46" fmla="*/ 24 w 25"/>
                  <a:gd name="T47" fmla="*/ 6 h 17"/>
                  <a:gd name="T48" fmla="*/ 23 w 25"/>
                  <a:gd name="T49" fmla="*/ 4 h 17"/>
                  <a:gd name="T50" fmla="*/ 21 w 25"/>
                  <a:gd name="T51" fmla="*/ 2 h 17"/>
                  <a:gd name="T52" fmla="*/ 21 w 25"/>
                  <a:gd name="T53" fmla="*/ 2 h 17"/>
                  <a:gd name="T54" fmla="*/ 21 w 25"/>
                  <a:gd name="T55" fmla="*/ 12 h 17"/>
                  <a:gd name="T56" fmla="*/ 21 w 25"/>
                  <a:gd name="T57" fmla="*/ 12 h 17"/>
                  <a:gd name="T58" fmla="*/ 17 w 25"/>
                  <a:gd name="T59" fmla="*/ 14 h 17"/>
                  <a:gd name="T60" fmla="*/ 13 w 25"/>
                  <a:gd name="T61" fmla="*/ 14 h 17"/>
                  <a:gd name="T62" fmla="*/ 8 w 25"/>
                  <a:gd name="T63" fmla="*/ 14 h 17"/>
                  <a:gd name="T64" fmla="*/ 4 w 25"/>
                  <a:gd name="T65" fmla="*/ 12 h 17"/>
                  <a:gd name="T66" fmla="*/ 4 w 25"/>
                  <a:gd name="T67" fmla="*/ 12 h 17"/>
                  <a:gd name="T68" fmla="*/ 1 w 25"/>
                  <a:gd name="T69" fmla="*/ 10 h 17"/>
                  <a:gd name="T70" fmla="*/ 1 w 25"/>
                  <a:gd name="T71" fmla="*/ 8 h 17"/>
                  <a:gd name="T72" fmla="*/ 2 w 25"/>
                  <a:gd name="T73" fmla="*/ 4 h 17"/>
                  <a:gd name="T74" fmla="*/ 4 w 25"/>
                  <a:gd name="T75" fmla="*/ 2 h 17"/>
                  <a:gd name="T76" fmla="*/ 4 w 25"/>
                  <a:gd name="T77" fmla="*/ 2 h 17"/>
                  <a:gd name="T78" fmla="*/ 8 w 25"/>
                  <a:gd name="T79" fmla="*/ 1 h 17"/>
                  <a:gd name="T80" fmla="*/ 13 w 25"/>
                  <a:gd name="T81" fmla="*/ 0 h 17"/>
                  <a:gd name="T82" fmla="*/ 17 w 25"/>
                  <a:gd name="T83" fmla="*/ 1 h 17"/>
                  <a:gd name="T84" fmla="*/ 21 w 25"/>
                  <a:gd name="T85" fmla="*/ 2 h 17"/>
                  <a:gd name="T86" fmla="*/ 21 w 25"/>
                  <a:gd name="T87" fmla="*/ 2 h 17"/>
                  <a:gd name="T88" fmla="*/ 23 w 25"/>
                  <a:gd name="T89" fmla="*/ 4 h 17"/>
                  <a:gd name="T90" fmla="*/ 24 w 25"/>
                  <a:gd name="T91" fmla="*/ 8 h 17"/>
                  <a:gd name="T92" fmla="*/ 23 w 25"/>
                  <a:gd name="T93" fmla="*/ 10 h 17"/>
                  <a:gd name="T94" fmla="*/ 21 w 25"/>
                  <a:gd name="T95" fmla="*/ 12 h 17"/>
                  <a:gd name="T96" fmla="*/ 21 w 25"/>
                  <a:gd name="T97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5" h="17">
                    <a:moveTo>
                      <a:pt x="21" y="2"/>
                    </a:moveTo>
                    <a:lnTo>
                      <a:pt x="21" y="2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6" y="16"/>
                    </a:lnTo>
                    <a:lnTo>
                      <a:pt x="10" y="17"/>
                    </a:lnTo>
                    <a:lnTo>
                      <a:pt x="14" y="17"/>
                    </a:lnTo>
                    <a:lnTo>
                      <a:pt x="17" y="16"/>
                    </a:lnTo>
                    <a:lnTo>
                      <a:pt x="21" y="15"/>
                    </a:lnTo>
                    <a:lnTo>
                      <a:pt x="21" y="15"/>
                    </a:lnTo>
                    <a:lnTo>
                      <a:pt x="21" y="15"/>
                    </a:lnTo>
                    <a:lnTo>
                      <a:pt x="21" y="15"/>
                    </a:lnTo>
                    <a:lnTo>
                      <a:pt x="23" y="13"/>
                    </a:lnTo>
                    <a:lnTo>
                      <a:pt x="24" y="11"/>
                    </a:lnTo>
                    <a:lnTo>
                      <a:pt x="25" y="9"/>
                    </a:lnTo>
                    <a:lnTo>
                      <a:pt x="25" y="9"/>
                    </a:lnTo>
                    <a:lnTo>
                      <a:pt x="24" y="6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1" y="12"/>
                    </a:moveTo>
                    <a:lnTo>
                      <a:pt x="21" y="12"/>
                    </a:lnTo>
                    <a:lnTo>
                      <a:pt x="17" y="14"/>
                    </a:lnTo>
                    <a:lnTo>
                      <a:pt x="13" y="14"/>
                    </a:lnTo>
                    <a:lnTo>
                      <a:pt x="8" y="14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1" y="10"/>
                    </a:lnTo>
                    <a:lnTo>
                      <a:pt x="1" y="8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8" y="1"/>
                    </a:lnTo>
                    <a:lnTo>
                      <a:pt x="13" y="0"/>
                    </a:lnTo>
                    <a:lnTo>
                      <a:pt x="17" y="1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3" y="4"/>
                    </a:lnTo>
                    <a:lnTo>
                      <a:pt x="24" y="8"/>
                    </a:lnTo>
                    <a:lnTo>
                      <a:pt x="23" y="10"/>
                    </a:lnTo>
                    <a:lnTo>
                      <a:pt x="21" y="12"/>
                    </a:lnTo>
                    <a:lnTo>
                      <a:pt x="21" y="12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2" name="Freeform 437">
                <a:extLst>
                  <a:ext uri="{FF2B5EF4-FFF2-40B4-BE49-F238E27FC236}">
                    <a16:creationId xmlns:a16="http://schemas.microsoft.com/office/drawing/2014/main" id="{ACBCDC3E-F18E-8609-DDEE-BA685AEBF9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8" y="2288"/>
                <a:ext cx="8" cy="4"/>
              </a:xfrm>
              <a:custGeom>
                <a:avLst/>
                <a:gdLst>
                  <a:gd name="T0" fmla="*/ 20 w 23"/>
                  <a:gd name="T1" fmla="*/ 2 h 14"/>
                  <a:gd name="T2" fmla="*/ 20 w 23"/>
                  <a:gd name="T3" fmla="*/ 2 h 14"/>
                  <a:gd name="T4" fmla="*/ 16 w 23"/>
                  <a:gd name="T5" fmla="*/ 0 h 14"/>
                  <a:gd name="T6" fmla="*/ 12 w 23"/>
                  <a:gd name="T7" fmla="*/ 0 h 14"/>
                  <a:gd name="T8" fmla="*/ 7 w 23"/>
                  <a:gd name="T9" fmla="*/ 0 h 14"/>
                  <a:gd name="T10" fmla="*/ 3 w 23"/>
                  <a:gd name="T11" fmla="*/ 1 h 14"/>
                  <a:gd name="T12" fmla="*/ 3 w 23"/>
                  <a:gd name="T13" fmla="*/ 1 h 14"/>
                  <a:gd name="T14" fmla="*/ 1 w 23"/>
                  <a:gd name="T15" fmla="*/ 4 h 14"/>
                  <a:gd name="T16" fmla="*/ 0 w 23"/>
                  <a:gd name="T17" fmla="*/ 6 h 14"/>
                  <a:gd name="T18" fmla="*/ 0 w 23"/>
                  <a:gd name="T19" fmla="*/ 8 h 14"/>
                  <a:gd name="T20" fmla="*/ 3 w 23"/>
                  <a:gd name="T21" fmla="*/ 11 h 14"/>
                  <a:gd name="T22" fmla="*/ 3 w 23"/>
                  <a:gd name="T23" fmla="*/ 11 h 14"/>
                  <a:gd name="T24" fmla="*/ 7 w 23"/>
                  <a:gd name="T25" fmla="*/ 13 h 14"/>
                  <a:gd name="T26" fmla="*/ 12 w 23"/>
                  <a:gd name="T27" fmla="*/ 14 h 14"/>
                  <a:gd name="T28" fmla="*/ 16 w 23"/>
                  <a:gd name="T29" fmla="*/ 13 h 14"/>
                  <a:gd name="T30" fmla="*/ 20 w 23"/>
                  <a:gd name="T31" fmla="*/ 11 h 14"/>
                  <a:gd name="T32" fmla="*/ 20 w 23"/>
                  <a:gd name="T33" fmla="*/ 11 h 14"/>
                  <a:gd name="T34" fmla="*/ 22 w 23"/>
                  <a:gd name="T35" fmla="*/ 9 h 14"/>
                  <a:gd name="T36" fmla="*/ 23 w 23"/>
                  <a:gd name="T37" fmla="*/ 6 h 14"/>
                  <a:gd name="T38" fmla="*/ 22 w 23"/>
                  <a:gd name="T39" fmla="*/ 4 h 14"/>
                  <a:gd name="T40" fmla="*/ 20 w 23"/>
                  <a:gd name="T41" fmla="*/ 2 h 14"/>
                  <a:gd name="T42" fmla="*/ 20 w 23"/>
                  <a:gd name="T43" fmla="*/ 2 h 14"/>
                  <a:gd name="T44" fmla="*/ 16 w 23"/>
                  <a:gd name="T45" fmla="*/ 8 h 14"/>
                  <a:gd name="T46" fmla="*/ 16 w 23"/>
                  <a:gd name="T47" fmla="*/ 8 h 14"/>
                  <a:gd name="T48" fmla="*/ 12 w 23"/>
                  <a:gd name="T49" fmla="*/ 9 h 14"/>
                  <a:gd name="T50" fmla="*/ 7 w 23"/>
                  <a:gd name="T51" fmla="*/ 8 h 14"/>
                  <a:gd name="T52" fmla="*/ 7 w 23"/>
                  <a:gd name="T53" fmla="*/ 8 h 14"/>
                  <a:gd name="T54" fmla="*/ 6 w 23"/>
                  <a:gd name="T55" fmla="*/ 7 h 14"/>
                  <a:gd name="T56" fmla="*/ 5 w 23"/>
                  <a:gd name="T57" fmla="*/ 6 h 14"/>
                  <a:gd name="T58" fmla="*/ 6 w 23"/>
                  <a:gd name="T59" fmla="*/ 5 h 14"/>
                  <a:gd name="T60" fmla="*/ 7 w 23"/>
                  <a:gd name="T61" fmla="*/ 4 h 14"/>
                  <a:gd name="T62" fmla="*/ 7 w 23"/>
                  <a:gd name="T63" fmla="*/ 4 h 14"/>
                  <a:gd name="T64" fmla="*/ 12 w 23"/>
                  <a:gd name="T65" fmla="*/ 3 h 14"/>
                  <a:gd name="T66" fmla="*/ 16 w 23"/>
                  <a:gd name="T67" fmla="*/ 4 h 14"/>
                  <a:gd name="T68" fmla="*/ 16 w 23"/>
                  <a:gd name="T69" fmla="*/ 4 h 14"/>
                  <a:gd name="T70" fmla="*/ 17 w 23"/>
                  <a:gd name="T71" fmla="*/ 5 h 14"/>
                  <a:gd name="T72" fmla="*/ 17 w 23"/>
                  <a:gd name="T73" fmla="*/ 6 h 14"/>
                  <a:gd name="T74" fmla="*/ 17 w 23"/>
                  <a:gd name="T75" fmla="*/ 7 h 14"/>
                  <a:gd name="T76" fmla="*/ 16 w 23"/>
                  <a:gd name="T77" fmla="*/ 8 h 14"/>
                  <a:gd name="T78" fmla="*/ 16 w 23"/>
                  <a:gd name="T7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" h="14">
                    <a:moveTo>
                      <a:pt x="20" y="2"/>
                    </a:moveTo>
                    <a:lnTo>
                      <a:pt x="20" y="2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7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3"/>
                    </a:lnTo>
                    <a:lnTo>
                      <a:pt x="12" y="14"/>
                    </a:lnTo>
                    <a:lnTo>
                      <a:pt x="16" y="13"/>
                    </a:lnTo>
                    <a:lnTo>
                      <a:pt x="20" y="11"/>
                    </a:lnTo>
                    <a:lnTo>
                      <a:pt x="20" y="11"/>
                    </a:lnTo>
                    <a:lnTo>
                      <a:pt x="22" y="9"/>
                    </a:lnTo>
                    <a:lnTo>
                      <a:pt x="23" y="6"/>
                    </a:lnTo>
                    <a:lnTo>
                      <a:pt x="22" y="4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  <a:moveTo>
                      <a:pt x="16" y="8"/>
                    </a:moveTo>
                    <a:lnTo>
                      <a:pt x="16" y="8"/>
                    </a:lnTo>
                    <a:lnTo>
                      <a:pt x="12" y="9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6" y="7"/>
                    </a:lnTo>
                    <a:lnTo>
                      <a:pt x="5" y="6"/>
                    </a:lnTo>
                    <a:lnTo>
                      <a:pt x="6" y="5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12" y="3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7" y="5"/>
                    </a:lnTo>
                    <a:lnTo>
                      <a:pt x="17" y="6"/>
                    </a:lnTo>
                    <a:lnTo>
                      <a:pt x="17" y="7"/>
                    </a:lnTo>
                    <a:lnTo>
                      <a:pt x="16" y="8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3" name="Freeform 438">
                <a:extLst>
                  <a:ext uri="{FF2B5EF4-FFF2-40B4-BE49-F238E27FC236}">
                    <a16:creationId xmlns:a16="http://schemas.microsoft.com/office/drawing/2014/main" id="{65BA1EB2-5D86-8442-0523-32A8FBAB44F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8" y="2288"/>
                <a:ext cx="8" cy="5"/>
              </a:xfrm>
              <a:custGeom>
                <a:avLst/>
                <a:gdLst>
                  <a:gd name="T0" fmla="*/ 21 w 25"/>
                  <a:gd name="T1" fmla="*/ 2 h 16"/>
                  <a:gd name="T2" fmla="*/ 21 w 25"/>
                  <a:gd name="T3" fmla="*/ 2 h 16"/>
                  <a:gd name="T4" fmla="*/ 16 w 25"/>
                  <a:gd name="T5" fmla="*/ 0 h 16"/>
                  <a:gd name="T6" fmla="*/ 10 w 25"/>
                  <a:gd name="T7" fmla="*/ 0 h 16"/>
                  <a:gd name="T8" fmla="*/ 3 w 25"/>
                  <a:gd name="T9" fmla="*/ 2 h 16"/>
                  <a:gd name="T10" fmla="*/ 1 w 25"/>
                  <a:gd name="T11" fmla="*/ 3 h 16"/>
                  <a:gd name="T12" fmla="*/ 0 w 25"/>
                  <a:gd name="T13" fmla="*/ 6 h 16"/>
                  <a:gd name="T14" fmla="*/ 0 w 25"/>
                  <a:gd name="T15" fmla="*/ 6 h 16"/>
                  <a:gd name="T16" fmla="*/ 0 w 25"/>
                  <a:gd name="T17" fmla="*/ 8 h 16"/>
                  <a:gd name="T18" fmla="*/ 1 w 25"/>
                  <a:gd name="T19" fmla="*/ 11 h 16"/>
                  <a:gd name="T20" fmla="*/ 3 w 25"/>
                  <a:gd name="T21" fmla="*/ 14 h 16"/>
                  <a:gd name="T22" fmla="*/ 6 w 25"/>
                  <a:gd name="T23" fmla="*/ 15 h 16"/>
                  <a:gd name="T24" fmla="*/ 10 w 25"/>
                  <a:gd name="T25" fmla="*/ 16 h 16"/>
                  <a:gd name="T26" fmla="*/ 14 w 25"/>
                  <a:gd name="T27" fmla="*/ 16 h 16"/>
                  <a:gd name="T28" fmla="*/ 17 w 25"/>
                  <a:gd name="T29" fmla="*/ 16 h 16"/>
                  <a:gd name="T30" fmla="*/ 21 w 25"/>
                  <a:gd name="T31" fmla="*/ 14 h 16"/>
                  <a:gd name="T32" fmla="*/ 21 w 25"/>
                  <a:gd name="T33" fmla="*/ 14 h 16"/>
                  <a:gd name="T34" fmla="*/ 21 w 25"/>
                  <a:gd name="T35" fmla="*/ 14 h 16"/>
                  <a:gd name="T36" fmla="*/ 21 w 25"/>
                  <a:gd name="T37" fmla="*/ 14 h 16"/>
                  <a:gd name="T38" fmla="*/ 23 w 25"/>
                  <a:gd name="T39" fmla="*/ 11 h 16"/>
                  <a:gd name="T40" fmla="*/ 24 w 25"/>
                  <a:gd name="T41" fmla="*/ 10 h 16"/>
                  <a:gd name="T42" fmla="*/ 25 w 25"/>
                  <a:gd name="T43" fmla="*/ 7 h 16"/>
                  <a:gd name="T44" fmla="*/ 25 w 25"/>
                  <a:gd name="T45" fmla="*/ 7 h 16"/>
                  <a:gd name="T46" fmla="*/ 24 w 25"/>
                  <a:gd name="T47" fmla="*/ 5 h 16"/>
                  <a:gd name="T48" fmla="*/ 23 w 25"/>
                  <a:gd name="T49" fmla="*/ 3 h 16"/>
                  <a:gd name="T50" fmla="*/ 21 w 25"/>
                  <a:gd name="T51" fmla="*/ 2 h 16"/>
                  <a:gd name="T52" fmla="*/ 21 w 25"/>
                  <a:gd name="T53" fmla="*/ 2 h 16"/>
                  <a:gd name="T54" fmla="*/ 21 w 25"/>
                  <a:gd name="T55" fmla="*/ 11 h 16"/>
                  <a:gd name="T56" fmla="*/ 21 w 25"/>
                  <a:gd name="T57" fmla="*/ 11 h 16"/>
                  <a:gd name="T58" fmla="*/ 21 w 25"/>
                  <a:gd name="T59" fmla="*/ 11 h 16"/>
                  <a:gd name="T60" fmla="*/ 17 w 25"/>
                  <a:gd name="T61" fmla="*/ 13 h 16"/>
                  <a:gd name="T62" fmla="*/ 13 w 25"/>
                  <a:gd name="T63" fmla="*/ 14 h 16"/>
                  <a:gd name="T64" fmla="*/ 8 w 25"/>
                  <a:gd name="T65" fmla="*/ 13 h 16"/>
                  <a:gd name="T66" fmla="*/ 4 w 25"/>
                  <a:gd name="T67" fmla="*/ 11 h 16"/>
                  <a:gd name="T68" fmla="*/ 4 w 25"/>
                  <a:gd name="T69" fmla="*/ 11 h 16"/>
                  <a:gd name="T70" fmla="*/ 1 w 25"/>
                  <a:gd name="T71" fmla="*/ 8 h 16"/>
                  <a:gd name="T72" fmla="*/ 1 w 25"/>
                  <a:gd name="T73" fmla="*/ 6 h 16"/>
                  <a:gd name="T74" fmla="*/ 2 w 25"/>
                  <a:gd name="T75" fmla="*/ 4 h 16"/>
                  <a:gd name="T76" fmla="*/ 4 w 25"/>
                  <a:gd name="T77" fmla="*/ 1 h 16"/>
                  <a:gd name="T78" fmla="*/ 4 w 25"/>
                  <a:gd name="T79" fmla="*/ 1 h 16"/>
                  <a:gd name="T80" fmla="*/ 8 w 25"/>
                  <a:gd name="T81" fmla="*/ 0 h 16"/>
                  <a:gd name="T82" fmla="*/ 13 w 25"/>
                  <a:gd name="T83" fmla="*/ 0 h 16"/>
                  <a:gd name="T84" fmla="*/ 17 w 25"/>
                  <a:gd name="T85" fmla="*/ 0 h 16"/>
                  <a:gd name="T86" fmla="*/ 21 w 25"/>
                  <a:gd name="T87" fmla="*/ 2 h 16"/>
                  <a:gd name="T88" fmla="*/ 21 w 25"/>
                  <a:gd name="T89" fmla="*/ 2 h 16"/>
                  <a:gd name="T90" fmla="*/ 23 w 25"/>
                  <a:gd name="T91" fmla="*/ 4 h 16"/>
                  <a:gd name="T92" fmla="*/ 24 w 25"/>
                  <a:gd name="T93" fmla="*/ 6 h 16"/>
                  <a:gd name="T94" fmla="*/ 23 w 25"/>
                  <a:gd name="T95" fmla="*/ 9 h 16"/>
                  <a:gd name="T96" fmla="*/ 21 w 25"/>
                  <a:gd name="T97" fmla="*/ 11 h 16"/>
                  <a:gd name="T98" fmla="*/ 21 w 25"/>
                  <a:gd name="T99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5" h="16">
                    <a:moveTo>
                      <a:pt x="21" y="2"/>
                    </a:moveTo>
                    <a:lnTo>
                      <a:pt x="21" y="2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1"/>
                    </a:lnTo>
                    <a:lnTo>
                      <a:pt x="3" y="14"/>
                    </a:lnTo>
                    <a:lnTo>
                      <a:pt x="6" y="15"/>
                    </a:lnTo>
                    <a:lnTo>
                      <a:pt x="10" y="16"/>
                    </a:lnTo>
                    <a:lnTo>
                      <a:pt x="14" y="16"/>
                    </a:lnTo>
                    <a:lnTo>
                      <a:pt x="17" y="16"/>
                    </a:lnTo>
                    <a:lnTo>
                      <a:pt x="21" y="14"/>
                    </a:lnTo>
                    <a:lnTo>
                      <a:pt x="21" y="14"/>
                    </a:lnTo>
                    <a:lnTo>
                      <a:pt x="21" y="14"/>
                    </a:lnTo>
                    <a:lnTo>
                      <a:pt x="21" y="14"/>
                    </a:lnTo>
                    <a:lnTo>
                      <a:pt x="23" y="11"/>
                    </a:lnTo>
                    <a:lnTo>
                      <a:pt x="24" y="10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4" y="5"/>
                    </a:lnTo>
                    <a:lnTo>
                      <a:pt x="23" y="3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1" y="11"/>
                    </a:moveTo>
                    <a:lnTo>
                      <a:pt x="21" y="11"/>
                    </a:lnTo>
                    <a:lnTo>
                      <a:pt x="21" y="11"/>
                    </a:lnTo>
                    <a:lnTo>
                      <a:pt x="17" y="13"/>
                    </a:lnTo>
                    <a:lnTo>
                      <a:pt x="13" y="14"/>
                    </a:lnTo>
                    <a:lnTo>
                      <a:pt x="8" y="13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1" y="8"/>
                    </a:lnTo>
                    <a:lnTo>
                      <a:pt x="1" y="6"/>
                    </a:lnTo>
                    <a:lnTo>
                      <a:pt x="2" y="4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8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3" y="4"/>
                    </a:lnTo>
                    <a:lnTo>
                      <a:pt x="24" y="6"/>
                    </a:lnTo>
                    <a:lnTo>
                      <a:pt x="23" y="9"/>
                    </a:lnTo>
                    <a:lnTo>
                      <a:pt x="21" y="11"/>
                    </a:lnTo>
                    <a:lnTo>
                      <a:pt x="21" y="11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4" name="Freeform 439">
                <a:extLst>
                  <a:ext uri="{FF2B5EF4-FFF2-40B4-BE49-F238E27FC236}">
                    <a16:creationId xmlns:a16="http://schemas.microsoft.com/office/drawing/2014/main" id="{DFE60122-4375-9388-ECFD-AFB62E4B3A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0" y="2286"/>
                <a:ext cx="4" cy="2"/>
              </a:xfrm>
              <a:custGeom>
                <a:avLst/>
                <a:gdLst>
                  <a:gd name="T0" fmla="*/ 11 w 12"/>
                  <a:gd name="T1" fmla="*/ 1 h 7"/>
                  <a:gd name="T2" fmla="*/ 11 w 12"/>
                  <a:gd name="T3" fmla="*/ 1 h 7"/>
                  <a:gd name="T4" fmla="*/ 7 w 12"/>
                  <a:gd name="T5" fmla="*/ 0 h 7"/>
                  <a:gd name="T6" fmla="*/ 2 w 12"/>
                  <a:gd name="T7" fmla="*/ 1 h 7"/>
                  <a:gd name="T8" fmla="*/ 2 w 12"/>
                  <a:gd name="T9" fmla="*/ 1 h 7"/>
                  <a:gd name="T10" fmla="*/ 1 w 12"/>
                  <a:gd name="T11" fmla="*/ 2 h 7"/>
                  <a:gd name="T12" fmla="*/ 0 w 12"/>
                  <a:gd name="T13" fmla="*/ 3 h 7"/>
                  <a:gd name="T14" fmla="*/ 1 w 12"/>
                  <a:gd name="T15" fmla="*/ 5 h 7"/>
                  <a:gd name="T16" fmla="*/ 2 w 12"/>
                  <a:gd name="T17" fmla="*/ 6 h 7"/>
                  <a:gd name="T18" fmla="*/ 2 w 12"/>
                  <a:gd name="T19" fmla="*/ 6 h 7"/>
                  <a:gd name="T20" fmla="*/ 7 w 12"/>
                  <a:gd name="T21" fmla="*/ 7 h 7"/>
                  <a:gd name="T22" fmla="*/ 11 w 12"/>
                  <a:gd name="T23" fmla="*/ 6 h 7"/>
                  <a:gd name="T24" fmla="*/ 11 w 12"/>
                  <a:gd name="T25" fmla="*/ 6 h 7"/>
                  <a:gd name="T26" fmla="*/ 12 w 12"/>
                  <a:gd name="T27" fmla="*/ 5 h 7"/>
                  <a:gd name="T28" fmla="*/ 12 w 12"/>
                  <a:gd name="T29" fmla="*/ 3 h 7"/>
                  <a:gd name="T30" fmla="*/ 12 w 12"/>
                  <a:gd name="T31" fmla="*/ 2 h 7"/>
                  <a:gd name="T32" fmla="*/ 11 w 12"/>
                  <a:gd name="T33" fmla="*/ 1 h 7"/>
                  <a:gd name="T34" fmla="*/ 11 w 12"/>
                  <a:gd name="T3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7">
                    <a:moveTo>
                      <a:pt x="11" y="1"/>
                    </a:moveTo>
                    <a:lnTo>
                      <a:pt x="11" y="1"/>
                    </a:lnTo>
                    <a:lnTo>
                      <a:pt x="7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1" y="5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7" y="7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2" y="5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5" name="Freeform 440">
                <a:extLst>
                  <a:ext uri="{FF2B5EF4-FFF2-40B4-BE49-F238E27FC236}">
                    <a16:creationId xmlns:a16="http://schemas.microsoft.com/office/drawing/2014/main" id="{905284A9-8DB5-F792-CBF1-9B9F7C2F99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8" y="2286"/>
                <a:ext cx="8" cy="4"/>
              </a:xfrm>
              <a:custGeom>
                <a:avLst/>
                <a:gdLst>
                  <a:gd name="T0" fmla="*/ 20 w 23"/>
                  <a:gd name="T1" fmla="*/ 2 h 13"/>
                  <a:gd name="T2" fmla="*/ 20 w 23"/>
                  <a:gd name="T3" fmla="*/ 2 h 13"/>
                  <a:gd name="T4" fmla="*/ 16 w 23"/>
                  <a:gd name="T5" fmla="*/ 0 h 13"/>
                  <a:gd name="T6" fmla="*/ 12 w 23"/>
                  <a:gd name="T7" fmla="*/ 0 h 13"/>
                  <a:gd name="T8" fmla="*/ 7 w 23"/>
                  <a:gd name="T9" fmla="*/ 0 h 13"/>
                  <a:gd name="T10" fmla="*/ 3 w 23"/>
                  <a:gd name="T11" fmla="*/ 2 h 13"/>
                  <a:gd name="T12" fmla="*/ 3 w 23"/>
                  <a:gd name="T13" fmla="*/ 2 h 13"/>
                  <a:gd name="T14" fmla="*/ 0 w 23"/>
                  <a:gd name="T15" fmla="*/ 4 h 13"/>
                  <a:gd name="T16" fmla="*/ 0 w 23"/>
                  <a:gd name="T17" fmla="*/ 6 h 13"/>
                  <a:gd name="T18" fmla="*/ 0 w 23"/>
                  <a:gd name="T19" fmla="*/ 9 h 13"/>
                  <a:gd name="T20" fmla="*/ 3 w 23"/>
                  <a:gd name="T21" fmla="*/ 11 h 13"/>
                  <a:gd name="T22" fmla="*/ 3 w 23"/>
                  <a:gd name="T23" fmla="*/ 11 h 13"/>
                  <a:gd name="T24" fmla="*/ 9 w 23"/>
                  <a:gd name="T25" fmla="*/ 13 h 13"/>
                  <a:gd name="T26" fmla="*/ 15 w 23"/>
                  <a:gd name="T27" fmla="*/ 13 h 13"/>
                  <a:gd name="T28" fmla="*/ 15 w 23"/>
                  <a:gd name="T29" fmla="*/ 13 h 13"/>
                  <a:gd name="T30" fmla="*/ 18 w 23"/>
                  <a:gd name="T31" fmla="*/ 12 h 13"/>
                  <a:gd name="T32" fmla="*/ 18 w 23"/>
                  <a:gd name="T33" fmla="*/ 12 h 13"/>
                  <a:gd name="T34" fmla="*/ 20 w 23"/>
                  <a:gd name="T35" fmla="*/ 11 h 13"/>
                  <a:gd name="T36" fmla="*/ 20 w 23"/>
                  <a:gd name="T37" fmla="*/ 11 h 13"/>
                  <a:gd name="T38" fmla="*/ 22 w 23"/>
                  <a:gd name="T39" fmla="*/ 9 h 13"/>
                  <a:gd name="T40" fmla="*/ 23 w 23"/>
                  <a:gd name="T41" fmla="*/ 7 h 13"/>
                  <a:gd name="T42" fmla="*/ 23 w 23"/>
                  <a:gd name="T43" fmla="*/ 4 h 13"/>
                  <a:gd name="T44" fmla="*/ 20 w 23"/>
                  <a:gd name="T45" fmla="*/ 2 h 13"/>
                  <a:gd name="T46" fmla="*/ 20 w 23"/>
                  <a:gd name="T47" fmla="*/ 2 h 13"/>
                  <a:gd name="T48" fmla="*/ 16 w 23"/>
                  <a:gd name="T49" fmla="*/ 7 h 13"/>
                  <a:gd name="T50" fmla="*/ 16 w 23"/>
                  <a:gd name="T51" fmla="*/ 7 h 13"/>
                  <a:gd name="T52" fmla="*/ 16 w 23"/>
                  <a:gd name="T53" fmla="*/ 7 h 13"/>
                  <a:gd name="T54" fmla="*/ 15 w 23"/>
                  <a:gd name="T55" fmla="*/ 7 h 13"/>
                  <a:gd name="T56" fmla="*/ 15 w 23"/>
                  <a:gd name="T57" fmla="*/ 7 h 13"/>
                  <a:gd name="T58" fmla="*/ 13 w 23"/>
                  <a:gd name="T59" fmla="*/ 7 h 13"/>
                  <a:gd name="T60" fmla="*/ 13 w 23"/>
                  <a:gd name="T61" fmla="*/ 7 h 13"/>
                  <a:gd name="T62" fmla="*/ 11 w 23"/>
                  <a:gd name="T63" fmla="*/ 7 h 13"/>
                  <a:gd name="T64" fmla="*/ 7 w 23"/>
                  <a:gd name="T65" fmla="*/ 7 h 13"/>
                  <a:gd name="T66" fmla="*/ 7 w 23"/>
                  <a:gd name="T67" fmla="*/ 7 h 13"/>
                  <a:gd name="T68" fmla="*/ 6 w 23"/>
                  <a:gd name="T69" fmla="*/ 6 h 13"/>
                  <a:gd name="T70" fmla="*/ 5 w 23"/>
                  <a:gd name="T71" fmla="*/ 4 h 13"/>
                  <a:gd name="T72" fmla="*/ 6 w 23"/>
                  <a:gd name="T73" fmla="*/ 3 h 13"/>
                  <a:gd name="T74" fmla="*/ 7 w 23"/>
                  <a:gd name="T75" fmla="*/ 2 h 13"/>
                  <a:gd name="T76" fmla="*/ 7 w 23"/>
                  <a:gd name="T77" fmla="*/ 2 h 13"/>
                  <a:gd name="T78" fmla="*/ 12 w 23"/>
                  <a:gd name="T79" fmla="*/ 1 h 13"/>
                  <a:gd name="T80" fmla="*/ 16 w 23"/>
                  <a:gd name="T81" fmla="*/ 2 h 13"/>
                  <a:gd name="T82" fmla="*/ 16 w 23"/>
                  <a:gd name="T83" fmla="*/ 2 h 13"/>
                  <a:gd name="T84" fmla="*/ 17 w 23"/>
                  <a:gd name="T85" fmla="*/ 3 h 13"/>
                  <a:gd name="T86" fmla="*/ 17 w 23"/>
                  <a:gd name="T87" fmla="*/ 4 h 13"/>
                  <a:gd name="T88" fmla="*/ 17 w 23"/>
                  <a:gd name="T89" fmla="*/ 6 h 13"/>
                  <a:gd name="T90" fmla="*/ 16 w 23"/>
                  <a:gd name="T91" fmla="*/ 7 h 13"/>
                  <a:gd name="T92" fmla="*/ 16 w 23"/>
                  <a:gd name="T93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3" h="13">
                    <a:moveTo>
                      <a:pt x="20" y="2"/>
                    </a:moveTo>
                    <a:lnTo>
                      <a:pt x="20" y="2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7" y="0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9" y="13"/>
                    </a:lnTo>
                    <a:lnTo>
                      <a:pt x="15" y="13"/>
                    </a:lnTo>
                    <a:lnTo>
                      <a:pt x="15" y="13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20" y="11"/>
                    </a:lnTo>
                    <a:lnTo>
                      <a:pt x="20" y="11"/>
                    </a:lnTo>
                    <a:lnTo>
                      <a:pt x="22" y="9"/>
                    </a:lnTo>
                    <a:lnTo>
                      <a:pt x="23" y="7"/>
                    </a:lnTo>
                    <a:lnTo>
                      <a:pt x="23" y="4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  <a:moveTo>
                      <a:pt x="16" y="7"/>
                    </a:moveTo>
                    <a:lnTo>
                      <a:pt x="16" y="7"/>
                    </a:lnTo>
                    <a:lnTo>
                      <a:pt x="16" y="7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1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6" y="6"/>
                    </a:lnTo>
                    <a:lnTo>
                      <a:pt x="5" y="4"/>
                    </a:lnTo>
                    <a:lnTo>
                      <a:pt x="6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12" y="1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17" y="3"/>
                    </a:lnTo>
                    <a:lnTo>
                      <a:pt x="17" y="4"/>
                    </a:lnTo>
                    <a:lnTo>
                      <a:pt x="17" y="6"/>
                    </a:lnTo>
                    <a:lnTo>
                      <a:pt x="16" y="7"/>
                    </a:lnTo>
                    <a:lnTo>
                      <a:pt x="16" y="7"/>
                    </a:lnTo>
                    <a:close/>
                  </a:path>
                </a:pathLst>
              </a:custGeom>
              <a:solidFill>
                <a:srgbClr val="F9F4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6" name="Freeform 441">
                <a:extLst>
                  <a:ext uri="{FF2B5EF4-FFF2-40B4-BE49-F238E27FC236}">
                    <a16:creationId xmlns:a16="http://schemas.microsoft.com/office/drawing/2014/main" id="{B400A94A-770F-5A5D-5AD1-87139E0EB2F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8" y="2286"/>
                <a:ext cx="8" cy="5"/>
              </a:xfrm>
              <a:custGeom>
                <a:avLst/>
                <a:gdLst>
                  <a:gd name="T0" fmla="*/ 21 w 25"/>
                  <a:gd name="T1" fmla="*/ 2 h 16"/>
                  <a:gd name="T2" fmla="*/ 21 w 25"/>
                  <a:gd name="T3" fmla="*/ 2 h 16"/>
                  <a:gd name="T4" fmla="*/ 21 w 25"/>
                  <a:gd name="T5" fmla="*/ 2 h 16"/>
                  <a:gd name="T6" fmla="*/ 16 w 25"/>
                  <a:gd name="T7" fmla="*/ 0 h 16"/>
                  <a:gd name="T8" fmla="*/ 10 w 25"/>
                  <a:gd name="T9" fmla="*/ 0 h 16"/>
                  <a:gd name="T10" fmla="*/ 3 w 25"/>
                  <a:gd name="T11" fmla="*/ 2 h 16"/>
                  <a:gd name="T12" fmla="*/ 2 w 25"/>
                  <a:gd name="T13" fmla="*/ 4 h 16"/>
                  <a:gd name="T14" fmla="*/ 0 w 25"/>
                  <a:gd name="T15" fmla="*/ 6 h 16"/>
                  <a:gd name="T16" fmla="*/ 0 w 25"/>
                  <a:gd name="T17" fmla="*/ 6 h 16"/>
                  <a:gd name="T18" fmla="*/ 0 w 25"/>
                  <a:gd name="T19" fmla="*/ 7 h 16"/>
                  <a:gd name="T20" fmla="*/ 0 w 25"/>
                  <a:gd name="T21" fmla="*/ 10 h 16"/>
                  <a:gd name="T22" fmla="*/ 2 w 25"/>
                  <a:gd name="T23" fmla="*/ 12 h 16"/>
                  <a:gd name="T24" fmla="*/ 5 w 25"/>
                  <a:gd name="T25" fmla="*/ 14 h 16"/>
                  <a:gd name="T26" fmla="*/ 5 w 25"/>
                  <a:gd name="T27" fmla="*/ 14 h 16"/>
                  <a:gd name="T28" fmla="*/ 8 w 25"/>
                  <a:gd name="T29" fmla="*/ 15 h 16"/>
                  <a:gd name="T30" fmla="*/ 13 w 25"/>
                  <a:gd name="T31" fmla="*/ 16 h 16"/>
                  <a:gd name="T32" fmla="*/ 17 w 25"/>
                  <a:gd name="T33" fmla="*/ 15 h 16"/>
                  <a:gd name="T34" fmla="*/ 21 w 25"/>
                  <a:gd name="T35" fmla="*/ 14 h 16"/>
                  <a:gd name="T36" fmla="*/ 21 w 25"/>
                  <a:gd name="T37" fmla="*/ 14 h 16"/>
                  <a:gd name="T38" fmla="*/ 21 w 25"/>
                  <a:gd name="T39" fmla="*/ 14 h 16"/>
                  <a:gd name="T40" fmla="*/ 21 w 25"/>
                  <a:gd name="T41" fmla="*/ 14 h 16"/>
                  <a:gd name="T42" fmla="*/ 23 w 25"/>
                  <a:gd name="T43" fmla="*/ 12 h 16"/>
                  <a:gd name="T44" fmla="*/ 24 w 25"/>
                  <a:gd name="T45" fmla="*/ 10 h 16"/>
                  <a:gd name="T46" fmla="*/ 25 w 25"/>
                  <a:gd name="T47" fmla="*/ 8 h 16"/>
                  <a:gd name="T48" fmla="*/ 25 w 25"/>
                  <a:gd name="T49" fmla="*/ 8 h 16"/>
                  <a:gd name="T50" fmla="*/ 24 w 25"/>
                  <a:gd name="T51" fmla="*/ 6 h 16"/>
                  <a:gd name="T52" fmla="*/ 24 w 25"/>
                  <a:gd name="T53" fmla="*/ 4 h 16"/>
                  <a:gd name="T54" fmla="*/ 21 w 25"/>
                  <a:gd name="T55" fmla="*/ 2 h 16"/>
                  <a:gd name="T56" fmla="*/ 21 w 25"/>
                  <a:gd name="T57" fmla="*/ 2 h 16"/>
                  <a:gd name="T58" fmla="*/ 21 w 25"/>
                  <a:gd name="T59" fmla="*/ 11 h 16"/>
                  <a:gd name="T60" fmla="*/ 21 w 25"/>
                  <a:gd name="T61" fmla="*/ 11 h 16"/>
                  <a:gd name="T62" fmla="*/ 17 w 25"/>
                  <a:gd name="T63" fmla="*/ 13 h 16"/>
                  <a:gd name="T64" fmla="*/ 13 w 25"/>
                  <a:gd name="T65" fmla="*/ 13 h 16"/>
                  <a:gd name="T66" fmla="*/ 7 w 25"/>
                  <a:gd name="T67" fmla="*/ 13 h 16"/>
                  <a:gd name="T68" fmla="*/ 4 w 25"/>
                  <a:gd name="T69" fmla="*/ 11 h 16"/>
                  <a:gd name="T70" fmla="*/ 4 w 25"/>
                  <a:gd name="T71" fmla="*/ 11 h 16"/>
                  <a:gd name="T72" fmla="*/ 1 w 25"/>
                  <a:gd name="T73" fmla="*/ 9 h 16"/>
                  <a:gd name="T74" fmla="*/ 1 w 25"/>
                  <a:gd name="T75" fmla="*/ 6 h 16"/>
                  <a:gd name="T76" fmla="*/ 1 w 25"/>
                  <a:gd name="T77" fmla="*/ 4 h 16"/>
                  <a:gd name="T78" fmla="*/ 4 w 25"/>
                  <a:gd name="T79" fmla="*/ 2 h 16"/>
                  <a:gd name="T80" fmla="*/ 4 w 25"/>
                  <a:gd name="T81" fmla="*/ 2 h 16"/>
                  <a:gd name="T82" fmla="*/ 8 w 25"/>
                  <a:gd name="T83" fmla="*/ 0 h 16"/>
                  <a:gd name="T84" fmla="*/ 13 w 25"/>
                  <a:gd name="T85" fmla="*/ 0 h 16"/>
                  <a:gd name="T86" fmla="*/ 17 w 25"/>
                  <a:gd name="T87" fmla="*/ 0 h 16"/>
                  <a:gd name="T88" fmla="*/ 21 w 25"/>
                  <a:gd name="T89" fmla="*/ 2 h 16"/>
                  <a:gd name="T90" fmla="*/ 21 w 25"/>
                  <a:gd name="T91" fmla="*/ 2 h 16"/>
                  <a:gd name="T92" fmla="*/ 24 w 25"/>
                  <a:gd name="T93" fmla="*/ 4 h 16"/>
                  <a:gd name="T94" fmla="*/ 24 w 25"/>
                  <a:gd name="T95" fmla="*/ 7 h 16"/>
                  <a:gd name="T96" fmla="*/ 23 w 25"/>
                  <a:gd name="T97" fmla="*/ 9 h 16"/>
                  <a:gd name="T98" fmla="*/ 21 w 25"/>
                  <a:gd name="T99" fmla="*/ 11 h 16"/>
                  <a:gd name="T100" fmla="*/ 21 w 25"/>
                  <a:gd name="T101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5" h="16">
                    <a:moveTo>
                      <a:pt x="21" y="2"/>
                    </a:moveTo>
                    <a:lnTo>
                      <a:pt x="21" y="2"/>
                    </a:lnTo>
                    <a:lnTo>
                      <a:pt x="21" y="2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3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2" y="12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8" y="15"/>
                    </a:lnTo>
                    <a:lnTo>
                      <a:pt x="13" y="16"/>
                    </a:lnTo>
                    <a:lnTo>
                      <a:pt x="17" y="15"/>
                    </a:lnTo>
                    <a:lnTo>
                      <a:pt x="21" y="14"/>
                    </a:lnTo>
                    <a:lnTo>
                      <a:pt x="21" y="14"/>
                    </a:lnTo>
                    <a:lnTo>
                      <a:pt x="21" y="14"/>
                    </a:lnTo>
                    <a:lnTo>
                      <a:pt x="21" y="14"/>
                    </a:lnTo>
                    <a:lnTo>
                      <a:pt x="23" y="12"/>
                    </a:lnTo>
                    <a:lnTo>
                      <a:pt x="24" y="10"/>
                    </a:lnTo>
                    <a:lnTo>
                      <a:pt x="25" y="8"/>
                    </a:lnTo>
                    <a:lnTo>
                      <a:pt x="25" y="8"/>
                    </a:lnTo>
                    <a:lnTo>
                      <a:pt x="24" y="6"/>
                    </a:lnTo>
                    <a:lnTo>
                      <a:pt x="24" y="4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1" y="11"/>
                    </a:moveTo>
                    <a:lnTo>
                      <a:pt x="21" y="11"/>
                    </a:lnTo>
                    <a:lnTo>
                      <a:pt x="17" y="13"/>
                    </a:lnTo>
                    <a:lnTo>
                      <a:pt x="13" y="13"/>
                    </a:lnTo>
                    <a:lnTo>
                      <a:pt x="7" y="13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1" y="9"/>
                    </a:lnTo>
                    <a:lnTo>
                      <a:pt x="1" y="6"/>
                    </a:lnTo>
                    <a:lnTo>
                      <a:pt x="1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4" y="4"/>
                    </a:lnTo>
                    <a:lnTo>
                      <a:pt x="24" y="7"/>
                    </a:lnTo>
                    <a:lnTo>
                      <a:pt x="23" y="9"/>
                    </a:lnTo>
                    <a:lnTo>
                      <a:pt x="21" y="11"/>
                    </a:lnTo>
                    <a:lnTo>
                      <a:pt x="21" y="11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7" name="Freeform 442">
                <a:extLst>
                  <a:ext uri="{FF2B5EF4-FFF2-40B4-BE49-F238E27FC236}">
                    <a16:creationId xmlns:a16="http://schemas.microsoft.com/office/drawing/2014/main" id="{CFDEA71A-6F47-0E66-1489-578C25C418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" y="2288"/>
                <a:ext cx="1" cy="2"/>
              </a:xfrm>
              <a:custGeom>
                <a:avLst/>
                <a:gdLst>
                  <a:gd name="T0" fmla="*/ 2 w 5"/>
                  <a:gd name="T1" fmla="*/ 0 h 6"/>
                  <a:gd name="T2" fmla="*/ 2 w 5"/>
                  <a:gd name="T3" fmla="*/ 0 h 6"/>
                  <a:gd name="T4" fmla="*/ 0 w 5"/>
                  <a:gd name="T5" fmla="*/ 0 h 6"/>
                  <a:gd name="T6" fmla="*/ 2 w 5"/>
                  <a:gd name="T7" fmla="*/ 6 h 6"/>
                  <a:gd name="T8" fmla="*/ 2 w 5"/>
                  <a:gd name="T9" fmla="*/ 6 h 6"/>
                  <a:gd name="T10" fmla="*/ 5 w 5"/>
                  <a:gd name="T11" fmla="*/ 5 h 6"/>
                  <a:gd name="T12" fmla="*/ 2 w 5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6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5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8" name="Freeform 443">
                <a:extLst>
                  <a:ext uri="{FF2B5EF4-FFF2-40B4-BE49-F238E27FC236}">
                    <a16:creationId xmlns:a16="http://schemas.microsoft.com/office/drawing/2014/main" id="{4203D8F6-EB63-E08A-DF41-9D65F9886A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5" y="2365"/>
                <a:ext cx="7" cy="5"/>
              </a:xfrm>
              <a:custGeom>
                <a:avLst/>
                <a:gdLst>
                  <a:gd name="T0" fmla="*/ 20 w 23"/>
                  <a:gd name="T1" fmla="*/ 3 h 14"/>
                  <a:gd name="T2" fmla="*/ 20 w 23"/>
                  <a:gd name="T3" fmla="*/ 3 h 14"/>
                  <a:gd name="T4" fmla="*/ 17 w 23"/>
                  <a:gd name="T5" fmla="*/ 2 h 14"/>
                  <a:gd name="T6" fmla="*/ 12 w 23"/>
                  <a:gd name="T7" fmla="*/ 0 h 14"/>
                  <a:gd name="T8" fmla="*/ 8 w 23"/>
                  <a:gd name="T9" fmla="*/ 2 h 14"/>
                  <a:gd name="T10" fmla="*/ 3 w 23"/>
                  <a:gd name="T11" fmla="*/ 3 h 14"/>
                  <a:gd name="T12" fmla="*/ 3 w 23"/>
                  <a:gd name="T13" fmla="*/ 3 h 14"/>
                  <a:gd name="T14" fmla="*/ 1 w 23"/>
                  <a:gd name="T15" fmla="*/ 5 h 14"/>
                  <a:gd name="T16" fmla="*/ 0 w 23"/>
                  <a:gd name="T17" fmla="*/ 8 h 14"/>
                  <a:gd name="T18" fmla="*/ 1 w 23"/>
                  <a:gd name="T19" fmla="*/ 10 h 14"/>
                  <a:gd name="T20" fmla="*/ 3 w 23"/>
                  <a:gd name="T21" fmla="*/ 12 h 14"/>
                  <a:gd name="T22" fmla="*/ 3 w 23"/>
                  <a:gd name="T23" fmla="*/ 12 h 14"/>
                  <a:gd name="T24" fmla="*/ 8 w 23"/>
                  <a:gd name="T25" fmla="*/ 14 h 14"/>
                  <a:gd name="T26" fmla="*/ 12 w 23"/>
                  <a:gd name="T27" fmla="*/ 14 h 14"/>
                  <a:gd name="T28" fmla="*/ 16 w 23"/>
                  <a:gd name="T29" fmla="*/ 14 h 14"/>
                  <a:gd name="T30" fmla="*/ 20 w 23"/>
                  <a:gd name="T31" fmla="*/ 12 h 14"/>
                  <a:gd name="T32" fmla="*/ 20 w 23"/>
                  <a:gd name="T33" fmla="*/ 12 h 14"/>
                  <a:gd name="T34" fmla="*/ 22 w 23"/>
                  <a:gd name="T35" fmla="*/ 10 h 14"/>
                  <a:gd name="T36" fmla="*/ 23 w 23"/>
                  <a:gd name="T37" fmla="*/ 8 h 14"/>
                  <a:gd name="T38" fmla="*/ 23 w 23"/>
                  <a:gd name="T39" fmla="*/ 5 h 14"/>
                  <a:gd name="T40" fmla="*/ 20 w 23"/>
                  <a:gd name="T41" fmla="*/ 3 h 14"/>
                  <a:gd name="T42" fmla="*/ 20 w 23"/>
                  <a:gd name="T43" fmla="*/ 3 h 14"/>
                  <a:gd name="T44" fmla="*/ 16 w 23"/>
                  <a:gd name="T45" fmla="*/ 10 h 14"/>
                  <a:gd name="T46" fmla="*/ 16 w 23"/>
                  <a:gd name="T47" fmla="*/ 10 h 14"/>
                  <a:gd name="T48" fmla="*/ 12 w 23"/>
                  <a:gd name="T49" fmla="*/ 11 h 14"/>
                  <a:gd name="T50" fmla="*/ 8 w 23"/>
                  <a:gd name="T51" fmla="*/ 10 h 14"/>
                  <a:gd name="T52" fmla="*/ 8 w 23"/>
                  <a:gd name="T53" fmla="*/ 10 h 14"/>
                  <a:gd name="T54" fmla="*/ 7 w 23"/>
                  <a:gd name="T55" fmla="*/ 9 h 14"/>
                  <a:gd name="T56" fmla="*/ 7 w 23"/>
                  <a:gd name="T57" fmla="*/ 8 h 14"/>
                  <a:gd name="T58" fmla="*/ 7 w 23"/>
                  <a:gd name="T59" fmla="*/ 6 h 14"/>
                  <a:gd name="T60" fmla="*/ 8 w 23"/>
                  <a:gd name="T61" fmla="*/ 5 h 14"/>
                  <a:gd name="T62" fmla="*/ 8 w 23"/>
                  <a:gd name="T63" fmla="*/ 5 h 14"/>
                  <a:gd name="T64" fmla="*/ 12 w 23"/>
                  <a:gd name="T65" fmla="*/ 4 h 14"/>
                  <a:gd name="T66" fmla="*/ 16 w 23"/>
                  <a:gd name="T67" fmla="*/ 5 h 14"/>
                  <a:gd name="T68" fmla="*/ 16 w 23"/>
                  <a:gd name="T69" fmla="*/ 5 h 14"/>
                  <a:gd name="T70" fmla="*/ 17 w 23"/>
                  <a:gd name="T71" fmla="*/ 7 h 14"/>
                  <a:gd name="T72" fmla="*/ 18 w 23"/>
                  <a:gd name="T73" fmla="*/ 8 h 14"/>
                  <a:gd name="T74" fmla="*/ 17 w 23"/>
                  <a:gd name="T75" fmla="*/ 9 h 14"/>
                  <a:gd name="T76" fmla="*/ 16 w 23"/>
                  <a:gd name="T77" fmla="*/ 10 h 14"/>
                  <a:gd name="T78" fmla="*/ 16 w 23"/>
                  <a:gd name="T7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" h="14">
                    <a:moveTo>
                      <a:pt x="20" y="3"/>
                    </a:moveTo>
                    <a:lnTo>
                      <a:pt x="20" y="3"/>
                    </a:lnTo>
                    <a:lnTo>
                      <a:pt x="17" y="2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8" y="14"/>
                    </a:lnTo>
                    <a:lnTo>
                      <a:pt x="12" y="14"/>
                    </a:lnTo>
                    <a:lnTo>
                      <a:pt x="16" y="14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2" y="10"/>
                    </a:lnTo>
                    <a:lnTo>
                      <a:pt x="23" y="8"/>
                    </a:lnTo>
                    <a:lnTo>
                      <a:pt x="23" y="5"/>
                    </a:lnTo>
                    <a:lnTo>
                      <a:pt x="20" y="3"/>
                    </a:lnTo>
                    <a:lnTo>
                      <a:pt x="20" y="3"/>
                    </a:lnTo>
                    <a:close/>
                    <a:moveTo>
                      <a:pt x="16" y="10"/>
                    </a:moveTo>
                    <a:lnTo>
                      <a:pt x="16" y="10"/>
                    </a:lnTo>
                    <a:lnTo>
                      <a:pt x="12" y="11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7" y="9"/>
                    </a:lnTo>
                    <a:lnTo>
                      <a:pt x="7" y="8"/>
                    </a:lnTo>
                    <a:lnTo>
                      <a:pt x="7" y="6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12" y="4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7" y="7"/>
                    </a:lnTo>
                    <a:lnTo>
                      <a:pt x="18" y="8"/>
                    </a:lnTo>
                    <a:lnTo>
                      <a:pt x="17" y="9"/>
                    </a:lnTo>
                    <a:lnTo>
                      <a:pt x="16" y="10"/>
                    </a:lnTo>
                    <a:lnTo>
                      <a:pt x="16" y="10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9" name="Freeform 444">
                <a:extLst>
                  <a:ext uri="{FF2B5EF4-FFF2-40B4-BE49-F238E27FC236}">
                    <a16:creationId xmlns:a16="http://schemas.microsoft.com/office/drawing/2014/main" id="{36ACEBFE-17E2-5170-B40E-A1C70F9DAED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4" y="2365"/>
                <a:ext cx="9" cy="6"/>
              </a:xfrm>
              <a:custGeom>
                <a:avLst/>
                <a:gdLst>
                  <a:gd name="T0" fmla="*/ 21 w 25"/>
                  <a:gd name="T1" fmla="*/ 3 h 17"/>
                  <a:gd name="T2" fmla="*/ 21 w 25"/>
                  <a:gd name="T3" fmla="*/ 3 h 17"/>
                  <a:gd name="T4" fmla="*/ 21 w 25"/>
                  <a:gd name="T5" fmla="*/ 3 h 17"/>
                  <a:gd name="T6" fmla="*/ 16 w 25"/>
                  <a:gd name="T7" fmla="*/ 0 h 17"/>
                  <a:gd name="T8" fmla="*/ 10 w 25"/>
                  <a:gd name="T9" fmla="*/ 0 h 17"/>
                  <a:gd name="T10" fmla="*/ 4 w 25"/>
                  <a:gd name="T11" fmla="*/ 3 h 17"/>
                  <a:gd name="T12" fmla="*/ 2 w 25"/>
                  <a:gd name="T13" fmla="*/ 5 h 17"/>
                  <a:gd name="T14" fmla="*/ 1 w 25"/>
                  <a:gd name="T15" fmla="*/ 7 h 17"/>
                  <a:gd name="T16" fmla="*/ 1 w 25"/>
                  <a:gd name="T17" fmla="*/ 7 h 17"/>
                  <a:gd name="T18" fmla="*/ 0 w 25"/>
                  <a:gd name="T19" fmla="*/ 10 h 17"/>
                  <a:gd name="T20" fmla="*/ 1 w 25"/>
                  <a:gd name="T21" fmla="*/ 12 h 17"/>
                  <a:gd name="T22" fmla="*/ 3 w 25"/>
                  <a:gd name="T23" fmla="*/ 14 h 17"/>
                  <a:gd name="T24" fmla="*/ 7 w 25"/>
                  <a:gd name="T25" fmla="*/ 16 h 17"/>
                  <a:gd name="T26" fmla="*/ 11 w 25"/>
                  <a:gd name="T27" fmla="*/ 17 h 17"/>
                  <a:gd name="T28" fmla="*/ 14 w 25"/>
                  <a:gd name="T29" fmla="*/ 17 h 17"/>
                  <a:gd name="T30" fmla="*/ 18 w 25"/>
                  <a:gd name="T31" fmla="*/ 16 h 17"/>
                  <a:gd name="T32" fmla="*/ 21 w 25"/>
                  <a:gd name="T33" fmla="*/ 15 h 17"/>
                  <a:gd name="T34" fmla="*/ 21 w 25"/>
                  <a:gd name="T35" fmla="*/ 15 h 17"/>
                  <a:gd name="T36" fmla="*/ 21 w 25"/>
                  <a:gd name="T37" fmla="*/ 15 h 17"/>
                  <a:gd name="T38" fmla="*/ 23 w 25"/>
                  <a:gd name="T39" fmla="*/ 13 h 17"/>
                  <a:gd name="T40" fmla="*/ 25 w 25"/>
                  <a:gd name="T41" fmla="*/ 11 h 17"/>
                  <a:gd name="T42" fmla="*/ 25 w 25"/>
                  <a:gd name="T43" fmla="*/ 9 h 17"/>
                  <a:gd name="T44" fmla="*/ 25 w 25"/>
                  <a:gd name="T45" fmla="*/ 9 h 17"/>
                  <a:gd name="T46" fmla="*/ 25 w 25"/>
                  <a:gd name="T47" fmla="*/ 7 h 17"/>
                  <a:gd name="T48" fmla="*/ 24 w 25"/>
                  <a:gd name="T49" fmla="*/ 5 h 17"/>
                  <a:gd name="T50" fmla="*/ 21 w 25"/>
                  <a:gd name="T51" fmla="*/ 3 h 17"/>
                  <a:gd name="T52" fmla="*/ 21 w 25"/>
                  <a:gd name="T53" fmla="*/ 3 h 17"/>
                  <a:gd name="T54" fmla="*/ 21 w 25"/>
                  <a:gd name="T55" fmla="*/ 12 h 17"/>
                  <a:gd name="T56" fmla="*/ 21 w 25"/>
                  <a:gd name="T57" fmla="*/ 12 h 17"/>
                  <a:gd name="T58" fmla="*/ 17 w 25"/>
                  <a:gd name="T59" fmla="*/ 14 h 17"/>
                  <a:gd name="T60" fmla="*/ 13 w 25"/>
                  <a:gd name="T61" fmla="*/ 14 h 17"/>
                  <a:gd name="T62" fmla="*/ 9 w 25"/>
                  <a:gd name="T63" fmla="*/ 14 h 17"/>
                  <a:gd name="T64" fmla="*/ 4 w 25"/>
                  <a:gd name="T65" fmla="*/ 12 h 17"/>
                  <a:gd name="T66" fmla="*/ 4 w 25"/>
                  <a:gd name="T67" fmla="*/ 12 h 17"/>
                  <a:gd name="T68" fmla="*/ 2 w 25"/>
                  <a:gd name="T69" fmla="*/ 10 h 17"/>
                  <a:gd name="T70" fmla="*/ 1 w 25"/>
                  <a:gd name="T71" fmla="*/ 8 h 17"/>
                  <a:gd name="T72" fmla="*/ 2 w 25"/>
                  <a:gd name="T73" fmla="*/ 5 h 17"/>
                  <a:gd name="T74" fmla="*/ 4 w 25"/>
                  <a:gd name="T75" fmla="*/ 3 h 17"/>
                  <a:gd name="T76" fmla="*/ 4 w 25"/>
                  <a:gd name="T77" fmla="*/ 3 h 17"/>
                  <a:gd name="T78" fmla="*/ 9 w 25"/>
                  <a:gd name="T79" fmla="*/ 2 h 17"/>
                  <a:gd name="T80" fmla="*/ 13 w 25"/>
                  <a:gd name="T81" fmla="*/ 0 h 17"/>
                  <a:gd name="T82" fmla="*/ 18 w 25"/>
                  <a:gd name="T83" fmla="*/ 2 h 17"/>
                  <a:gd name="T84" fmla="*/ 21 w 25"/>
                  <a:gd name="T85" fmla="*/ 3 h 17"/>
                  <a:gd name="T86" fmla="*/ 21 w 25"/>
                  <a:gd name="T87" fmla="*/ 3 h 17"/>
                  <a:gd name="T88" fmla="*/ 24 w 25"/>
                  <a:gd name="T89" fmla="*/ 5 h 17"/>
                  <a:gd name="T90" fmla="*/ 24 w 25"/>
                  <a:gd name="T91" fmla="*/ 8 h 17"/>
                  <a:gd name="T92" fmla="*/ 23 w 25"/>
                  <a:gd name="T93" fmla="*/ 10 h 17"/>
                  <a:gd name="T94" fmla="*/ 21 w 25"/>
                  <a:gd name="T95" fmla="*/ 12 h 17"/>
                  <a:gd name="T96" fmla="*/ 21 w 25"/>
                  <a:gd name="T97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5" h="17">
                    <a:moveTo>
                      <a:pt x="21" y="3"/>
                    </a:moveTo>
                    <a:lnTo>
                      <a:pt x="21" y="3"/>
                    </a:lnTo>
                    <a:lnTo>
                      <a:pt x="21" y="3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4" y="3"/>
                    </a:lnTo>
                    <a:lnTo>
                      <a:pt x="2" y="5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11" y="17"/>
                    </a:lnTo>
                    <a:lnTo>
                      <a:pt x="14" y="17"/>
                    </a:lnTo>
                    <a:lnTo>
                      <a:pt x="18" y="16"/>
                    </a:lnTo>
                    <a:lnTo>
                      <a:pt x="21" y="15"/>
                    </a:lnTo>
                    <a:lnTo>
                      <a:pt x="21" y="15"/>
                    </a:lnTo>
                    <a:lnTo>
                      <a:pt x="21" y="15"/>
                    </a:lnTo>
                    <a:lnTo>
                      <a:pt x="23" y="13"/>
                    </a:lnTo>
                    <a:lnTo>
                      <a:pt x="25" y="11"/>
                    </a:lnTo>
                    <a:lnTo>
                      <a:pt x="25" y="9"/>
                    </a:lnTo>
                    <a:lnTo>
                      <a:pt x="25" y="9"/>
                    </a:lnTo>
                    <a:lnTo>
                      <a:pt x="25" y="7"/>
                    </a:lnTo>
                    <a:lnTo>
                      <a:pt x="24" y="5"/>
                    </a:lnTo>
                    <a:lnTo>
                      <a:pt x="21" y="3"/>
                    </a:lnTo>
                    <a:lnTo>
                      <a:pt x="21" y="3"/>
                    </a:lnTo>
                    <a:close/>
                    <a:moveTo>
                      <a:pt x="21" y="12"/>
                    </a:moveTo>
                    <a:lnTo>
                      <a:pt x="21" y="12"/>
                    </a:lnTo>
                    <a:lnTo>
                      <a:pt x="17" y="14"/>
                    </a:lnTo>
                    <a:lnTo>
                      <a:pt x="13" y="14"/>
                    </a:lnTo>
                    <a:lnTo>
                      <a:pt x="9" y="14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2" y="10"/>
                    </a:lnTo>
                    <a:lnTo>
                      <a:pt x="1" y="8"/>
                    </a:lnTo>
                    <a:lnTo>
                      <a:pt x="2" y="5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18" y="2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4" y="5"/>
                    </a:lnTo>
                    <a:lnTo>
                      <a:pt x="24" y="8"/>
                    </a:lnTo>
                    <a:lnTo>
                      <a:pt x="23" y="10"/>
                    </a:lnTo>
                    <a:lnTo>
                      <a:pt x="21" y="12"/>
                    </a:lnTo>
                    <a:lnTo>
                      <a:pt x="21" y="12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0" name="Freeform 445">
                <a:extLst>
                  <a:ext uri="{FF2B5EF4-FFF2-40B4-BE49-F238E27FC236}">
                    <a16:creationId xmlns:a16="http://schemas.microsoft.com/office/drawing/2014/main" id="{2D07815C-8803-95BA-99CE-E78C8F2BCDC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5" y="2364"/>
                <a:ext cx="7" cy="4"/>
              </a:xfrm>
              <a:custGeom>
                <a:avLst/>
                <a:gdLst>
                  <a:gd name="T0" fmla="*/ 20 w 23"/>
                  <a:gd name="T1" fmla="*/ 2 h 14"/>
                  <a:gd name="T2" fmla="*/ 20 w 23"/>
                  <a:gd name="T3" fmla="*/ 2 h 14"/>
                  <a:gd name="T4" fmla="*/ 17 w 23"/>
                  <a:gd name="T5" fmla="*/ 0 h 14"/>
                  <a:gd name="T6" fmla="*/ 12 w 23"/>
                  <a:gd name="T7" fmla="*/ 0 h 14"/>
                  <a:gd name="T8" fmla="*/ 8 w 23"/>
                  <a:gd name="T9" fmla="*/ 0 h 14"/>
                  <a:gd name="T10" fmla="*/ 3 w 23"/>
                  <a:gd name="T11" fmla="*/ 1 h 14"/>
                  <a:gd name="T12" fmla="*/ 3 w 23"/>
                  <a:gd name="T13" fmla="*/ 1 h 14"/>
                  <a:gd name="T14" fmla="*/ 1 w 23"/>
                  <a:gd name="T15" fmla="*/ 4 h 14"/>
                  <a:gd name="T16" fmla="*/ 0 w 23"/>
                  <a:gd name="T17" fmla="*/ 7 h 14"/>
                  <a:gd name="T18" fmla="*/ 1 w 23"/>
                  <a:gd name="T19" fmla="*/ 9 h 14"/>
                  <a:gd name="T20" fmla="*/ 3 w 23"/>
                  <a:gd name="T21" fmla="*/ 12 h 14"/>
                  <a:gd name="T22" fmla="*/ 3 w 23"/>
                  <a:gd name="T23" fmla="*/ 12 h 14"/>
                  <a:gd name="T24" fmla="*/ 8 w 23"/>
                  <a:gd name="T25" fmla="*/ 13 h 14"/>
                  <a:gd name="T26" fmla="*/ 12 w 23"/>
                  <a:gd name="T27" fmla="*/ 14 h 14"/>
                  <a:gd name="T28" fmla="*/ 16 w 23"/>
                  <a:gd name="T29" fmla="*/ 13 h 14"/>
                  <a:gd name="T30" fmla="*/ 20 w 23"/>
                  <a:gd name="T31" fmla="*/ 12 h 14"/>
                  <a:gd name="T32" fmla="*/ 20 w 23"/>
                  <a:gd name="T33" fmla="*/ 12 h 14"/>
                  <a:gd name="T34" fmla="*/ 23 w 23"/>
                  <a:gd name="T35" fmla="*/ 10 h 14"/>
                  <a:gd name="T36" fmla="*/ 23 w 23"/>
                  <a:gd name="T37" fmla="*/ 7 h 14"/>
                  <a:gd name="T38" fmla="*/ 23 w 23"/>
                  <a:gd name="T39" fmla="*/ 4 h 14"/>
                  <a:gd name="T40" fmla="*/ 20 w 23"/>
                  <a:gd name="T41" fmla="*/ 2 h 14"/>
                  <a:gd name="T42" fmla="*/ 20 w 23"/>
                  <a:gd name="T43" fmla="*/ 2 h 14"/>
                  <a:gd name="T44" fmla="*/ 16 w 23"/>
                  <a:gd name="T45" fmla="*/ 9 h 14"/>
                  <a:gd name="T46" fmla="*/ 16 w 23"/>
                  <a:gd name="T47" fmla="*/ 9 h 14"/>
                  <a:gd name="T48" fmla="*/ 12 w 23"/>
                  <a:gd name="T49" fmla="*/ 10 h 14"/>
                  <a:gd name="T50" fmla="*/ 8 w 23"/>
                  <a:gd name="T51" fmla="*/ 9 h 14"/>
                  <a:gd name="T52" fmla="*/ 8 w 23"/>
                  <a:gd name="T53" fmla="*/ 9 h 14"/>
                  <a:gd name="T54" fmla="*/ 7 w 23"/>
                  <a:gd name="T55" fmla="*/ 8 h 14"/>
                  <a:gd name="T56" fmla="*/ 7 w 23"/>
                  <a:gd name="T57" fmla="*/ 7 h 14"/>
                  <a:gd name="T58" fmla="*/ 7 w 23"/>
                  <a:gd name="T59" fmla="*/ 5 h 14"/>
                  <a:gd name="T60" fmla="*/ 8 w 23"/>
                  <a:gd name="T61" fmla="*/ 4 h 14"/>
                  <a:gd name="T62" fmla="*/ 8 w 23"/>
                  <a:gd name="T63" fmla="*/ 4 h 14"/>
                  <a:gd name="T64" fmla="*/ 12 w 23"/>
                  <a:gd name="T65" fmla="*/ 3 h 14"/>
                  <a:gd name="T66" fmla="*/ 16 w 23"/>
                  <a:gd name="T67" fmla="*/ 4 h 14"/>
                  <a:gd name="T68" fmla="*/ 16 w 23"/>
                  <a:gd name="T69" fmla="*/ 4 h 14"/>
                  <a:gd name="T70" fmla="*/ 17 w 23"/>
                  <a:gd name="T71" fmla="*/ 5 h 14"/>
                  <a:gd name="T72" fmla="*/ 18 w 23"/>
                  <a:gd name="T73" fmla="*/ 7 h 14"/>
                  <a:gd name="T74" fmla="*/ 17 w 23"/>
                  <a:gd name="T75" fmla="*/ 8 h 14"/>
                  <a:gd name="T76" fmla="*/ 16 w 23"/>
                  <a:gd name="T77" fmla="*/ 9 h 14"/>
                  <a:gd name="T78" fmla="*/ 16 w 23"/>
                  <a:gd name="T79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" h="14">
                    <a:moveTo>
                      <a:pt x="20" y="2"/>
                    </a:moveTo>
                    <a:lnTo>
                      <a:pt x="20" y="2"/>
                    </a:lnTo>
                    <a:lnTo>
                      <a:pt x="17" y="0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1" y="4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8" y="13"/>
                    </a:lnTo>
                    <a:lnTo>
                      <a:pt x="12" y="14"/>
                    </a:lnTo>
                    <a:lnTo>
                      <a:pt x="16" y="13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3" y="10"/>
                    </a:lnTo>
                    <a:lnTo>
                      <a:pt x="23" y="7"/>
                    </a:lnTo>
                    <a:lnTo>
                      <a:pt x="23" y="4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  <a:moveTo>
                      <a:pt x="16" y="9"/>
                    </a:moveTo>
                    <a:lnTo>
                      <a:pt x="16" y="9"/>
                    </a:lnTo>
                    <a:lnTo>
                      <a:pt x="12" y="10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7" y="8"/>
                    </a:lnTo>
                    <a:lnTo>
                      <a:pt x="7" y="7"/>
                    </a:lnTo>
                    <a:lnTo>
                      <a:pt x="7" y="5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12" y="3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7" y="5"/>
                    </a:lnTo>
                    <a:lnTo>
                      <a:pt x="18" y="7"/>
                    </a:lnTo>
                    <a:lnTo>
                      <a:pt x="17" y="8"/>
                    </a:lnTo>
                    <a:lnTo>
                      <a:pt x="16" y="9"/>
                    </a:lnTo>
                    <a:lnTo>
                      <a:pt x="16" y="9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1" name="Freeform 446">
                <a:extLst>
                  <a:ext uri="{FF2B5EF4-FFF2-40B4-BE49-F238E27FC236}">
                    <a16:creationId xmlns:a16="http://schemas.microsoft.com/office/drawing/2014/main" id="{741ACCFD-6D16-5FAC-84DC-CB62B87369E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4" y="2364"/>
                <a:ext cx="9" cy="5"/>
              </a:xfrm>
              <a:custGeom>
                <a:avLst/>
                <a:gdLst>
                  <a:gd name="T0" fmla="*/ 21 w 25"/>
                  <a:gd name="T1" fmla="*/ 2 h 16"/>
                  <a:gd name="T2" fmla="*/ 21 w 25"/>
                  <a:gd name="T3" fmla="*/ 2 h 16"/>
                  <a:gd name="T4" fmla="*/ 21 w 25"/>
                  <a:gd name="T5" fmla="*/ 2 h 16"/>
                  <a:gd name="T6" fmla="*/ 16 w 25"/>
                  <a:gd name="T7" fmla="*/ 0 h 16"/>
                  <a:gd name="T8" fmla="*/ 10 w 25"/>
                  <a:gd name="T9" fmla="*/ 0 h 16"/>
                  <a:gd name="T10" fmla="*/ 4 w 25"/>
                  <a:gd name="T11" fmla="*/ 2 h 16"/>
                  <a:gd name="T12" fmla="*/ 2 w 25"/>
                  <a:gd name="T13" fmla="*/ 3 h 16"/>
                  <a:gd name="T14" fmla="*/ 1 w 25"/>
                  <a:gd name="T15" fmla="*/ 5 h 16"/>
                  <a:gd name="T16" fmla="*/ 1 w 25"/>
                  <a:gd name="T17" fmla="*/ 5 h 16"/>
                  <a:gd name="T18" fmla="*/ 0 w 25"/>
                  <a:gd name="T19" fmla="*/ 9 h 16"/>
                  <a:gd name="T20" fmla="*/ 1 w 25"/>
                  <a:gd name="T21" fmla="*/ 12 h 16"/>
                  <a:gd name="T22" fmla="*/ 3 w 25"/>
                  <a:gd name="T23" fmla="*/ 14 h 16"/>
                  <a:gd name="T24" fmla="*/ 7 w 25"/>
                  <a:gd name="T25" fmla="*/ 15 h 16"/>
                  <a:gd name="T26" fmla="*/ 11 w 25"/>
                  <a:gd name="T27" fmla="*/ 16 h 16"/>
                  <a:gd name="T28" fmla="*/ 14 w 25"/>
                  <a:gd name="T29" fmla="*/ 16 h 16"/>
                  <a:gd name="T30" fmla="*/ 18 w 25"/>
                  <a:gd name="T31" fmla="*/ 16 h 16"/>
                  <a:gd name="T32" fmla="*/ 21 w 25"/>
                  <a:gd name="T33" fmla="*/ 14 h 16"/>
                  <a:gd name="T34" fmla="*/ 21 w 25"/>
                  <a:gd name="T35" fmla="*/ 14 h 16"/>
                  <a:gd name="T36" fmla="*/ 21 w 25"/>
                  <a:gd name="T37" fmla="*/ 14 h 16"/>
                  <a:gd name="T38" fmla="*/ 21 w 25"/>
                  <a:gd name="T39" fmla="*/ 14 h 16"/>
                  <a:gd name="T40" fmla="*/ 24 w 25"/>
                  <a:gd name="T41" fmla="*/ 12 h 16"/>
                  <a:gd name="T42" fmla="*/ 25 w 25"/>
                  <a:gd name="T43" fmla="*/ 11 h 16"/>
                  <a:gd name="T44" fmla="*/ 25 w 25"/>
                  <a:gd name="T45" fmla="*/ 8 h 16"/>
                  <a:gd name="T46" fmla="*/ 25 w 25"/>
                  <a:gd name="T47" fmla="*/ 8 h 16"/>
                  <a:gd name="T48" fmla="*/ 25 w 25"/>
                  <a:gd name="T49" fmla="*/ 5 h 16"/>
                  <a:gd name="T50" fmla="*/ 24 w 25"/>
                  <a:gd name="T51" fmla="*/ 3 h 16"/>
                  <a:gd name="T52" fmla="*/ 21 w 25"/>
                  <a:gd name="T53" fmla="*/ 2 h 16"/>
                  <a:gd name="T54" fmla="*/ 21 w 25"/>
                  <a:gd name="T55" fmla="*/ 2 h 16"/>
                  <a:gd name="T56" fmla="*/ 21 w 25"/>
                  <a:gd name="T57" fmla="*/ 12 h 16"/>
                  <a:gd name="T58" fmla="*/ 21 w 25"/>
                  <a:gd name="T59" fmla="*/ 12 h 16"/>
                  <a:gd name="T60" fmla="*/ 17 w 25"/>
                  <a:gd name="T61" fmla="*/ 13 h 16"/>
                  <a:gd name="T62" fmla="*/ 13 w 25"/>
                  <a:gd name="T63" fmla="*/ 14 h 16"/>
                  <a:gd name="T64" fmla="*/ 9 w 25"/>
                  <a:gd name="T65" fmla="*/ 13 h 16"/>
                  <a:gd name="T66" fmla="*/ 4 w 25"/>
                  <a:gd name="T67" fmla="*/ 12 h 16"/>
                  <a:gd name="T68" fmla="*/ 4 w 25"/>
                  <a:gd name="T69" fmla="*/ 12 h 16"/>
                  <a:gd name="T70" fmla="*/ 2 w 25"/>
                  <a:gd name="T71" fmla="*/ 9 h 16"/>
                  <a:gd name="T72" fmla="*/ 1 w 25"/>
                  <a:gd name="T73" fmla="*/ 7 h 16"/>
                  <a:gd name="T74" fmla="*/ 2 w 25"/>
                  <a:gd name="T75" fmla="*/ 4 h 16"/>
                  <a:gd name="T76" fmla="*/ 4 w 25"/>
                  <a:gd name="T77" fmla="*/ 1 h 16"/>
                  <a:gd name="T78" fmla="*/ 4 w 25"/>
                  <a:gd name="T79" fmla="*/ 1 h 16"/>
                  <a:gd name="T80" fmla="*/ 9 w 25"/>
                  <a:gd name="T81" fmla="*/ 0 h 16"/>
                  <a:gd name="T82" fmla="*/ 13 w 25"/>
                  <a:gd name="T83" fmla="*/ 0 h 16"/>
                  <a:gd name="T84" fmla="*/ 18 w 25"/>
                  <a:gd name="T85" fmla="*/ 0 h 16"/>
                  <a:gd name="T86" fmla="*/ 21 w 25"/>
                  <a:gd name="T87" fmla="*/ 2 h 16"/>
                  <a:gd name="T88" fmla="*/ 21 w 25"/>
                  <a:gd name="T89" fmla="*/ 2 h 16"/>
                  <a:gd name="T90" fmla="*/ 24 w 25"/>
                  <a:gd name="T91" fmla="*/ 4 h 16"/>
                  <a:gd name="T92" fmla="*/ 24 w 25"/>
                  <a:gd name="T93" fmla="*/ 7 h 16"/>
                  <a:gd name="T94" fmla="*/ 24 w 25"/>
                  <a:gd name="T95" fmla="*/ 10 h 16"/>
                  <a:gd name="T96" fmla="*/ 21 w 25"/>
                  <a:gd name="T97" fmla="*/ 12 h 16"/>
                  <a:gd name="T98" fmla="*/ 21 w 25"/>
                  <a:gd name="T99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5" h="16">
                    <a:moveTo>
                      <a:pt x="21" y="2"/>
                    </a:moveTo>
                    <a:lnTo>
                      <a:pt x="21" y="2"/>
                    </a:lnTo>
                    <a:lnTo>
                      <a:pt x="21" y="2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0" y="9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5"/>
                    </a:lnTo>
                    <a:lnTo>
                      <a:pt x="11" y="16"/>
                    </a:lnTo>
                    <a:lnTo>
                      <a:pt x="14" y="16"/>
                    </a:lnTo>
                    <a:lnTo>
                      <a:pt x="18" y="16"/>
                    </a:lnTo>
                    <a:lnTo>
                      <a:pt x="21" y="14"/>
                    </a:lnTo>
                    <a:lnTo>
                      <a:pt x="21" y="14"/>
                    </a:lnTo>
                    <a:lnTo>
                      <a:pt x="21" y="14"/>
                    </a:lnTo>
                    <a:lnTo>
                      <a:pt x="21" y="14"/>
                    </a:lnTo>
                    <a:lnTo>
                      <a:pt x="24" y="12"/>
                    </a:lnTo>
                    <a:lnTo>
                      <a:pt x="25" y="11"/>
                    </a:lnTo>
                    <a:lnTo>
                      <a:pt x="25" y="8"/>
                    </a:lnTo>
                    <a:lnTo>
                      <a:pt x="25" y="8"/>
                    </a:lnTo>
                    <a:lnTo>
                      <a:pt x="25" y="5"/>
                    </a:lnTo>
                    <a:lnTo>
                      <a:pt x="24" y="3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1" y="12"/>
                    </a:moveTo>
                    <a:lnTo>
                      <a:pt x="21" y="12"/>
                    </a:lnTo>
                    <a:lnTo>
                      <a:pt x="17" y="13"/>
                    </a:lnTo>
                    <a:lnTo>
                      <a:pt x="13" y="14"/>
                    </a:lnTo>
                    <a:lnTo>
                      <a:pt x="9" y="13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2" y="9"/>
                    </a:lnTo>
                    <a:lnTo>
                      <a:pt x="1" y="7"/>
                    </a:lnTo>
                    <a:lnTo>
                      <a:pt x="2" y="4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8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4" y="4"/>
                    </a:lnTo>
                    <a:lnTo>
                      <a:pt x="24" y="7"/>
                    </a:lnTo>
                    <a:lnTo>
                      <a:pt x="24" y="10"/>
                    </a:lnTo>
                    <a:lnTo>
                      <a:pt x="21" y="12"/>
                    </a:lnTo>
                    <a:lnTo>
                      <a:pt x="21" y="12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2" name="Freeform 447">
                <a:extLst>
                  <a:ext uri="{FF2B5EF4-FFF2-40B4-BE49-F238E27FC236}">
                    <a16:creationId xmlns:a16="http://schemas.microsoft.com/office/drawing/2014/main" id="{0FD8E81B-0C17-1BF6-6661-C560DB48EEB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5" y="2362"/>
                <a:ext cx="7" cy="4"/>
              </a:xfrm>
              <a:custGeom>
                <a:avLst/>
                <a:gdLst>
                  <a:gd name="T0" fmla="*/ 20 w 23"/>
                  <a:gd name="T1" fmla="*/ 2 h 14"/>
                  <a:gd name="T2" fmla="*/ 20 w 23"/>
                  <a:gd name="T3" fmla="*/ 2 h 14"/>
                  <a:gd name="T4" fmla="*/ 17 w 23"/>
                  <a:gd name="T5" fmla="*/ 1 h 14"/>
                  <a:gd name="T6" fmla="*/ 12 w 23"/>
                  <a:gd name="T7" fmla="*/ 0 h 14"/>
                  <a:gd name="T8" fmla="*/ 8 w 23"/>
                  <a:gd name="T9" fmla="*/ 0 h 14"/>
                  <a:gd name="T10" fmla="*/ 3 w 23"/>
                  <a:gd name="T11" fmla="*/ 2 h 14"/>
                  <a:gd name="T12" fmla="*/ 3 w 23"/>
                  <a:gd name="T13" fmla="*/ 2 h 14"/>
                  <a:gd name="T14" fmla="*/ 1 w 23"/>
                  <a:gd name="T15" fmla="*/ 4 h 14"/>
                  <a:gd name="T16" fmla="*/ 0 w 23"/>
                  <a:gd name="T17" fmla="*/ 6 h 14"/>
                  <a:gd name="T18" fmla="*/ 1 w 23"/>
                  <a:gd name="T19" fmla="*/ 9 h 14"/>
                  <a:gd name="T20" fmla="*/ 3 w 23"/>
                  <a:gd name="T21" fmla="*/ 11 h 14"/>
                  <a:gd name="T22" fmla="*/ 3 w 23"/>
                  <a:gd name="T23" fmla="*/ 11 h 14"/>
                  <a:gd name="T24" fmla="*/ 8 w 23"/>
                  <a:gd name="T25" fmla="*/ 13 h 14"/>
                  <a:gd name="T26" fmla="*/ 12 w 23"/>
                  <a:gd name="T27" fmla="*/ 14 h 14"/>
                  <a:gd name="T28" fmla="*/ 16 w 23"/>
                  <a:gd name="T29" fmla="*/ 14 h 14"/>
                  <a:gd name="T30" fmla="*/ 20 w 23"/>
                  <a:gd name="T31" fmla="*/ 11 h 14"/>
                  <a:gd name="T32" fmla="*/ 20 w 23"/>
                  <a:gd name="T33" fmla="*/ 11 h 14"/>
                  <a:gd name="T34" fmla="*/ 23 w 23"/>
                  <a:gd name="T35" fmla="*/ 9 h 14"/>
                  <a:gd name="T36" fmla="*/ 23 w 23"/>
                  <a:gd name="T37" fmla="*/ 7 h 14"/>
                  <a:gd name="T38" fmla="*/ 23 w 23"/>
                  <a:gd name="T39" fmla="*/ 4 h 14"/>
                  <a:gd name="T40" fmla="*/ 20 w 23"/>
                  <a:gd name="T41" fmla="*/ 2 h 14"/>
                  <a:gd name="T42" fmla="*/ 20 w 23"/>
                  <a:gd name="T43" fmla="*/ 2 h 14"/>
                  <a:gd name="T44" fmla="*/ 16 w 23"/>
                  <a:gd name="T45" fmla="*/ 9 h 14"/>
                  <a:gd name="T46" fmla="*/ 16 w 23"/>
                  <a:gd name="T47" fmla="*/ 9 h 14"/>
                  <a:gd name="T48" fmla="*/ 12 w 23"/>
                  <a:gd name="T49" fmla="*/ 10 h 14"/>
                  <a:gd name="T50" fmla="*/ 8 w 23"/>
                  <a:gd name="T51" fmla="*/ 9 h 14"/>
                  <a:gd name="T52" fmla="*/ 8 w 23"/>
                  <a:gd name="T53" fmla="*/ 9 h 14"/>
                  <a:gd name="T54" fmla="*/ 7 w 23"/>
                  <a:gd name="T55" fmla="*/ 8 h 14"/>
                  <a:gd name="T56" fmla="*/ 7 w 23"/>
                  <a:gd name="T57" fmla="*/ 6 h 14"/>
                  <a:gd name="T58" fmla="*/ 7 w 23"/>
                  <a:gd name="T59" fmla="*/ 5 h 14"/>
                  <a:gd name="T60" fmla="*/ 8 w 23"/>
                  <a:gd name="T61" fmla="*/ 4 h 14"/>
                  <a:gd name="T62" fmla="*/ 8 w 23"/>
                  <a:gd name="T63" fmla="*/ 4 h 14"/>
                  <a:gd name="T64" fmla="*/ 12 w 23"/>
                  <a:gd name="T65" fmla="*/ 3 h 14"/>
                  <a:gd name="T66" fmla="*/ 16 w 23"/>
                  <a:gd name="T67" fmla="*/ 4 h 14"/>
                  <a:gd name="T68" fmla="*/ 16 w 23"/>
                  <a:gd name="T69" fmla="*/ 4 h 14"/>
                  <a:gd name="T70" fmla="*/ 17 w 23"/>
                  <a:gd name="T71" fmla="*/ 5 h 14"/>
                  <a:gd name="T72" fmla="*/ 18 w 23"/>
                  <a:gd name="T73" fmla="*/ 7 h 14"/>
                  <a:gd name="T74" fmla="*/ 17 w 23"/>
                  <a:gd name="T75" fmla="*/ 8 h 14"/>
                  <a:gd name="T76" fmla="*/ 16 w 23"/>
                  <a:gd name="T77" fmla="*/ 9 h 14"/>
                  <a:gd name="T78" fmla="*/ 16 w 23"/>
                  <a:gd name="T79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" h="14">
                    <a:moveTo>
                      <a:pt x="20" y="2"/>
                    </a:moveTo>
                    <a:lnTo>
                      <a:pt x="20" y="2"/>
                    </a:lnTo>
                    <a:lnTo>
                      <a:pt x="17" y="1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9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8" y="13"/>
                    </a:lnTo>
                    <a:lnTo>
                      <a:pt x="12" y="14"/>
                    </a:lnTo>
                    <a:lnTo>
                      <a:pt x="16" y="14"/>
                    </a:lnTo>
                    <a:lnTo>
                      <a:pt x="20" y="11"/>
                    </a:lnTo>
                    <a:lnTo>
                      <a:pt x="20" y="11"/>
                    </a:lnTo>
                    <a:lnTo>
                      <a:pt x="23" y="9"/>
                    </a:lnTo>
                    <a:lnTo>
                      <a:pt x="23" y="7"/>
                    </a:lnTo>
                    <a:lnTo>
                      <a:pt x="23" y="4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  <a:moveTo>
                      <a:pt x="16" y="9"/>
                    </a:moveTo>
                    <a:lnTo>
                      <a:pt x="16" y="9"/>
                    </a:lnTo>
                    <a:lnTo>
                      <a:pt x="12" y="10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7" y="8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12" y="3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7" y="5"/>
                    </a:lnTo>
                    <a:lnTo>
                      <a:pt x="18" y="7"/>
                    </a:lnTo>
                    <a:lnTo>
                      <a:pt x="17" y="8"/>
                    </a:lnTo>
                    <a:lnTo>
                      <a:pt x="16" y="9"/>
                    </a:lnTo>
                    <a:lnTo>
                      <a:pt x="16" y="9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3" name="Freeform 448">
                <a:extLst>
                  <a:ext uri="{FF2B5EF4-FFF2-40B4-BE49-F238E27FC236}">
                    <a16:creationId xmlns:a16="http://schemas.microsoft.com/office/drawing/2014/main" id="{02C56F34-FCCE-4CC0-9805-9E9B9C23652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4" y="2362"/>
                <a:ext cx="9" cy="5"/>
              </a:xfrm>
              <a:custGeom>
                <a:avLst/>
                <a:gdLst>
                  <a:gd name="T0" fmla="*/ 21 w 25"/>
                  <a:gd name="T1" fmla="*/ 2 h 17"/>
                  <a:gd name="T2" fmla="*/ 21 w 25"/>
                  <a:gd name="T3" fmla="*/ 2 h 17"/>
                  <a:gd name="T4" fmla="*/ 16 w 25"/>
                  <a:gd name="T5" fmla="*/ 0 h 17"/>
                  <a:gd name="T6" fmla="*/ 10 w 25"/>
                  <a:gd name="T7" fmla="*/ 0 h 17"/>
                  <a:gd name="T8" fmla="*/ 4 w 25"/>
                  <a:gd name="T9" fmla="*/ 2 h 17"/>
                  <a:gd name="T10" fmla="*/ 2 w 25"/>
                  <a:gd name="T11" fmla="*/ 4 h 17"/>
                  <a:gd name="T12" fmla="*/ 1 w 25"/>
                  <a:gd name="T13" fmla="*/ 6 h 17"/>
                  <a:gd name="T14" fmla="*/ 1 w 25"/>
                  <a:gd name="T15" fmla="*/ 6 h 17"/>
                  <a:gd name="T16" fmla="*/ 0 w 25"/>
                  <a:gd name="T17" fmla="*/ 9 h 17"/>
                  <a:gd name="T18" fmla="*/ 1 w 25"/>
                  <a:gd name="T19" fmla="*/ 11 h 17"/>
                  <a:gd name="T20" fmla="*/ 3 w 25"/>
                  <a:gd name="T21" fmla="*/ 14 h 17"/>
                  <a:gd name="T22" fmla="*/ 7 w 25"/>
                  <a:gd name="T23" fmla="*/ 16 h 17"/>
                  <a:gd name="T24" fmla="*/ 11 w 25"/>
                  <a:gd name="T25" fmla="*/ 16 h 17"/>
                  <a:gd name="T26" fmla="*/ 14 w 25"/>
                  <a:gd name="T27" fmla="*/ 17 h 17"/>
                  <a:gd name="T28" fmla="*/ 18 w 25"/>
                  <a:gd name="T29" fmla="*/ 16 h 17"/>
                  <a:gd name="T30" fmla="*/ 21 w 25"/>
                  <a:gd name="T31" fmla="*/ 15 h 17"/>
                  <a:gd name="T32" fmla="*/ 21 w 25"/>
                  <a:gd name="T33" fmla="*/ 15 h 17"/>
                  <a:gd name="T34" fmla="*/ 21 w 25"/>
                  <a:gd name="T35" fmla="*/ 15 h 17"/>
                  <a:gd name="T36" fmla="*/ 21 w 25"/>
                  <a:gd name="T37" fmla="*/ 15 h 17"/>
                  <a:gd name="T38" fmla="*/ 24 w 25"/>
                  <a:gd name="T39" fmla="*/ 13 h 17"/>
                  <a:gd name="T40" fmla="*/ 25 w 25"/>
                  <a:gd name="T41" fmla="*/ 10 h 17"/>
                  <a:gd name="T42" fmla="*/ 25 w 25"/>
                  <a:gd name="T43" fmla="*/ 8 h 17"/>
                  <a:gd name="T44" fmla="*/ 25 w 25"/>
                  <a:gd name="T45" fmla="*/ 8 h 17"/>
                  <a:gd name="T46" fmla="*/ 25 w 25"/>
                  <a:gd name="T47" fmla="*/ 5 h 17"/>
                  <a:gd name="T48" fmla="*/ 24 w 25"/>
                  <a:gd name="T49" fmla="*/ 4 h 17"/>
                  <a:gd name="T50" fmla="*/ 21 w 25"/>
                  <a:gd name="T51" fmla="*/ 2 h 17"/>
                  <a:gd name="T52" fmla="*/ 21 w 25"/>
                  <a:gd name="T53" fmla="*/ 2 h 17"/>
                  <a:gd name="T54" fmla="*/ 21 w 25"/>
                  <a:gd name="T55" fmla="*/ 11 h 17"/>
                  <a:gd name="T56" fmla="*/ 21 w 25"/>
                  <a:gd name="T57" fmla="*/ 11 h 17"/>
                  <a:gd name="T58" fmla="*/ 17 w 25"/>
                  <a:gd name="T59" fmla="*/ 14 h 17"/>
                  <a:gd name="T60" fmla="*/ 13 w 25"/>
                  <a:gd name="T61" fmla="*/ 14 h 17"/>
                  <a:gd name="T62" fmla="*/ 9 w 25"/>
                  <a:gd name="T63" fmla="*/ 13 h 17"/>
                  <a:gd name="T64" fmla="*/ 4 w 25"/>
                  <a:gd name="T65" fmla="*/ 11 h 17"/>
                  <a:gd name="T66" fmla="*/ 4 w 25"/>
                  <a:gd name="T67" fmla="*/ 11 h 17"/>
                  <a:gd name="T68" fmla="*/ 2 w 25"/>
                  <a:gd name="T69" fmla="*/ 9 h 17"/>
                  <a:gd name="T70" fmla="*/ 1 w 25"/>
                  <a:gd name="T71" fmla="*/ 6 h 17"/>
                  <a:gd name="T72" fmla="*/ 2 w 25"/>
                  <a:gd name="T73" fmla="*/ 4 h 17"/>
                  <a:gd name="T74" fmla="*/ 4 w 25"/>
                  <a:gd name="T75" fmla="*/ 2 h 17"/>
                  <a:gd name="T76" fmla="*/ 4 w 25"/>
                  <a:gd name="T77" fmla="*/ 2 h 17"/>
                  <a:gd name="T78" fmla="*/ 9 w 25"/>
                  <a:gd name="T79" fmla="*/ 0 h 17"/>
                  <a:gd name="T80" fmla="*/ 13 w 25"/>
                  <a:gd name="T81" fmla="*/ 0 h 17"/>
                  <a:gd name="T82" fmla="*/ 18 w 25"/>
                  <a:gd name="T83" fmla="*/ 1 h 17"/>
                  <a:gd name="T84" fmla="*/ 21 w 25"/>
                  <a:gd name="T85" fmla="*/ 2 h 17"/>
                  <a:gd name="T86" fmla="*/ 21 w 25"/>
                  <a:gd name="T87" fmla="*/ 2 h 17"/>
                  <a:gd name="T88" fmla="*/ 24 w 25"/>
                  <a:gd name="T89" fmla="*/ 4 h 17"/>
                  <a:gd name="T90" fmla="*/ 24 w 25"/>
                  <a:gd name="T91" fmla="*/ 7 h 17"/>
                  <a:gd name="T92" fmla="*/ 24 w 25"/>
                  <a:gd name="T93" fmla="*/ 9 h 17"/>
                  <a:gd name="T94" fmla="*/ 21 w 25"/>
                  <a:gd name="T95" fmla="*/ 11 h 17"/>
                  <a:gd name="T96" fmla="*/ 21 w 25"/>
                  <a:gd name="T97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5" h="17">
                    <a:moveTo>
                      <a:pt x="21" y="2"/>
                    </a:moveTo>
                    <a:lnTo>
                      <a:pt x="21" y="2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0" y="9"/>
                    </a:lnTo>
                    <a:lnTo>
                      <a:pt x="1" y="11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11" y="16"/>
                    </a:lnTo>
                    <a:lnTo>
                      <a:pt x="14" y="17"/>
                    </a:lnTo>
                    <a:lnTo>
                      <a:pt x="18" y="16"/>
                    </a:lnTo>
                    <a:lnTo>
                      <a:pt x="21" y="15"/>
                    </a:lnTo>
                    <a:lnTo>
                      <a:pt x="21" y="15"/>
                    </a:lnTo>
                    <a:lnTo>
                      <a:pt x="21" y="15"/>
                    </a:lnTo>
                    <a:lnTo>
                      <a:pt x="21" y="15"/>
                    </a:lnTo>
                    <a:lnTo>
                      <a:pt x="24" y="13"/>
                    </a:lnTo>
                    <a:lnTo>
                      <a:pt x="25" y="10"/>
                    </a:lnTo>
                    <a:lnTo>
                      <a:pt x="25" y="8"/>
                    </a:lnTo>
                    <a:lnTo>
                      <a:pt x="25" y="8"/>
                    </a:lnTo>
                    <a:lnTo>
                      <a:pt x="25" y="5"/>
                    </a:lnTo>
                    <a:lnTo>
                      <a:pt x="24" y="4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1" y="11"/>
                    </a:moveTo>
                    <a:lnTo>
                      <a:pt x="21" y="11"/>
                    </a:lnTo>
                    <a:lnTo>
                      <a:pt x="17" y="14"/>
                    </a:lnTo>
                    <a:lnTo>
                      <a:pt x="13" y="14"/>
                    </a:lnTo>
                    <a:lnTo>
                      <a:pt x="9" y="13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2" y="9"/>
                    </a:lnTo>
                    <a:lnTo>
                      <a:pt x="1" y="6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8" y="1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4" y="4"/>
                    </a:lnTo>
                    <a:lnTo>
                      <a:pt x="24" y="7"/>
                    </a:lnTo>
                    <a:lnTo>
                      <a:pt x="24" y="9"/>
                    </a:lnTo>
                    <a:lnTo>
                      <a:pt x="21" y="11"/>
                    </a:lnTo>
                    <a:lnTo>
                      <a:pt x="21" y="11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4" name="Freeform 449">
                <a:extLst>
                  <a:ext uri="{FF2B5EF4-FFF2-40B4-BE49-F238E27FC236}">
                    <a16:creationId xmlns:a16="http://schemas.microsoft.com/office/drawing/2014/main" id="{FF471B87-80B4-C645-F56B-B78969A57D6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5" y="2360"/>
                <a:ext cx="7" cy="4"/>
              </a:xfrm>
              <a:custGeom>
                <a:avLst/>
                <a:gdLst>
                  <a:gd name="T0" fmla="*/ 20 w 23"/>
                  <a:gd name="T1" fmla="*/ 2 h 13"/>
                  <a:gd name="T2" fmla="*/ 20 w 23"/>
                  <a:gd name="T3" fmla="*/ 2 h 13"/>
                  <a:gd name="T4" fmla="*/ 17 w 23"/>
                  <a:gd name="T5" fmla="*/ 1 h 13"/>
                  <a:gd name="T6" fmla="*/ 12 w 23"/>
                  <a:gd name="T7" fmla="*/ 0 h 13"/>
                  <a:gd name="T8" fmla="*/ 8 w 23"/>
                  <a:gd name="T9" fmla="*/ 1 h 13"/>
                  <a:gd name="T10" fmla="*/ 3 w 23"/>
                  <a:gd name="T11" fmla="*/ 2 h 13"/>
                  <a:gd name="T12" fmla="*/ 3 w 23"/>
                  <a:gd name="T13" fmla="*/ 2 h 13"/>
                  <a:gd name="T14" fmla="*/ 1 w 23"/>
                  <a:gd name="T15" fmla="*/ 4 h 13"/>
                  <a:gd name="T16" fmla="*/ 0 w 23"/>
                  <a:gd name="T17" fmla="*/ 7 h 13"/>
                  <a:gd name="T18" fmla="*/ 1 w 23"/>
                  <a:gd name="T19" fmla="*/ 9 h 13"/>
                  <a:gd name="T20" fmla="*/ 3 w 23"/>
                  <a:gd name="T21" fmla="*/ 11 h 13"/>
                  <a:gd name="T22" fmla="*/ 3 w 23"/>
                  <a:gd name="T23" fmla="*/ 11 h 13"/>
                  <a:gd name="T24" fmla="*/ 8 w 23"/>
                  <a:gd name="T25" fmla="*/ 13 h 13"/>
                  <a:gd name="T26" fmla="*/ 12 w 23"/>
                  <a:gd name="T27" fmla="*/ 13 h 13"/>
                  <a:gd name="T28" fmla="*/ 16 w 23"/>
                  <a:gd name="T29" fmla="*/ 13 h 13"/>
                  <a:gd name="T30" fmla="*/ 20 w 23"/>
                  <a:gd name="T31" fmla="*/ 12 h 13"/>
                  <a:gd name="T32" fmla="*/ 20 w 23"/>
                  <a:gd name="T33" fmla="*/ 12 h 13"/>
                  <a:gd name="T34" fmla="*/ 23 w 23"/>
                  <a:gd name="T35" fmla="*/ 9 h 13"/>
                  <a:gd name="T36" fmla="*/ 23 w 23"/>
                  <a:gd name="T37" fmla="*/ 7 h 13"/>
                  <a:gd name="T38" fmla="*/ 23 w 23"/>
                  <a:gd name="T39" fmla="*/ 5 h 13"/>
                  <a:gd name="T40" fmla="*/ 20 w 23"/>
                  <a:gd name="T41" fmla="*/ 2 h 13"/>
                  <a:gd name="T42" fmla="*/ 20 w 23"/>
                  <a:gd name="T43" fmla="*/ 2 h 13"/>
                  <a:gd name="T44" fmla="*/ 16 w 23"/>
                  <a:gd name="T45" fmla="*/ 9 h 13"/>
                  <a:gd name="T46" fmla="*/ 16 w 23"/>
                  <a:gd name="T47" fmla="*/ 9 h 13"/>
                  <a:gd name="T48" fmla="*/ 12 w 23"/>
                  <a:gd name="T49" fmla="*/ 10 h 13"/>
                  <a:gd name="T50" fmla="*/ 8 w 23"/>
                  <a:gd name="T51" fmla="*/ 9 h 13"/>
                  <a:gd name="T52" fmla="*/ 8 w 23"/>
                  <a:gd name="T53" fmla="*/ 9 h 13"/>
                  <a:gd name="T54" fmla="*/ 7 w 23"/>
                  <a:gd name="T55" fmla="*/ 8 h 13"/>
                  <a:gd name="T56" fmla="*/ 7 w 23"/>
                  <a:gd name="T57" fmla="*/ 7 h 13"/>
                  <a:gd name="T58" fmla="*/ 7 w 23"/>
                  <a:gd name="T59" fmla="*/ 6 h 13"/>
                  <a:gd name="T60" fmla="*/ 8 w 23"/>
                  <a:gd name="T61" fmla="*/ 5 h 13"/>
                  <a:gd name="T62" fmla="*/ 8 w 23"/>
                  <a:gd name="T63" fmla="*/ 5 h 13"/>
                  <a:gd name="T64" fmla="*/ 12 w 23"/>
                  <a:gd name="T65" fmla="*/ 4 h 13"/>
                  <a:gd name="T66" fmla="*/ 16 w 23"/>
                  <a:gd name="T67" fmla="*/ 5 h 13"/>
                  <a:gd name="T68" fmla="*/ 16 w 23"/>
                  <a:gd name="T69" fmla="*/ 5 h 13"/>
                  <a:gd name="T70" fmla="*/ 17 w 23"/>
                  <a:gd name="T71" fmla="*/ 6 h 13"/>
                  <a:gd name="T72" fmla="*/ 18 w 23"/>
                  <a:gd name="T73" fmla="*/ 7 h 13"/>
                  <a:gd name="T74" fmla="*/ 17 w 23"/>
                  <a:gd name="T75" fmla="*/ 8 h 13"/>
                  <a:gd name="T76" fmla="*/ 16 w 23"/>
                  <a:gd name="T77" fmla="*/ 9 h 13"/>
                  <a:gd name="T78" fmla="*/ 16 w 23"/>
                  <a:gd name="T7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" h="13">
                    <a:moveTo>
                      <a:pt x="20" y="2"/>
                    </a:moveTo>
                    <a:lnTo>
                      <a:pt x="20" y="2"/>
                    </a:lnTo>
                    <a:lnTo>
                      <a:pt x="17" y="1"/>
                    </a:lnTo>
                    <a:lnTo>
                      <a:pt x="12" y="0"/>
                    </a:lnTo>
                    <a:lnTo>
                      <a:pt x="8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8" y="13"/>
                    </a:lnTo>
                    <a:lnTo>
                      <a:pt x="12" y="13"/>
                    </a:lnTo>
                    <a:lnTo>
                      <a:pt x="16" y="13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3" y="9"/>
                    </a:lnTo>
                    <a:lnTo>
                      <a:pt x="23" y="7"/>
                    </a:lnTo>
                    <a:lnTo>
                      <a:pt x="23" y="5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  <a:moveTo>
                      <a:pt x="16" y="9"/>
                    </a:moveTo>
                    <a:lnTo>
                      <a:pt x="16" y="9"/>
                    </a:lnTo>
                    <a:lnTo>
                      <a:pt x="12" y="10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7" y="8"/>
                    </a:lnTo>
                    <a:lnTo>
                      <a:pt x="7" y="7"/>
                    </a:lnTo>
                    <a:lnTo>
                      <a:pt x="7" y="6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12" y="4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7" y="6"/>
                    </a:lnTo>
                    <a:lnTo>
                      <a:pt x="18" y="7"/>
                    </a:lnTo>
                    <a:lnTo>
                      <a:pt x="17" y="8"/>
                    </a:lnTo>
                    <a:lnTo>
                      <a:pt x="16" y="9"/>
                    </a:lnTo>
                    <a:lnTo>
                      <a:pt x="16" y="9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5" name="Freeform 450">
                <a:extLst>
                  <a:ext uri="{FF2B5EF4-FFF2-40B4-BE49-F238E27FC236}">
                    <a16:creationId xmlns:a16="http://schemas.microsoft.com/office/drawing/2014/main" id="{05E37524-4123-A9D2-2967-7BE8D90B634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4" y="2360"/>
                <a:ext cx="9" cy="5"/>
              </a:xfrm>
              <a:custGeom>
                <a:avLst/>
                <a:gdLst>
                  <a:gd name="T0" fmla="*/ 21 w 25"/>
                  <a:gd name="T1" fmla="*/ 2 h 16"/>
                  <a:gd name="T2" fmla="*/ 21 w 25"/>
                  <a:gd name="T3" fmla="*/ 2 h 16"/>
                  <a:gd name="T4" fmla="*/ 16 w 25"/>
                  <a:gd name="T5" fmla="*/ 1 h 16"/>
                  <a:gd name="T6" fmla="*/ 10 w 25"/>
                  <a:gd name="T7" fmla="*/ 1 h 16"/>
                  <a:gd name="T8" fmla="*/ 4 w 25"/>
                  <a:gd name="T9" fmla="*/ 3 h 16"/>
                  <a:gd name="T10" fmla="*/ 2 w 25"/>
                  <a:gd name="T11" fmla="*/ 4 h 16"/>
                  <a:gd name="T12" fmla="*/ 1 w 25"/>
                  <a:gd name="T13" fmla="*/ 6 h 16"/>
                  <a:gd name="T14" fmla="*/ 1 w 25"/>
                  <a:gd name="T15" fmla="*/ 6 h 16"/>
                  <a:gd name="T16" fmla="*/ 0 w 25"/>
                  <a:gd name="T17" fmla="*/ 9 h 16"/>
                  <a:gd name="T18" fmla="*/ 1 w 25"/>
                  <a:gd name="T19" fmla="*/ 12 h 16"/>
                  <a:gd name="T20" fmla="*/ 3 w 25"/>
                  <a:gd name="T21" fmla="*/ 14 h 16"/>
                  <a:gd name="T22" fmla="*/ 7 w 25"/>
                  <a:gd name="T23" fmla="*/ 15 h 16"/>
                  <a:gd name="T24" fmla="*/ 11 w 25"/>
                  <a:gd name="T25" fmla="*/ 16 h 16"/>
                  <a:gd name="T26" fmla="*/ 14 w 25"/>
                  <a:gd name="T27" fmla="*/ 16 h 16"/>
                  <a:gd name="T28" fmla="*/ 18 w 25"/>
                  <a:gd name="T29" fmla="*/ 15 h 16"/>
                  <a:gd name="T30" fmla="*/ 21 w 25"/>
                  <a:gd name="T31" fmla="*/ 14 h 16"/>
                  <a:gd name="T32" fmla="*/ 21 w 25"/>
                  <a:gd name="T33" fmla="*/ 14 h 16"/>
                  <a:gd name="T34" fmla="*/ 21 w 25"/>
                  <a:gd name="T35" fmla="*/ 14 h 16"/>
                  <a:gd name="T36" fmla="*/ 21 w 25"/>
                  <a:gd name="T37" fmla="*/ 14 h 16"/>
                  <a:gd name="T38" fmla="*/ 24 w 25"/>
                  <a:gd name="T39" fmla="*/ 12 h 16"/>
                  <a:gd name="T40" fmla="*/ 25 w 25"/>
                  <a:gd name="T41" fmla="*/ 11 h 16"/>
                  <a:gd name="T42" fmla="*/ 25 w 25"/>
                  <a:gd name="T43" fmla="*/ 8 h 16"/>
                  <a:gd name="T44" fmla="*/ 25 w 25"/>
                  <a:gd name="T45" fmla="*/ 8 h 16"/>
                  <a:gd name="T46" fmla="*/ 25 w 25"/>
                  <a:gd name="T47" fmla="*/ 6 h 16"/>
                  <a:gd name="T48" fmla="*/ 24 w 25"/>
                  <a:gd name="T49" fmla="*/ 4 h 16"/>
                  <a:gd name="T50" fmla="*/ 21 w 25"/>
                  <a:gd name="T51" fmla="*/ 2 h 16"/>
                  <a:gd name="T52" fmla="*/ 21 w 25"/>
                  <a:gd name="T53" fmla="*/ 2 h 16"/>
                  <a:gd name="T54" fmla="*/ 21 w 25"/>
                  <a:gd name="T55" fmla="*/ 12 h 16"/>
                  <a:gd name="T56" fmla="*/ 21 w 25"/>
                  <a:gd name="T57" fmla="*/ 12 h 16"/>
                  <a:gd name="T58" fmla="*/ 17 w 25"/>
                  <a:gd name="T59" fmla="*/ 13 h 16"/>
                  <a:gd name="T60" fmla="*/ 13 w 25"/>
                  <a:gd name="T61" fmla="*/ 13 h 16"/>
                  <a:gd name="T62" fmla="*/ 9 w 25"/>
                  <a:gd name="T63" fmla="*/ 13 h 16"/>
                  <a:gd name="T64" fmla="*/ 4 w 25"/>
                  <a:gd name="T65" fmla="*/ 11 h 16"/>
                  <a:gd name="T66" fmla="*/ 4 w 25"/>
                  <a:gd name="T67" fmla="*/ 11 h 16"/>
                  <a:gd name="T68" fmla="*/ 2 w 25"/>
                  <a:gd name="T69" fmla="*/ 9 h 16"/>
                  <a:gd name="T70" fmla="*/ 1 w 25"/>
                  <a:gd name="T71" fmla="*/ 7 h 16"/>
                  <a:gd name="T72" fmla="*/ 2 w 25"/>
                  <a:gd name="T73" fmla="*/ 4 h 16"/>
                  <a:gd name="T74" fmla="*/ 4 w 25"/>
                  <a:gd name="T75" fmla="*/ 2 h 16"/>
                  <a:gd name="T76" fmla="*/ 4 w 25"/>
                  <a:gd name="T77" fmla="*/ 2 h 16"/>
                  <a:gd name="T78" fmla="*/ 9 w 25"/>
                  <a:gd name="T79" fmla="*/ 1 h 16"/>
                  <a:gd name="T80" fmla="*/ 13 w 25"/>
                  <a:gd name="T81" fmla="*/ 0 h 16"/>
                  <a:gd name="T82" fmla="*/ 18 w 25"/>
                  <a:gd name="T83" fmla="*/ 1 h 16"/>
                  <a:gd name="T84" fmla="*/ 21 w 25"/>
                  <a:gd name="T85" fmla="*/ 2 h 16"/>
                  <a:gd name="T86" fmla="*/ 21 w 25"/>
                  <a:gd name="T87" fmla="*/ 2 h 16"/>
                  <a:gd name="T88" fmla="*/ 24 w 25"/>
                  <a:gd name="T89" fmla="*/ 5 h 16"/>
                  <a:gd name="T90" fmla="*/ 24 w 25"/>
                  <a:gd name="T91" fmla="*/ 7 h 16"/>
                  <a:gd name="T92" fmla="*/ 24 w 25"/>
                  <a:gd name="T93" fmla="*/ 9 h 16"/>
                  <a:gd name="T94" fmla="*/ 21 w 25"/>
                  <a:gd name="T95" fmla="*/ 12 h 16"/>
                  <a:gd name="T96" fmla="*/ 21 w 25"/>
                  <a:gd name="T97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5" h="16">
                    <a:moveTo>
                      <a:pt x="21" y="2"/>
                    </a:moveTo>
                    <a:lnTo>
                      <a:pt x="21" y="2"/>
                    </a:lnTo>
                    <a:lnTo>
                      <a:pt x="16" y="1"/>
                    </a:lnTo>
                    <a:lnTo>
                      <a:pt x="10" y="1"/>
                    </a:lnTo>
                    <a:lnTo>
                      <a:pt x="4" y="3"/>
                    </a:lnTo>
                    <a:lnTo>
                      <a:pt x="2" y="4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0" y="9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5"/>
                    </a:lnTo>
                    <a:lnTo>
                      <a:pt x="11" y="16"/>
                    </a:lnTo>
                    <a:lnTo>
                      <a:pt x="14" y="16"/>
                    </a:lnTo>
                    <a:lnTo>
                      <a:pt x="18" y="15"/>
                    </a:lnTo>
                    <a:lnTo>
                      <a:pt x="21" y="14"/>
                    </a:lnTo>
                    <a:lnTo>
                      <a:pt x="21" y="14"/>
                    </a:lnTo>
                    <a:lnTo>
                      <a:pt x="21" y="14"/>
                    </a:lnTo>
                    <a:lnTo>
                      <a:pt x="21" y="14"/>
                    </a:lnTo>
                    <a:lnTo>
                      <a:pt x="24" y="12"/>
                    </a:lnTo>
                    <a:lnTo>
                      <a:pt x="25" y="11"/>
                    </a:lnTo>
                    <a:lnTo>
                      <a:pt x="25" y="8"/>
                    </a:lnTo>
                    <a:lnTo>
                      <a:pt x="25" y="8"/>
                    </a:lnTo>
                    <a:lnTo>
                      <a:pt x="25" y="6"/>
                    </a:lnTo>
                    <a:lnTo>
                      <a:pt x="24" y="4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1" y="12"/>
                    </a:moveTo>
                    <a:lnTo>
                      <a:pt x="21" y="12"/>
                    </a:lnTo>
                    <a:lnTo>
                      <a:pt x="17" y="13"/>
                    </a:lnTo>
                    <a:lnTo>
                      <a:pt x="13" y="13"/>
                    </a:lnTo>
                    <a:lnTo>
                      <a:pt x="9" y="13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2" y="9"/>
                    </a:lnTo>
                    <a:lnTo>
                      <a:pt x="1" y="7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8" y="1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4" y="5"/>
                    </a:lnTo>
                    <a:lnTo>
                      <a:pt x="24" y="7"/>
                    </a:lnTo>
                    <a:lnTo>
                      <a:pt x="24" y="9"/>
                    </a:lnTo>
                    <a:lnTo>
                      <a:pt x="21" y="12"/>
                    </a:lnTo>
                    <a:lnTo>
                      <a:pt x="21" y="12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6" name="Freeform 451">
                <a:extLst>
                  <a:ext uri="{FF2B5EF4-FFF2-40B4-BE49-F238E27FC236}">
                    <a16:creationId xmlns:a16="http://schemas.microsoft.com/office/drawing/2014/main" id="{37F64CE8-0C92-55F3-2886-6DEB0DB59D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5" y="2358"/>
                <a:ext cx="7" cy="4"/>
              </a:xfrm>
              <a:custGeom>
                <a:avLst/>
                <a:gdLst>
                  <a:gd name="T0" fmla="*/ 20 w 23"/>
                  <a:gd name="T1" fmla="*/ 2 h 13"/>
                  <a:gd name="T2" fmla="*/ 20 w 23"/>
                  <a:gd name="T3" fmla="*/ 2 h 13"/>
                  <a:gd name="T4" fmla="*/ 17 w 23"/>
                  <a:gd name="T5" fmla="*/ 0 h 13"/>
                  <a:gd name="T6" fmla="*/ 12 w 23"/>
                  <a:gd name="T7" fmla="*/ 0 h 13"/>
                  <a:gd name="T8" fmla="*/ 8 w 23"/>
                  <a:gd name="T9" fmla="*/ 0 h 13"/>
                  <a:gd name="T10" fmla="*/ 3 w 23"/>
                  <a:gd name="T11" fmla="*/ 2 h 13"/>
                  <a:gd name="T12" fmla="*/ 3 w 23"/>
                  <a:gd name="T13" fmla="*/ 2 h 13"/>
                  <a:gd name="T14" fmla="*/ 1 w 23"/>
                  <a:gd name="T15" fmla="*/ 4 h 13"/>
                  <a:gd name="T16" fmla="*/ 0 w 23"/>
                  <a:gd name="T17" fmla="*/ 6 h 13"/>
                  <a:gd name="T18" fmla="*/ 1 w 23"/>
                  <a:gd name="T19" fmla="*/ 9 h 13"/>
                  <a:gd name="T20" fmla="*/ 3 w 23"/>
                  <a:gd name="T21" fmla="*/ 11 h 13"/>
                  <a:gd name="T22" fmla="*/ 3 w 23"/>
                  <a:gd name="T23" fmla="*/ 11 h 13"/>
                  <a:gd name="T24" fmla="*/ 8 w 23"/>
                  <a:gd name="T25" fmla="*/ 12 h 13"/>
                  <a:gd name="T26" fmla="*/ 12 w 23"/>
                  <a:gd name="T27" fmla="*/ 13 h 13"/>
                  <a:gd name="T28" fmla="*/ 16 w 23"/>
                  <a:gd name="T29" fmla="*/ 12 h 13"/>
                  <a:gd name="T30" fmla="*/ 20 w 23"/>
                  <a:gd name="T31" fmla="*/ 11 h 13"/>
                  <a:gd name="T32" fmla="*/ 20 w 23"/>
                  <a:gd name="T33" fmla="*/ 11 h 13"/>
                  <a:gd name="T34" fmla="*/ 23 w 23"/>
                  <a:gd name="T35" fmla="*/ 9 h 13"/>
                  <a:gd name="T36" fmla="*/ 23 w 23"/>
                  <a:gd name="T37" fmla="*/ 6 h 13"/>
                  <a:gd name="T38" fmla="*/ 23 w 23"/>
                  <a:gd name="T39" fmla="*/ 4 h 13"/>
                  <a:gd name="T40" fmla="*/ 20 w 23"/>
                  <a:gd name="T41" fmla="*/ 2 h 13"/>
                  <a:gd name="T42" fmla="*/ 20 w 23"/>
                  <a:gd name="T43" fmla="*/ 2 h 13"/>
                  <a:gd name="T44" fmla="*/ 16 w 23"/>
                  <a:gd name="T45" fmla="*/ 9 h 13"/>
                  <a:gd name="T46" fmla="*/ 16 w 23"/>
                  <a:gd name="T47" fmla="*/ 9 h 13"/>
                  <a:gd name="T48" fmla="*/ 12 w 23"/>
                  <a:gd name="T49" fmla="*/ 9 h 13"/>
                  <a:gd name="T50" fmla="*/ 8 w 23"/>
                  <a:gd name="T51" fmla="*/ 9 h 13"/>
                  <a:gd name="T52" fmla="*/ 8 w 23"/>
                  <a:gd name="T53" fmla="*/ 9 h 13"/>
                  <a:gd name="T54" fmla="*/ 7 w 23"/>
                  <a:gd name="T55" fmla="*/ 7 h 13"/>
                  <a:gd name="T56" fmla="*/ 7 w 23"/>
                  <a:gd name="T57" fmla="*/ 6 h 13"/>
                  <a:gd name="T58" fmla="*/ 7 w 23"/>
                  <a:gd name="T59" fmla="*/ 5 h 13"/>
                  <a:gd name="T60" fmla="*/ 8 w 23"/>
                  <a:gd name="T61" fmla="*/ 4 h 13"/>
                  <a:gd name="T62" fmla="*/ 8 w 23"/>
                  <a:gd name="T63" fmla="*/ 4 h 13"/>
                  <a:gd name="T64" fmla="*/ 12 w 23"/>
                  <a:gd name="T65" fmla="*/ 3 h 13"/>
                  <a:gd name="T66" fmla="*/ 16 w 23"/>
                  <a:gd name="T67" fmla="*/ 4 h 13"/>
                  <a:gd name="T68" fmla="*/ 16 w 23"/>
                  <a:gd name="T69" fmla="*/ 4 h 13"/>
                  <a:gd name="T70" fmla="*/ 17 w 23"/>
                  <a:gd name="T71" fmla="*/ 5 h 13"/>
                  <a:gd name="T72" fmla="*/ 18 w 23"/>
                  <a:gd name="T73" fmla="*/ 6 h 13"/>
                  <a:gd name="T74" fmla="*/ 17 w 23"/>
                  <a:gd name="T75" fmla="*/ 8 h 13"/>
                  <a:gd name="T76" fmla="*/ 16 w 23"/>
                  <a:gd name="T77" fmla="*/ 9 h 13"/>
                  <a:gd name="T78" fmla="*/ 16 w 23"/>
                  <a:gd name="T7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" h="13">
                    <a:moveTo>
                      <a:pt x="20" y="2"/>
                    </a:moveTo>
                    <a:lnTo>
                      <a:pt x="20" y="2"/>
                    </a:lnTo>
                    <a:lnTo>
                      <a:pt x="17" y="0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9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8" y="12"/>
                    </a:lnTo>
                    <a:lnTo>
                      <a:pt x="12" y="13"/>
                    </a:lnTo>
                    <a:lnTo>
                      <a:pt x="16" y="12"/>
                    </a:lnTo>
                    <a:lnTo>
                      <a:pt x="20" y="11"/>
                    </a:lnTo>
                    <a:lnTo>
                      <a:pt x="20" y="11"/>
                    </a:lnTo>
                    <a:lnTo>
                      <a:pt x="23" y="9"/>
                    </a:lnTo>
                    <a:lnTo>
                      <a:pt x="23" y="6"/>
                    </a:lnTo>
                    <a:lnTo>
                      <a:pt x="23" y="4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  <a:moveTo>
                      <a:pt x="16" y="9"/>
                    </a:moveTo>
                    <a:lnTo>
                      <a:pt x="16" y="9"/>
                    </a:lnTo>
                    <a:lnTo>
                      <a:pt x="12" y="9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7" y="7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12" y="3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7" y="5"/>
                    </a:lnTo>
                    <a:lnTo>
                      <a:pt x="18" y="6"/>
                    </a:lnTo>
                    <a:lnTo>
                      <a:pt x="17" y="8"/>
                    </a:lnTo>
                    <a:lnTo>
                      <a:pt x="16" y="9"/>
                    </a:lnTo>
                    <a:lnTo>
                      <a:pt x="16" y="9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7" name="Freeform 452">
                <a:extLst>
                  <a:ext uri="{FF2B5EF4-FFF2-40B4-BE49-F238E27FC236}">
                    <a16:creationId xmlns:a16="http://schemas.microsoft.com/office/drawing/2014/main" id="{B0BDD23B-5CBE-BC8B-A8CF-EFFC812AF3A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4" y="2358"/>
                <a:ext cx="9" cy="5"/>
              </a:xfrm>
              <a:custGeom>
                <a:avLst/>
                <a:gdLst>
                  <a:gd name="T0" fmla="*/ 21 w 25"/>
                  <a:gd name="T1" fmla="*/ 2 h 15"/>
                  <a:gd name="T2" fmla="*/ 21 w 25"/>
                  <a:gd name="T3" fmla="*/ 2 h 15"/>
                  <a:gd name="T4" fmla="*/ 16 w 25"/>
                  <a:gd name="T5" fmla="*/ 0 h 15"/>
                  <a:gd name="T6" fmla="*/ 10 w 25"/>
                  <a:gd name="T7" fmla="*/ 0 h 15"/>
                  <a:gd name="T8" fmla="*/ 4 w 25"/>
                  <a:gd name="T9" fmla="*/ 2 h 15"/>
                  <a:gd name="T10" fmla="*/ 2 w 25"/>
                  <a:gd name="T11" fmla="*/ 4 h 15"/>
                  <a:gd name="T12" fmla="*/ 1 w 25"/>
                  <a:gd name="T13" fmla="*/ 6 h 15"/>
                  <a:gd name="T14" fmla="*/ 1 w 25"/>
                  <a:gd name="T15" fmla="*/ 6 h 15"/>
                  <a:gd name="T16" fmla="*/ 0 w 25"/>
                  <a:gd name="T17" fmla="*/ 9 h 15"/>
                  <a:gd name="T18" fmla="*/ 1 w 25"/>
                  <a:gd name="T19" fmla="*/ 11 h 15"/>
                  <a:gd name="T20" fmla="*/ 4 w 25"/>
                  <a:gd name="T21" fmla="*/ 13 h 15"/>
                  <a:gd name="T22" fmla="*/ 7 w 25"/>
                  <a:gd name="T23" fmla="*/ 14 h 15"/>
                  <a:gd name="T24" fmla="*/ 11 w 25"/>
                  <a:gd name="T25" fmla="*/ 15 h 15"/>
                  <a:gd name="T26" fmla="*/ 14 w 25"/>
                  <a:gd name="T27" fmla="*/ 15 h 15"/>
                  <a:gd name="T28" fmla="*/ 18 w 25"/>
                  <a:gd name="T29" fmla="*/ 15 h 15"/>
                  <a:gd name="T30" fmla="*/ 21 w 25"/>
                  <a:gd name="T31" fmla="*/ 14 h 15"/>
                  <a:gd name="T32" fmla="*/ 21 w 25"/>
                  <a:gd name="T33" fmla="*/ 14 h 15"/>
                  <a:gd name="T34" fmla="*/ 21 w 25"/>
                  <a:gd name="T35" fmla="*/ 13 h 15"/>
                  <a:gd name="T36" fmla="*/ 21 w 25"/>
                  <a:gd name="T37" fmla="*/ 14 h 15"/>
                  <a:gd name="T38" fmla="*/ 21 w 25"/>
                  <a:gd name="T39" fmla="*/ 14 h 15"/>
                  <a:gd name="T40" fmla="*/ 24 w 25"/>
                  <a:gd name="T41" fmla="*/ 12 h 15"/>
                  <a:gd name="T42" fmla="*/ 25 w 25"/>
                  <a:gd name="T43" fmla="*/ 10 h 15"/>
                  <a:gd name="T44" fmla="*/ 25 w 25"/>
                  <a:gd name="T45" fmla="*/ 8 h 15"/>
                  <a:gd name="T46" fmla="*/ 25 w 25"/>
                  <a:gd name="T47" fmla="*/ 8 h 15"/>
                  <a:gd name="T48" fmla="*/ 25 w 25"/>
                  <a:gd name="T49" fmla="*/ 5 h 15"/>
                  <a:gd name="T50" fmla="*/ 24 w 25"/>
                  <a:gd name="T51" fmla="*/ 4 h 15"/>
                  <a:gd name="T52" fmla="*/ 21 w 25"/>
                  <a:gd name="T53" fmla="*/ 2 h 15"/>
                  <a:gd name="T54" fmla="*/ 21 w 25"/>
                  <a:gd name="T55" fmla="*/ 2 h 15"/>
                  <a:gd name="T56" fmla="*/ 21 w 25"/>
                  <a:gd name="T57" fmla="*/ 11 h 15"/>
                  <a:gd name="T58" fmla="*/ 21 w 25"/>
                  <a:gd name="T59" fmla="*/ 11 h 15"/>
                  <a:gd name="T60" fmla="*/ 17 w 25"/>
                  <a:gd name="T61" fmla="*/ 12 h 15"/>
                  <a:gd name="T62" fmla="*/ 13 w 25"/>
                  <a:gd name="T63" fmla="*/ 13 h 15"/>
                  <a:gd name="T64" fmla="*/ 9 w 25"/>
                  <a:gd name="T65" fmla="*/ 12 h 15"/>
                  <a:gd name="T66" fmla="*/ 4 w 25"/>
                  <a:gd name="T67" fmla="*/ 11 h 15"/>
                  <a:gd name="T68" fmla="*/ 4 w 25"/>
                  <a:gd name="T69" fmla="*/ 11 h 15"/>
                  <a:gd name="T70" fmla="*/ 2 w 25"/>
                  <a:gd name="T71" fmla="*/ 9 h 15"/>
                  <a:gd name="T72" fmla="*/ 1 w 25"/>
                  <a:gd name="T73" fmla="*/ 6 h 15"/>
                  <a:gd name="T74" fmla="*/ 2 w 25"/>
                  <a:gd name="T75" fmla="*/ 4 h 15"/>
                  <a:gd name="T76" fmla="*/ 4 w 25"/>
                  <a:gd name="T77" fmla="*/ 2 h 15"/>
                  <a:gd name="T78" fmla="*/ 4 w 25"/>
                  <a:gd name="T79" fmla="*/ 2 h 15"/>
                  <a:gd name="T80" fmla="*/ 9 w 25"/>
                  <a:gd name="T81" fmla="*/ 0 h 15"/>
                  <a:gd name="T82" fmla="*/ 13 w 25"/>
                  <a:gd name="T83" fmla="*/ 0 h 15"/>
                  <a:gd name="T84" fmla="*/ 18 w 25"/>
                  <a:gd name="T85" fmla="*/ 0 h 15"/>
                  <a:gd name="T86" fmla="*/ 21 w 25"/>
                  <a:gd name="T87" fmla="*/ 2 h 15"/>
                  <a:gd name="T88" fmla="*/ 21 w 25"/>
                  <a:gd name="T89" fmla="*/ 2 h 15"/>
                  <a:gd name="T90" fmla="*/ 24 w 25"/>
                  <a:gd name="T91" fmla="*/ 4 h 15"/>
                  <a:gd name="T92" fmla="*/ 24 w 25"/>
                  <a:gd name="T93" fmla="*/ 6 h 15"/>
                  <a:gd name="T94" fmla="*/ 24 w 25"/>
                  <a:gd name="T95" fmla="*/ 9 h 15"/>
                  <a:gd name="T96" fmla="*/ 21 w 25"/>
                  <a:gd name="T97" fmla="*/ 11 h 15"/>
                  <a:gd name="T98" fmla="*/ 21 w 25"/>
                  <a:gd name="T9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5" h="15">
                    <a:moveTo>
                      <a:pt x="21" y="2"/>
                    </a:moveTo>
                    <a:lnTo>
                      <a:pt x="21" y="2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0" y="9"/>
                    </a:lnTo>
                    <a:lnTo>
                      <a:pt x="1" y="11"/>
                    </a:lnTo>
                    <a:lnTo>
                      <a:pt x="4" y="13"/>
                    </a:lnTo>
                    <a:lnTo>
                      <a:pt x="7" y="14"/>
                    </a:lnTo>
                    <a:lnTo>
                      <a:pt x="11" y="15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21" y="14"/>
                    </a:lnTo>
                    <a:lnTo>
                      <a:pt x="21" y="14"/>
                    </a:lnTo>
                    <a:lnTo>
                      <a:pt x="21" y="13"/>
                    </a:lnTo>
                    <a:lnTo>
                      <a:pt x="21" y="14"/>
                    </a:lnTo>
                    <a:lnTo>
                      <a:pt x="21" y="14"/>
                    </a:lnTo>
                    <a:lnTo>
                      <a:pt x="24" y="12"/>
                    </a:lnTo>
                    <a:lnTo>
                      <a:pt x="25" y="10"/>
                    </a:lnTo>
                    <a:lnTo>
                      <a:pt x="25" y="8"/>
                    </a:lnTo>
                    <a:lnTo>
                      <a:pt x="25" y="8"/>
                    </a:lnTo>
                    <a:lnTo>
                      <a:pt x="25" y="5"/>
                    </a:lnTo>
                    <a:lnTo>
                      <a:pt x="24" y="4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1" y="11"/>
                    </a:moveTo>
                    <a:lnTo>
                      <a:pt x="21" y="11"/>
                    </a:lnTo>
                    <a:lnTo>
                      <a:pt x="17" y="12"/>
                    </a:lnTo>
                    <a:lnTo>
                      <a:pt x="13" y="13"/>
                    </a:lnTo>
                    <a:lnTo>
                      <a:pt x="9" y="12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2" y="9"/>
                    </a:lnTo>
                    <a:lnTo>
                      <a:pt x="1" y="6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8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4" y="4"/>
                    </a:lnTo>
                    <a:lnTo>
                      <a:pt x="24" y="6"/>
                    </a:lnTo>
                    <a:lnTo>
                      <a:pt x="24" y="9"/>
                    </a:lnTo>
                    <a:lnTo>
                      <a:pt x="21" y="11"/>
                    </a:lnTo>
                    <a:lnTo>
                      <a:pt x="21" y="11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8" name="Freeform 453">
                <a:extLst>
                  <a:ext uri="{FF2B5EF4-FFF2-40B4-BE49-F238E27FC236}">
                    <a16:creationId xmlns:a16="http://schemas.microsoft.com/office/drawing/2014/main" id="{A436B940-2560-783D-9AA0-F6E5099BBD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5" y="2356"/>
                <a:ext cx="7" cy="4"/>
              </a:xfrm>
              <a:custGeom>
                <a:avLst/>
                <a:gdLst>
                  <a:gd name="T0" fmla="*/ 20 w 23"/>
                  <a:gd name="T1" fmla="*/ 3 h 14"/>
                  <a:gd name="T2" fmla="*/ 20 w 23"/>
                  <a:gd name="T3" fmla="*/ 3 h 14"/>
                  <a:gd name="T4" fmla="*/ 17 w 23"/>
                  <a:gd name="T5" fmla="*/ 1 h 14"/>
                  <a:gd name="T6" fmla="*/ 12 w 23"/>
                  <a:gd name="T7" fmla="*/ 0 h 14"/>
                  <a:gd name="T8" fmla="*/ 8 w 23"/>
                  <a:gd name="T9" fmla="*/ 1 h 14"/>
                  <a:gd name="T10" fmla="*/ 3 w 23"/>
                  <a:gd name="T11" fmla="*/ 3 h 14"/>
                  <a:gd name="T12" fmla="*/ 3 w 23"/>
                  <a:gd name="T13" fmla="*/ 3 h 14"/>
                  <a:gd name="T14" fmla="*/ 1 w 23"/>
                  <a:gd name="T15" fmla="*/ 5 h 14"/>
                  <a:gd name="T16" fmla="*/ 0 w 23"/>
                  <a:gd name="T17" fmla="*/ 8 h 14"/>
                  <a:gd name="T18" fmla="*/ 1 w 23"/>
                  <a:gd name="T19" fmla="*/ 10 h 14"/>
                  <a:gd name="T20" fmla="*/ 3 w 23"/>
                  <a:gd name="T21" fmla="*/ 12 h 14"/>
                  <a:gd name="T22" fmla="*/ 3 w 23"/>
                  <a:gd name="T23" fmla="*/ 12 h 14"/>
                  <a:gd name="T24" fmla="*/ 8 w 23"/>
                  <a:gd name="T25" fmla="*/ 14 h 14"/>
                  <a:gd name="T26" fmla="*/ 12 w 23"/>
                  <a:gd name="T27" fmla="*/ 14 h 14"/>
                  <a:gd name="T28" fmla="*/ 16 w 23"/>
                  <a:gd name="T29" fmla="*/ 14 h 14"/>
                  <a:gd name="T30" fmla="*/ 20 w 23"/>
                  <a:gd name="T31" fmla="*/ 12 h 14"/>
                  <a:gd name="T32" fmla="*/ 20 w 23"/>
                  <a:gd name="T33" fmla="*/ 12 h 14"/>
                  <a:gd name="T34" fmla="*/ 23 w 23"/>
                  <a:gd name="T35" fmla="*/ 10 h 14"/>
                  <a:gd name="T36" fmla="*/ 23 w 23"/>
                  <a:gd name="T37" fmla="*/ 8 h 14"/>
                  <a:gd name="T38" fmla="*/ 23 w 23"/>
                  <a:gd name="T39" fmla="*/ 5 h 14"/>
                  <a:gd name="T40" fmla="*/ 20 w 23"/>
                  <a:gd name="T41" fmla="*/ 3 h 14"/>
                  <a:gd name="T42" fmla="*/ 20 w 23"/>
                  <a:gd name="T43" fmla="*/ 3 h 14"/>
                  <a:gd name="T44" fmla="*/ 16 w 23"/>
                  <a:gd name="T45" fmla="*/ 10 h 14"/>
                  <a:gd name="T46" fmla="*/ 16 w 23"/>
                  <a:gd name="T47" fmla="*/ 10 h 14"/>
                  <a:gd name="T48" fmla="*/ 12 w 23"/>
                  <a:gd name="T49" fmla="*/ 11 h 14"/>
                  <a:gd name="T50" fmla="*/ 8 w 23"/>
                  <a:gd name="T51" fmla="*/ 10 h 14"/>
                  <a:gd name="T52" fmla="*/ 8 w 23"/>
                  <a:gd name="T53" fmla="*/ 10 h 14"/>
                  <a:gd name="T54" fmla="*/ 7 w 23"/>
                  <a:gd name="T55" fmla="*/ 9 h 14"/>
                  <a:gd name="T56" fmla="*/ 7 w 23"/>
                  <a:gd name="T57" fmla="*/ 8 h 14"/>
                  <a:gd name="T58" fmla="*/ 7 w 23"/>
                  <a:gd name="T59" fmla="*/ 7 h 14"/>
                  <a:gd name="T60" fmla="*/ 8 w 23"/>
                  <a:gd name="T61" fmla="*/ 5 h 14"/>
                  <a:gd name="T62" fmla="*/ 8 w 23"/>
                  <a:gd name="T63" fmla="*/ 5 h 14"/>
                  <a:gd name="T64" fmla="*/ 12 w 23"/>
                  <a:gd name="T65" fmla="*/ 5 h 14"/>
                  <a:gd name="T66" fmla="*/ 16 w 23"/>
                  <a:gd name="T67" fmla="*/ 6 h 14"/>
                  <a:gd name="T68" fmla="*/ 16 w 23"/>
                  <a:gd name="T69" fmla="*/ 6 h 14"/>
                  <a:gd name="T70" fmla="*/ 17 w 23"/>
                  <a:gd name="T71" fmla="*/ 7 h 14"/>
                  <a:gd name="T72" fmla="*/ 18 w 23"/>
                  <a:gd name="T73" fmla="*/ 8 h 14"/>
                  <a:gd name="T74" fmla="*/ 17 w 23"/>
                  <a:gd name="T75" fmla="*/ 9 h 14"/>
                  <a:gd name="T76" fmla="*/ 16 w 23"/>
                  <a:gd name="T77" fmla="*/ 10 h 14"/>
                  <a:gd name="T78" fmla="*/ 16 w 23"/>
                  <a:gd name="T7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" h="14">
                    <a:moveTo>
                      <a:pt x="20" y="3"/>
                    </a:moveTo>
                    <a:lnTo>
                      <a:pt x="20" y="3"/>
                    </a:lnTo>
                    <a:lnTo>
                      <a:pt x="17" y="1"/>
                    </a:lnTo>
                    <a:lnTo>
                      <a:pt x="12" y="0"/>
                    </a:lnTo>
                    <a:lnTo>
                      <a:pt x="8" y="1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8" y="14"/>
                    </a:lnTo>
                    <a:lnTo>
                      <a:pt x="12" y="14"/>
                    </a:lnTo>
                    <a:lnTo>
                      <a:pt x="16" y="14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3" y="10"/>
                    </a:lnTo>
                    <a:lnTo>
                      <a:pt x="23" y="8"/>
                    </a:lnTo>
                    <a:lnTo>
                      <a:pt x="23" y="5"/>
                    </a:lnTo>
                    <a:lnTo>
                      <a:pt x="20" y="3"/>
                    </a:lnTo>
                    <a:lnTo>
                      <a:pt x="20" y="3"/>
                    </a:lnTo>
                    <a:close/>
                    <a:moveTo>
                      <a:pt x="16" y="10"/>
                    </a:moveTo>
                    <a:lnTo>
                      <a:pt x="16" y="10"/>
                    </a:lnTo>
                    <a:lnTo>
                      <a:pt x="12" y="11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7" y="9"/>
                    </a:lnTo>
                    <a:lnTo>
                      <a:pt x="7" y="8"/>
                    </a:lnTo>
                    <a:lnTo>
                      <a:pt x="7" y="7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12" y="5"/>
                    </a:lnTo>
                    <a:lnTo>
                      <a:pt x="16" y="6"/>
                    </a:lnTo>
                    <a:lnTo>
                      <a:pt x="16" y="6"/>
                    </a:lnTo>
                    <a:lnTo>
                      <a:pt x="17" y="7"/>
                    </a:lnTo>
                    <a:lnTo>
                      <a:pt x="18" y="8"/>
                    </a:lnTo>
                    <a:lnTo>
                      <a:pt x="17" y="9"/>
                    </a:lnTo>
                    <a:lnTo>
                      <a:pt x="16" y="10"/>
                    </a:lnTo>
                    <a:lnTo>
                      <a:pt x="16" y="10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9" name="Freeform 454">
                <a:extLst>
                  <a:ext uri="{FF2B5EF4-FFF2-40B4-BE49-F238E27FC236}">
                    <a16:creationId xmlns:a16="http://schemas.microsoft.com/office/drawing/2014/main" id="{761F149B-A032-E756-7F9F-CC50DD29613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4" y="2356"/>
                <a:ext cx="9" cy="5"/>
              </a:xfrm>
              <a:custGeom>
                <a:avLst/>
                <a:gdLst>
                  <a:gd name="T0" fmla="*/ 21 w 25"/>
                  <a:gd name="T1" fmla="*/ 3 h 17"/>
                  <a:gd name="T2" fmla="*/ 21 w 25"/>
                  <a:gd name="T3" fmla="*/ 3 h 17"/>
                  <a:gd name="T4" fmla="*/ 16 w 25"/>
                  <a:gd name="T5" fmla="*/ 0 h 17"/>
                  <a:gd name="T6" fmla="*/ 10 w 25"/>
                  <a:gd name="T7" fmla="*/ 0 h 17"/>
                  <a:gd name="T8" fmla="*/ 4 w 25"/>
                  <a:gd name="T9" fmla="*/ 3 h 17"/>
                  <a:gd name="T10" fmla="*/ 2 w 25"/>
                  <a:gd name="T11" fmla="*/ 5 h 17"/>
                  <a:gd name="T12" fmla="*/ 1 w 25"/>
                  <a:gd name="T13" fmla="*/ 7 h 17"/>
                  <a:gd name="T14" fmla="*/ 1 w 25"/>
                  <a:gd name="T15" fmla="*/ 7 h 17"/>
                  <a:gd name="T16" fmla="*/ 0 w 25"/>
                  <a:gd name="T17" fmla="*/ 10 h 17"/>
                  <a:gd name="T18" fmla="*/ 1 w 25"/>
                  <a:gd name="T19" fmla="*/ 13 h 17"/>
                  <a:gd name="T20" fmla="*/ 4 w 25"/>
                  <a:gd name="T21" fmla="*/ 14 h 17"/>
                  <a:gd name="T22" fmla="*/ 7 w 25"/>
                  <a:gd name="T23" fmla="*/ 16 h 17"/>
                  <a:gd name="T24" fmla="*/ 11 w 25"/>
                  <a:gd name="T25" fmla="*/ 17 h 17"/>
                  <a:gd name="T26" fmla="*/ 14 w 25"/>
                  <a:gd name="T27" fmla="*/ 17 h 17"/>
                  <a:gd name="T28" fmla="*/ 18 w 25"/>
                  <a:gd name="T29" fmla="*/ 16 h 17"/>
                  <a:gd name="T30" fmla="*/ 21 w 25"/>
                  <a:gd name="T31" fmla="*/ 15 h 17"/>
                  <a:gd name="T32" fmla="*/ 21 w 25"/>
                  <a:gd name="T33" fmla="*/ 15 h 17"/>
                  <a:gd name="T34" fmla="*/ 21 w 25"/>
                  <a:gd name="T35" fmla="*/ 15 h 17"/>
                  <a:gd name="T36" fmla="*/ 21 w 25"/>
                  <a:gd name="T37" fmla="*/ 15 h 17"/>
                  <a:gd name="T38" fmla="*/ 24 w 25"/>
                  <a:gd name="T39" fmla="*/ 13 h 17"/>
                  <a:gd name="T40" fmla="*/ 25 w 25"/>
                  <a:gd name="T41" fmla="*/ 11 h 17"/>
                  <a:gd name="T42" fmla="*/ 25 w 25"/>
                  <a:gd name="T43" fmla="*/ 9 h 17"/>
                  <a:gd name="T44" fmla="*/ 25 w 25"/>
                  <a:gd name="T45" fmla="*/ 9 h 17"/>
                  <a:gd name="T46" fmla="*/ 25 w 25"/>
                  <a:gd name="T47" fmla="*/ 7 h 17"/>
                  <a:gd name="T48" fmla="*/ 24 w 25"/>
                  <a:gd name="T49" fmla="*/ 5 h 17"/>
                  <a:gd name="T50" fmla="*/ 21 w 25"/>
                  <a:gd name="T51" fmla="*/ 3 h 17"/>
                  <a:gd name="T52" fmla="*/ 21 w 25"/>
                  <a:gd name="T53" fmla="*/ 3 h 17"/>
                  <a:gd name="T54" fmla="*/ 21 w 25"/>
                  <a:gd name="T55" fmla="*/ 12 h 17"/>
                  <a:gd name="T56" fmla="*/ 21 w 25"/>
                  <a:gd name="T57" fmla="*/ 12 h 17"/>
                  <a:gd name="T58" fmla="*/ 17 w 25"/>
                  <a:gd name="T59" fmla="*/ 14 h 17"/>
                  <a:gd name="T60" fmla="*/ 13 w 25"/>
                  <a:gd name="T61" fmla="*/ 14 h 17"/>
                  <a:gd name="T62" fmla="*/ 9 w 25"/>
                  <a:gd name="T63" fmla="*/ 14 h 17"/>
                  <a:gd name="T64" fmla="*/ 4 w 25"/>
                  <a:gd name="T65" fmla="*/ 12 h 17"/>
                  <a:gd name="T66" fmla="*/ 4 w 25"/>
                  <a:gd name="T67" fmla="*/ 12 h 17"/>
                  <a:gd name="T68" fmla="*/ 2 w 25"/>
                  <a:gd name="T69" fmla="*/ 10 h 17"/>
                  <a:gd name="T70" fmla="*/ 1 w 25"/>
                  <a:gd name="T71" fmla="*/ 8 h 17"/>
                  <a:gd name="T72" fmla="*/ 2 w 25"/>
                  <a:gd name="T73" fmla="*/ 5 h 17"/>
                  <a:gd name="T74" fmla="*/ 4 w 25"/>
                  <a:gd name="T75" fmla="*/ 3 h 17"/>
                  <a:gd name="T76" fmla="*/ 4 w 25"/>
                  <a:gd name="T77" fmla="*/ 3 h 17"/>
                  <a:gd name="T78" fmla="*/ 9 w 25"/>
                  <a:gd name="T79" fmla="*/ 1 h 17"/>
                  <a:gd name="T80" fmla="*/ 13 w 25"/>
                  <a:gd name="T81" fmla="*/ 0 h 17"/>
                  <a:gd name="T82" fmla="*/ 18 w 25"/>
                  <a:gd name="T83" fmla="*/ 1 h 17"/>
                  <a:gd name="T84" fmla="*/ 21 w 25"/>
                  <a:gd name="T85" fmla="*/ 3 h 17"/>
                  <a:gd name="T86" fmla="*/ 21 w 25"/>
                  <a:gd name="T87" fmla="*/ 3 h 17"/>
                  <a:gd name="T88" fmla="*/ 24 w 25"/>
                  <a:gd name="T89" fmla="*/ 5 h 17"/>
                  <a:gd name="T90" fmla="*/ 24 w 25"/>
                  <a:gd name="T91" fmla="*/ 8 h 17"/>
                  <a:gd name="T92" fmla="*/ 24 w 25"/>
                  <a:gd name="T93" fmla="*/ 10 h 17"/>
                  <a:gd name="T94" fmla="*/ 21 w 25"/>
                  <a:gd name="T95" fmla="*/ 12 h 17"/>
                  <a:gd name="T96" fmla="*/ 21 w 25"/>
                  <a:gd name="T97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5" h="17">
                    <a:moveTo>
                      <a:pt x="21" y="3"/>
                    </a:moveTo>
                    <a:lnTo>
                      <a:pt x="21" y="3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4" y="3"/>
                    </a:lnTo>
                    <a:lnTo>
                      <a:pt x="2" y="5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0" y="10"/>
                    </a:lnTo>
                    <a:lnTo>
                      <a:pt x="1" y="13"/>
                    </a:lnTo>
                    <a:lnTo>
                      <a:pt x="4" y="14"/>
                    </a:lnTo>
                    <a:lnTo>
                      <a:pt x="7" y="16"/>
                    </a:lnTo>
                    <a:lnTo>
                      <a:pt x="11" y="17"/>
                    </a:lnTo>
                    <a:lnTo>
                      <a:pt x="14" y="17"/>
                    </a:lnTo>
                    <a:lnTo>
                      <a:pt x="18" y="16"/>
                    </a:lnTo>
                    <a:lnTo>
                      <a:pt x="21" y="15"/>
                    </a:lnTo>
                    <a:lnTo>
                      <a:pt x="21" y="15"/>
                    </a:lnTo>
                    <a:lnTo>
                      <a:pt x="21" y="15"/>
                    </a:lnTo>
                    <a:lnTo>
                      <a:pt x="21" y="15"/>
                    </a:lnTo>
                    <a:lnTo>
                      <a:pt x="24" y="13"/>
                    </a:lnTo>
                    <a:lnTo>
                      <a:pt x="25" y="11"/>
                    </a:lnTo>
                    <a:lnTo>
                      <a:pt x="25" y="9"/>
                    </a:lnTo>
                    <a:lnTo>
                      <a:pt x="25" y="9"/>
                    </a:lnTo>
                    <a:lnTo>
                      <a:pt x="25" y="7"/>
                    </a:lnTo>
                    <a:lnTo>
                      <a:pt x="24" y="5"/>
                    </a:lnTo>
                    <a:lnTo>
                      <a:pt x="21" y="3"/>
                    </a:lnTo>
                    <a:lnTo>
                      <a:pt x="21" y="3"/>
                    </a:lnTo>
                    <a:close/>
                    <a:moveTo>
                      <a:pt x="21" y="12"/>
                    </a:moveTo>
                    <a:lnTo>
                      <a:pt x="21" y="12"/>
                    </a:lnTo>
                    <a:lnTo>
                      <a:pt x="17" y="14"/>
                    </a:lnTo>
                    <a:lnTo>
                      <a:pt x="13" y="14"/>
                    </a:lnTo>
                    <a:lnTo>
                      <a:pt x="9" y="14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2" y="10"/>
                    </a:lnTo>
                    <a:lnTo>
                      <a:pt x="1" y="8"/>
                    </a:lnTo>
                    <a:lnTo>
                      <a:pt x="2" y="5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8" y="1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4" y="5"/>
                    </a:lnTo>
                    <a:lnTo>
                      <a:pt x="24" y="8"/>
                    </a:lnTo>
                    <a:lnTo>
                      <a:pt x="24" y="10"/>
                    </a:lnTo>
                    <a:lnTo>
                      <a:pt x="21" y="12"/>
                    </a:lnTo>
                    <a:lnTo>
                      <a:pt x="21" y="12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0" name="Freeform 455">
                <a:extLst>
                  <a:ext uri="{FF2B5EF4-FFF2-40B4-BE49-F238E27FC236}">
                    <a16:creationId xmlns:a16="http://schemas.microsoft.com/office/drawing/2014/main" id="{A23A4E08-B9E2-04F1-295A-1BCF73B6DC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5" y="2354"/>
                <a:ext cx="7" cy="5"/>
              </a:xfrm>
              <a:custGeom>
                <a:avLst/>
                <a:gdLst>
                  <a:gd name="T0" fmla="*/ 20 w 23"/>
                  <a:gd name="T1" fmla="*/ 12 h 14"/>
                  <a:gd name="T2" fmla="*/ 20 w 23"/>
                  <a:gd name="T3" fmla="*/ 12 h 14"/>
                  <a:gd name="T4" fmla="*/ 16 w 23"/>
                  <a:gd name="T5" fmla="*/ 13 h 14"/>
                  <a:gd name="T6" fmla="*/ 12 w 23"/>
                  <a:gd name="T7" fmla="*/ 14 h 14"/>
                  <a:gd name="T8" fmla="*/ 8 w 23"/>
                  <a:gd name="T9" fmla="*/ 13 h 14"/>
                  <a:gd name="T10" fmla="*/ 3 w 23"/>
                  <a:gd name="T11" fmla="*/ 12 h 14"/>
                  <a:gd name="T12" fmla="*/ 3 w 23"/>
                  <a:gd name="T13" fmla="*/ 12 h 14"/>
                  <a:gd name="T14" fmla="*/ 1 w 23"/>
                  <a:gd name="T15" fmla="*/ 9 h 14"/>
                  <a:gd name="T16" fmla="*/ 0 w 23"/>
                  <a:gd name="T17" fmla="*/ 6 h 14"/>
                  <a:gd name="T18" fmla="*/ 1 w 23"/>
                  <a:gd name="T19" fmla="*/ 4 h 14"/>
                  <a:gd name="T20" fmla="*/ 3 w 23"/>
                  <a:gd name="T21" fmla="*/ 1 h 14"/>
                  <a:gd name="T22" fmla="*/ 3 w 23"/>
                  <a:gd name="T23" fmla="*/ 1 h 14"/>
                  <a:gd name="T24" fmla="*/ 8 w 23"/>
                  <a:gd name="T25" fmla="*/ 0 h 14"/>
                  <a:gd name="T26" fmla="*/ 12 w 23"/>
                  <a:gd name="T27" fmla="*/ 0 h 14"/>
                  <a:gd name="T28" fmla="*/ 17 w 23"/>
                  <a:gd name="T29" fmla="*/ 0 h 14"/>
                  <a:gd name="T30" fmla="*/ 20 w 23"/>
                  <a:gd name="T31" fmla="*/ 2 h 14"/>
                  <a:gd name="T32" fmla="*/ 20 w 23"/>
                  <a:gd name="T33" fmla="*/ 2 h 14"/>
                  <a:gd name="T34" fmla="*/ 23 w 23"/>
                  <a:gd name="T35" fmla="*/ 4 h 14"/>
                  <a:gd name="T36" fmla="*/ 23 w 23"/>
                  <a:gd name="T37" fmla="*/ 6 h 14"/>
                  <a:gd name="T38" fmla="*/ 23 w 23"/>
                  <a:gd name="T39" fmla="*/ 10 h 14"/>
                  <a:gd name="T40" fmla="*/ 20 w 23"/>
                  <a:gd name="T41" fmla="*/ 12 h 14"/>
                  <a:gd name="T42" fmla="*/ 20 w 23"/>
                  <a:gd name="T43" fmla="*/ 12 h 14"/>
                  <a:gd name="T44" fmla="*/ 16 w 23"/>
                  <a:gd name="T45" fmla="*/ 9 h 14"/>
                  <a:gd name="T46" fmla="*/ 16 w 23"/>
                  <a:gd name="T47" fmla="*/ 9 h 14"/>
                  <a:gd name="T48" fmla="*/ 17 w 23"/>
                  <a:gd name="T49" fmla="*/ 8 h 14"/>
                  <a:gd name="T50" fmla="*/ 18 w 23"/>
                  <a:gd name="T51" fmla="*/ 6 h 14"/>
                  <a:gd name="T52" fmla="*/ 17 w 23"/>
                  <a:gd name="T53" fmla="*/ 5 h 14"/>
                  <a:gd name="T54" fmla="*/ 16 w 23"/>
                  <a:gd name="T55" fmla="*/ 4 h 14"/>
                  <a:gd name="T56" fmla="*/ 16 w 23"/>
                  <a:gd name="T57" fmla="*/ 4 h 14"/>
                  <a:gd name="T58" fmla="*/ 12 w 23"/>
                  <a:gd name="T59" fmla="*/ 3 h 14"/>
                  <a:gd name="T60" fmla="*/ 8 w 23"/>
                  <a:gd name="T61" fmla="*/ 4 h 14"/>
                  <a:gd name="T62" fmla="*/ 8 w 23"/>
                  <a:gd name="T63" fmla="*/ 4 h 14"/>
                  <a:gd name="T64" fmla="*/ 7 w 23"/>
                  <a:gd name="T65" fmla="*/ 5 h 14"/>
                  <a:gd name="T66" fmla="*/ 7 w 23"/>
                  <a:gd name="T67" fmla="*/ 6 h 14"/>
                  <a:gd name="T68" fmla="*/ 7 w 23"/>
                  <a:gd name="T69" fmla="*/ 8 h 14"/>
                  <a:gd name="T70" fmla="*/ 8 w 23"/>
                  <a:gd name="T71" fmla="*/ 9 h 14"/>
                  <a:gd name="T72" fmla="*/ 8 w 23"/>
                  <a:gd name="T73" fmla="*/ 9 h 14"/>
                  <a:gd name="T74" fmla="*/ 12 w 23"/>
                  <a:gd name="T75" fmla="*/ 10 h 14"/>
                  <a:gd name="T76" fmla="*/ 16 w 23"/>
                  <a:gd name="T77" fmla="*/ 9 h 14"/>
                  <a:gd name="T78" fmla="*/ 16 w 23"/>
                  <a:gd name="T79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" h="14">
                    <a:moveTo>
                      <a:pt x="20" y="12"/>
                    </a:moveTo>
                    <a:lnTo>
                      <a:pt x="20" y="12"/>
                    </a:lnTo>
                    <a:lnTo>
                      <a:pt x="16" y="13"/>
                    </a:lnTo>
                    <a:lnTo>
                      <a:pt x="12" y="14"/>
                    </a:lnTo>
                    <a:lnTo>
                      <a:pt x="8" y="13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" y="9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7" y="0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3" y="4"/>
                    </a:lnTo>
                    <a:lnTo>
                      <a:pt x="23" y="6"/>
                    </a:lnTo>
                    <a:lnTo>
                      <a:pt x="23" y="10"/>
                    </a:lnTo>
                    <a:lnTo>
                      <a:pt x="20" y="12"/>
                    </a:lnTo>
                    <a:lnTo>
                      <a:pt x="20" y="12"/>
                    </a:lnTo>
                    <a:close/>
                    <a:moveTo>
                      <a:pt x="16" y="9"/>
                    </a:moveTo>
                    <a:lnTo>
                      <a:pt x="16" y="9"/>
                    </a:lnTo>
                    <a:lnTo>
                      <a:pt x="17" y="8"/>
                    </a:lnTo>
                    <a:lnTo>
                      <a:pt x="18" y="6"/>
                    </a:lnTo>
                    <a:lnTo>
                      <a:pt x="17" y="5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2" y="3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7" y="5"/>
                    </a:lnTo>
                    <a:lnTo>
                      <a:pt x="7" y="6"/>
                    </a:lnTo>
                    <a:lnTo>
                      <a:pt x="7" y="8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12" y="10"/>
                    </a:lnTo>
                    <a:lnTo>
                      <a:pt x="16" y="9"/>
                    </a:lnTo>
                    <a:lnTo>
                      <a:pt x="16" y="9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1" name="Freeform 456">
                <a:extLst>
                  <a:ext uri="{FF2B5EF4-FFF2-40B4-BE49-F238E27FC236}">
                    <a16:creationId xmlns:a16="http://schemas.microsoft.com/office/drawing/2014/main" id="{8E6F9F22-EFFF-81FE-C99A-1782DA045B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4" y="2354"/>
                <a:ext cx="9" cy="5"/>
              </a:xfrm>
              <a:custGeom>
                <a:avLst/>
                <a:gdLst>
                  <a:gd name="T0" fmla="*/ 21 w 25"/>
                  <a:gd name="T1" fmla="*/ 2 h 16"/>
                  <a:gd name="T2" fmla="*/ 21 w 25"/>
                  <a:gd name="T3" fmla="*/ 2 h 16"/>
                  <a:gd name="T4" fmla="*/ 16 w 25"/>
                  <a:gd name="T5" fmla="*/ 0 h 16"/>
                  <a:gd name="T6" fmla="*/ 10 w 25"/>
                  <a:gd name="T7" fmla="*/ 0 h 16"/>
                  <a:gd name="T8" fmla="*/ 4 w 25"/>
                  <a:gd name="T9" fmla="*/ 2 h 16"/>
                  <a:gd name="T10" fmla="*/ 2 w 25"/>
                  <a:gd name="T11" fmla="*/ 3 h 16"/>
                  <a:gd name="T12" fmla="*/ 1 w 25"/>
                  <a:gd name="T13" fmla="*/ 6 h 16"/>
                  <a:gd name="T14" fmla="*/ 1 w 25"/>
                  <a:gd name="T15" fmla="*/ 6 h 16"/>
                  <a:gd name="T16" fmla="*/ 0 w 25"/>
                  <a:gd name="T17" fmla="*/ 9 h 16"/>
                  <a:gd name="T18" fmla="*/ 2 w 25"/>
                  <a:gd name="T19" fmla="*/ 12 h 16"/>
                  <a:gd name="T20" fmla="*/ 4 w 25"/>
                  <a:gd name="T21" fmla="*/ 14 h 16"/>
                  <a:gd name="T22" fmla="*/ 7 w 25"/>
                  <a:gd name="T23" fmla="*/ 15 h 16"/>
                  <a:gd name="T24" fmla="*/ 11 w 25"/>
                  <a:gd name="T25" fmla="*/ 16 h 16"/>
                  <a:gd name="T26" fmla="*/ 14 w 25"/>
                  <a:gd name="T27" fmla="*/ 16 h 16"/>
                  <a:gd name="T28" fmla="*/ 18 w 25"/>
                  <a:gd name="T29" fmla="*/ 16 h 16"/>
                  <a:gd name="T30" fmla="*/ 21 w 25"/>
                  <a:gd name="T31" fmla="*/ 14 h 16"/>
                  <a:gd name="T32" fmla="*/ 21 w 25"/>
                  <a:gd name="T33" fmla="*/ 14 h 16"/>
                  <a:gd name="T34" fmla="*/ 21 w 25"/>
                  <a:gd name="T35" fmla="*/ 14 h 16"/>
                  <a:gd name="T36" fmla="*/ 21 w 25"/>
                  <a:gd name="T37" fmla="*/ 14 h 16"/>
                  <a:gd name="T38" fmla="*/ 24 w 25"/>
                  <a:gd name="T39" fmla="*/ 12 h 16"/>
                  <a:gd name="T40" fmla="*/ 25 w 25"/>
                  <a:gd name="T41" fmla="*/ 11 h 16"/>
                  <a:gd name="T42" fmla="*/ 25 w 25"/>
                  <a:gd name="T43" fmla="*/ 8 h 16"/>
                  <a:gd name="T44" fmla="*/ 25 w 25"/>
                  <a:gd name="T45" fmla="*/ 8 h 16"/>
                  <a:gd name="T46" fmla="*/ 25 w 25"/>
                  <a:gd name="T47" fmla="*/ 5 h 16"/>
                  <a:gd name="T48" fmla="*/ 24 w 25"/>
                  <a:gd name="T49" fmla="*/ 3 h 16"/>
                  <a:gd name="T50" fmla="*/ 21 w 25"/>
                  <a:gd name="T51" fmla="*/ 2 h 16"/>
                  <a:gd name="T52" fmla="*/ 21 w 25"/>
                  <a:gd name="T53" fmla="*/ 2 h 16"/>
                  <a:gd name="T54" fmla="*/ 21 w 25"/>
                  <a:gd name="T55" fmla="*/ 12 h 16"/>
                  <a:gd name="T56" fmla="*/ 21 w 25"/>
                  <a:gd name="T57" fmla="*/ 12 h 16"/>
                  <a:gd name="T58" fmla="*/ 17 w 25"/>
                  <a:gd name="T59" fmla="*/ 13 h 16"/>
                  <a:gd name="T60" fmla="*/ 13 w 25"/>
                  <a:gd name="T61" fmla="*/ 14 h 16"/>
                  <a:gd name="T62" fmla="*/ 9 w 25"/>
                  <a:gd name="T63" fmla="*/ 13 h 16"/>
                  <a:gd name="T64" fmla="*/ 4 w 25"/>
                  <a:gd name="T65" fmla="*/ 12 h 16"/>
                  <a:gd name="T66" fmla="*/ 4 w 25"/>
                  <a:gd name="T67" fmla="*/ 12 h 16"/>
                  <a:gd name="T68" fmla="*/ 2 w 25"/>
                  <a:gd name="T69" fmla="*/ 9 h 16"/>
                  <a:gd name="T70" fmla="*/ 1 w 25"/>
                  <a:gd name="T71" fmla="*/ 6 h 16"/>
                  <a:gd name="T72" fmla="*/ 2 w 25"/>
                  <a:gd name="T73" fmla="*/ 4 h 16"/>
                  <a:gd name="T74" fmla="*/ 4 w 25"/>
                  <a:gd name="T75" fmla="*/ 1 h 16"/>
                  <a:gd name="T76" fmla="*/ 4 w 25"/>
                  <a:gd name="T77" fmla="*/ 1 h 16"/>
                  <a:gd name="T78" fmla="*/ 9 w 25"/>
                  <a:gd name="T79" fmla="*/ 0 h 16"/>
                  <a:gd name="T80" fmla="*/ 13 w 25"/>
                  <a:gd name="T81" fmla="*/ 0 h 16"/>
                  <a:gd name="T82" fmla="*/ 18 w 25"/>
                  <a:gd name="T83" fmla="*/ 0 h 16"/>
                  <a:gd name="T84" fmla="*/ 21 w 25"/>
                  <a:gd name="T85" fmla="*/ 2 h 16"/>
                  <a:gd name="T86" fmla="*/ 21 w 25"/>
                  <a:gd name="T87" fmla="*/ 2 h 16"/>
                  <a:gd name="T88" fmla="*/ 24 w 25"/>
                  <a:gd name="T89" fmla="*/ 4 h 16"/>
                  <a:gd name="T90" fmla="*/ 24 w 25"/>
                  <a:gd name="T91" fmla="*/ 6 h 16"/>
                  <a:gd name="T92" fmla="*/ 24 w 25"/>
                  <a:gd name="T93" fmla="*/ 10 h 16"/>
                  <a:gd name="T94" fmla="*/ 21 w 25"/>
                  <a:gd name="T95" fmla="*/ 12 h 16"/>
                  <a:gd name="T96" fmla="*/ 21 w 25"/>
                  <a:gd name="T97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5" h="16">
                    <a:moveTo>
                      <a:pt x="21" y="2"/>
                    </a:moveTo>
                    <a:lnTo>
                      <a:pt x="21" y="2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0" y="9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7" y="15"/>
                    </a:lnTo>
                    <a:lnTo>
                      <a:pt x="11" y="16"/>
                    </a:lnTo>
                    <a:lnTo>
                      <a:pt x="14" y="16"/>
                    </a:lnTo>
                    <a:lnTo>
                      <a:pt x="18" y="16"/>
                    </a:lnTo>
                    <a:lnTo>
                      <a:pt x="21" y="14"/>
                    </a:lnTo>
                    <a:lnTo>
                      <a:pt x="21" y="14"/>
                    </a:lnTo>
                    <a:lnTo>
                      <a:pt x="21" y="14"/>
                    </a:lnTo>
                    <a:lnTo>
                      <a:pt x="21" y="14"/>
                    </a:lnTo>
                    <a:lnTo>
                      <a:pt x="24" y="12"/>
                    </a:lnTo>
                    <a:lnTo>
                      <a:pt x="25" y="11"/>
                    </a:lnTo>
                    <a:lnTo>
                      <a:pt x="25" y="8"/>
                    </a:lnTo>
                    <a:lnTo>
                      <a:pt x="25" y="8"/>
                    </a:lnTo>
                    <a:lnTo>
                      <a:pt x="25" y="5"/>
                    </a:lnTo>
                    <a:lnTo>
                      <a:pt x="24" y="3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1" y="12"/>
                    </a:moveTo>
                    <a:lnTo>
                      <a:pt x="21" y="12"/>
                    </a:lnTo>
                    <a:lnTo>
                      <a:pt x="17" y="13"/>
                    </a:lnTo>
                    <a:lnTo>
                      <a:pt x="13" y="14"/>
                    </a:lnTo>
                    <a:lnTo>
                      <a:pt x="9" y="13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2" y="9"/>
                    </a:lnTo>
                    <a:lnTo>
                      <a:pt x="1" y="6"/>
                    </a:lnTo>
                    <a:lnTo>
                      <a:pt x="2" y="4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8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4" y="4"/>
                    </a:lnTo>
                    <a:lnTo>
                      <a:pt x="24" y="6"/>
                    </a:lnTo>
                    <a:lnTo>
                      <a:pt x="24" y="10"/>
                    </a:lnTo>
                    <a:lnTo>
                      <a:pt x="21" y="12"/>
                    </a:lnTo>
                    <a:lnTo>
                      <a:pt x="21" y="12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2" name="Freeform 457">
                <a:extLst>
                  <a:ext uri="{FF2B5EF4-FFF2-40B4-BE49-F238E27FC236}">
                    <a16:creationId xmlns:a16="http://schemas.microsoft.com/office/drawing/2014/main" id="{87D3488F-5788-DF5A-00CE-907A528DE0C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5" y="2352"/>
                <a:ext cx="7" cy="5"/>
              </a:xfrm>
              <a:custGeom>
                <a:avLst/>
                <a:gdLst>
                  <a:gd name="T0" fmla="*/ 20 w 23"/>
                  <a:gd name="T1" fmla="*/ 2 h 14"/>
                  <a:gd name="T2" fmla="*/ 20 w 23"/>
                  <a:gd name="T3" fmla="*/ 2 h 14"/>
                  <a:gd name="T4" fmla="*/ 17 w 23"/>
                  <a:gd name="T5" fmla="*/ 1 h 14"/>
                  <a:gd name="T6" fmla="*/ 12 w 23"/>
                  <a:gd name="T7" fmla="*/ 0 h 14"/>
                  <a:gd name="T8" fmla="*/ 8 w 23"/>
                  <a:gd name="T9" fmla="*/ 1 h 14"/>
                  <a:gd name="T10" fmla="*/ 3 w 23"/>
                  <a:gd name="T11" fmla="*/ 2 h 14"/>
                  <a:gd name="T12" fmla="*/ 3 w 23"/>
                  <a:gd name="T13" fmla="*/ 2 h 14"/>
                  <a:gd name="T14" fmla="*/ 1 w 23"/>
                  <a:gd name="T15" fmla="*/ 4 h 14"/>
                  <a:gd name="T16" fmla="*/ 0 w 23"/>
                  <a:gd name="T17" fmla="*/ 6 h 14"/>
                  <a:gd name="T18" fmla="*/ 1 w 23"/>
                  <a:gd name="T19" fmla="*/ 9 h 14"/>
                  <a:gd name="T20" fmla="*/ 3 w 23"/>
                  <a:gd name="T21" fmla="*/ 11 h 14"/>
                  <a:gd name="T22" fmla="*/ 3 w 23"/>
                  <a:gd name="T23" fmla="*/ 11 h 14"/>
                  <a:gd name="T24" fmla="*/ 8 w 23"/>
                  <a:gd name="T25" fmla="*/ 14 h 14"/>
                  <a:gd name="T26" fmla="*/ 12 w 23"/>
                  <a:gd name="T27" fmla="*/ 14 h 14"/>
                  <a:gd name="T28" fmla="*/ 16 w 23"/>
                  <a:gd name="T29" fmla="*/ 14 h 14"/>
                  <a:gd name="T30" fmla="*/ 20 w 23"/>
                  <a:gd name="T31" fmla="*/ 11 h 14"/>
                  <a:gd name="T32" fmla="*/ 20 w 23"/>
                  <a:gd name="T33" fmla="*/ 11 h 14"/>
                  <a:gd name="T34" fmla="*/ 23 w 23"/>
                  <a:gd name="T35" fmla="*/ 9 h 14"/>
                  <a:gd name="T36" fmla="*/ 23 w 23"/>
                  <a:gd name="T37" fmla="*/ 7 h 14"/>
                  <a:gd name="T38" fmla="*/ 23 w 23"/>
                  <a:gd name="T39" fmla="*/ 4 h 14"/>
                  <a:gd name="T40" fmla="*/ 20 w 23"/>
                  <a:gd name="T41" fmla="*/ 2 h 14"/>
                  <a:gd name="T42" fmla="*/ 20 w 23"/>
                  <a:gd name="T43" fmla="*/ 2 h 14"/>
                  <a:gd name="T44" fmla="*/ 16 w 23"/>
                  <a:gd name="T45" fmla="*/ 9 h 14"/>
                  <a:gd name="T46" fmla="*/ 16 w 23"/>
                  <a:gd name="T47" fmla="*/ 9 h 14"/>
                  <a:gd name="T48" fmla="*/ 12 w 23"/>
                  <a:gd name="T49" fmla="*/ 10 h 14"/>
                  <a:gd name="T50" fmla="*/ 8 w 23"/>
                  <a:gd name="T51" fmla="*/ 9 h 14"/>
                  <a:gd name="T52" fmla="*/ 8 w 23"/>
                  <a:gd name="T53" fmla="*/ 9 h 14"/>
                  <a:gd name="T54" fmla="*/ 7 w 23"/>
                  <a:gd name="T55" fmla="*/ 8 h 14"/>
                  <a:gd name="T56" fmla="*/ 7 w 23"/>
                  <a:gd name="T57" fmla="*/ 7 h 14"/>
                  <a:gd name="T58" fmla="*/ 7 w 23"/>
                  <a:gd name="T59" fmla="*/ 5 h 14"/>
                  <a:gd name="T60" fmla="*/ 8 w 23"/>
                  <a:gd name="T61" fmla="*/ 4 h 14"/>
                  <a:gd name="T62" fmla="*/ 8 w 23"/>
                  <a:gd name="T63" fmla="*/ 4 h 14"/>
                  <a:gd name="T64" fmla="*/ 12 w 23"/>
                  <a:gd name="T65" fmla="*/ 3 h 14"/>
                  <a:gd name="T66" fmla="*/ 16 w 23"/>
                  <a:gd name="T67" fmla="*/ 4 h 14"/>
                  <a:gd name="T68" fmla="*/ 16 w 23"/>
                  <a:gd name="T69" fmla="*/ 4 h 14"/>
                  <a:gd name="T70" fmla="*/ 17 w 23"/>
                  <a:gd name="T71" fmla="*/ 5 h 14"/>
                  <a:gd name="T72" fmla="*/ 18 w 23"/>
                  <a:gd name="T73" fmla="*/ 7 h 14"/>
                  <a:gd name="T74" fmla="*/ 17 w 23"/>
                  <a:gd name="T75" fmla="*/ 8 h 14"/>
                  <a:gd name="T76" fmla="*/ 16 w 23"/>
                  <a:gd name="T77" fmla="*/ 9 h 14"/>
                  <a:gd name="T78" fmla="*/ 16 w 23"/>
                  <a:gd name="T79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" h="14">
                    <a:moveTo>
                      <a:pt x="20" y="2"/>
                    </a:moveTo>
                    <a:lnTo>
                      <a:pt x="20" y="2"/>
                    </a:lnTo>
                    <a:lnTo>
                      <a:pt x="17" y="1"/>
                    </a:lnTo>
                    <a:lnTo>
                      <a:pt x="12" y="0"/>
                    </a:lnTo>
                    <a:lnTo>
                      <a:pt x="8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9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8" y="14"/>
                    </a:lnTo>
                    <a:lnTo>
                      <a:pt x="12" y="14"/>
                    </a:lnTo>
                    <a:lnTo>
                      <a:pt x="16" y="14"/>
                    </a:lnTo>
                    <a:lnTo>
                      <a:pt x="20" y="11"/>
                    </a:lnTo>
                    <a:lnTo>
                      <a:pt x="20" y="11"/>
                    </a:lnTo>
                    <a:lnTo>
                      <a:pt x="23" y="9"/>
                    </a:lnTo>
                    <a:lnTo>
                      <a:pt x="23" y="7"/>
                    </a:lnTo>
                    <a:lnTo>
                      <a:pt x="23" y="4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  <a:moveTo>
                      <a:pt x="16" y="9"/>
                    </a:moveTo>
                    <a:lnTo>
                      <a:pt x="16" y="9"/>
                    </a:lnTo>
                    <a:lnTo>
                      <a:pt x="12" y="10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7" y="8"/>
                    </a:lnTo>
                    <a:lnTo>
                      <a:pt x="7" y="7"/>
                    </a:lnTo>
                    <a:lnTo>
                      <a:pt x="7" y="5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12" y="3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7" y="5"/>
                    </a:lnTo>
                    <a:lnTo>
                      <a:pt x="18" y="7"/>
                    </a:lnTo>
                    <a:lnTo>
                      <a:pt x="17" y="8"/>
                    </a:lnTo>
                    <a:lnTo>
                      <a:pt x="16" y="9"/>
                    </a:lnTo>
                    <a:lnTo>
                      <a:pt x="16" y="9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3" name="Freeform 458">
                <a:extLst>
                  <a:ext uri="{FF2B5EF4-FFF2-40B4-BE49-F238E27FC236}">
                    <a16:creationId xmlns:a16="http://schemas.microsoft.com/office/drawing/2014/main" id="{B3540525-1226-9052-BA01-93BCD4B68C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5" y="2352"/>
                <a:ext cx="8" cy="6"/>
              </a:xfrm>
              <a:custGeom>
                <a:avLst/>
                <a:gdLst>
                  <a:gd name="T0" fmla="*/ 20 w 24"/>
                  <a:gd name="T1" fmla="*/ 2 h 17"/>
                  <a:gd name="T2" fmla="*/ 20 w 24"/>
                  <a:gd name="T3" fmla="*/ 2 h 17"/>
                  <a:gd name="T4" fmla="*/ 15 w 24"/>
                  <a:gd name="T5" fmla="*/ 0 h 17"/>
                  <a:gd name="T6" fmla="*/ 9 w 24"/>
                  <a:gd name="T7" fmla="*/ 0 h 17"/>
                  <a:gd name="T8" fmla="*/ 3 w 24"/>
                  <a:gd name="T9" fmla="*/ 2 h 17"/>
                  <a:gd name="T10" fmla="*/ 1 w 24"/>
                  <a:gd name="T11" fmla="*/ 4 h 17"/>
                  <a:gd name="T12" fmla="*/ 0 w 24"/>
                  <a:gd name="T13" fmla="*/ 6 h 17"/>
                  <a:gd name="T14" fmla="*/ 0 w 24"/>
                  <a:gd name="T15" fmla="*/ 6 h 17"/>
                  <a:gd name="T16" fmla="*/ 0 w 24"/>
                  <a:gd name="T17" fmla="*/ 9 h 17"/>
                  <a:gd name="T18" fmla="*/ 1 w 24"/>
                  <a:gd name="T19" fmla="*/ 11 h 17"/>
                  <a:gd name="T20" fmla="*/ 3 w 24"/>
                  <a:gd name="T21" fmla="*/ 14 h 17"/>
                  <a:gd name="T22" fmla="*/ 6 w 24"/>
                  <a:gd name="T23" fmla="*/ 16 h 17"/>
                  <a:gd name="T24" fmla="*/ 10 w 24"/>
                  <a:gd name="T25" fmla="*/ 16 h 17"/>
                  <a:gd name="T26" fmla="*/ 13 w 24"/>
                  <a:gd name="T27" fmla="*/ 17 h 17"/>
                  <a:gd name="T28" fmla="*/ 17 w 24"/>
                  <a:gd name="T29" fmla="*/ 16 h 17"/>
                  <a:gd name="T30" fmla="*/ 20 w 24"/>
                  <a:gd name="T31" fmla="*/ 15 h 17"/>
                  <a:gd name="T32" fmla="*/ 20 w 24"/>
                  <a:gd name="T33" fmla="*/ 15 h 17"/>
                  <a:gd name="T34" fmla="*/ 20 w 24"/>
                  <a:gd name="T35" fmla="*/ 15 h 17"/>
                  <a:gd name="T36" fmla="*/ 20 w 24"/>
                  <a:gd name="T37" fmla="*/ 15 h 17"/>
                  <a:gd name="T38" fmla="*/ 23 w 24"/>
                  <a:gd name="T39" fmla="*/ 12 h 17"/>
                  <a:gd name="T40" fmla="*/ 24 w 24"/>
                  <a:gd name="T41" fmla="*/ 10 h 17"/>
                  <a:gd name="T42" fmla="*/ 24 w 24"/>
                  <a:gd name="T43" fmla="*/ 8 h 17"/>
                  <a:gd name="T44" fmla="*/ 24 w 24"/>
                  <a:gd name="T45" fmla="*/ 8 h 17"/>
                  <a:gd name="T46" fmla="*/ 24 w 24"/>
                  <a:gd name="T47" fmla="*/ 6 h 17"/>
                  <a:gd name="T48" fmla="*/ 23 w 24"/>
                  <a:gd name="T49" fmla="*/ 4 h 17"/>
                  <a:gd name="T50" fmla="*/ 20 w 24"/>
                  <a:gd name="T51" fmla="*/ 2 h 17"/>
                  <a:gd name="T52" fmla="*/ 20 w 24"/>
                  <a:gd name="T53" fmla="*/ 2 h 17"/>
                  <a:gd name="T54" fmla="*/ 20 w 24"/>
                  <a:gd name="T55" fmla="*/ 11 h 17"/>
                  <a:gd name="T56" fmla="*/ 20 w 24"/>
                  <a:gd name="T57" fmla="*/ 11 h 17"/>
                  <a:gd name="T58" fmla="*/ 16 w 24"/>
                  <a:gd name="T59" fmla="*/ 14 h 17"/>
                  <a:gd name="T60" fmla="*/ 12 w 24"/>
                  <a:gd name="T61" fmla="*/ 14 h 17"/>
                  <a:gd name="T62" fmla="*/ 8 w 24"/>
                  <a:gd name="T63" fmla="*/ 14 h 17"/>
                  <a:gd name="T64" fmla="*/ 3 w 24"/>
                  <a:gd name="T65" fmla="*/ 11 h 17"/>
                  <a:gd name="T66" fmla="*/ 3 w 24"/>
                  <a:gd name="T67" fmla="*/ 11 h 17"/>
                  <a:gd name="T68" fmla="*/ 1 w 24"/>
                  <a:gd name="T69" fmla="*/ 9 h 17"/>
                  <a:gd name="T70" fmla="*/ 0 w 24"/>
                  <a:gd name="T71" fmla="*/ 6 h 17"/>
                  <a:gd name="T72" fmla="*/ 1 w 24"/>
                  <a:gd name="T73" fmla="*/ 4 h 17"/>
                  <a:gd name="T74" fmla="*/ 3 w 24"/>
                  <a:gd name="T75" fmla="*/ 2 h 17"/>
                  <a:gd name="T76" fmla="*/ 3 w 24"/>
                  <a:gd name="T77" fmla="*/ 2 h 17"/>
                  <a:gd name="T78" fmla="*/ 8 w 24"/>
                  <a:gd name="T79" fmla="*/ 1 h 17"/>
                  <a:gd name="T80" fmla="*/ 12 w 24"/>
                  <a:gd name="T81" fmla="*/ 0 h 17"/>
                  <a:gd name="T82" fmla="*/ 17 w 24"/>
                  <a:gd name="T83" fmla="*/ 1 h 17"/>
                  <a:gd name="T84" fmla="*/ 20 w 24"/>
                  <a:gd name="T85" fmla="*/ 2 h 17"/>
                  <a:gd name="T86" fmla="*/ 20 w 24"/>
                  <a:gd name="T87" fmla="*/ 2 h 17"/>
                  <a:gd name="T88" fmla="*/ 23 w 24"/>
                  <a:gd name="T89" fmla="*/ 4 h 17"/>
                  <a:gd name="T90" fmla="*/ 23 w 24"/>
                  <a:gd name="T91" fmla="*/ 7 h 17"/>
                  <a:gd name="T92" fmla="*/ 23 w 24"/>
                  <a:gd name="T93" fmla="*/ 9 h 17"/>
                  <a:gd name="T94" fmla="*/ 20 w 24"/>
                  <a:gd name="T95" fmla="*/ 11 h 17"/>
                  <a:gd name="T96" fmla="*/ 20 w 24"/>
                  <a:gd name="T97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4" h="17">
                    <a:moveTo>
                      <a:pt x="20" y="2"/>
                    </a:moveTo>
                    <a:lnTo>
                      <a:pt x="20" y="2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1" y="11"/>
                    </a:lnTo>
                    <a:lnTo>
                      <a:pt x="3" y="14"/>
                    </a:lnTo>
                    <a:lnTo>
                      <a:pt x="6" y="16"/>
                    </a:lnTo>
                    <a:lnTo>
                      <a:pt x="10" y="16"/>
                    </a:lnTo>
                    <a:lnTo>
                      <a:pt x="13" y="17"/>
                    </a:lnTo>
                    <a:lnTo>
                      <a:pt x="17" y="16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3" y="12"/>
                    </a:lnTo>
                    <a:lnTo>
                      <a:pt x="24" y="10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6"/>
                    </a:lnTo>
                    <a:lnTo>
                      <a:pt x="23" y="4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  <a:moveTo>
                      <a:pt x="20" y="11"/>
                    </a:moveTo>
                    <a:lnTo>
                      <a:pt x="20" y="11"/>
                    </a:lnTo>
                    <a:lnTo>
                      <a:pt x="16" y="14"/>
                    </a:lnTo>
                    <a:lnTo>
                      <a:pt x="12" y="14"/>
                    </a:lnTo>
                    <a:lnTo>
                      <a:pt x="8" y="14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1" y="9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8" y="1"/>
                    </a:lnTo>
                    <a:lnTo>
                      <a:pt x="12" y="0"/>
                    </a:lnTo>
                    <a:lnTo>
                      <a:pt x="17" y="1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3" y="4"/>
                    </a:lnTo>
                    <a:lnTo>
                      <a:pt x="23" y="7"/>
                    </a:lnTo>
                    <a:lnTo>
                      <a:pt x="23" y="9"/>
                    </a:lnTo>
                    <a:lnTo>
                      <a:pt x="20" y="11"/>
                    </a:lnTo>
                    <a:lnTo>
                      <a:pt x="20" y="11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4" name="Freeform 459">
                <a:extLst>
                  <a:ext uri="{FF2B5EF4-FFF2-40B4-BE49-F238E27FC236}">
                    <a16:creationId xmlns:a16="http://schemas.microsoft.com/office/drawing/2014/main" id="{1CD52E81-4498-6260-83C1-97B39C3FB52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5" y="2350"/>
                <a:ext cx="8" cy="4"/>
              </a:xfrm>
              <a:custGeom>
                <a:avLst/>
                <a:gdLst>
                  <a:gd name="T0" fmla="*/ 20 w 24"/>
                  <a:gd name="T1" fmla="*/ 2 h 13"/>
                  <a:gd name="T2" fmla="*/ 20 w 24"/>
                  <a:gd name="T3" fmla="*/ 2 h 13"/>
                  <a:gd name="T4" fmla="*/ 17 w 24"/>
                  <a:gd name="T5" fmla="*/ 1 h 13"/>
                  <a:gd name="T6" fmla="*/ 12 w 24"/>
                  <a:gd name="T7" fmla="*/ 0 h 13"/>
                  <a:gd name="T8" fmla="*/ 8 w 24"/>
                  <a:gd name="T9" fmla="*/ 1 h 13"/>
                  <a:gd name="T10" fmla="*/ 3 w 24"/>
                  <a:gd name="T11" fmla="*/ 2 h 13"/>
                  <a:gd name="T12" fmla="*/ 3 w 24"/>
                  <a:gd name="T13" fmla="*/ 2 h 13"/>
                  <a:gd name="T14" fmla="*/ 1 w 24"/>
                  <a:gd name="T15" fmla="*/ 4 h 13"/>
                  <a:gd name="T16" fmla="*/ 0 w 24"/>
                  <a:gd name="T17" fmla="*/ 7 h 13"/>
                  <a:gd name="T18" fmla="*/ 1 w 24"/>
                  <a:gd name="T19" fmla="*/ 9 h 13"/>
                  <a:gd name="T20" fmla="*/ 3 w 24"/>
                  <a:gd name="T21" fmla="*/ 12 h 13"/>
                  <a:gd name="T22" fmla="*/ 3 w 24"/>
                  <a:gd name="T23" fmla="*/ 12 h 13"/>
                  <a:gd name="T24" fmla="*/ 8 w 24"/>
                  <a:gd name="T25" fmla="*/ 13 h 13"/>
                  <a:gd name="T26" fmla="*/ 12 w 24"/>
                  <a:gd name="T27" fmla="*/ 13 h 13"/>
                  <a:gd name="T28" fmla="*/ 16 w 24"/>
                  <a:gd name="T29" fmla="*/ 13 h 13"/>
                  <a:gd name="T30" fmla="*/ 20 w 24"/>
                  <a:gd name="T31" fmla="*/ 12 h 13"/>
                  <a:gd name="T32" fmla="*/ 20 w 24"/>
                  <a:gd name="T33" fmla="*/ 12 h 13"/>
                  <a:gd name="T34" fmla="*/ 23 w 24"/>
                  <a:gd name="T35" fmla="*/ 10 h 13"/>
                  <a:gd name="T36" fmla="*/ 24 w 24"/>
                  <a:gd name="T37" fmla="*/ 7 h 13"/>
                  <a:gd name="T38" fmla="*/ 23 w 24"/>
                  <a:gd name="T39" fmla="*/ 5 h 13"/>
                  <a:gd name="T40" fmla="*/ 20 w 24"/>
                  <a:gd name="T41" fmla="*/ 2 h 13"/>
                  <a:gd name="T42" fmla="*/ 20 w 24"/>
                  <a:gd name="T43" fmla="*/ 2 h 13"/>
                  <a:gd name="T44" fmla="*/ 16 w 24"/>
                  <a:gd name="T45" fmla="*/ 9 h 13"/>
                  <a:gd name="T46" fmla="*/ 16 w 24"/>
                  <a:gd name="T47" fmla="*/ 9 h 13"/>
                  <a:gd name="T48" fmla="*/ 12 w 24"/>
                  <a:gd name="T49" fmla="*/ 10 h 13"/>
                  <a:gd name="T50" fmla="*/ 8 w 24"/>
                  <a:gd name="T51" fmla="*/ 9 h 13"/>
                  <a:gd name="T52" fmla="*/ 8 w 24"/>
                  <a:gd name="T53" fmla="*/ 9 h 13"/>
                  <a:gd name="T54" fmla="*/ 7 w 24"/>
                  <a:gd name="T55" fmla="*/ 8 h 13"/>
                  <a:gd name="T56" fmla="*/ 7 w 24"/>
                  <a:gd name="T57" fmla="*/ 7 h 13"/>
                  <a:gd name="T58" fmla="*/ 7 w 24"/>
                  <a:gd name="T59" fmla="*/ 6 h 13"/>
                  <a:gd name="T60" fmla="*/ 8 w 24"/>
                  <a:gd name="T61" fmla="*/ 5 h 13"/>
                  <a:gd name="T62" fmla="*/ 8 w 24"/>
                  <a:gd name="T63" fmla="*/ 5 h 13"/>
                  <a:gd name="T64" fmla="*/ 12 w 24"/>
                  <a:gd name="T65" fmla="*/ 4 h 13"/>
                  <a:gd name="T66" fmla="*/ 16 w 24"/>
                  <a:gd name="T67" fmla="*/ 5 h 13"/>
                  <a:gd name="T68" fmla="*/ 16 w 24"/>
                  <a:gd name="T69" fmla="*/ 5 h 13"/>
                  <a:gd name="T70" fmla="*/ 17 w 24"/>
                  <a:gd name="T71" fmla="*/ 6 h 13"/>
                  <a:gd name="T72" fmla="*/ 18 w 24"/>
                  <a:gd name="T73" fmla="*/ 7 h 13"/>
                  <a:gd name="T74" fmla="*/ 17 w 24"/>
                  <a:gd name="T75" fmla="*/ 8 h 13"/>
                  <a:gd name="T76" fmla="*/ 16 w 24"/>
                  <a:gd name="T77" fmla="*/ 9 h 13"/>
                  <a:gd name="T78" fmla="*/ 16 w 24"/>
                  <a:gd name="T7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13">
                    <a:moveTo>
                      <a:pt x="20" y="2"/>
                    </a:moveTo>
                    <a:lnTo>
                      <a:pt x="20" y="2"/>
                    </a:lnTo>
                    <a:lnTo>
                      <a:pt x="17" y="1"/>
                    </a:lnTo>
                    <a:lnTo>
                      <a:pt x="12" y="0"/>
                    </a:lnTo>
                    <a:lnTo>
                      <a:pt x="8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8" y="13"/>
                    </a:lnTo>
                    <a:lnTo>
                      <a:pt x="12" y="13"/>
                    </a:lnTo>
                    <a:lnTo>
                      <a:pt x="16" y="13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3" y="10"/>
                    </a:lnTo>
                    <a:lnTo>
                      <a:pt x="24" y="7"/>
                    </a:lnTo>
                    <a:lnTo>
                      <a:pt x="23" y="5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  <a:moveTo>
                      <a:pt x="16" y="9"/>
                    </a:moveTo>
                    <a:lnTo>
                      <a:pt x="16" y="9"/>
                    </a:lnTo>
                    <a:lnTo>
                      <a:pt x="12" y="10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7" y="8"/>
                    </a:lnTo>
                    <a:lnTo>
                      <a:pt x="7" y="7"/>
                    </a:lnTo>
                    <a:lnTo>
                      <a:pt x="7" y="6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12" y="4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7" y="6"/>
                    </a:lnTo>
                    <a:lnTo>
                      <a:pt x="18" y="7"/>
                    </a:lnTo>
                    <a:lnTo>
                      <a:pt x="17" y="8"/>
                    </a:lnTo>
                    <a:lnTo>
                      <a:pt x="16" y="9"/>
                    </a:lnTo>
                    <a:lnTo>
                      <a:pt x="16" y="9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5" name="Freeform 460">
                <a:extLst>
                  <a:ext uri="{FF2B5EF4-FFF2-40B4-BE49-F238E27FC236}">
                    <a16:creationId xmlns:a16="http://schemas.microsoft.com/office/drawing/2014/main" id="{F7B2341C-31D1-35B6-859C-F278E86C74C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5" y="2350"/>
                <a:ext cx="8" cy="5"/>
              </a:xfrm>
              <a:custGeom>
                <a:avLst/>
                <a:gdLst>
                  <a:gd name="T0" fmla="*/ 21 w 24"/>
                  <a:gd name="T1" fmla="*/ 2 h 16"/>
                  <a:gd name="T2" fmla="*/ 21 w 24"/>
                  <a:gd name="T3" fmla="*/ 2 h 16"/>
                  <a:gd name="T4" fmla="*/ 18 w 24"/>
                  <a:gd name="T5" fmla="*/ 1 h 16"/>
                  <a:gd name="T6" fmla="*/ 15 w 24"/>
                  <a:gd name="T7" fmla="*/ 1 h 16"/>
                  <a:gd name="T8" fmla="*/ 9 w 24"/>
                  <a:gd name="T9" fmla="*/ 1 h 16"/>
                  <a:gd name="T10" fmla="*/ 3 w 24"/>
                  <a:gd name="T11" fmla="*/ 3 h 16"/>
                  <a:gd name="T12" fmla="*/ 1 w 24"/>
                  <a:gd name="T13" fmla="*/ 4 h 16"/>
                  <a:gd name="T14" fmla="*/ 0 w 24"/>
                  <a:gd name="T15" fmla="*/ 6 h 16"/>
                  <a:gd name="T16" fmla="*/ 0 w 24"/>
                  <a:gd name="T17" fmla="*/ 6 h 16"/>
                  <a:gd name="T18" fmla="*/ 0 w 24"/>
                  <a:gd name="T19" fmla="*/ 9 h 16"/>
                  <a:gd name="T20" fmla="*/ 1 w 24"/>
                  <a:gd name="T21" fmla="*/ 12 h 16"/>
                  <a:gd name="T22" fmla="*/ 3 w 24"/>
                  <a:gd name="T23" fmla="*/ 14 h 16"/>
                  <a:gd name="T24" fmla="*/ 6 w 24"/>
                  <a:gd name="T25" fmla="*/ 15 h 16"/>
                  <a:gd name="T26" fmla="*/ 10 w 24"/>
                  <a:gd name="T27" fmla="*/ 16 h 16"/>
                  <a:gd name="T28" fmla="*/ 13 w 24"/>
                  <a:gd name="T29" fmla="*/ 16 h 16"/>
                  <a:gd name="T30" fmla="*/ 17 w 24"/>
                  <a:gd name="T31" fmla="*/ 15 h 16"/>
                  <a:gd name="T32" fmla="*/ 20 w 24"/>
                  <a:gd name="T33" fmla="*/ 14 h 16"/>
                  <a:gd name="T34" fmla="*/ 20 w 24"/>
                  <a:gd name="T35" fmla="*/ 14 h 16"/>
                  <a:gd name="T36" fmla="*/ 20 w 24"/>
                  <a:gd name="T37" fmla="*/ 14 h 16"/>
                  <a:gd name="T38" fmla="*/ 20 w 24"/>
                  <a:gd name="T39" fmla="*/ 14 h 16"/>
                  <a:gd name="T40" fmla="*/ 23 w 24"/>
                  <a:gd name="T41" fmla="*/ 12 h 16"/>
                  <a:gd name="T42" fmla="*/ 24 w 24"/>
                  <a:gd name="T43" fmla="*/ 11 h 16"/>
                  <a:gd name="T44" fmla="*/ 24 w 24"/>
                  <a:gd name="T45" fmla="*/ 8 h 16"/>
                  <a:gd name="T46" fmla="*/ 24 w 24"/>
                  <a:gd name="T47" fmla="*/ 8 h 16"/>
                  <a:gd name="T48" fmla="*/ 24 w 24"/>
                  <a:gd name="T49" fmla="*/ 6 h 16"/>
                  <a:gd name="T50" fmla="*/ 23 w 24"/>
                  <a:gd name="T51" fmla="*/ 4 h 16"/>
                  <a:gd name="T52" fmla="*/ 21 w 24"/>
                  <a:gd name="T53" fmla="*/ 2 h 16"/>
                  <a:gd name="T54" fmla="*/ 21 w 24"/>
                  <a:gd name="T55" fmla="*/ 2 h 16"/>
                  <a:gd name="T56" fmla="*/ 20 w 24"/>
                  <a:gd name="T57" fmla="*/ 12 h 16"/>
                  <a:gd name="T58" fmla="*/ 20 w 24"/>
                  <a:gd name="T59" fmla="*/ 12 h 16"/>
                  <a:gd name="T60" fmla="*/ 16 w 24"/>
                  <a:gd name="T61" fmla="*/ 13 h 16"/>
                  <a:gd name="T62" fmla="*/ 12 w 24"/>
                  <a:gd name="T63" fmla="*/ 13 h 16"/>
                  <a:gd name="T64" fmla="*/ 8 w 24"/>
                  <a:gd name="T65" fmla="*/ 13 h 16"/>
                  <a:gd name="T66" fmla="*/ 3 w 24"/>
                  <a:gd name="T67" fmla="*/ 12 h 16"/>
                  <a:gd name="T68" fmla="*/ 3 w 24"/>
                  <a:gd name="T69" fmla="*/ 12 h 16"/>
                  <a:gd name="T70" fmla="*/ 1 w 24"/>
                  <a:gd name="T71" fmla="*/ 9 h 16"/>
                  <a:gd name="T72" fmla="*/ 0 w 24"/>
                  <a:gd name="T73" fmla="*/ 7 h 16"/>
                  <a:gd name="T74" fmla="*/ 1 w 24"/>
                  <a:gd name="T75" fmla="*/ 4 h 16"/>
                  <a:gd name="T76" fmla="*/ 3 w 24"/>
                  <a:gd name="T77" fmla="*/ 2 h 16"/>
                  <a:gd name="T78" fmla="*/ 3 w 24"/>
                  <a:gd name="T79" fmla="*/ 2 h 16"/>
                  <a:gd name="T80" fmla="*/ 8 w 24"/>
                  <a:gd name="T81" fmla="*/ 1 h 16"/>
                  <a:gd name="T82" fmla="*/ 12 w 24"/>
                  <a:gd name="T83" fmla="*/ 0 h 16"/>
                  <a:gd name="T84" fmla="*/ 17 w 24"/>
                  <a:gd name="T85" fmla="*/ 1 h 16"/>
                  <a:gd name="T86" fmla="*/ 20 w 24"/>
                  <a:gd name="T87" fmla="*/ 2 h 16"/>
                  <a:gd name="T88" fmla="*/ 20 w 24"/>
                  <a:gd name="T89" fmla="*/ 2 h 16"/>
                  <a:gd name="T90" fmla="*/ 23 w 24"/>
                  <a:gd name="T91" fmla="*/ 5 h 16"/>
                  <a:gd name="T92" fmla="*/ 24 w 24"/>
                  <a:gd name="T93" fmla="*/ 7 h 16"/>
                  <a:gd name="T94" fmla="*/ 23 w 24"/>
                  <a:gd name="T95" fmla="*/ 10 h 16"/>
                  <a:gd name="T96" fmla="*/ 20 w 24"/>
                  <a:gd name="T97" fmla="*/ 12 h 16"/>
                  <a:gd name="T98" fmla="*/ 20 w 24"/>
                  <a:gd name="T99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4" h="16">
                    <a:moveTo>
                      <a:pt x="21" y="2"/>
                    </a:moveTo>
                    <a:lnTo>
                      <a:pt x="21" y="2"/>
                    </a:lnTo>
                    <a:lnTo>
                      <a:pt x="18" y="1"/>
                    </a:lnTo>
                    <a:lnTo>
                      <a:pt x="15" y="1"/>
                    </a:lnTo>
                    <a:lnTo>
                      <a:pt x="9" y="1"/>
                    </a:lnTo>
                    <a:lnTo>
                      <a:pt x="3" y="3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6" y="15"/>
                    </a:lnTo>
                    <a:lnTo>
                      <a:pt x="10" y="16"/>
                    </a:lnTo>
                    <a:lnTo>
                      <a:pt x="13" y="16"/>
                    </a:lnTo>
                    <a:lnTo>
                      <a:pt x="17" y="15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3" y="12"/>
                    </a:lnTo>
                    <a:lnTo>
                      <a:pt x="24" y="11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6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0" y="12"/>
                    </a:moveTo>
                    <a:lnTo>
                      <a:pt x="20" y="12"/>
                    </a:lnTo>
                    <a:lnTo>
                      <a:pt x="16" y="13"/>
                    </a:lnTo>
                    <a:lnTo>
                      <a:pt x="12" y="13"/>
                    </a:lnTo>
                    <a:lnTo>
                      <a:pt x="8" y="13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" y="9"/>
                    </a:lnTo>
                    <a:lnTo>
                      <a:pt x="0" y="7"/>
                    </a:lnTo>
                    <a:lnTo>
                      <a:pt x="1" y="4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8" y="1"/>
                    </a:lnTo>
                    <a:lnTo>
                      <a:pt x="12" y="0"/>
                    </a:lnTo>
                    <a:lnTo>
                      <a:pt x="17" y="1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3" y="5"/>
                    </a:lnTo>
                    <a:lnTo>
                      <a:pt x="24" y="7"/>
                    </a:lnTo>
                    <a:lnTo>
                      <a:pt x="23" y="10"/>
                    </a:lnTo>
                    <a:lnTo>
                      <a:pt x="20" y="12"/>
                    </a:ln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6" name="Freeform 461">
                <a:extLst>
                  <a:ext uri="{FF2B5EF4-FFF2-40B4-BE49-F238E27FC236}">
                    <a16:creationId xmlns:a16="http://schemas.microsoft.com/office/drawing/2014/main" id="{8C8865A5-754F-5F31-E151-CDC240BA79D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5" y="2348"/>
                <a:ext cx="8" cy="5"/>
              </a:xfrm>
              <a:custGeom>
                <a:avLst/>
                <a:gdLst>
                  <a:gd name="T0" fmla="*/ 20 w 24"/>
                  <a:gd name="T1" fmla="*/ 2 h 13"/>
                  <a:gd name="T2" fmla="*/ 20 w 24"/>
                  <a:gd name="T3" fmla="*/ 2 h 13"/>
                  <a:gd name="T4" fmla="*/ 17 w 24"/>
                  <a:gd name="T5" fmla="*/ 0 h 13"/>
                  <a:gd name="T6" fmla="*/ 12 w 24"/>
                  <a:gd name="T7" fmla="*/ 0 h 13"/>
                  <a:gd name="T8" fmla="*/ 8 w 24"/>
                  <a:gd name="T9" fmla="*/ 0 h 13"/>
                  <a:gd name="T10" fmla="*/ 3 w 24"/>
                  <a:gd name="T11" fmla="*/ 2 h 13"/>
                  <a:gd name="T12" fmla="*/ 3 w 24"/>
                  <a:gd name="T13" fmla="*/ 2 h 13"/>
                  <a:gd name="T14" fmla="*/ 1 w 24"/>
                  <a:gd name="T15" fmla="*/ 4 h 13"/>
                  <a:gd name="T16" fmla="*/ 0 w 24"/>
                  <a:gd name="T17" fmla="*/ 6 h 13"/>
                  <a:gd name="T18" fmla="*/ 1 w 24"/>
                  <a:gd name="T19" fmla="*/ 9 h 13"/>
                  <a:gd name="T20" fmla="*/ 3 w 24"/>
                  <a:gd name="T21" fmla="*/ 11 h 13"/>
                  <a:gd name="T22" fmla="*/ 3 w 24"/>
                  <a:gd name="T23" fmla="*/ 11 h 13"/>
                  <a:gd name="T24" fmla="*/ 8 w 24"/>
                  <a:gd name="T25" fmla="*/ 12 h 13"/>
                  <a:gd name="T26" fmla="*/ 12 w 24"/>
                  <a:gd name="T27" fmla="*/ 13 h 13"/>
                  <a:gd name="T28" fmla="*/ 16 w 24"/>
                  <a:gd name="T29" fmla="*/ 12 h 13"/>
                  <a:gd name="T30" fmla="*/ 20 w 24"/>
                  <a:gd name="T31" fmla="*/ 11 h 13"/>
                  <a:gd name="T32" fmla="*/ 20 w 24"/>
                  <a:gd name="T33" fmla="*/ 11 h 13"/>
                  <a:gd name="T34" fmla="*/ 23 w 24"/>
                  <a:gd name="T35" fmla="*/ 9 h 13"/>
                  <a:gd name="T36" fmla="*/ 24 w 24"/>
                  <a:gd name="T37" fmla="*/ 7 h 13"/>
                  <a:gd name="T38" fmla="*/ 23 w 24"/>
                  <a:gd name="T39" fmla="*/ 4 h 13"/>
                  <a:gd name="T40" fmla="*/ 20 w 24"/>
                  <a:gd name="T41" fmla="*/ 2 h 13"/>
                  <a:gd name="T42" fmla="*/ 20 w 24"/>
                  <a:gd name="T43" fmla="*/ 2 h 13"/>
                  <a:gd name="T44" fmla="*/ 16 w 24"/>
                  <a:gd name="T45" fmla="*/ 9 h 13"/>
                  <a:gd name="T46" fmla="*/ 16 w 24"/>
                  <a:gd name="T47" fmla="*/ 9 h 13"/>
                  <a:gd name="T48" fmla="*/ 12 w 24"/>
                  <a:gd name="T49" fmla="*/ 10 h 13"/>
                  <a:gd name="T50" fmla="*/ 8 w 24"/>
                  <a:gd name="T51" fmla="*/ 9 h 13"/>
                  <a:gd name="T52" fmla="*/ 8 w 24"/>
                  <a:gd name="T53" fmla="*/ 9 h 13"/>
                  <a:gd name="T54" fmla="*/ 7 w 24"/>
                  <a:gd name="T55" fmla="*/ 8 h 13"/>
                  <a:gd name="T56" fmla="*/ 7 w 24"/>
                  <a:gd name="T57" fmla="*/ 6 h 13"/>
                  <a:gd name="T58" fmla="*/ 7 w 24"/>
                  <a:gd name="T59" fmla="*/ 5 h 13"/>
                  <a:gd name="T60" fmla="*/ 9 w 24"/>
                  <a:gd name="T61" fmla="*/ 4 h 13"/>
                  <a:gd name="T62" fmla="*/ 9 w 24"/>
                  <a:gd name="T63" fmla="*/ 4 h 13"/>
                  <a:gd name="T64" fmla="*/ 12 w 24"/>
                  <a:gd name="T65" fmla="*/ 3 h 13"/>
                  <a:gd name="T66" fmla="*/ 16 w 24"/>
                  <a:gd name="T67" fmla="*/ 4 h 13"/>
                  <a:gd name="T68" fmla="*/ 16 w 24"/>
                  <a:gd name="T69" fmla="*/ 4 h 13"/>
                  <a:gd name="T70" fmla="*/ 17 w 24"/>
                  <a:gd name="T71" fmla="*/ 5 h 13"/>
                  <a:gd name="T72" fmla="*/ 18 w 24"/>
                  <a:gd name="T73" fmla="*/ 6 h 13"/>
                  <a:gd name="T74" fmla="*/ 17 w 24"/>
                  <a:gd name="T75" fmla="*/ 8 h 13"/>
                  <a:gd name="T76" fmla="*/ 16 w 24"/>
                  <a:gd name="T77" fmla="*/ 9 h 13"/>
                  <a:gd name="T78" fmla="*/ 16 w 24"/>
                  <a:gd name="T7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13">
                    <a:moveTo>
                      <a:pt x="20" y="2"/>
                    </a:moveTo>
                    <a:lnTo>
                      <a:pt x="20" y="2"/>
                    </a:lnTo>
                    <a:lnTo>
                      <a:pt x="17" y="0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9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8" y="12"/>
                    </a:lnTo>
                    <a:lnTo>
                      <a:pt x="12" y="13"/>
                    </a:lnTo>
                    <a:lnTo>
                      <a:pt x="16" y="12"/>
                    </a:lnTo>
                    <a:lnTo>
                      <a:pt x="20" y="11"/>
                    </a:lnTo>
                    <a:lnTo>
                      <a:pt x="20" y="11"/>
                    </a:lnTo>
                    <a:lnTo>
                      <a:pt x="23" y="9"/>
                    </a:lnTo>
                    <a:lnTo>
                      <a:pt x="24" y="7"/>
                    </a:lnTo>
                    <a:lnTo>
                      <a:pt x="23" y="4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  <a:moveTo>
                      <a:pt x="16" y="9"/>
                    </a:moveTo>
                    <a:lnTo>
                      <a:pt x="16" y="9"/>
                    </a:lnTo>
                    <a:lnTo>
                      <a:pt x="12" y="10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7" y="8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2" y="3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7" y="5"/>
                    </a:lnTo>
                    <a:lnTo>
                      <a:pt x="18" y="6"/>
                    </a:lnTo>
                    <a:lnTo>
                      <a:pt x="17" y="8"/>
                    </a:lnTo>
                    <a:lnTo>
                      <a:pt x="16" y="9"/>
                    </a:lnTo>
                    <a:lnTo>
                      <a:pt x="16" y="9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7" name="Freeform 462">
                <a:extLst>
                  <a:ext uri="{FF2B5EF4-FFF2-40B4-BE49-F238E27FC236}">
                    <a16:creationId xmlns:a16="http://schemas.microsoft.com/office/drawing/2014/main" id="{08250DA4-5B6E-9048-7702-098708B29BB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5" y="2348"/>
                <a:ext cx="8" cy="5"/>
              </a:xfrm>
              <a:custGeom>
                <a:avLst/>
                <a:gdLst>
                  <a:gd name="T0" fmla="*/ 21 w 24"/>
                  <a:gd name="T1" fmla="*/ 2 h 15"/>
                  <a:gd name="T2" fmla="*/ 21 w 24"/>
                  <a:gd name="T3" fmla="*/ 2 h 15"/>
                  <a:gd name="T4" fmla="*/ 15 w 24"/>
                  <a:gd name="T5" fmla="*/ 0 h 15"/>
                  <a:gd name="T6" fmla="*/ 9 w 24"/>
                  <a:gd name="T7" fmla="*/ 0 h 15"/>
                  <a:gd name="T8" fmla="*/ 3 w 24"/>
                  <a:gd name="T9" fmla="*/ 2 h 15"/>
                  <a:gd name="T10" fmla="*/ 1 w 24"/>
                  <a:gd name="T11" fmla="*/ 4 h 15"/>
                  <a:gd name="T12" fmla="*/ 0 w 24"/>
                  <a:gd name="T13" fmla="*/ 6 h 15"/>
                  <a:gd name="T14" fmla="*/ 0 w 24"/>
                  <a:gd name="T15" fmla="*/ 6 h 15"/>
                  <a:gd name="T16" fmla="*/ 0 w 24"/>
                  <a:gd name="T17" fmla="*/ 9 h 15"/>
                  <a:gd name="T18" fmla="*/ 1 w 24"/>
                  <a:gd name="T19" fmla="*/ 11 h 15"/>
                  <a:gd name="T20" fmla="*/ 3 w 24"/>
                  <a:gd name="T21" fmla="*/ 13 h 15"/>
                  <a:gd name="T22" fmla="*/ 6 w 24"/>
                  <a:gd name="T23" fmla="*/ 15 h 15"/>
                  <a:gd name="T24" fmla="*/ 10 w 24"/>
                  <a:gd name="T25" fmla="*/ 15 h 15"/>
                  <a:gd name="T26" fmla="*/ 13 w 24"/>
                  <a:gd name="T27" fmla="*/ 15 h 15"/>
                  <a:gd name="T28" fmla="*/ 17 w 24"/>
                  <a:gd name="T29" fmla="*/ 15 h 15"/>
                  <a:gd name="T30" fmla="*/ 20 w 24"/>
                  <a:gd name="T31" fmla="*/ 14 h 15"/>
                  <a:gd name="T32" fmla="*/ 20 w 24"/>
                  <a:gd name="T33" fmla="*/ 14 h 15"/>
                  <a:gd name="T34" fmla="*/ 20 w 24"/>
                  <a:gd name="T35" fmla="*/ 14 h 15"/>
                  <a:gd name="T36" fmla="*/ 20 w 24"/>
                  <a:gd name="T37" fmla="*/ 14 h 15"/>
                  <a:gd name="T38" fmla="*/ 23 w 24"/>
                  <a:gd name="T39" fmla="*/ 12 h 15"/>
                  <a:gd name="T40" fmla="*/ 24 w 24"/>
                  <a:gd name="T41" fmla="*/ 10 h 15"/>
                  <a:gd name="T42" fmla="*/ 24 w 24"/>
                  <a:gd name="T43" fmla="*/ 8 h 15"/>
                  <a:gd name="T44" fmla="*/ 24 w 24"/>
                  <a:gd name="T45" fmla="*/ 8 h 15"/>
                  <a:gd name="T46" fmla="*/ 24 w 24"/>
                  <a:gd name="T47" fmla="*/ 5 h 15"/>
                  <a:gd name="T48" fmla="*/ 23 w 24"/>
                  <a:gd name="T49" fmla="*/ 4 h 15"/>
                  <a:gd name="T50" fmla="*/ 21 w 24"/>
                  <a:gd name="T51" fmla="*/ 2 h 15"/>
                  <a:gd name="T52" fmla="*/ 21 w 24"/>
                  <a:gd name="T53" fmla="*/ 2 h 15"/>
                  <a:gd name="T54" fmla="*/ 20 w 24"/>
                  <a:gd name="T55" fmla="*/ 11 h 15"/>
                  <a:gd name="T56" fmla="*/ 20 w 24"/>
                  <a:gd name="T57" fmla="*/ 11 h 15"/>
                  <a:gd name="T58" fmla="*/ 16 w 24"/>
                  <a:gd name="T59" fmla="*/ 12 h 15"/>
                  <a:gd name="T60" fmla="*/ 12 w 24"/>
                  <a:gd name="T61" fmla="*/ 13 h 15"/>
                  <a:gd name="T62" fmla="*/ 8 w 24"/>
                  <a:gd name="T63" fmla="*/ 12 h 15"/>
                  <a:gd name="T64" fmla="*/ 3 w 24"/>
                  <a:gd name="T65" fmla="*/ 11 h 15"/>
                  <a:gd name="T66" fmla="*/ 3 w 24"/>
                  <a:gd name="T67" fmla="*/ 11 h 15"/>
                  <a:gd name="T68" fmla="*/ 1 w 24"/>
                  <a:gd name="T69" fmla="*/ 9 h 15"/>
                  <a:gd name="T70" fmla="*/ 0 w 24"/>
                  <a:gd name="T71" fmla="*/ 6 h 15"/>
                  <a:gd name="T72" fmla="*/ 1 w 24"/>
                  <a:gd name="T73" fmla="*/ 4 h 15"/>
                  <a:gd name="T74" fmla="*/ 3 w 24"/>
                  <a:gd name="T75" fmla="*/ 2 h 15"/>
                  <a:gd name="T76" fmla="*/ 3 w 24"/>
                  <a:gd name="T77" fmla="*/ 2 h 15"/>
                  <a:gd name="T78" fmla="*/ 8 w 24"/>
                  <a:gd name="T79" fmla="*/ 0 h 15"/>
                  <a:gd name="T80" fmla="*/ 12 w 24"/>
                  <a:gd name="T81" fmla="*/ 0 h 15"/>
                  <a:gd name="T82" fmla="*/ 17 w 24"/>
                  <a:gd name="T83" fmla="*/ 0 h 15"/>
                  <a:gd name="T84" fmla="*/ 20 w 24"/>
                  <a:gd name="T85" fmla="*/ 2 h 15"/>
                  <a:gd name="T86" fmla="*/ 20 w 24"/>
                  <a:gd name="T87" fmla="*/ 2 h 15"/>
                  <a:gd name="T88" fmla="*/ 23 w 24"/>
                  <a:gd name="T89" fmla="*/ 4 h 15"/>
                  <a:gd name="T90" fmla="*/ 24 w 24"/>
                  <a:gd name="T91" fmla="*/ 7 h 15"/>
                  <a:gd name="T92" fmla="*/ 23 w 24"/>
                  <a:gd name="T93" fmla="*/ 9 h 15"/>
                  <a:gd name="T94" fmla="*/ 20 w 24"/>
                  <a:gd name="T95" fmla="*/ 11 h 15"/>
                  <a:gd name="T96" fmla="*/ 20 w 24"/>
                  <a:gd name="T9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4" h="15">
                    <a:moveTo>
                      <a:pt x="21" y="2"/>
                    </a:moveTo>
                    <a:lnTo>
                      <a:pt x="21" y="2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1" y="11"/>
                    </a:lnTo>
                    <a:lnTo>
                      <a:pt x="3" y="13"/>
                    </a:lnTo>
                    <a:lnTo>
                      <a:pt x="6" y="15"/>
                    </a:lnTo>
                    <a:lnTo>
                      <a:pt x="10" y="15"/>
                    </a:lnTo>
                    <a:lnTo>
                      <a:pt x="13" y="15"/>
                    </a:lnTo>
                    <a:lnTo>
                      <a:pt x="17" y="15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3" y="12"/>
                    </a:lnTo>
                    <a:lnTo>
                      <a:pt x="24" y="10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5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0" y="11"/>
                    </a:moveTo>
                    <a:lnTo>
                      <a:pt x="20" y="11"/>
                    </a:lnTo>
                    <a:lnTo>
                      <a:pt x="16" y="12"/>
                    </a:lnTo>
                    <a:lnTo>
                      <a:pt x="12" y="13"/>
                    </a:lnTo>
                    <a:lnTo>
                      <a:pt x="8" y="12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1" y="9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7" y="0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3" y="4"/>
                    </a:lnTo>
                    <a:lnTo>
                      <a:pt x="24" y="7"/>
                    </a:lnTo>
                    <a:lnTo>
                      <a:pt x="23" y="9"/>
                    </a:lnTo>
                    <a:lnTo>
                      <a:pt x="20" y="11"/>
                    </a:lnTo>
                    <a:lnTo>
                      <a:pt x="20" y="11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8" name="Freeform 463">
                <a:extLst>
                  <a:ext uri="{FF2B5EF4-FFF2-40B4-BE49-F238E27FC236}">
                    <a16:creationId xmlns:a16="http://schemas.microsoft.com/office/drawing/2014/main" id="{DFC584CE-C680-285A-B105-85D60C701D3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5" y="2346"/>
                <a:ext cx="8" cy="5"/>
              </a:xfrm>
              <a:custGeom>
                <a:avLst/>
                <a:gdLst>
                  <a:gd name="T0" fmla="*/ 20 w 24"/>
                  <a:gd name="T1" fmla="*/ 2 h 14"/>
                  <a:gd name="T2" fmla="*/ 20 w 24"/>
                  <a:gd name="T3" fmla="*/ 2 h 14"/>
                  <a:gd name="T4" fmla="*/ 17 w 24"/>
                  <a:gd name="T5" fmla="*/ 1 h 14"/>
                  <a:gd name="T6" fmla="*/ 12 w 24"/>
                  <a:gd name="T7" fmla="*/ 0 h 14"/>
                  <a:gd name="T8" fmla="*/ 8 w 24"/>
                  <a:gd name="T9" fmla="*/ 1 h 14"/>
                  <a:gd name="T10" fmla="*/ 5 w 24"/>
                  <a:gd name="T11" fmla="*/ 2 h 14"/>
                  <a:gd name="T12" fmla="*/ 5 w 24"/>
                  <a:gd name="T13" fmla="*/ 2 h 14"/>
                  <a:gd name="T14" fmla="*/ 1 w 24"/>
                  <a:gd name="T15" fmla="*/ 5 h 14"/>
                  <a:gd name="T16" fmla="*/ 0 w 24"/>
                  <a:gd name="T17" fmla="*/ 8 h 14"/>
                  <a:gd name="T18" fmla="*/ 1 w 24"/>
                  <a:gd name="T19" fmla="*/ 10 h 14"/>
                  <a:gd name="T20" fmla="*/ 3 w 24"/>
                  <a:gd name="T21" fmla="*/ 12 h 14"/>
                  <a:gd name="T22" fmla="*/ 3 w 24"/>
                  <a:gd name="T23" fmla="*/ 12 h 14"/>
                  <a:gd name="T24" fmla="*/ 8 w 24"/>
                  <a:gd name="T25" fmla="*/ 14 h 14"/>
                  <a:gd name="T26" fmla="*/ 12 w 24"/>
                  <a:gd name="T27" fmla="*/ 14 h 14"/>
                  <a:gd name="T28" fmla="*/ 16 w 24"/>
                  <a:gd name="T29" fmla="*/ 14 h 14"/>
                  <a:gd name="T30" fmla="*/ 20 w 24"/>
                  <a:gd name="T31" fmla="*/ 13 h 14"/>
                  <a:gd name="T32" fmla="*/ 20 w 24"/>
                  <a:gd name="T33" fmla="*/ 13 h 14"/>
                  <a:gd name="T34" fmla="*/ 23 w 24"/>
                  <a:gd name="T35" fmla="*/ 10 h 14"/>
                  <a:gd name="T36" fmla="*/ 24 w 24"/>
                  <a:gd name="T37" fmla="*/ 8 h 14"/>
                  <a:gd name="T38" fmla="*/ 23 w 24"/>
                  <a:gd name="T39" fmla="*/ 5 h 14"/>
                  <a:gd name="T40" fmla="*/ 20 w 24"/>
                  <a:gd name="T41" fmla="*/ 2 h 14"/>
                  <a:gd name="T42" fmla="*/ 20 w 24"/>
                  <a:gd name="T43" fmla="*/ 2 h 14"/>
                  <a:gd name="T44" fmla="*/ 16 w 24"/>
                  <a:gd name="T45" fmla="*/ 10 h 14"/>
                  <a:gd name="T46" fmla="*/ 16 w 24"/>
                  <a:gd name="T47" fmla="*/ 10 h 14"/>
                  <a:gd name="T48" fmla="*/ 12 w 24"/>
                  <a:gd name="T49" fmla="*/ 11 h 14"/>
                  <a:gd name="T50" fmla="*/ 8 w 24"/>
                  <a:gd name="T51" fmla="*/ 10 h 14"/>
                  <a:gd name="T52" fmla="*/ 8 w 24"/>
                  <a:gd name="T53" fmla="*/ 10 h 14"/>
                  <a:gd name="T54" fmla="*/ 7 w 24"/>
                  <a:gd name="T55" fmla="*/ 9 h 14"/>
                  <a:gd name="T56" fmla="*/ 7 w 24"/>
                  <a:gd name="T57" fmla="*/ 8 h 14"/>
                  <a:gd name="T58" fmla="*/ 7 w 24"/>
                  <a:gd name="T59" fmla="*/ 7 h 14"/>
                  <a:gd name="T60" fmla="*/ 9 w 24"/>
                  <a:gd name="T61" fmla="*/ 6 h 14"/>
                  <a:gd name="T62" fmla="*/ 9 w 24"/>
                  <a:gd name="T63" fmla="*/ 6 h 14"/>
                  <a:gd name="T64" fmla="*/ 12 w 24"/>
                  <a:gd name="T65" fmla="*/ 5 h 14"/>
                  <a:gd name="T66" fmla="*/ 16 w 24"/>
                  <a:gd name="T67" fmla="*/ 6 h 14"/>
                  <a:gd name="T68" fmla="*/ 16 w 24"/>
                  <a:gd name="T69" fmla="*/ 6 h 14"/>
                  <a:gd name="T70" fmla="*/ 17 w 24"/>
                  <a:gd name="T71" fmla="*/ 7 h 14"/>
                  <a:gd name="T72" fmla="*/ 18 w 24"/>
                  <a:gd name="T73" fmla="*/ 8 h 14"/>
                  <a:gd name="T74" fmla="*/ 17 w 24"/>
                  <a:gd name="T75" fmla="*/ 9 h 14"/>
                  <a:gd name="T76" fmla="*/ 16 w 24"/>
                  <a:gd name="T77" fmla="*/ 10 h 14"/>
                  <a:gd name="T78" fmla="*/ 16 w 24"/>
                  <a:gd name="T7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14">
                    <a:moveTo>
                      <a:pt x="20" y="2"/>
                    </a:moveTo>
                    <a:lnTo>
                      <a:pt x="20" y="2"/>
                    </a:lnTo>
                    <a:lnTo>
                      <a:pt x="17" y="1"/>
                    </a:lnTo>
                    <a:lnTo>
                      <a:pt x="12" y="0"/>
                    </a:lnTo>
                    <a:lnTo>
                      <a:pt x="8" y="1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8" y="14"/>
                    </a:lnTo>
                    <a:lnTo>
                      <a:pt x="12" y="14"/>
                    </a:lnTo>
                    <a:lnTo>
                      <a:pt x="16" y="14"/>
                    </a:lnTo>
                    <a:lnTo>
                      <a:pt x="20" y="13"/>
                    </a:lnTo>
                    <a:lnTo>
                      <a:pt x="20" y="13"/>
                    </a:lnTo>
                    <a:lnTo>
                      <a:pt x="23" y="10"/>
                    </a:lnTo>
                    <a:lnTo>
                      <a:pt x="24" y="8"/>
                    </a:lnTo>
                    <a:lnTo>
                      <a:pt x="23" y="5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  <a:moveTo>
                      <a:pt x="16" y="10"/>
                    </a:moveTo>
                    <a:lnTo>
                      <a:pt x="16" y="10"/>
                    </a:lnTo>
                    <a:lnTo>
                      <a:pt x="12" y="11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7" y="9"/>
                    </a:lnTo>
                    <a:lnTo>
                      <a:pt x="7" y="8"/>
                    </a:lnTo>
                    <a:lnTo>
                      <a:pt x="7" y="7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12" y="5"/>
                    </a:lnTo>
                    <a:lnTo>
                      <a:pt x="16" y="6"/>
                    </a:lnTo>
                    <a:lnTo>
                      <a:pt x="16" y="6"/>
                    </a:lnTo>
                    <a:lnTo>
                      <a:pt x="17" y="7"/>
                    </a:lnTo>
                    <a:lnTo>
                      <a:pt x="18" y="8"/>
                    </a:lnTo>
                    <a:lnTo>
                      <a:pt x="17" y="9"/>
                    </a:lnTo>
                    <a:lnTo>
                      <a:pt x="16" y="10"/>
                    </a:lnTo>
                    <a:lnTo>
                      <a:pt x="16" y="10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9" name="Freeform 464">
                <a:extLst>
                  <a:ext uri="{FF2B5EF4-FFF2-40B4-BE49-F238E27FC236}">
                    <a16:creationId xmlns:a16="http://schemas.microsoft.com/office/drawing/2014/main" id="{312B4CCA-A6D3-CE3B-5398-C0CA2C59645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5" y="2346"/>
                <a:ext cx="8" cy="6"/>
              </a:xfrm>
              <a:custGeom>
                <a:avLst/>
                <a:gdLst>
                  <a:gd name="T0" fmla="*/ 21 w 24"/>
                  <a:gd name="T1" fmla="*/ 2 h 17"/>
                  <a:gd name="T2" fmla="*/ 21 w 24"/>
                  <a:gd name="T3" fmla="*/ 2 h 17"/>
                  <a:gd name="T4" fmla="*/ 15 w 24"/>
                  <a:gd name="T5" fmla="*/ 0 h 17"/>
                  <a:gd name="T6" fmla="*/ 9 w 24"/>
                  <a:gd name="T7" fmla="*/ 1 h 17"/>
                  <a:gd name="T8" fmla="*/ 3 w 24"/>
                  <a:gd name="T9" fmla="*/ 2 h 17"/>
                  <a:gd name="T10" fmla="*/ 1 w 24"/>
                  <a:gd name="T11" fmla="*/ 5 h 17"/>
                  <a:gd name="T12" fmla="*/ 0 w 24"/>
                  <a:gd name="T13" fmla="*/ 7 h 17"/>
                  <a:gd name="T14" fmla="*/ 0 w 24"/>
                  <a:gd name="T15" fmla="*/ 7 h 17"/>
                  <a:gd name="T16" fmla="*/ 0 w 24"/>
                  <a:gd name="T17" fmla="*/ 10 h 17"/>
                  <a:gd name="T18" fmla="*/ 1 w 24"/>
                  <a:gd name="T19" fmla="*/ 13 h 17"/>
                  <a:gd name="T20" fmla="*/ 3 w 24"/>
                  <a:gd name="T21" fmla="*/ 15 h 17"/>
                  <a:gd name="T22" fmla="*/ 6 w 24"/>
                  <a:gd name="T23" fmla="*/ 16 h 17"/>
                  <a:gd name="T24" fmla="*/ 10 w 24"/>
                  <a:gd name="T25" fmla="*/ 17 h 17"/>
                  <a:gd name="T26" fmla="*/ 13 w 24"/>
                  <a:gd name="T27" fmla="*/ 17 h 17"/>
                  <a:gd name="T28" fmla="*/ 17 w 24"/>
                  <a:gd name="T29" fmla="*/ 16 h 17"/>
                  <a:gd name="T30" fmla="*/ 20 w 24"/>
                  <a:gd name="T31" fmla="*/ 15 h 17"/>
                  <a:gd name="T32" fmla="*/ 20 w 24"/>
                  <a:gd name="T33" fmla="*/ 15 h 17"/>
                  <a:gd name="T34" fmla="*/ 20 w 24"/>
                  <a:gd name="T35" fmla="*/ 15 h 17"/>
                  <a:gd name="T36" fmla="*/ 20 w 24"/>
                  <a:gd name="T37" fmla="*/ 15 h 17"/>
                  <a:gd name="T38" fmla="*/ 23 w 24"/>
                  <a:gd name="T39" fmla="*/ 13 h 17"/>
                  <a:gd name="T40" fmla="*/ 24 w 24"/>
                  <a:gd name="T41" fmla="*/ 11 h 17"/>
                  <a:gd name="T42" fmla="*/ 24 w 24"/>
                  <a:gd name="T43" fmla="*/ 9 h 17"/>
                  <a:gd name="T44" fmla="*/ 24 w 24"/>
                  <a:gd name="T45" fmla="*/ 9 h 17"/>
                  <a:gd name="T46" fmla="*/ 24 w 24"/>
                  <a:gd name="T47" fmla="*/ 7 h 17"/>
                  <a:gd name="T48" fmla="*/ 23 w 24"/>
                  <a:gd name="T49" fmla="*/ 5 h 17"/>
                  <a:gd name="T50" fmla="*/ 21 w 24"/>
                  <a:gd name="T51" fmla="*/ 2 h 17"/>
                  <a:gd name="T52" fmla="*/ 21 w 24"/>
                  <a:gd name="T53" fmla="*/ 2 h 17"/>
                  <a:gd name="T54" fmla="*/ 20 w 24"/>
                  <a:gd name="T55" fmla="*/ 13 h 17"/>
                  <a:gd name="T56" fmla="*/ 20 w 24"/>
                  <a:gd name="T57" fmla="*/ 13 h 17"/>
                  <a:gd name="T58" fmla="*/ 16 w 24"/>
                  <a:gd name="T59" fmla="*/ 14 h 17"/>
                  <a:gd name="T60" fmla="*/ 12 w 24"/>
                  <a:gd name="T61" fmla="*/ 14 h 17"/>
                  <a:gd name="T62" fmla="*/ 8 w 24"/>
                  <a:gd name="T63" fmla="*/ 14 h 17"/>
                  <a:gd name="T64" fmla="*/ 3 w 24"/>
                  <a:gd name="T65" fmla="*/ 12 h 17"/>
                  <a:gd name="T66" fmla="*/ 3 w 24"/>
                  <a:gd name="T67" fmla="*/ 12 h 17"/>
                  <a:gd name="T68" fmla="*/ 1 w 24"/>
                  <a:gd name="T69" fmla="*/ 10 h 17"/>
                  <a:gd name="T70" fmla="*/ 0 w 24"/>
                  <a:gd name="T71" fmla="*/ 8 h 17"/>
                  <a:gd name="T72" fmla="*/ 1 w 24"/>
                  <a:gd name="T73" fmla="*/ 5 h 17"/>
                  <a:gd name="T74" fmla="*/ 5 w 24"/>
                  <a:gd name="T75" fmla="*/ 2 h 17"/>
                  <a:gd name="T76" fmla="*/ 5 w 24"/>
                  <a:gd name="T77" fmla="*/ 2 h 17"/>
                  <a:gd name="T78" fmla="*/ 8 w 24"/>
                  <a:gd name="T79" fmla="*/ 1 h 17"/>
                  <a:gd name="T80" fmla="*/ 12 w 24"/>
                  <a:gd name="T81" fmla="*/ 0 h 17"/>
                  <a:gd name="T82" fmla="*/ 17 w 24"/>
                  <a:gd name="T83" fmla="*/ 1 h 17"/>
                  <a:gd name="T84" fmla="*/ 20 w 24"/>
                  <a:gd name="T85" fmla="*/ 2 h 17"/>
                  <a:gd name="T86" fmla="*/ 20 w 24"/>
                  <a:gd name="T87" fmla="*/ 2 h 17"/>
                  <a:gd name="T88" fmla="*/ 23 w 24"/>
                  <a:gd name="T89" fmla="*/ 5 h 17"/>
                  <a:gd name="T90" fmla="*/ 24 w 24"/>
                  <a:gd name="T91" fmla="*/ 8 h 17"/>
                  <a:gd name="T92" fmla="*/ 23 w 24"/>
                  <a:gd name="T93" fmla="*/ 10 h 17"/>
                  <a:gd name="T94" fmla="*/ 20 w 24"/>
                  <a:gd name="T95" fmla="*/ 13 h 17"/>
                  <a:gd name="T96" fmla="*/ 20 w 24"/>
                  <a:gd name="T97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4" h="17">
                    <a:moveTo>
                      <a:pt x="21" y="2"/>
                    </a:moveTo>
                    <a:lnTo>
                      <a:pt x="21" y="2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1" y="13"/>
                    </a:lnTo>
                    <a:lnTo>
                      <a:pt x="3" y="15"/>
                    </a:lnTo>
                    <a:lnTo>
                      <a:pt x="6" y="16"/>
                    </a:lnTo>
                    <a:lnTo>
                      <a:pt x="10" y="17"/>
                    </a:lnTo>
                    <a:lnTo>
                      <a:pt x="13" y="17"/>
                    </a:lnTo>
                    <a:lnTo>
                      <a:pt x="17" y="16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3" y="13"/>
                    </a:lnTo>
                    <a:lnTo>
                      <a:pt x="24" y="11"/>
                    </a:lnTo>
                    <a:lnTo>
                      <a:pt x="24" y="9"/>
                    </a:lnTo>
                    <a:lnTo>
                      <a:pt x="24" y="9"/>
                    </a:lnTo>
                    <a:lnTo>
                      <a:pt x="24" y="7"/>
                    </a:lnTo>
                    <a:lnTo>
                      <a:pt x="23" y="5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0" y="13"/>
                    </a:moveTo>
                    <a:lnTo>
                      <a:pt x="20" y="13"/>
                    </a:lnTo>
                    <a:lnTo>
                      <a:pt x="16" y="14"/>
                    </a:lnTo>
                    <a:lnTo>
                      <a:pt x="12" y="14"/>
                    </a:lnTo>
                    <a:lnTo>
                      <a:pt x="8" y="14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1" y="5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8" y="1"/>
                    </a:lnTo>
                    <a:lnTo>
                      <a:pt x="12" y="0"/>
                    </a:lnTo>
                    <a:lnTo>
                      <a:pt x="17" y="1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3" y="5"/>
                    </a:lnTo>
                    <a:lnTo>
                      <a:pt x="24" y="8"/>
                    </a:lnTo>
                    <a:lnTo>
                      <a:pt x="23" y="10"/>
                    </a:lnTo>
                    <a:lnTo>
                      <a:pt x="20" y="13"/>
                    </a:lnTo>
                    <a:lnTo>
                      <a:pt x="20" y="13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0" name="Freeform 465">
                <a:extLst>
                  <a:ext uri="{FF2B5EF4-FFF2-40B4-BE49-F238E27FC236}">
                    <a16:creationId xmlns:a16="http://schemas.microsoft.com/office/drawing/2014/main" id="{6A0F41AE-055D-235C-34FD-3E767A11E8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5" y="2344"/>
                <a:ext cx="8" cy="5"/>
              </a:xfrm>
              <a:custGeom>
                <a:avLst/>
                <a:gdLst>
                  <a:gd name="T0" fmla="*/ 20 w 24"/>
                  <a:gd name="T1" fmla="*/ 2 h 14"/>
                  <a:gd name="T2" fmla="*/ 20 w 24"/>
                  <a:gd name="T3" fmla="*/ 2 h 14"/>
                  <a:gd name="T4" fmla="*/ 17 w 24"/>
                  <a:gd name="T5" fmla="*/ 0 h 14"/>
                  <a:gd name="T6" fmla="*/ 12 w 24"/>
                  <a:gd name="T7" fmla="*/ 0 h 14"/>
                  <a:gd name="T8" fmla="*/ 8 w 24"/>
                  <a:gd name="T9" fmla="*/ 0 h 14"/>
                  <a:gd name="T10" fmla="*/ 5 w 24"/>
                  <a:gd name="T11" fmla="*/ 2 h 14"/>
                  <a:gd name="T12" fmla="*/ 5 w 24"/>
                  <a:gd name="T13" fmla="*/ 2 h 14"/>
                  <a:gd name="T14" fmla="*/ 1 w 24"/>
                  <a:gd name="T15" fmla="*/ 4 h 14"/>
                  <a:gd name="T16" fmla="*/ 0 w 24"/>
                  <a:gd name="T17" fmla="*/ 6 h 14"/>
                  <a:gd name="T18" fmla="*/ 1 w 24"/>
                  <a:gd name="T19" fmla="*/ 10 h 14"/>
                  <a:gd name="T20" fmla="*/ 3 w 24"/>
                  <a:gd name="T21" fmla="*/ 12 h 14"/>
                  <a:gd name="T22" fmla="*/ 3 w 24"/>
                  <a:gd name="T23" fmla="*/ 12 h 14"/>
                  <a:gd name="T24" fmla="*/ 8 w 24"/>
                  <a:gd name="T25" fmla="*/ 13 h 14"/>
                  <a:gd name="T26" fmla="*/ 12 w 24"/>
                  <a:gd name="T27" fmla="*/ 14 h 14"/>
                  <a:gd name="T28" fmla="*/ 16 w 24"/>
                  <a:gd name="T29" fmla="*/ 13 h 14"/>
                  <a:gd name="T30" fmla="*/ 20 w 24"/>
                  <a:gd name="T31" fmla="*/ 12 h 14"/>
                  <a:gd name="T32" fmla="*/ 20 w 24"/>
                  <a:gd name="T33" fmla="*/ 12 h 14"/>
                  <a:gd name="T34" fmla="*/ 23 w 24"/>
                  <a:gd name="T35" fmla="*/ 10 h 14"/>
                  <a:gd name="T36" fmla="*/ 24 w 24"/>
                  <a:gd name="T37" fmla="*/ 6 h 14"/>
                  <a:gd name="T38" fmla="*/ 23 w 24"/>
                  <a:gd name="T39" fmla="*/ 4 h 14"/>
                  <a:gd name="T40" fmla="*/ 20 w 24"/>
                  <a:gd name="T41" fmla="*/ 2 h 14"/>
                  <a:gd name="T42" fmla="*/ 20 w 24"/>
                  <a:gd name="T43" fmla="*/ 2 h 14"/>
                  <a:gd name="T44" fmla="*/ 16 w 24"/>
                  <a:gd name="T45" fmla="*/ 10 h 14"/>
                  <a:gd name="T46" fmla="*/ 16 w 24"/>
                  <a:gd name="T47" fmla="*/ 10 h 14"/>
                  <a:gd name="T48" fmla="*/ 12 w 24"/>
                  <a:gd name="T49" fmla="*/ 10 h 14"/>
                  <a:gd name="T50" fmla="*/ 8 w 24"/>
                  <a:gd name="T51" fmla="*/ 8 h 14"/>
                  <a:gd name="T52" fmla="*/ 8 w 24"/>
                  <a:gd name="T53" fmla="*/ 8 h 14"/>
                  <a:gd name="T54" fmla="*/ 7 w 24"/>
                  <a:gd name="T55" fmla="*/ 7 h 14"/>
                  <a:gd name="T56" fmla="*/ 7 w 24"/>
                  <a:gd name="T57" fmla="*/ 6 h 14"/>
                  <a:gd name="T58" fmla="*/ 7 w 24"/>
                  <a:gd name="T59" fmla="*/ 5 h 14"/>
                  <a:gd name="T60" fmla="*/ 9 w 24"/>
                  <a:gd name="T61" fmla="*/ 4 h 14"/>
                  <a:gd name="T62" fmla="*/ 9 w 24"/>
                  <a:gd name="T63" fmla="*/ 4 h 14"/>
                  <a:gd name="T64" fmla="*/ 12 w 24"/>
                  <a:gd name="T65" fmla="*/ 3 h 14"/>
                  <a:gd name="T66" fmla="*/ 16 w 24"/>
                  <a:gd name="T67" fmla="*/ 4 h 14"/>
                  <a:gd name="T68" fmla="*/ 16 w 24"/>
                  <a:gd name="T69" fmla="*/ 4 h 14"/>
                  <a:gd name="T70" fmla="*/ 17 w 24"/>
                  <a:gd name="T71" fmla="*/ 5 h 14"/>
                  <a:gd name="T72" fmla="*/ 18 w 24"/>
                  <a:gd name="T73" fmla="*/ 6 h 14"/>
                  <a:gd name="T74" fmla="*/ 17 w 24"/>
                  <a:gd name="T75" fmla="*/ 7 h 14"/>
                  <a:gd name="T76" fmla="*/ 16 w 24"/>
                  <a:gd name="T77" fmla="*/ 10 h 14"/>
                  <a:gd name="T78" fmla="*/ 16 w 24"/>
                  <a:gd name="T7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14">
                    <a:moveTo>
                      <a:pt x="20" y="2"/>
                    </a:moveTo>
                    <a:lnTo>
                      <a:pt x="20" y="2"/>
                    </a:lnTo>
                    <a:lnTo>
                      <a:pt x="17" y="0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8" y="13"/>
                    </a:lnTo>
                    <a:lnTo>
                      <a:pt x="12" y="14"/>
                    </a:lnTo>
                    <a:lnTo>
                      <a:pt x="16" y="13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3" y="10"/>
                    </a:lnTo>
                    <a:lnTo>
                      <a:pt x="24" y="6"/>
                    </a:lnTo>
                    <a:lnTo>
                      <a:pt x="23" y="4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  <a:moveTo>
                      <a:pt x="16" y="10"/>
                    </a:moveTo>
                    <a:lnTo>
                      <a:pt x="16" y="10"/>
                    </a:lnTo>
                    <a:lnTo>
                      <a:pt x="12" y="10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7" y="7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2" y="3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7" y="5"/>
                    </a:lnTo>
                    <a:lnTo>
                      <a:pt x="18" y="6"/>
                    </a:lnTo>
                    <a:lnTo>
                      <a:pt x="17" y="7"/>
                    </a:lnTo>
                    <a:lnTo>
                      <a:pt x="16" y="10"/>
                    </a:lnTo>
                    <a:lnTo>
                      <a:pt x="16" y="10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1" name="Freeform 466">
                <a:extLst>
                  <a:ext uri="{FF2B5EF4-FFF2-40B4-BE49-F238E27FC236}">
                    <a16:creationId xmlns:a16="http://schemas.microsoft.com/office/drawing/2014/main" id="{92D378AE-6C23-4AF6-D8AE-4CBF05DE0FB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5" y="2344"/>
                <a:ext cx="8" cy="6"/>
              </a:xfrm>
              <a:custGeom>
                <a:avLst/>
                <a:gdLst>
                  <a:gd name="T0" fmla="*/ 21 w 24"/>
                  <a:gd name="T1" fmla="*/ 2 h 16"/>
                  <a:gd name="T2" fmla="*/ 21 w 24"/>
                  <a:gd name="T3" fmla="*/ 2 h 16"/>
                  <a:gd name="T4" fmla="*/ 15 w 24"/>
                  <a:gd name="T5" fmla="*/ 0 h 16"/>
                  <a:gd name="T6" fmla="*/ 9 w 24"/>
                  <a:gd name="T7" fmla="*/ 0 h 16"/>
                  <a:gd name="T8" fmla="*/ 3 w 24"/>
                  <a:gd name="T9" fmla="*/ 2 h 16"/>
                  <a:gd name="T10" fmla="*/ 1 w 24"/>
                  <a:gd name="T11" fmla="*/ 4 h 16"/>
                  <a:gd name="T12" fmla="*/ 0 w 24"/>
                  <a:gd name="T13" fmla="*/ 6 h 16"/>
                  <a:gd name="T14" fmla="*/ 0 w 24"/>
                  <a:gd name="T15" fmla="*/ 6 h 16"/>
                  <a:gd name="T16" fmla="*/ 0 w 24"/>
                  <a:gd name="T17" fmla="*/ 10 h 16"/>
                  <a:gd name="T18" fmla="*/ 1 w 24"/>
                  <a:gd name="T19" fmla="*/ 12 h 16"/>
                  <a:gd name="T20" fmla="*/ 3 w 24"/>
                  <a:gd name="T21" fmla="*/ 14 h 16"/>
                  <a:gd name="T22" fmla="*/ 6 w 24"/>
                  <a:gd name="T23" fmla="*/ 15 h 16"/>
                  <a:gd name="T24" fmla="*/ 10 w 24"/>
                  <a:gd name="T25" fmla="*/ 16 h 16"/>
                  <a:gd name="T26" fmla="*/ 13 w 24"/>
                  <a:gd name="T27" fmla="*/ 16 h 16"/>
                  <a:gd name="T28" fmla="*/ 17 w 24"/>
                  <a:gd name="T29" fmla="*/ 16 h 16"/>
                  <a:gd name="T30" fmla="*/ 20 w 24"/>
                  <a:gd name="T31" fmla="*/ 14 h 16"/>
                  <a:gd name="T32" fmla="*/ 20 w 24"/>
                  <a:gd name="T33" fmla="*/ 14 h 16"/>
                  <a:gd name="T34" fmla="*/ 20 w 24"/>
                  <a:gd name="T35" fmla="*/ 14 h 16"/>
                  <a:gd name="T36" fmla="*/ 20 w 24"/>
                  <a:gd name="T37" fmla="*/ 14 h 16"/>
                  <a:gd name="T38" fmla="*/ 23 w 24"/>
                  <a:gd name="T39" fmla="*/ 13 h 16"/>
                  <a:gd name="T40" fmla="*/ 24 w 24"/>
                  <a:gd name="T41" fmla="*/ 11 h 16"/>
                  <a:gd name="T42" fmla="*/ 24 w 24"/>
                  <a:gd name="T43" fmla="*/ 8 h 16"/>
                  <a:gd name="T44" fmla="*/ 24 w 24"/>
                  <a:gd name="T45" fmla="*/ 8 h 16"/>
                  <a:gd name="T46" fmla="*/ 24 w 24"/>
                  <a:gd name="T47" fmla="*/ 5 h 16"/>
                  <a:gd name="T48" fmla="*/ 23 w 24"/>
                  <a:gd name="T49" fmla="*/ 4 h 16"/>
                  <a:gd name="T50" fmla="*/ 21 w 24"/>
                  <a:gd name="T51" fmla="*/ 2 h 16"/>
                  <a:gd name="T52" fmla="*/ 21 w 24"/>
                  <a:gd name="T53" fmla="*/ 2 h 16"/>
                  <a:gd name="T54" fmla="*/ 20 w 24"/>
                  <a:gd name="T55" fmla="*/ 12 h 16"/>
                  <a:gd name="T56" fmla="*/ 20 w 24"/>
                  <a:gd name="T57" fmla="*/ 12 h 16"/>
                  <a:gd name="T58" fmla="*/ 20 w 24"/>
                  <a:gd name="T59" fmla="*/ 12 h 16"/>
                  <a:gd name="T60" fmla="*/ 16 w 24"/>
                  <a:gd name="T61" fmla="*/ 13 h 16"/>
                  <a:gd name="T62" fmla="*/ 12 w 24"/>
                  <a:gd name="T63" fmla="*/ 14 h 16"/>
                  <a:gd name="T64" fmla="*/ 8 w 24"/>
                  <a:gd name="T65" fmla="*/ 13 h 16"/>
                  <a:gd name="T66" fmla="*/ 3 w 24"/>
                  <a:gd name="T67" fmla="*/ 12 h 16"/>
                  <a:gd name="T68" fmla="*/ 3 w 24"/>
                  <a:gd name="T69" fmla="*/ 12 h 16"/>
                  <a:gd name="T70" fmla="*/ 1 w 24"/>
                  <a:gd name="T71" fmla="*/ 10 h 16"/>
                  <a:gd name="T72" fmla="*/ 0 w 24"/>
                  <a:gd name="T73" fmla="*/ 6 h 16"/>
                  <a:gd name="T74" fmla="*/ 1 w 24"/>
                  <a:gd name="T75" fmla="*/ 4 h 16"/>
                  <a:gd name="T76" fmla="*/ 5 w 24"/>
                  <a:gd name="T77" fmla="*/ 2 h 16"/>
                  <a:gd name="T78" fmla="*/ 5 w 24"/>
                  <a:gd name="T79" fmla="*/ 2 h 16"/>
                  <a:gd name="T80" fmla="*/ 8 w 24"/>
                  <a:gd name="T81" fmla="*/ 0 h 16"/>
                  <a:gd name="T82" fmla="*/ 12 w 24"/>
                  <a:gd name="T83" fmla="*/ 0 h 16"/>
                  <a:gd name="T84" fmla="*/ 17 w 24"/>
                  <a:gd name="T85" fmla="*/ 0 h 16"/>
                  <a:gd name="T86" fmla="*/ 20 w 24"/>
                  <a:gd name="T87" fmla="*/ 2 h 16"/>
                  <a:gd name="T88" fmla="*/ 20 w 24"/>
                  <a:gd name="T89" fmla="*/ 2 h 16"/>
                  <a:gd name="T90" fmla="*/ 23 w 24"/>
                  <a:gd name="T91" fmla="*/ 4 h 16"/>
                  <a:gd name="T92" fmla="*/ 24 w 24"/>
                  <a:gd name="T93" fmla="*/ 6 h 16"/>
                  <a:gd name="T94" fmla="*/ 23 w 24"/>
                  <a:gd name="T95" fmla="*/ 10 h 16"/>
                  <a:gd name="T96" fmla="*/ 20 w 24"/>
                  <a:gd name="T97" fmla="*/ 12 h 16"/>
                  <a:gd name="T98" fmla="*/ 20 w 24"/>
                  <a:gd name="T99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4" h="16">
                    <a:moveTo>
                      <a:pt x="21" y="2"/>
                    </a:moveTo>
                    <a:lnTo>
                      <a:pt x="21" y="2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6" y="15"/>
                    </a:lnTo>
                    <a:lnTo>
                      <a:pt x="10" y="16"/>
                    </a:lnTo>
                    <a:lnTo>
                      <a:pt x="13" y="16"/>
                    </a:lnTo>
                    <a:lnTo>
                      <a:pt x="17" y="16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3" y="13"/>
                    </a:lnTo>
                    <a:lnTo>
                      <a:pt x="24" y="11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5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0" y="12"/>
                    </a:moveTo>
                    <a:lnTo>
                      <a:pt x="20" y="12"/>
                    </a:lnTo>
                    <a:lnTo>
                      <a:pt x="20" y="12"/>
                    </a:lnTo>
                    <a:lnTo>
                      <a:pt x="16" y="13"/>
                    </a:lnTo>
                    <a:lnTo>
                      <a:pt x="12" y="14"/>
                    </a:lnTo>
                    <a:lnTo>
                      <a:pt x="8" y="13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" y="10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7" y="0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3" y="4"/>
                    </a:lnTo>
                    <a:lnTo>
                      <a:pt x="24" y="6"/>
                    </a:lnTo>
                    <a:lnTo>
                      <a:pt x="23" y="10"/>
                    </a:lnTo>
                    <a:lnTo>
                      <a:pt x="20" y="12"/>
                    </a:ln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2" name="Freeform 467">
                <a:extLst>
                  <a:ext uri="{FF2B5EF4-FFF2-40B4-BE49-F238E27FC236}">
                    <a16:creationId xmlns:a16="http://schemas.microsoft.com/office/drawing/2014/main" id="{3E96FB40-673D-C075-C69F-A03E2AA7CD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" y="2343"/>
                <a:ext cx="4" cy="2"/>
              </a:xfrm>
              <a:custGeom>
                <a:avLst/>
                <a:gdLst>
                  <a:gd name="T0" fmla="*/ 9 w 11"/>
                  <a:gd name="T1" fmla="*/ 1 h 7"/>
                  <a:gd name="T2" fmla="*/ 9 w 11"/>
                  <a:gd name="T3" fmla="*/ 1 h 7"/>
                  <a:gd name="T4" fmla="*/ 5 w 11"/>
                  <a:gd name="T5" fmla="*/ 0 h 7"/>
                  <a:gd name="T6" fmla="*/ 2 w 11"/>
                  <a:gd name="T7" fmla="*/ 1 h 7"/>
                  <a:gd name="T8" fmla="*/ 2 w 11"/>
                  <a:gd name="T9" fmla="*/ 1 h 7"/>
                  <a:gd name="T10" fmla="*/ 0 w 11"/>
                  <a:gd name="T11" fmla="*/ 2 h 7"/>
                  <a:gd name="T12" fmla="*/ 0 w 11"/>
                  <a:gd name="T13" fmla="*/ 3 h 7"/>
                  <a:gd name="T14" fmla="*/ 0 w 11"/>
                  <a:gd name="T15" fmla="*/ 5 h 7"/>
                  <a:gd name="T16" fmla="*/ 1 w 11"/>
                  <a:gd name="T17" fmla="*/ 6 h 7"/>
                  <a:gd name="T18" fmla="*/ 1 w 11"/>
                  <a:gd name="T19" fmla="*/ 6 h 7"/>
                  <a:gd name="T20" fmla="*/ 5 w 11"/>
                  <a:gd name="T21" fmla="*/ 7 h 7"/>
                  <a:gd name="T22" fmla="*/ 9 w 11"/>
                  <a:gd name="T23" fmla="*/ 6 h 7"/>
                  <a:gd name="T24" fmla="*/ 9 w 11"/>
                  <a:gd name="T25" fmla="*/ 6 h 7"/>
                  <a:gd name="T26" fmla="*/ 10 w 11"/>
                  <a:gd name="T27" fmla="*/ 5 h 7"/>
                  <a:gd name="T28" fmla="*/ 11 w 11"/>
                  <a:gd name="T29" fmla="*/ 4 h 7"/>
                  <a:gd name="T30" fmla="*/ 10 w 11"/>
                  <a:gd name="T31" fmla="*/ 2 h 7"/>
                  <a:gd name="T32" fmla="*/ 9 w 11"/>
                  <a:gd name="T33" fmla="*/ 1 h 7"/>
                  <a:gd name="T34" fmla="*/ 9 w 11"/>
                  <a:gd name="T3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" h="7">
                    <a:moveTo>
                      <a:pt x="9" y="1"/>
                    </a:moveTo>
                    <a:lnTo>
                      <a:pt x="9" y="1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5" y="7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10" y="5"/>
                    </a:lnTo>
                    <a:lnTo>
                      <a:pt x="11" y="4"/>
                    </a:lnTo>
                    <a:lnTo>
                      <a:pt x="10" y="2"/>
                    </a:lnTo>
                    <a:lnTo>
                      <a:pt x="9" y="1"/>
                    </a:ln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3" name="Freeform 468">
                <a:extLst>
                  <a:ext uri="{FF2B5EF4-FFF2-40B4-BE49-F238E27FC236}">
                    <a16:creationId xmlns:a16="http://schemas.microsoft.com/office/drawing/2014/main" id="{30517910-6382-7851-10E8-825C080F72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5" y="2342"/>
                <a:ext cx="8" cy="5"/>
              </a:xfrm>
              <a:custGeom>
                <a:avLst/>
                <a:gdLst>
                  <a:gd name="T0" fmla="*/ 21 w 24"/>
                  <a:gd name="T1" fmla="*/ 2 h 13"/>
                  <a:gd name="T2" fmla="*/ 21 w 24"/>
                  <a:gd name="T3" fmla="*/ 2 h 13"/>
                  <a:gd name="T4" fmla="*/ 17 w 24"/>
                  <a:gd name="T5" fmla="*/ 1 h 13"/>
                  <a:gd name="T6" fmla="*/ 13 w 24"/>
                  <a:gd name="T7" fmla="*/ 0 h 13"/>
                  <a:gd name="T8" fmla="*/ 8 w 24"/>
                  <a:gd name="T9" fmla="*/ 0 h 13"/>
                  <a:gd name="T10" fmla="*/ 3 w 24"/>
                  <a:gd name="T11" fmla="*/ 2 h 13"/>
                  <a:gd name="T12" fmla="*/ 3 w 24"/>
                  <a:gd name="T13" fmla="*/ 2 h 13"/>
                  <a:gd name="T14" fmla="*/ 1 w 24"/>
                  <a:gd name="T15" fmla="*/ 4 h 13"/>
                  <a:gd name="T16" fmla="*/ 0 w 24"/>
                  <a:gd name="T17" fmla="*/ 7 h 13"/>
                  <a:gd name="T18" fmla="*/ 1 w 24"/>
                  <a:gd name="T19" fmla="*/ 9 h 13"/>
                  <a:gd name="T20" fmla="*/ 3 w 24"/>
                  <a:gd name="T21" fmla="*/ 11 h 13"/>
                  <a:gd name="T22" fmla="*/ 3 w 24"/>
                  <a:gd name="T23" fmla="*/ 11 h 13"/>
                  <a:gd name="T24" fmla="*/ 9 w 24"/>
                  <a:gd name="T25" fmla="*/ 13 h 13"/>
                  <a:gd name="T26" fmla="*/ 15 w 24"/>
                  <a:gd name="T27" fmla="*/ 13 h 13"/>
                  <a:gd name="T28" fmla="*/ 15 w 24"/>
                  <a:gd name="T29" fmla="*/ 13 h 13"/>
                  <a:gd name="T30" fmla="*/ 19 w 24"/>
                  <a:gd name="T31" fmla="*/ 12 h 13"/>
                  <a:gd name="T32" fmla="*/ 19 w 24"/>
                  <a:gd name="T33" fmla="*/ 12 h 13"/>
                  <a:gd name="T34" fmla="*/ 20 w 24"/>
                  <a:gd name="T35" fmla="*/ 11 h 13"/>
                  <a:gd name="T36" fmla="*/ 20 w 24"/>
                  <a:gd name="T37" fmla="*/ 11 h 13"/>
                  <a:gd name="T38" fmla="*/ 23 w 24"/>
                  <a:gd name="T39" fmla="*/ 9 h 13"/>
                  <a:gd name="T40" fmla="*/ 24 w 24"/>
                  <a:gd name="T41" fmla="*/ 7 h 13"/>
                  <a:gd name="T42" fmla="*/ 23 w 24"/>
                  <a:gd name="T43" fmla="*/ 4 h 13"/>
                  <a:gd name="T44" fmla="*/ 21 w 24"/>
                  <a:gd name="T45" fmla="*/ 2 h 13"/>
                  <a:gd name="T46" fmla="*/ 21 w 24"/>
                  <a:gd name="T47" fmla="*/ 2 h 13"/>
                  <a:gd name="T48" fmla="*/ 16 w 24"/>
                  <a:gd name="T49" fmla="*/ 7 h 13"/>
                  <a:gd name="T50" fmla="*/ 16 w 24"/>
                  <a:gd name="T51" fmla="*/ 7 h 13"/>
                  <a:gd name="T52" fmla="*/ 16 w 24"/>
                  <a:gd name="T53" fmla="*/ 7 h 13"/>
                  <a:gd name="T54" fmla="*/ 15 w 24"/>
                  <a:gd name="T55" fmla="*/ 7 h 13"/>
                  <a:gd name="T56" fmla="*/ 15 w 24"/>
                  <a:gd name="T57" fmla="*/ 7 h 13"/>
                  <a:gd name="T58" fmla="*/ 14 w 24"/>
                  <a:gd name="T59" fmla="*/ 8 h 13"/>
                  <a:gd name="T60" fmla="*/ 14 w 24"/>
                  <a:gd name="T61" fmla="*/ 8 h 13"/>
                  <a:gd name="T62" fmla="*/ 11 w 24"/>
                  <a:gd name="T63" fmla="*/ 8 h 13"/>
                  <a:gd name="T64" fmla="*/ 8 w 24"/>
                  <a:gd name="T65" fmla="*/ 7 h 13"/>
                  <a:gd name="T66" fmla="*/ 8 w 24"/>
                  <a:gd name="T67" fmla="*/ 7 h 13"/>
                  <a:gd name="T68" fmla="*/ 7 w 24"/>
                  <a:gd name="T69" fmla="*/ 6 h 13"/>
                  <a:gd name="T70" fmla="*/ 7 w 24"/>
                  <a:gd name="T71" fmla="*/ 4 h 13"/>
                  <a:gd name="T72" fmla="*/ 7 w 24"/>
                  <a:gd name="T73" fmla="*/ 3 h 13"/>
                  <a:gd name="T74" fmla="*/ 9 w 24"/>
                  <a:gd name="T75" fmla="*/ 2 h 13"/>
                  <a:gd name="T76" fmla="*/ 9 w 24"/>
                  <a:gd name="T77" fmla="*/ 2 h 13"/>
                  <a:gd name="T78" fmla="*/ 12 w 24"/>
                  <a:gd name="T79" fmla="*/ 1 h 13"/>
                  <a:gd name="T80" fmla="*/ 16 w 24"/>
                  <a:gd name="T81" fmla="*/ 2 h 13"/>
                  <a:gd name="T82" fmla="*/ 16 w 24"/>
                  <a:gd name="T83" fmla="*/ 2 h 13"/>
                  <a:gd name="T84" fmla="*/ 17 w 24"/>
                  <a:gd name="T85" fmla="*/ 3 h 13"/>
                  <a:gd name="T86" fmla="*/ 18 w 24"/>
                  <a:gd name="T87" fmla="*/ 5 h 13"/>
                  <a:gd name="T88" fmla="*/ 17 w 24"/>
                  <a:gd name="T89" fmla="*/ 6 h 13"/>
                  <a:gd name="T90" fmla="*/ 16 w 24"/>
                  <a:gd name="T91" fmla="*/ 7 h 13"/>
                  <a:gd name="T92" fmla="*/ 16 w 24"/>
                  <a:gd name="T93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4" h="13">
                    <a:moveTo>
                      <a:pt x="21" y="2"/>
                    </a:moveTo>
                    <a:lnTo>
                      <a:pt x="21" y="2"/>
                    </a:lnTo>
                    <a:lnTo>
                      <a:pt x="17" y="1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9" y="13"/>
                    </a:lnTo>
                    <a:lnTo>
                      <a:pt x="15" y="13"/>
                    </a:lnTo>
                    <a:lnTo>
                      <a:pt x="15" y="13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20" y="11"/>
                    </a:lnTo>
                    <a:lnTo>
                      <a:pt x="20" y="11"/>
                    </a:lnTo>
                    <a:lnTo>
                      <a:pt x="23" y="9"/>
                    </a:lnTo>
                    <a:lnTo>
                      <a:pt x="24" y="7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16" y="7"/>
                    </a:moveTo>
                    <a:lnTo>
                      <a:pt x="16" y="7"/>
                    </a:lnTo>
                    <a:lnTo>
                      <a:pt x="16" y="7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1" y="8"/>
                    </a:lnTo>
                    <a:lnTo>
                      <a:pt x="8" y="7"/>
                    </a:lnTo>
                    <a:lnTo>
                      <a:pt x="8" y="7"/>
                    </a:lnTo>
                    <a:lnTo>
                      <a:pt x="7" y="6"/>
                    </a:lnTo>
                    <a:lnTo>
                      <a:pt x="7" y="4"/>
                    </a:lnTo>
                    <a:lnTo>
                      <a:pt x="7" y="3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2" y="1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17" y="3"/>
                    </a:lnTo>
                    <a:lnTo>
                      <a:pt x="18" y="5"/>
                    </a:lnTo>
                    <a:lnTo>
                      <a:pt x="17" y="6"/>
                    </a:lnTo>
                    <a:lnTo>
                      <a:pt x="16" y="7"/>
                    </a:lnTo>
                    <a:lnTo>
                      <a:pt x="16" y="7"/>
                    </a:lnTo>
                    <a:close/>
                  </a:path>
                </a:pathLst>
              </a:custGeom>
              <a:solidFill>
                <a:srgbClr val="F9F4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4" name="Freeform 469">
                <a:extLst>
                  <a:ext uri="{FF2B5EF4-FFF2-40B4-BE49-F238E27FC236}">
                    <a16:creationId xmlns:a16="http://schemas.microsoft.com/office/drawing/2014/main" id="{A0E4EA86-EC19-3A32-4158-C9986DDFF19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5" y="2342"/>
                <a:ext cx="8" cy="6"/>
              </a:xfrm>
              <a:custGeom>
                <a:avLst/>
                <a:gdLst>
                  <a:gd name="T0" fmla="*/ 21 w 24"/>
                  <a:gd name="T1" fmla="*/ 2 h 17"/>
                  <a:gd name="T2" fmla="*/ 21 w 24"/>
                  <a:gd name="T3" fmla="*/ 2 h 17"/>
                  <a:gd name="T4" fmla="*/ 21 w 24"/>
                  <a:gd name="T5" fmla="*/ 2 h 17"/>
                  <a:gd name="T6" fmla="*/ 15 w 24"/>
                  <a:gd name="T7" fmla="*/ 0 h 17"/>
                  <a:gd name="T8" fmla="*/ 9 w 24"/>
                  <a:gd name="T9" fmla="*/ 0 h 17"/>
                  <a:gd name="T10" fmla="*/ 3 w 24"/>
                  <a:gd name="T11" fmla="*/ 2 h 17"/>
                  <a:gd name="T12" fmla="*/ 1 w 24"/>
                  <a:gd name="T13" fmla="*/ 4 h 17"/>
                  <a:gd name="T14" fmla="*/ 0 w 24"/>
                  <a:gd name="T15" fmla="*/ 6 h 17"/>
                  <a:gd name="T16" fmla="*/ 0 w 24"/>
                  <a:gd name="T17" fmla="*/ 6 h 17"/>
                  <a:gd name="T18" fmla="*/ 0 w 24"/>
                  <a:gd name="T19" fmla="*/ 7 h 17"/>
                  <a:gd name="T20" fmla="*/ 0 w 24"/>
                  <a:gd name="T21" fmla="*/ 10 h 17"/>
                  <a:gd name="T22" fmla="*/ 1 w 24"/>
                  <a:gd name="T23" fmla="*/ 12 h 17"/>
                  <a:gd name="T24" fmla="*/ 6 w 24"/>
                  <a:gd name="T25" fmla="*/ 16 h 17"/>
                  <a:gd name="T26" fmla="*/ 6 w 24"/>
                  <a:gd name="T27" fmla="*/ 16 h 17"/>
                  <a:gd name="T28" fmla="*/ 9 w 24"/>
                  <a:gd name="T29" fmla="*/ 17 h 17"/>
                  <a:gd name="T30" fmla="*/ 12 w 24"/>
                  <a:gd name="T31" fmla="*/ 17 h 17"/>
                  <a:gd name="T32" fmla="*/ 16 w 24"/>
                  <a:gd name="T33" fmla="*/ 17 h 17"/>
                  <a:gd name="T34" fmla="*/ 20 w 24"/>
                  <a:gd name="T35" fmla="*/ 14 h 17"/>
                  <a:gd name="T36" fmla="*/ 20 w 24"/>
                  <a:gd name="T37" fmla="*/ 14 h 17"/>
                  <a:gd name="T38" fmla="*/ 20 w 24"/>
                  <a:gd name="T39" fmla="*/ 14 h 17"/>
                  <a:gd name="T40" fmla="*/ 20 w 24"/>
                  <a:gd name="T41" fmla="*/ 14 h 17"/>
                  <a:gd name="T42" fmla="*/ 23 w 24"/>
                  <a:gd name="T43" fmla="*/ 12 h 17"/>
                  <a:gd name="T44" fmla="*/ 24 w 24"/>
                  <a:gd name="T45" fmla="*/ 11 h 17"/>
                  <a:gd name="T46" fmla="*/ 24 w 24"/>
                  <a:gd name="T47" fmla="*/ 8 h 17"/>
                  <a:gd name="T48" fmla="*/ 24 w 24"/>
                  <a:gd name="T49" fmla="*/ 8 h 17"/>
                  <a:gd name="T50" fmla="*/ 24 w 24"/>
                  <a:gd name="T51" fmla="*/ 6 h 17"/>
                  <a:gd name="T52" fmla="*/ 23 w 24"/>
                  <a:gd name="T53" fmla="*/ 4 h 17"/>
                  <a:gd name="T54" fmla="*/ 21 w 24"/>
                  <a:gd name="T55" fmla="*/ 2 h 17"/>
                  <a:gd name="T56" fmla="*/ 21 w 24"/>
                  <a:gd name="T57" fmla="*/ 2 h 17"/>
                  <a:gd name="T58" fmla="*/ 20 w 24"/>
                  <a:gd name="T59" fmla="*/ 11 h 17"/>
                  <a:gd name="T60" fmla="*/ 20 w 24"/>
                  <a:gd name="T61" fmla="*/ 11 h 17"/>
                  <a:gd name="T62" fmla="*/ 16 w 24"/>
                  <a:gd name="T63" fmla="*/ 13 h 17"/>
                  <a:gd name="T64" fmla="*/ 12 w 24"/>
                  <a:gd name="T65" fmla="*/ 13 h 17"/>
                  <a:gd name="T66" fmla="*/ 8 w 24"/>
                  <a:gd name="T67" fmla="*/ 13 h 17"/>
                  <a:gd name="T68" fmla="*/ 3 w 24"/>
                  <a:gd name="T69" fmla="*/ 11 h 17"/>
                  <a:gd name="T70" fmla="*/ 3 w 24"/>
                  <a:gd name="T71" fmla="*/ 11 h 17"/>
                  <a:gd name="T72" fmla="*/ 1 w 24"/>
                  <a:gd name="T73" fmla="*/ 9 h 17"/>
                  <a:gd name="T74" fmla="*/ 0 w 24"/>
                  <a:gd name="T75" fmla="*/ 7 h 17"/>
                  <a:gd name="T76" fmla="*/ 1 w 24"/>
                  <a:gd name="T77" fmla="*/ 4 h 17"/>
                  <a:gd name="T78" fmla="*/ 3 w 24"/>
                  <a:gd name="T79" fmla="*/ 2 h 17"/>
                  <a:gd name="T80" fmla="*/ 3 w 24"/>
                  <a:gd name="T81" fmla="*/ 2 h 17"/>
                  <a:gd name="T82" fmla="*/ 8 w 24"/>
                  <a:gd name="T83" fmla="*/ 0 h 17"/>
                  <a:gd name="T84" fmla="*/ 13 w 24"/>
                  <a:gd name="T85" fmla="*/ 0 h 17"/>
                  <a:gd name="T86" fmla="*/ 17 w 24"/>
                  <a:gd name="T87" fmla="*/ 1 h 17"/>
                  <a:gd name="T88" fmla="*/ 21 w 24"/>
                  <a:gd name="T89" fmla="*/ 2 h 17"/>
                  <a:gd name="T90" fmla="*/ 21 w 24"/>
                  <a:gd name="T91" fmla="*/ 2 h 17"/>
                  <a:gd name="T92" fmla="*/ 23 w 24"/>
                  <a:gd name="T93" fmla="*/ 4 h 17"/>
                  <a:gd name="T94" fmla="*/ 24 w 24"/>
                  <a:gd name="T95" fmla="*/ 7 h 17"/>
                  <a:gd name="T96" fmla="*/ 23 w 24"/>
                  <a:gd name="T97" fmla="*/ 9 h 17"/>
                  <a:gd name="T98" fmla="*/ 20 w 24"/>
                  <a:gd name="T99" fmla="*/ 11 h 17"/>
                  <a:gd name="T100" fmla="*/ 20 w 24"/>
                  <a:gd name="T101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4" h="17">
                    <a:moveTo>
                      <a:pt x="21" y="2"/>
                    </a:moveTo>
                    <a:lnTo>
                      <a:pt x="21" y="2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6" y="16"/>
                    </a:lnTo>
                    <a:lnTo>
                      <a:pt x="6" y="16"/>
                    </a:lnTo>
                    <a:lnTo>
                      <a:pt x="9" y="17"/>
                    </a:lnTo>
                    <a:lnTo>
                      <a:pt x="12" y="17"/>
                    </a:lnTo>
                    <a:lnTo>
                      <a:pt x="16" y="17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3" y="12"/>
                    </a:lnTo>
                    <a:lnTo>
                      <a:pt x="24" y="11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6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0" y="11"/>
                    </a:moveTo>
                    <a:lnTo>
                      <a:pt x="20" y="11"/>
                    </a:lnTo>
                    <a:lnTo>
                      <a:pt x="16" y="13"/>
                    </a:lnTo>
                    <a:lnTo>
                      <a:pt x="12" y="13"/>
                    </a:lnTo>
                    <a:lnTo>
                      <a:pt x="8" y="13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1" y="9"/>
                    </a:lnTo>
                    <a:lnTo>
                      <a:pt x="0" y="7"/>
                    </a:lnTo>
                    <a:lnTo>
                      <a:pt x="1" y="4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8" y="0"/>
                    </a:lnTo>
                    <a:lnTo>
                      <a:pt x="13" y="0"/>
                    </a:lnTo>
                    <a:lnTo>
                      <a:pt x="17" y="1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3" y="4"/>
                    </a:lnTo>
                    <a:lnTo>
                      <a:pt x="24" y="7"/>
                    </a:lnTo>
                    <a:lnTo>
                      <a:pt x="23" y="9"/>
                    </a:lnTo>
                    <a:lnTo>
                      <a:pt x="20" y="11"/>
                    </a:lnTo>
                    <a:lnTo>
                      <a:pt x="20" y="11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5" name="Freeform 470">
                <a:extLst>
                  <a:ext uri="{FF2B5EF4-FFF2-40B4-BE49-F238E27FC236}">
                    <a16:creationId xmlns:a16="http://schemas.microsoft.com/office/drawing/2014/main" id="{0D100C44-3A98-7799-BDE8-872CA4187A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" y="2345"/>
                <a:ext cx="2" cy="2"/>
              </a:xfrm>
              <a:custGeom>
                <a:avLst/>
                <a:gdLst>
                  <a:gd name="T0" fmla="*/ 1 w 5"/>
                  <a:gd name="T1" fmla="*/ 0 h 6"/>
                  <a:gd name="T2" fmla="*/ 1 w 5"/>
                  <a:gd name="T3" fmla="*/ 0 h 6"/>
                  <a:gd name="T4" fmla="*/ 0 w 5"/>
                  <a:gd name="T5" fmla="*/ 1 h 6"/>
                  <a:gd name="T6" fmla="*/ 1 w 5"/>
                  <a:gd name="T7" fmla="*/ 6 h 6"/>
                  <a:gd name="T8" fmla="*/ 1 w 5"/>
                  <a:gd name="T9" fmla="*/ 6 h 6"/>
                  <a:gd name="T10" fmla="*/ 5 w 5"/>
                  <a:gd name="T11" fmla="*/ 5 h 6"/>
                  <a:gd name="T12" fmla="*/ 1 w 5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6">
                    <a:moveTo>
                      <a:pt x="1" y="0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5" y="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6" name="Freeform 471">
                <a:extLst>
                  <a:ext uri="{FF2B5EF4-FFF2-40B4-BE49-F238E27FC236}">
                    <a16:creationId xmlns:a16="http://schemas.microsoft.com/office/drawing/2014/main" id="{E670E89E-4BAC-6FBF-F044-5052252BD8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2" y="2358"/>
                <a:ext cx="8" cy="5"/>
              </a:xfrm>
              <a:custGeom>
                <a:avLst/>
                <a:gdLst>
                  <a:gd name="T0" fmla="*/ 20 w 23"/>
                  <a:gd name="T1" fmla="*/ 2 h 13"/>
                  <a:gd name="T2" fmla="*/ 20 w 23"/>
                  <a:gd name="T3" fmla="*/ 2 h 13"/>
                  <a:gd name="T4" fmla="*/ 17 w 23"/>
                  <a:gd name="T5" fmla="*/ 1 h 13"/>
                  <a:gd name="T6" fmla="*/ 11 w 23"/>
                  <a:gd name="T7" fmla="*/ 0 h 13"/>
                  <a:gd name="T8" fmla="*/ 7 w 23"/>
                  <a:gd name="T9" fmla="*/ 1 h 13"/>
                  <a:gd name="T10" fmla="*/ 3 w 23"/>
                  <a:gd name="T11" fmla="*/ 2 h 13"/>
                  <a:gd name="T12" fmla="*/ 3 w 23"/>
                  <a:gd name="T13" fmla="*/ 2 h 13"/>
                  <a:gd name="T14" fmla="*/ 1 w 23"/>
                  <a:gd name="T15" fmla="*/ 4 h 13"/>
                  <a:gd name="T16" fmla="*/ 0 w 23"/>
                  <a:gd name="T17" fmla="*/ 7 h 13"/>
                  <a:gd name="T18" fmla="*/ 1 w 23"/>
                  <a:gd name="T19" fmla="*/ 9 h 13"/>
                  <a:gd name="T20" fmla="*/ 3 w 23"/>
                  <a:gd name="T21" fmla="*/ 11 h 13"/>
                  <a:gd name="T22" fmla="*/ 3 w 23"/>
                  <a:gd name="T23" fmla="*/ 11 h 13"/>
                  <a:gd name="T24" fmla="*/ 7 w 23"/>
                  <a:gd name="T25" fmla="*/ 13 h 13"/>
                  <a:gd name="T26" fmla="*/ 11 w 23"/>
                  <a:gd name="T27" fmla="*/ 13 h 13"/>
                  <a:gd name="T28" fmla="*/ 16 w 23"/>
                  <a:gd name="T29" fmla="*/ 13 h 13"/>
                  <a:gd name="T30" fmla="*/ 20 w 23"/>
                  <a:gd name="T31" fmla="*/ 12 h 13"/>
                  <a:gd name="T32" fmla="*/ 20 w 23"/>
                  <a:gd name="T33" fmla="*/ 12 h 13"/>
                  <a:gd name="T34" fmla="*/ 23 w 23"/>
                  <a:gd name="T35" fmla="*/ 9 h 13"/>
                  <a:gd name="T36" fmla="*/ 23 w 23"/>
                  <a:gd name="T37" fmla="*/ 7 h 13"/>
                  <a:gd name="T38" fmla="*/ 23 w 23"/>
                  <a:gd name="T39" fmla="*/ 5 h 13"/>
                  <a:gd name="T40" fmla="*/ 20 w 23"/>
                  <a:gd name="T41" fmla="*/ 2 h 13"/>
                  <a:gd name="T42" fmla="*/ 20 w 23"/>
                  <a:gd name="T43" fmla="*/ 2 h 13"/>
                  <a:gd name="T44" fmla="*/ 16 w 23"/>
                  <a:gd name="T45" fmla="*/ 9 h 13"/>
                  <a:gd name="T46" fmla="*/ 16 w 23"/>
                  <a:gd name="T47" fmla="*/ 9 h 13"/>
                  <a:gd name="T48" fmla="*/ 11 w 23"/>
                  <a:gd name="T49" fmla="*/ 10 h 13"/>
                  <a:gd name="T50" fmla="*/ 7 w 23"/>
                  <a:gd name="T51" fmla="*/ 9 h 13"/>
                  <a:gd name="T52" fmla="*/ 7 w 23"/>
                  <a:gd name="T53" fmla="*/ 9 h 13"/>
                  <a:gd name="T54" fmla="*/ 6 w 23"/>
                  <a:gd name="T55" fmla="*/ 8 h 13"/>
                  <a:gd name="T56" fmla="*/ 6 w 23"/>
                  <a:gd name="T57" fmla="*/ 7 h 13"/>
                  <a:gd name="T58" fmla="*/ 6 w 23"/>
                  <a:gd name="T59" fmla="*/ 6 h 13"/>
                  <a:gd name="T60" fmla="*/ 7 w 23"/>
                  <a:gd name="T61" fmla="*/ 5 h 13"/>
                  <a:gd name="T62" fmla="*/ 7 w 23"/>
                  <a:gd name="T63" fmla="*/ 5 h 13"/>
                  <a:gd name="T64" fmla="*/ 11 w 23"/>
                  <a:gd name="T65" fmla="*/ 4 h 13"/>
                  <a:gd name="T66" fmla="*/ 16 w 23"/>
                  <a:gd name="T67" fmla="*/ 5 h 13"/>
                  <a:gd name="T68" fmla="*/ 16 w 23"/>
                  <a:gd name="T69" fmla="*/ 5 h 13"/>
                  <a:gd name="T70" fmla="*/ 17 w 23"/>
                  <a:gd name="T71" fmla="*/ 6 h 13"/>
                  <a:gd name="T72" fmla="*/ 18 w 23"/>
                  <a:gd name="T73" fmla="*/ 7 h 13"/>
                  <a:gd name="T74" fmla="*/ 17 w 23"/>
                  <a:gd name="T75" fmla="*/ 8 h 13"/>
                  <a:gd name="T76" fmla="*/ 16 w 23"/>
                  <a:gd name="T77" fmla="*/ 9 h 13"/>
                  <a:gd name="T78" fmla="*/ 16 w 23"/>
                  <a:gd name="T7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" h="13">
                    <a:moveTo>
                      <a:pt x="20" y="2"/>
                    </a:moveTo>
                    <a:lnTo>
                      <a:pt x="20" y="2"/>
                    </a:lnTo>
                    <a:lnTo>
                      <a:pt x="17" y="1"/>
                    </a:lnTo>
                    <a:lnTo>
                      <a:pt x="11" y="0"/>
                    </a:lnTo>
                    <a:lnTo>
                      <a:pt x="7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3"/>
                    </a:lnTo>
                    <a:lnTo>
                      <a:pt x="11" y="13"/>
                    </a:lnTo>
                    <a:lnTo>
                      <a:pt x="16" y="13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3" y="9"/>
                    </a:lnTo>
                    <a:lnTo>
                      <a:pt x="23" y="7"/>
                    </a:lnTo>
                    <a:lnTo>
                      <a:pt x="23" y="5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  <a:moveTo>
                      <a:pt x="16" y="9"/>
                    </a:moveTo>
                    <a:lnTo>
                      <a:pt x="16" y="9"/>
                    </a:lnTo>
                    <a:lnTo>
                      <a:pt x="11" y="10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6" y="8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11" y="4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7" y="6"/>
                    </a:lnTo>
                    <a:lnTo>
                      <a:pt x="18" y="7"/>
                    </a:lnTo>
                    <a:lnTo>
                      <a:pt x="17" y="8"/>
                    </a:lnTo>
                    <a:lnTo>
                      <a:pt x="16" y="9"/>
                    </a:lnTo>
                    <a:lnTo>
                      <a:pt x="16" y="9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7" name="Freeform 472">
                <a:extLst>
                  <a:ext uri="{FF2B5EF4-FFF2-40B4-BE49-F238E27FC236}">
                    <a16:creationId xmlns:a16="http://schemas.microsoft.com/office/drawing/2014/main" id="{8C2D9B1D-1C52-F0E9-D7B5-9407A9F297D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2" y="2358"/>
                <a:ext cx="8" cy="6"/>
              </a:xfrm>
              <a:custGeom>
                <a:avLst/>
                <a:gdLst>
                  <a:gd name="T0" fmla="*/ 20 w 24"/>
                  <a:gd name="T1" fmla="*/ 2 h 16"/>
                  <a:gd name="T2" fmla="*/ 20 w 24"/>
                  <a:gd name="T3" fmla="*/ 2 h 16"/>
                  <a:gd name="T4" fmla="*/ 20 w 24"/>
                  <a:gd name="T5" fmla="*/ 2 h 16"/>
                  <a:gd name="T6" fmla="*/ 15 w 24"/>
                  <a:gd name="T7" fmla="*/ 1 h 16"/>
                  <a:gd name="T8" fmla="*/ 8 w 24"/>
                  <a:gd name="T9" fmla="*/ 1 h 16"/>
                  <a:gd name="T10" fmla="*/ 3 w 24"/>
                  <a:gd name="T11" fmla="*/ 3 h 16"/>
                  <a:gd name="T12" fmla="*/ 1 w 24"/>
                  <a:gd name="T13" fmla="*/ 4 h 16"/>
                  <a:gd name="T14" fmla="*/ 0 w 24"/>
                  <a:gd name="T15" fmla="*/ 6 h 16"/>
                  <a:gd name="T16" fmla="*/ 0 w 24"/>
                  <a:gd name="T17" fmla="*/ 6 h 16"/>
                  <a:gd name="T18" fmla="*/ 0 w 24"/>
                  <a:gd name="T19" fmla="*/ 9 h 16"/>
                  <a:gd name="T20" fmla="*/ 1 w 24"/>
                  <a:gd name="T21" fmla="*/ 12 h 16"/>
                  <a:gd name="T22" fmla="*/ 3 w 24"/>
                  <a:gd name="T23" fmla="*/ 14 h 16"/>
                  <a:gd name="T24" fmla="*/ 5 w 24"/>
                  <a:gd name="T25" fmla="*/ 15 h 16"/>
                  <a:gd name="T26" fmla="*/ 9 w 24"/>
                  <a:gd name="T27" fmla="*/ 16 h 16"/>
                  <a:gd name="T28" fmla="*/ 12 w 24"/>
                  <a:gd name="T29" fmla="*/ 16 h 16"/>
                  <a:gd name="T30" fmla="*/ 17 w 24"/>
                  <a:gd name="T31" fmla="*/ 15 h 16"/>
                  <a:gd name="T32" fmla="*/ 20 w 24"/>
                  <a:gd name="T33" fmla="*/ 14 h 16"/>
                  <a:gd name="T34" fmla="*/ 20 w 24"/>
                  <a:gd name="T35" fmla="*/ 14 h 16"/>
                  <a:gd name="T36" fmla="*/ 20 w 24"/>
                  <a:gd name="T37" fmla="*/ 14 h 16"/>
                  <a:gd name="T38" fmla="*/ 23 w 24"/>
                  <a:gd name="T39" fmla="*/ 12 h 16"/>
                  <a:gd name="T40" fmla="*/ 24 w 24"/>
                  <a:gd name="T41" fmla="*/ 11 h 16"/>
                  <a:gd name="T42" fmla="*/ 24 w 24"/>
                  <a:gd name="T43" fmla="*/ 8 h 16"/>
                  <a:gd name="T44" fmla="*/ 24 w 24"/>
                  <a:gd name="T45" fmla="*/ 8 h 16"/>
                  <a:gd name="T46" fmla="*/ 24 w 24"/>
                  <a:gd name="T47" fmla="*/ 6 h 16"/>
                  <a:gd name="T48" fmla="*/ 23 w 24"/>
                  <a:gd name="T49" fmla="*/ 4 h 16"/>
                  <a:gd name="T50" fmla="*/ 20 w 24"/>
                  <a:gd name="T51" fmla="*/ 2 h 16"/>
                  <a:gd name="T52" fmla="*/ 20 w 24"/>
                  <a:gd name="T53" fmla="*/ 2 h 16"/>
                  <a:gd name="T54" fmla="*/ 20 w 24"/>
                  <a:gd name="T55" fmla="*/ 12 h 16"/>
                  <a:gd name="T56" fmla="*/ 20 w 24"/>
                  <a:gd name="T57" fmla="*/ 12 h 16"/>
                  <a:gd name="T58" fmla="*/ 16 w 24"/>
                  <a:gd name="T59" fmla="*/ 13 h 16"/>
                  <a:gd name="T60" fmla="*/ 11 w 24"/>
                  <a:gd name="T61" fmla="*/ 13 h 16"/>
                  <a:gd name="T62" fmla="*/ 7 w 24"/>
                  <a:gd name="T63" fmla="*/ 13 h 16"/>
                  <a:gd name="T64" fmla="*/ 3 w 24"/>
                  <a:gd name="T65" fmla="*/ 11 h 16"/>
                  <a:gd name="T66" fmla="*/ 3 w 24"/>
                  <a:gd name="T67" fmla="*/ 11 h 16"/>
                  <a:gd name="T68" fmla="*/ 1 w 24"/>
                  <a:gd name="T69" fmla="*/ 9 h 16"/>
                  <a:gd name="T70" fmla="*/ 0 w 24"/>
                  <a:gd name="T71" fmla="*/ 7 h 16"/>
                  <a:gd name="T72" fmla="*/ 1 w 24"/>
                  <a:gd name="T73" fmla="*/ 4 h 16"/>
                  <a:gd name="T74" fmla="*/ 3 w 24"/>
                  <a:gd name="T75" fmla="*/ 2 h 16"/>
                  <a:gd name="T76" fmla="*/ 3 w 24"/>
                  <a:gd name="T77" fmla="*/ 2 h 16"/>
                  <a:gd name="T78" fmla="*/ 7 w 24"/>
                  <a:gd name="T79" fmla="*/ 1 h 16"/>
                  <a:gd name="T80" fmla="*/ 11 w 24"/>
                  <a:gd name="T81" fmla="*/ 0 h 16"/>
                  <a:gd name="T82" fmla="*/ 17 w 24"/>
                  <a:gd name="T83" fmla="*/ 1 h 16"/>
                  <a:gd name="T84" fmla="*/ 20 w 24"/>
                  <a:gd name="T85" fmla="*/ 2 h 16"/>
                  <a:gd name="T86" fmla="*/ 20 w 24"/>
                  <a:gd name="T87" fmla="*/ 2 h 16"/>
                  <a:gd name="T88" fmla="*/ 23 w 24"/>
                  <a:gd name="T89" fmla="*/ 5 h 16"/>
                  <a:gd name="T90" fmla="*/ 23 w 24"/>
                  <a:gd name="T91" fmla="*/ 7 h 16"/>
                  <a:gd name="T92" fmla="*/ 23 w 24"/>
                  <a:gd name="T93" fmla="*/ 9 h 16"/>
                  <a:gd name="T94" fmla="*/ 20 w 24"/>
                  <a:gd name="T95" fmla="*/ 12 h 16"/>
                  <a:gd name="T96" fmla="*/ 20 w 24"/>
                  <a:gd name="T97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4" h="16">
                    <a:moveTo>
                      <a:pt x="20" y="2"/>
                    </a:moveTo>
                    <a:lnTo>
                      <a:pt x="20" y="2"/>
                    </a:lnTo>
                    <a:lnTo>
                      <a:pt x="20" y="2"/>
                    </a:lnTo>
                    <a:lnTo>
                      <a:pt x="15" y="1"/>
                    </a:lnTo>
                    <a:lnTo>
                      <a:pt x="8" y="1"/>
                    </a:lnTo>
                    <a:lnTo>
                      <a:pt x="3" y="3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5" y="15"/>
                    </a:lnTo>
                    <a:lnTo>
                      <a:pt x="9" y="16"/>
                    </a:lnTo>
                    <a:lnTo>
                      <a:pt x="12" y="16"/>
                    </a:lnTo>
                    <a:lnTo>
                      <a:pt x="17" y="15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3" y="12"/>
                    </a:lnTo>
                    <a:lnTo>
                      <a:pt x="24" y="11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6"/>
                    </a:lnTo>
                    <a:lnTo>
                      <a:pt x="23" y="4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  <a:moveTo>
                      <a:pt x="20" y="12"/>
                    </a:moveTo>
                    <a:lnTo>
                      <a:pt x="20" y="12"/>
                    </a:lnTo>
                    <a:lnTo>
                      <a:pt x="16" y="13"/>
                    </a:lnTo>
                    <a:lnTo>
                      <a:pt x="11" y="13"/>
                    </a:lnTo>
                    <a:lnTo>
                      <a:pt x="7" y="13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1" y="9"/>
                    </a:lnTo>
                    <a:lnTo>
                      <a:pt x="0" y="7"/>
                    </a:lnTo>
                    <a:lnTo>
                      <a:pt x="1" y="4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7" y="1"/>
                    </a:lnTo>
                    <a:lnTo>
                      <a:pt x="11" y="0"/>
                    </a:lnTo>
                    <a:lnTo>
                      <a:pt x="17" y="1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3" y="5"/>
                    </a:lnTo>
                    <a:lnTo>
                      <a:pt x="23" y="7"/>
                    </a:lnTo>
                    <a:lnTo>
                      <a:pt x="23" y="9"/>
                    </a:lnTo>
                    <a:lnTo>
                      <a:pt x="20" y="12"/>
                    </a:ln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8" name="Freeform 473">
                <a:extLst>
                  <a:ext uri="{FF2B5EF4-FFF2-40B4-BE49-F238E27FC236}">
                    <a16:creationId xmlns:a16="http://schemas.microsoft.com/office/drawing/2014/main" id="{87DB2559-D386-AA1F-B29A-CA5AD4D4950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2" y="2357"/>
                <a:ext cx="8" cy="4"/>
              </a:xfrm>
              <a:custGeom>
                <a:avLst/>
                <a:gdLst>
                  <a:gd name="T0" fmla="*/ 20 w 24"/>
                  <a:gd name="T1" fmla="*/ 2 h 13"/>
                  <a:gd name="T2" fmla="*/ 20 w 24"/>
                  <a:gd name="T3" fmla="*/ 2 h 13"/>
                  <a:gd name="T4" fmla="*/ 17 w 24"/>
                  <a:gd name="T5" fmla="*/ 0 h 13"/>
                  <a:gd name="T6" fmla="*/ 11 w 24"/>
                  <a:gd name="T7" fmla="*/ 0 h 13"/>
                  <a:gd name="T8" fmla="*/ 7 w 24"/>
                  <a:gd name="T9" fmla="*/ 0 h 13"/>
                  <a:gd name="T10" fmla="*/ 3 w 24"/>
                  <a:gd name="T11" fmla="*/ 2 h 13"/>
                  <a:gd name="T12" fmla="*/ 3 w 24"/>
                  <a:gd name="T13" fmla="*/ 2 h 13"/>
                  <a:gd name="T14" fmla="*/ 1 w 24"/>
                  <a:gd name="T15" fmla="*/ 4 h 13"/>
                  <a:gd name="T16" fmla="*/ 0 w 24"/>
                  <a:gd name="T17" fmla="*/ 6 h 13"/>
                  <a:gd name="T18" fmla="*/ 1 w 24"/>
                  <a:gd name="T19" fmla="*/ 9 h 13"/>
                  <a:gd name="T20" fmla="*/ 3 w 24"/>
                  <a:gd name="T21" fmla="*/ 11 h 13"/>
                  <a:gd name="T22" fmla="*/ 3 w 24"/>
                  <a:gd name="T23" fmla="*/ 11 h 13"/>
                  <a:gd name="T24" fmla="*/ 7 w 24"/>
                  <a:gd name="T25" fmla="*/ 12 h 13"/>
                  <a:gd name="T26" fmla="*/ 11 w 24"/>
                  <a:gd name="T27" fmla="*/ 13 h 13"/>
                  <a:gd name="T28" fmla="*/ 16 w 24"/>
                  <a:gd name="T29" fmla="*/ 12 h 13"/>
                  <a:gd name="T30" fmla="*/ 20 w 24"/>
                  <a:gd name="T31" fmla="*/ 11 h 13"/>
                  <a:gd name="T32" fmla="*/ 20 w 24"/>
                  <a:gd name="T33" fmla="*/ 11 h 13"/>
                  <a:gd name="T34" fmla="*/ 23 w 24"/>
                  <a:gd name="T35" fmla="*/ 9 h 13"/>
                  <a:gd name="T36" fmla="*/ 24 w 24"/>
                  <a:gd name="T37" fmla="*/ 6 h 13"/>
                  <a:gd name="T38" fmla="*/ 23 w 24"/>
                  <a:gd name="T39" fmla="*/ 4 h 13"/>
                  <a:gd name="T40" fmla="*/ 20 w 24"/>
                  <a:gd name="T41" fmla="*/ 2 h 13"/>
                  <a:gd name="T42" fmla="*/ 20 w 24"/>
                  <a:gd name="T43" fmla="*/ 2 h 13"/>
                  <a:gd name="T44" fmla="*/ 16 w 24"/>
                  <a:gd name="T45" fmla="*/ 9 h 13"/>
                  <a:gd name="T46" fmla="*/ 16 w 24"/>
                  <a:gd name="T47" fmla="*/ 9 h 13"/>
                  <a:gd name="T48" fmla="*/ 11 w 24"/>
                  <a:gd name="T49" fmla="*/ 9 h 13"/>
                  <a:gd name="T50" fmla="*/ 7 w 24"/>
                  <a:gd name="T51" fmla="*/ 9 h 13"/>
                  <a:gd name="T52" fmla="*/ 7 w 24"/>
                  <a:gd name="T53" fmla="*/ 9 h 13"/>
                  <a:gd name="T54" fmla="*/ 6 w 24"/>
                  <a:gd name="T55" fmla="*/ 7 h 13"/>
                  <a:gd name="T56" fmla="*/ 6 w 24"/>
                  <a:gd name="T57" fmla="*/ 6 h 13"/>
                  <a:gd name="T58" fmla="*/ 6 w 24"/>
                  <a:gd name="T59" fmla="*/ 5 h 13"/>
                  <a:gd name="T60" fmla="*/ 7 w 24"/>
                  <a:gd name="T61" fmla="*/ 4 h 13"/>
                  <a:gd name="T62" fmla="*/ 7 w 24"/>
                  <a:gd name="T63" fmla="*/ 4 h 13"/>
                  <a:gd name="T64" fmla="*/ 11 w 24"/>
                  <a:gd name="T65" fmla="*/ 3 h 13"/>
                  <a:gd name="T66" fmla="*/ 16 w 24"/>
                  <a:gd name="T67" fmla="*/ 4 h 13"/>
                  <a:gd name="T68" fmla="*/ 16 w 24"/>
                  <a:gd name="T69" fmla="*/ 4 h 13"/>
                  <a:gd name="T70" fmla="*/ 17 w 24"/>
                  <a:gd name="T71" fmla="*/ 5 h 13"/>
                  <a:gd name="T72" fmla="*/ 18 w 24"/>
                  <a:gd name="T73" fmla="*/ 6 h 13"/>
                  <a:gd name="T74" fmla="*/ 17 w 24"/>
                  <a:gd name="T75" fmla="*/ 8 h 13"/>
                  <a:gd name="T76" fmla="*/ 16 w 24"/>
                  <a:gd name="T77" fmla="*/ 9 h 13"/>
                  <a:gd name="T78" fmla="*/ 16 w 24"/>
                  <a:gd name="T7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13">
                    <a:moveTo>
                      <a:pt x="20" y="2"/>
                    </a:moveTo>
                    <a:lnTo>
                      <a:pt x="20" y="2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9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2"/>
                    </a:lnTo>
                    <a:lnTo>
                      <a:pt x="11" y="13"/>
                    </a:lnTo>
                    <a:lnTo>
                      <a:pt x="16" y="12"/>
                    </a:lnTo>
                    <a:lnTo>
                      <a:pt x="20" y="11"/>
                    </a:lnTo>
                    <a:lnTo>
                      <a:pt x="20" y="11"/>
                    </a:lnTo>
                    <a:lnTo>
                      <a:pt x="23" y="9"/>
                    </a:lnTo>
                    <a:lnTo>
                      <a:pt x="24" y="6"/>
                    </a:lnTo>
                    <a:lnTo>
                      <a:pt x="23" y="4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  <a:moveTo>
                      <a:pt x="16" y="9"/>
                    </a:moveTo>
                    <a:lnTo>
                      <a:pt x="16" y="9"/>
                    </a:lnTo>
                    <a:lnTo>
                      <a:pt x="11" y="9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11" y="3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7" y="5"/>
                    </a:lnTo>
                    <a:lnTo>
                      <a:pt x="18" y="6"/>
                    </a:lnTo>
                    <a:lnTo>
                      <a:pt x="17" y="8"/>
                    </a:lnTo>
                    <a:lnTo>
                      <a:pt x="16" y="9"/>
                    </a:lnTo>
                    <a:lnTo>
                      <a:pt x="16" y="9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9" name="Freeform 474">
                <a:extLst>
                  <a:ext uri="{FF2B5EF4-FFF2-40B4-BE49-F238E27FC236}">
                    <a16:creationId xmlns:a16="http://schemas.microsoft.com/office/drawing/2014/main" id="{4803DE58-E57E-5164-BAC7-AFBDEA019F7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2" y="2357"/>
                <a:ext cx="8" cy="5"/>
              </a:xfrm>
              <a:custGeom>
                <a:avLst/>
                <a:gdLst>
                  <a:gd name="T0" fmla="*/ 21 w 24"/>
                  <a:gd name="T1" fmla="*/ 2 h 15"/>
                  <a:gd name="T2" fmla="*/ 21 w 24"/>
                  <a:gd name="T3" fmla="*/ 2 h 15"/>
                  <a:gd name="T4" fmla="*/ 21 w 24"/>
                  <a:gd name="T5" fmla="*/ 2 h 15"/>
                  <a:gd name="T6" fmla="*/ 15 w 24"/>
                  <a:gd name="T7" fmla="*/ 0 h 15"/>
                  <a:gd name="T8" fmla="*/ 8 w 24"/>
                  <a:gd name="T9" fmla="*/ 0 h 15"/>
                  <a:gd name="T10" fmla="*/ 3 w 24"/>
                  <a:gd name="T11" fmla="*/ 2 h 15"/>
                  <a:gd name="T12" fmla="*/ 1 w 24"/>
                  <a:gd name="T13" fmla="*/ 4 h 15"/>
                  <a:gd name="T14" fmla="*/ 0 w 24"/>
                  <a:gd name="T15" fmla="*/ 6 h 15"/>
                  <a:gd name="T16" fmla="*/ 0 w 24"/>
                  <a:gd name="T17" fmla="*/ 6 h 15"/>
                  <a:gd name="T18" fmla="*/ 0 w 24"/>
                  <a:gd name="T19" fmla="*/ 9 h 15"/>
                  <a:gd name="T20" fmla="*/ 1 w 24"/>
                  <a:gd name="T21" fmla="*/ 11 h 15"/>
                  <a:gd name="T22" fmla="*/ 3 w 24"/>
                  <a:gd name="T23" fmla="*/ 13 h 15"/>
                  <a:gd name="T24" fmla="*/ 5 w 24"/>
                  <a:gd name="T25" fmla="*/ 14 h 15"/>
                  <a:gd name="T26" fmla="*/ 9 w 24"/>
                  <a:gd name="T27" fmla="*/ 15 h 15"/>
                  <a:gd name="T28" fmla="*/ 12 w 24"/>
                  <a:gd name="T29" fmla="*/ 15 h 15"/>
                  <a:gd name="T30" fmla="*/ 17 w 24"/>
                  <a:gd name="T31" fmla="*/ 15 h 15"/>
                  <a:gd name="T32" fmla="*/ 20 w 24"/>
                  <a:gd name="T33" fmla="*/ 14 h 15"/>
                  <a:gd name="T34" fmla="*/ 20 w 24"/>
                  <a:gd name="T35" fmla="*/ 14 h 15"/>
                  <a:gd name="T36" fmla="*/ 20 w 24"/>
                  <a:gd name="T37" fmla="*/ 14 h 15"/>
                  <a:gd name="T38" fmla="*/ 20 w 24"/>
                  <a:gd name="T39" fmla="*/ 14 h 15"/>
                  <a:gd name="T40" fmla="*/ 23 w 24"/>
                  <a:gd name="T41" fmla="*/ 12 h 15"/>
                  <a:gd name="T42" fmla="*/ 24 w 24"/>
                  <a:gd name="T43" fmla="*/ 10 h 15"/>
                  <a:gd name="T44" fmla="*/ 24 w 24"/>
                  <a:gd name="T45" fmla="*/ 8 h 15"/>
                  <a:gd name="T46" fmla="*/ 24 w 24"/>
                  <a:gd name="T47" fmla="*/ 8 h 15"/>
                  <a:gd name="T48" fmla="*/ 24 w 24"/>
                  <a:gd name="T49" fmla="*/ 5 h 15"/>
                  <a:gd name="T50" fmla="*/ 23 w 24"/>
                  <a:gd name="T51" fmla="*/ 4 h 15"/>
                  <a:gd name="T52" fmla="*/ 21 w 24"/>
                  <a:gd name="T53" fmla="*/ 2 h 15"/>
                  <a:gd name="T54" fmla="*/ 21 w 24"/>
                  <a:gd name="T55" fmla="*/ 2 h 15"/>
                  <a:gd name="T56" fmla="*/ 20 w 24"/>
                  <a:gd name="T57" fmla="*/ 11 h 15"/>
                  <a:gd name="T58" fmla="*/ 20 w 24"/>
                  <a:gd name="T59" fmla="*/ 11 h 15"/>
                  <a:gd name="T60" fmla="*/ 16 w 24"/>
                  <a:gd name="T61" fmla="*/ 12 h 15"/>
                  <a:gd name="T62" fmla="*/ 11 w 24"/>
                  <a:gd name="T63" fmla="*/ 13 h 15"/>
                  <a:gd name="T64" fmla="*/ 7 w 24"/>
                  <a:gd name="T65" fmla="*/ 12 h 15"/>
                  <a:gd name="T66" fmla="*/ 3 w 24"/>
                  <a:gd name="T67" fmla="*/ 11 h 15"/>
                  <a:gd name="T68" fmla="*/ 3 w 24"/>
                  <a:gd name="T69" fmla="*/ 11 h 15"/>
                  <a:gd name="T70" fmla="*/ 1 w 24"/>
                  <a:gd name="T71" fmla="*/ 9 h 15"/>
                  <a:gd name="T72" fmla="*/ 0 w 24"/>
                  <a:gd name="T73" fmla="*/ 6 h 15"/>
                  <a:gd name="T74" fmla="*/ 1 w 24"/>
                  <a:gd name="T75" fmla="*/ 4 h 15"/>
                  <a:gd name="T76" fmla="*/ 3 w 24"/>
                  <a:gd name="T77" fmla="*/ 2 h 15"/>
                  <a:gd name="T78" fmla="*/ 3 w 24"/>
                  <a:gd name="T79" fmla="*/ 2 h 15"/>
                  <a:gd name="T80" fmla="*/ 7 w 24"/>
                  <a:gd name="T81" fmla="*/ 0 h 15"/>
                  <a:gd name="T82" fmla="*/ 11 w 24"/>
                  <a:gd name="T83" fmla="*/ 0 h 15"/>
                  <a:gd name="T84" fmla="*/ 17 w 24"/>
                  <a:gd name="T85" fmla="*/ 0 h 15"/>
                  <a:gd name="T86" fmla="*/ 20 w 24"/>
                  <a:gd name="T87" fmla="*/ 2 h 15"/>
                  <a:gd name="T88" fmla="*/ 20 w 24"/>
                  <a:gd name="T89" fmla="*/ 2 h 15"/>
                  <a:gd name="T90" fmla="*/ 23 w 24"/>
                  <a:gd name="T91" fmla="*/ 4 h 15"/>
                  <a:gd name="T92" fmla="*/ 24 w 24"/>
                  <a:gd name="T93" fmla="*/ 6 h 15"/>
                  <a:gd name="T94" fmla="*/ 23 w 24"/>
                  <a:gd name="T95" fmla="*/ 9 h 15"/>
                  <a:gd name="T96" fmla="*/ 20 w 24"/>
                  <a:gd name="T97" fmla="*/ 11 h 15"/>
                  <a:gd name="T98" fmla="*/ 20 w 24"/>
                  <a:gd name="T9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4" h="15">
                    <a:moveTo>
                      <a:pt x="21" y="2"/>
                    </a:moveTo>
                    <a:lnTo>
                      <a:pt x="21" y="2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8" y="0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1" y="11"/>
                    </a:lnTo>
                    <a:lnTo>
                      <a:pt x="3" y="13"/>
                    </a:lnTo>
                    <a:lnTo>
                      <a:pt x="5" y="14"/>
                    </a:lnTo>
                    <a:lnTo>
                      <a:pt x="9" y="15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3" y="12"/>
                    </a:lnTo>
                    <a:lnTo>
                      <a:pt x="24" y="10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5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0" y="11"/>
                    </a:moveTo>
                    <a:lnTo>
                      <a:pt x="20" y="11"/>
                    </a:lnTo>
                    <a:lnTo>
                      <a:pt x="16" y="12"/>
                    </a:lnTo>
                    <a:lnTo>
                      <a:pt x="11" y="13"/>
                    </a:lnTo>
                    <a:lnTo>
                      <a:pt x="7" y="12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1" y="9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3" y="4"/>
                    </a:lnTo>
                    <a:lnTo>
                      <a:pt x="24" y="6"/>
                    </a:lnTo>
                    <a:lnTo>
                      <a:pt x="23" y="9"/>
                    </a:lnTo>
                    <a:lnTo>
                      <a:pt x="20" y="11"/>
                    </a:lnTo>
                    <a:lnTo>
                      <a:pt x="20" y="11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0" name="Freeform 475">
                <a:extLst>
                  <a:ext uri="{FF2B5EF4-FFF2-40B4-BE49-F238E27FC236}">
                    <a16:creationId xmlns:a16="http://schemas.microsoft.com/office/drawing/2014/main" id="{8D80499B-23D1-7C12-33C3-F121910EF1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2" y="2354"/>
                <a:ext cx="8" cy="5"/>
              </a:xfrm>
              <a:custGeom>
                <a:avLst/>
                <a:gdLst>
                  <a:gd name="T0" fmla="*/ 20 w 24"/>
                  <a:gd name="T1" fmla="*/ 2 h 14"/>
                  <a:gd name="T2" fmla="*/ 20 w 24"/>
                  <a:gd name="T3" fmla="*/ 2 h 14"/>
                  <a:gd name="T4" fmla="*/ 17 w 24"/>
                  <a:gd name="T5" fmla="*/ 1 h 14"/>
                  <a:gd name="T6" fmla="*/ 11 w 24"/>
                  <a:gd name="T7" fmla="*/ 0 h 14"/>
                  <a:gd name="T8" fmla="*/ 7 w 24"/>
                  <a:gd name="T9" fmla="*/ 1 h 14"/>
                  <a:gd name="T10" fmla="*/ 3 w 24"/>
                  <a:gd name="T11" fmla="*/ 2 h 14"/>
                  <a:gd name="T12" fmla="*/ 3 w 24"/>
                  <a:gd name="T13" fmla="*/ 2 h 14"/>
                  <a:gd name="T14" fmla="*/ 1 w 24"/>
                  <a:gd name="T15" fmla="*/ 4 h 14"/>
                  <a:gd name="T16" fmla="*/ 0 w 24"/>
                  <a:gd name="T17" fmla="*/ 8 h 14"/>
                  <a:gd name="T18" fmla="*/ 1 w 24"/>
                  <a:gd name="T19" fmla="*/ 10 h 14"/>
                  <a:gd name="T20" fmla="*/ 3 w 24"/>
                  <a:gd name="T21" fmla="*/ 12 h 14"/>
                  <a:gd name="T22" fmla="*/ 3 w 24"/>
                  <a:gd name="T23" fmla="*/ 12 h 14"/>
                  <a:gd name="T24" fmla="*/ 7 w 24"/>
                  <a:gd name="T25" fmla="*/ 14 h 14"/>
                  <a:gd name="T26" fmla="*/ 11 w 24"/>
                  <a:gd name="T27" fmla="*/ 14 h 14"/>
                  <a:gd name="T28" fmla="*/ 16 w 24"/>
                  <a:gd name="T29" fmla="*/ 14 h 14"/>
                  <a:gd name="T30" fmla="*/ 20 w 24"/>
                  <a:gd name="T31" fmla="*/ 12 h 14"/>
                  <a:gd name="T32" fmla="*/ 20 w 24"/>
                  <a:gd name="T33" fmla="*/ 12 h 14"/>
                  <a:gd name="T34" fmla="*/ 23 w 24"/>
                  <a:gd name="T35" fmla="*/ 10 h 14"/>
                  <a:gd name="T36" fmla="*/ 24 w 24"/>
                  <a:gd name="T37" fmla="*/ 8 h 14"/>
                  <a:gd name="T38" fmla="*/ 23 w 24"/>
                  <a:gd name="T39" fmla="*/ 4 h 14"/>
                  <a:gd name="T40" fmla="*/ 20 w 24"/>
                  <a:gd name="T41" fmla="*/ 2 h 14"/>
                  <a:gd name="T42" fmla="*/ 20 w 24"/>
                  <a:gd name="T43" fmla="*/ 2 h 14"/>
                  <a:gd name="T44" fmla="*/ 16 w 24"/>
                  <a:gd name="T45" fmla="*/ 10 h 14"/>
                  <a:gd name="T46" fmla="*/ 16 w 24"/>
                  <a:gd name="T47" fmla="*/ 10 h 14"/>
                  <a:gd name="T48" fmla="*/ 11 w 24"/>
                  <a:gd name="T49" fmla="*/ 11 h 14"/>
                  <a:gd name="T50" fmla="*/ 7 w 24"/>
                  <a:gd name="T51" fmla="*/ 10 h 14"/>
                  <a:gd name="T52" fmla="*/ 7 w 24"/>
                  <a:gd name="T53" fmla="*/ 10 h 14"/>
                  <a:gd name="T54" fmla="*/ 6 w 24"/>
                  <a:gd name="T55" fmla="*/ 9 h 14"/>
                  <a:gd name="T56" fmla="*/ 6 w 24"/>
                  <a:gd name="T57" fmla="*/ 8 h 14"/>
                  <a:gd name="T58" fmla="*/ 6 w 24"/>
                  <a:gd name="T59" fmla="*/ 7 h 14"/>
                  <a:gd name="T60" fmla="*/ 8 w 24"/>
                  <a:gd name="T61" fmla="*/ 4 h 14"/>
                  <a:gd name="T62" fmla="*/ 8 w 24"/>
                  <a:gd name="T63" fmla="*/ 4 h 14"/>
                  <a:gd name="T64" fmla="*/ 11 w 24"/>
                  <a:gd name="T65" fmla="*/ 4 h 14"/>
                  <a:gd name="T66" fmla="*/ 16 w 24"/>
                  <a:gd name="T67" fmla="*/ 5 h 14"/>
                  <a:gd name="T68" fmla="*/ 16 w 24"/>
                  <a:gd name="T69" fmla="*/ 5 h 14"/>
                  <a:gd name="T70" fmla="*/ 17 w 24"/>
                  <a:gd name="T71" fmla="*/ 7 h 14"/>
                  <a:gd name="T72" fmla="*/ 18 w 24"/>
                  <a:gd name="T73" fmla="*/ 8 h 14"/>
                  <a:gd name="T74" fmla="*/ 17 w 24"/>
                  <a:gd name="T75" fmla="*/ 9 h 14"/>
                  <a:gd name="T76" fmla="*/ 16 w 24"/>
                  <a:gd name="T77" fmla="*/ 10 h 14"/>
                  <a:gd name="T78" fmla="*/ 16 w 24"/>
                  <a:gd name="T7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14">
                    <a:moveTo>
                      <a:pt x="20" y="2"/>
                    </a:moveTo>
                    <a:lnTo>
                      <a:pt x="20" y="2"/>
                    </a:lnTo>
                    <a:lnTo>
                      <a:pt x="17" y="1"/>
                    </a:lnTo>
                    <a:lnTo>
                      <a:pt x="11" y="0"/>
                    </a:lnTo>
                    <a:lnTo>
                      <a:pt x="7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7" y="14"/>
                    </a:lnTo>
                    <a:lnTo>
                      <a:pt x="11" y="14"/>
                    </a:lnTo>
                    <a:lnTo>
                      <a:pt x="16" y="14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3" y="10"/>
                    </a:lnTo>
                    <a:lnTo>
                      <a:pt x="24" y="8"/>
                    </a:lnTo>
                    <a:lnTo>
                      <a:pt x="23" y="4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  <a:moveTo>
                      <a:pt x="16" y="10"/>
                    </a:moveTo>
                    <a:lnTo>
                      <a:pt x="16" y="10"/>
                    </a:lnTo>
                    <a:lnTo>
                      <a:pt x="11" y="11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6" y="9"/>
                    </a:lnTo>
                    <a:lnTo>
                      <a:pt x="6" y="8"/>
                    </a:lnTo>
                    <a:lnTo>
                      <a:pt x="6" y="7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11" y="4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7" y="7"/>
                    </a:lnTo>
                    <a:lnTo>
                      <a:pt x="18" y="8"/>
                    </a:lnTo>
                    <a:lnTo>
                      <a:pt x="17" y="9"/>
                    </a:lnTo>
                    <a:lnTo>
                      <a:pt x="16" y="10"/>
                    </a:lnTo>
                    <a:lnTo>
                      <a:pt x="16" y="10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1" name="Freeform 476">
                <a:extLst>
                  <a:ext uri="{FF2B5EF4-FFF2-40B4-BE49-F238E27FC236}">
                    <a16:creationId xmlns:a16="http://schemas.microsoft.com/office/drawing/2014/main" id="{0FCE34E0-4B86-56E2-A753-22E5202425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2" y="2354"/>
                <a:ext cx="8" cy="6"/>
              </a:xfrm>
              <a:custGeom>
                <a:avLst/>
                <a:gdLst>
                  <a:gd name="T0" fmla="*/ 21 w 24"/>
                  <a:gd name="T1" fmla="*/ 2 h 17"/>
                  <a:gd name="T2" fmla="*/ 21 w 24"/>
                  <a:gd name="T3" fmla="*/ 2 h 17"/>
                  <a:gd name="T4" fmla="*/ 15 w 24"/>
                  <a:gd name="T5" fmla="*/ 0 h 17"/>
                  <a:gd name="T6" fmla="*/ 8 w 24"/>
                  <a:gd name="T7" fmla="*/ 0 h 17"/>
                  <a:gd name="T8" fmla="*/ 3 w 24"/>
                  <a:gd name="T9" fmla="*/ 2 h 17"/>
                  <a:gd name="T10" fmla="*/ 1 w 24"/>
                  <a:gd name="T11" fmla="*/ 4 h 17"/>
                  <a:gd name="T12" fmla="*/ 0 w 24"/>
                  <a:gd name="T13" fmla="*/ 7 h 17"/>
                  <a:gd name="T14" fmla="*/ 0 w 24"/>
                  <a:gd name="T15" fmla="*/ 7 h 17"/>
                  <a:gd name="T16" fmla="*/ 0 w 24"/>
                  <a:gd name="T17" fmla="*/ 10 h 17"/>
                  <a:gd name="T18" fmla="*/ 1 w 24"/>
                  <a:gd name="T19" fmla="*/ 13 h 17"/>
                  <a:gd name="T20" fmla="*/ 3 w 24"/>
                  <a:gd name="T21" fmla="*/ 14 h 17"/>
                  <a:gd name="T22" fmla="*/ 5 w 24"/>
                  <a:gd name="T23" fmla="*/ 16 h 17"/>
                  <a:gd name="T24" fmla="*/ 9 w 24"/>
                  <a:gd name="T25" fmla="*/ 17 h 17"/>
                  <a:gd name="T26" fmla="*/ 12 w 24"/>
                  <a:gd name="T27" fmla="*/ 17 h 17"/>
                  <a:gd name="T28" fmla="*/ 17 w 24"/>
                  <a:gd name="T29" fmla="*/ 16 h 17"/>
                  <a:gd name="T30" fmla="*/ 20 w 24"/>
                  <a:gd name="T31" fmla="*/ 15 h 17"/>
                  <a:gd name="T32" fmla="*/ 20 w 24"/>
                  <a:gd name="T33" fmla="*/ 15 h 17"/>
                  <a:gd name="T34" fmla="*/ 20 w 24"/>
                  <a:gd name="T35" fmla="*/ 15 h 17"/>
                  <a:gd name="T36" fmla="*/ 20 w 24"/>
                  <a:gd name="T37" fmla="*/ 15 h 17"/>
                  <a:gd name="T38" fmla="*/ 23 w 24"/>
                  <a:gd name="T39" fmla="*/ 13 h 17"/>
                  <a:gd name="T40" fmla="*/ 24 w 24"/>
                  <a:gd name="T41" fmla="*/ 11 h 17"/>
                  <a:gd name="T42" fmla="*/ 24 w 24"/>
                  <a:gd name="T43" fmla="*/ 9 h 17"/>
                  <a:gd name="T44" fmla="*/ 24 w 24"/>
                  <a:gd name="T45" fmla="*/ 9 h 17"/>
                  <a:gd name="T46" fmla="*/ 24 w 24"/>
                  <a:gd name="T47" fmla="*/ 7 h 17"/>
                  <a:gd name="T48" fmla="*/ 23 w 24"/>
                  <a:gd name="T49" fmla="*/ 4 h 17"/>
                  <a:gd name="T50" fmla="*/ 21 w 24"/>
                  <a:gd name="T51" fmla="*/ 2 h 17"/>
                  <a:gd name="T52" fmla="*/ 21 w 24"/>
                  <a:gd name="T53" fmla="*/ 2 h 17"/>
                  <a:gd name="T54" fmla="*/ 20 w 24"/>
                  <a:gd name="T55" fmla="*/ 12 h 17"/>
                  <a:gd name="T56" fmla="*/ 20 w 24"/>
                  <a:gd name="T57" fmla="*/ 12 h 17"/>
                  <a:gd name="T58" fmla="*/ 16 w 24"/>
                  <a:gd name="T59" fmla="*/ 14 h 17"/>
                  <a:gd name="T60" fmla="*/ 11 w 24"/>
                  <a:gd name="T61" fmla="*/ 14 h 17"/>
                  <a:gd name="T62" fmla="*/ 7 w 24"/>
                  <a:gd name="T63" fmla="*/ 14 h 17"/>
                  <a:gd name="T64" fmla="*/ 3 w 24"/>
                  <a:gd name="T65" fmla="*/ 12 h 17"/>
                  <a:gd name="T66" fmla="*/ 3 w 24"/>
                  <a:gd name="T67" fmla="*/ 12 h 17"/>
                  <a:gd name="T68" fmla="*/ 1 w 24"/>
                  <a:gd name="T69" fmla="*/ 10 h 17"/>
                  <a:gd name="T70" fmla="*/ 0 w 24"/>
                  <a:gd name="T71" fmla="*/ 8 h 17"/>
                  <a:gd name="T72" fmla="*/ 1 w 24"/>
                  <a:gd name="T73" fmla="*/ 4 h 17"/>
                  <a:gd name="T74" fmla="*/ 3 w 24"/>
                  <a:gd name="T75" fmla="*/ 2 h 17"/>
                  <a:gd name="T76" fmla="*/ 3 w 24"/>
                  <a:gd name="T77" fmla="*/ 2 h 17"/>
                  <a:gd name="T78" fmla="*/ 7 w 24"/>
                  <a:gd name="T79" fmla="*/ 1 h 17"/>
                  <a:gd name="T80" fmla="*/ 11 w 24"/>
                  <a:gd name="T81" fmla="*/ 0 h 17"/>
                  <a:gd name="T82" fmla="*/ 17 w 24"/>
                  <a:gd name="T83" fmla="*/ 1 h 17"/>
                  <a:gd name="T84" fmla="*/ 20 w 24"/>
                  <a:gd name="T85" fmla="*/ 2 h 17"/>
                  <a:gd name="T86" fmla="*/ 20 w 24"/>
                  <a:gd name="T87" fmla="*/ 2 h 17"/>
                  <a:gd name="T88" fmla="*/ 23 w 24"/>
                  <a:gd name="T89" fmla="*/ 4 h 17"/>
                  <a:gd name="T90" fmla="*/ 24 w 24"/>
                  <a:gd name="T91" fmla="*/ 8 h 17"/>
                  <a:gd name="T92" fmla="*/ 23 w 24"/>
                  <a:gd name="T93" fmla="*/ 10 h 17"/>
                  <a:gd name="T94" fmla="*/ 20 w 24"/>
                  <a:gd name="T95" fmla="*/ 12 h 17"/>
                  <a:gd name="T96" fmla="*/ 20 w 24"/>
                  <a:gd name="T97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4" h="17">
                    <a:moveTo>
                      <a:pt x="21" y="2"/>
                    </a:moveTo>
                    <a:lnTo>
                      <a:pt x="21" y="2"/>
                    </a:lnTo>
                    <a:lnTo>
                      <a:pt x="15" y="0"/>
                    </a:lnTo>
                    <a:lnTo>
                      <a:pt x="8" y="0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1" y="13"/>
                    </a:lnTo>
                    <a:lnTo>
                      <a:pt x="3" y="14"/>
                    </a:lnTo>
                    <a:lnTo>
                      <a:pt x="5" y="16"/>
                    </a:lnTo>
                    <a:lnTo>
                      <a:pt x="9" y="17"/>
                    </a:lnTo>
                    <a:lnTo>
                      <a:pt x="12" y="17"/>
                    </a:lnTo>
                    <a:lnTo>
                      <a:pt x="17" y="16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3" y="13"/>
                    </a:lnTo>
                    <a:lnTo>
                      <a:pt x="24" y="11"/>
                    </a:lnTo>
                    <a:lnTo>
                      <a:pt x="24" y="9"/>
                    </a:lnTo>
                    <a:lnTo>
                      <a:pt x="24" y="9"/>
                    </a:lnTo>
                    <a:lnTo>
                      <a:pt x="24" y="7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0" y="12"/>
                    </a:moveTo>
                    <a:lnTo>
                      <a:pt x="20" y="12"/>
                    </a:lnTo>
                    <a:lnTo>
                      <a:pt x="16" y="14"/>
                    </a:lnTo>
                    <a:lnTo>
                      <a:pt x="11" y="14"/>
                    </a:lnTo>
                    <a:lnTo>
                      <a:pt x="7" y="14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1" y="4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7" y="1"/>
                    </a:lnTo>
                    <a:lnTo>
                      <a:pt x="11" y="0"/>
                    </a:lnTo>
                    <a:lnTo>
                      <a:pt x="17" y="1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3" y="4"/>
                    </a:lnTo>
                    <a:lnTo>
                      <a:pt x="24" y="8"/>
                    </a:lnTo>
                    <a:lnTo>
                      <a:pt x="23" y="10"/>
                    </a:lnTo>
                    <a:lnTo>
                      <a:pt x="20" y="12"/>
                    </a:ln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2" name="Freeform 477">
                <a:extLst>
                  <a:ext uri="{FF2B5EF4-FFF2-40B4-BE49-F238E27FC236}">
                    <a16:creationId xmlns:a16="http://schemas.microsoft.com/office/drawing/2014/main" id="{6275EBD1-5BEB-2666-9F7F-1DBA8A4A2A1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2" y="2353"/>
                <a:ext cx="8" cy="4"/>
              </a:xfrm>
              <a:custGeom>
                <a:avLst/>
                <a:gdLst>
                  <a:gd name="T0" fmla="*/ 20 w 24"/>
                  <a:gd name="T1" fmla="*/ 2 h 14"/>
                  <a:gd name="T2" fmla="*/ 20 w 24"/>
                  <a:gd name="T3" fmla="*/ 2 h 14"/>
                  <a:gd name="T4" fmla="*/ 17 w 24"/>
                  <a:gd name="T5" fmla="*/ 0 h 14"/>
                  <a:gd name="T6" fmla="*/ 11 w 24"/>
                  <a:gd name="T7" fmla="*/ 0 h 14"/>
                  <a:gd name="T8" fmla="*/ 7 w 24"/>
                  <a:gd name="T9" fmla="*/ 0 h 14"/>
                  <a:gd name="T10" fmla="*/ 4 w 24"/>
                  <a:gd name="T11" fmla="*/ 2 h 14"/>
                  <a:gd name="T12" fmla="*/ 4 w 24"/>
                  <a:gd name="T13" fmla="*/ 2 h 14"/>
                  <a:gd name="T14" fmla="*/ 1 w 24"/>
                  <a:gd name="T15" fmla="*/ 4 h 14"/>
                  <a:gd name="T16" fmla="*/ 0 w 24"/>
                  <a:gd name="T17" fmla="*/ 6 h 14"/>
                  <a:gd name="T18" fmla="*/ 1 w 24"/>
                  <a:gd name="T19" fmla="*/ 9 h 14"/>
                  <a:gd name="T20" fmla="*/ 3 w 24"/>
                  <a:gd name="T21" fmla="*/ 12 h 14"/>
                  <a:gd name="T22" fmla="*/ 3 w 24"/>
                  <a:gd name="T23" fmla="*/ 12 h 14"/>
                  <a:gd name="T24" fmla="*/ 7 w 24"/>
                  <a:gd name="T25" fmla="*/ 13 h 14"/>
                  <a:gd name="T26" fmla="*/ 11 w 24"/>
                  <a:gd name="T27" fmla="*/ 14 h 14"/>
                  <a:gd name="T28" fmla="*/ 16 w 24"/>
                  <a:gd name="T29" fmla="*/ 13 h 14"/>
                  <a:gd name="T30" fmla="*/ 20 w 24"/>
                  <a:gd name="T31" fmla="*/ 12 h 14"/>
                  <a:gd name="T32" fmla="*/ 20 w 24"/>
                  <a:gd name="T33" fmla="*/ 12 h 14"/>
                  <a:gd name="T34" fmla="*/ 23 w 24"/>
                  <a:gd name="T35" fmla="*/ 9 h 14"/>
                  <a:gd name="T36" fmla="*/ 24 w 24"/>
                  <a:gd name="T37" fmla="*/ 6 h 14"/>
                  <a:gd name="T38" fmla="*/ 23 w 24"/>
                  <a:gd name="T39" fmla="*/ 4 h 14"/>
                  <a:gd name="T40" fmla="*/ 20 w 24"/>
                  <a:gd name="T41" fmla="*/ 2 h 14"/>
                  <a:gd name="T42" fmla="*/ 20 w 24"/>
                  <a:gd name="T43" fmla="*/ 2 h 14"/>
                  <a:gd name="T44" fmla="*/ 16 w 24"/>
                  <a:gd name="T45" fmla="*/ 8 h 14"/>
                  <a:gd name="T46" fmla="*/ 16 w 24"/>
                  <a:gd name="T47" fmla="*/ 8 h 14"/>
                  <a:gd name="T48" fmla="*/ 11 w 24"/>
                  <a:gd name="T49" fmla="*/ 9 h 14"/>
                  <a:gd name="T50" fmla="*/ 7 w 24"/>
                  <a:gd name="T51" fmla="*/ 8 h 14"/>
                  <a:gd name="T52" fmla="*/ 7 w 24"/>
                  <a:gd name="T53" fmla="*/ 8 h 14"/>
                  <a:gd name="T54" fmla="*/ 6 w 24"/>
                  <a:gd name="T55" fmla="*/ 7 h 14"/>
                  <a:gd name="T56" fmla="*/ 6 w 24"/>
                  <a:gd name="T57" fmla="*/ 6 h 14"/>
                  <a:gd name="T58" fmla="*/ 6 w 24"/>
                  <a:gd name="T59" fmla="*/ 5 h 14"/>
                  <a:gd name="T60" fmla="*/ 8 w 24"/>
                  <a:gd name="T61" fmla="*/ 4 h 14"/>
                  <a:gd name="T62" fmla="*/ 8 w 24"/>
                  <a:gd name="T63" fmla="*/ 4 h 14"/>
                  <a:gd name="T64" fmla="*/ 11 w 24"/>
                  <a:gd name="T65" fmla="*/ 3 h 14"/>
                  <a:gd name="T66" fmla="*/ 16 w 24"/>
                  <a:gd name="T67" fmla="*/ 4 h 14"/>
                  <a:gd name="T68" fmla="*/ 16 w 24"/>
                  <a:gd name="T69" fmla="*/ 4 h 14"/>
                  <a:gd name="T70" fmla="*/ 17 w 24"/>
                  <a:gd name="T71" fmla="*/ 5 h 14"/>
                  <a:gd name="T72" fmla="*/ 18 w 24"/>
                  <a:gd name="T73" fmla="*/ 6 h 14"/>
                  <a:gd name="T74" fmla="*/ 17 w 24"/>
                  <a:gd name="T75" fmla="*/ 7 h 14"/>
                  <a:gd name="T76" fmla="*/ 16 w 24"/>
                  <a:gd name="T77" fmla="*/ 8 h 14"/>
                  <a:gd name="T78" fmla="*/ 16 w 24"/>
                  <a:gd name="T7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14">
                    <a:moveTo>
                      <a:pt x="20" y="2"/>
                    </a:moveTo>
                    <a:lnTo>
                      <a:pt x="20" y="2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9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7" y="13"/>
                    </a:lnTo>
                    <a:lnTo>
                      <a:pt x="11" y="14"/>
                    </a:lnTo>
                    <a:lnTo>
                      <a:pt x="16" y="13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3" y="9"/>
                    </a:lnTo>
                    <a:lnTo>
                      <a:pt x="24" y="6"/>
                    </a:lnTo>
                    <a:lnTo>
                      <a:pt x="23" y="4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  <a:moveTo>
                      <a:pt x="16" y="8"/>
                    </a:moveTo>
                    <a:lnTo>
                      <a:pt x="16" y="8"/>
                    </a:lnTo>
                    <a:lnTo>
                      <a:pt x="11" y="9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11" y="3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7" y="5"/>
                    </a:lnTo>
                    <a:lnTo>
                      <a:pt x="18" y="6"/>
                    </a:lnTo>
                    <a:lnTo>
                      <a:pt x="17" y="7"/>
                    </a:lnTo>
                    <a:lnTo>
                      <a:pt x="16" y="8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3" name="Freeform 478">
                <a:extLst>
                  <a:ext uri="{FF2B5EF4-FFF2-40B4-BE49-F238E27FC236}">
                    <a16:creationId xmlns:a16="http://schemas.microsoft.com/office/drawing/2014/main" id="{CC0138C2-6F1F-06DF-BB7F-E32AF892D0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2" y="2353"/>
                <a:ext cx="8" cy="5"/>
              </a:xfrm>
              <a:custGeom>
                <a:avLst/>
                <a:gdLst>
                  <a:gd name="T0" fmla="*/ 21 w 24"/>
                  <a:gd name="T1" fmla="*/ 2 h 16"/>
                  <a:gd name="T2" fmla="*/ 21 w 24"/>
                  <a:gd name="T3" fmla="*/ 2 h 16"/>
                  <a:gd name="T4" fmla="*/ 15 w 24"/>
                  <a:gd name="T5" fmla="*/ 0 h 16"/>
                  <a:gd name="T6" fmla="*/ 8 w 24"/>
                  <a:gd name="T7" fmla="*/ 0 h 16"/>
                  <a:gd name="T8" fmla="*/ 3 w 24"/>
                  <a:gd name="T9" fmla="*/ 2 h 16"/>
                  <a:gd name="T10" fmla="*/ 1 w 24"/>
                  <a:gd name="T11" fmla="*/ 3 h 16"/>
                  <a:gd name="T12" fmla="*/ 0 w 24"/>
                  <a:gd name="T13" fmla="*/ 6 h 16"/>
                  <a:gd name="T14" fmla="*/ 0 w 24"/>
                  <a:gd name="T15" fmla="*/ 6 h 16"/>
                  <a:gd name="T16" fmla="*/ 0 w 24"/>
                  <a:gd name="T17" fmla="*/ 9 h 16"/>
                  <a:gd name="T18" fmla="*/ 1 w 24"/>
                  <a:gd name="T19" fmla="*/ 12 h 16"/>
                  <a:gd name="T20" fmla="*/ 3 w 24"/>
                  <a:gd name="T21" fmla="*/ 14 h 16"/>
                  <a:gd name="T22" fmla="*/ 5 w 24"/>
                  <a:gd name="T23" fmla="*/ 15 h 16"/>
                  <a:gd name="T24" fmla="*/ 9 w 24"/>
                  <a:gd name="T25" fmla="*/ 16 h 16"/>
                  <a:gd name="T26" fmla="*/ 12 w 24"/>
                  <a:gd name="T27" fmla="*/ 16 h 16"/>
                  <a:gd name="T28" fmla="*/ 17 w 24"/>
                  <a:gd name="T29" fmla="*/ 16 h 16"/>
                  <a:gd name="T30" fmla="*/ 20 w 24"/>
                  <a:gd name="T31" fmla="*/ 14 h 16"/>
                  <a:gd name="T32" fmla="*/ 20 w 24"/>
                  <a:gd name="T33" fmla="*/ 14 h 16"/>
                  <a:gd name="T34" fmla="*/ 20 w 24"/>
                  <a:gd name="T35" fmla="*/ 14 h 16"/>
                  <a:gd name="T36" fmla="*/ 20 w 24"/>
                  <a:gd name="T37" fmla="*/ 14 h 16"/>
                  <a:gd name="T38" fmla="*/ 23 w 24"/>
                  <a:gd name="T39" fmla="*/ 13 h 16"/>
                  <a:gd name="T40" fmla="*/ 24 w 24"/>
                  <a:gd name="T41" fmla="*/ 10 h 16"/>
                  <a:gd name="T42" fmla="*/ 24 w 24"/>
                  <a:gd name="T43" fmla="*/ 8 h 16"/>
                  <a:gd name="T44" fmla="*/ 24 w 24"/>
                  <a:gd name="T45" fmla="*/ 8 h 16"/>
                  <a:gd name="T46" fmla="*/ 24 w 24"/>
                  <a:gd name="T47" fmla="*/ 5 h 16"/>
                  <a:gd name="T48" fmla="*/ 23 w 24"/>
                  <a:gd name="T49" fmla="*/ 3 h 16"/>
                  <a:gd name="T50" fmla="*/ 21 w 24"/>
                  <a:gd name="T51" fmla="*/ 2 h 16"/>
                  <a:gd name="T52" fmla="*/ 21 w 24"/>
                  <a:gd name="T53" fmla="*/ 2 h 16"/>
                  <a:gd name="T54" fmla="*/ 20 w 24"/>
                  <a:gd name="T55" fmla="*/ 12 h 16"/>
                  <a:gd name="T56" fmla="*/ 20 w 24"/>
                  <a:gd name="T57" fmla="*/ 12 h 16"/>
                  <a:gd name="T58" fmla="*/ 16 w 24"/>
                  <a:gd name="T59" fmla="*/ 13 h 16"/>
                  <a:gd name="T60" fmla="*/ 11 w 24"/>
                  <a:gd name="T61" fmla="*/ 14 h 16"/>
                  <a:gd name="T62" fmla="*/ 7 w 24"/>
                  <a:gd name="T63" fmla="*/ 13 h 16"/>
                  <a:gd name="T64" fmla="*/ 3 w 24"/>
                  <a:gd name="T65" fmla="*/ 12 h 16"/>
                  <a:gd name="T66" fmla="*/ 3 w 24"/>
                  <a:gd name="T67" fmla="*/ 12 h 16"/>
                  <a:gd name="T68" fmla="*/ 1 w 24"/>
                  <a:gd name="T69" fmla="*/ 9 h 16"/>
                  <a:gd name="T70" fmla="*/ 0 w 24"/>
                  <a:gd name="T71" fmla="*/ 6 h 16"/>
                  <a:gd name="T72" fmla="*/ 1 w 24"/>
                  <a:gd name="T73" fmla="*/ 4 h 16"/>
                  <a:gd name="T74" fmla="*/ 4 w 24"/>
                  <a:gd name="T75" fmla="*/ 2 h 16"/>
                  <a:gd name="T76" fmla="*/ 4 w 24"/>
                  <a:gd name="T77" fmla="*/ 2 h 16"/>
                  <a:gd name="T78" fmla="*/ 7 w 24"/>
                  <a:gd name="T79" fmla="*/ 0 h 16"/>
                  <a:gd name="T80" fmla="*/ 11 w 24"/>
                  <a:gd name="T81" fmla="*/ 0 h 16"/>
                  <a:gd name="T82" fmla="*/ 17 w 24"/>
                  <a:gd name="T83" fmla="*/ 0 h 16"/>
                  <a:gd name="T84" fmla="*/ 20 w 24"/>
                  <a:gd name="T85" fmla="*/ 2 h 16"/>
                  <a:gd name="T86" fmla="*/ 20 w 24"/>
                  <a:gd name="T87" fmla="*/ 2 h 16"/>
                  <a:gd name="T88" fmla="*/ 23 w 24"/>
                  <a:gd name="T89" fmla="*/ 4 h 16"/>
                  <a:gd name="T90" fmla="*/ 24 w 24"/>
                  <a:gd name="T91" fmla="*/ 6 h 16"/>
                  <a:gd name="T92" fmla="*/ 23 w 24"/>
                  <a:gd name="T93" fmla="*/ 9 h 16"/>
                  <a:gd name="T94" fmla="*/ 20 w 24"/>
                  <a:gd name="T95" fmla="*/ 12 h 16"/>
                  <a:gd name="T96" fmla="*/ 20 w 24"/>
                  <a:gd name="T97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4" h="16">
                    <a:moveTo>
                      <a:pt x="21" y="2"/>
                    </a:moveTo>
                    <a:lnTo>
                      <a:pt x="21" y="2"/>
                    </a:lnTo>
                    <a:lnTo>
                      <a:pt x="15" y="0"/>
                    </a:lnTo>
                    <a:lnTo>
                      <a:pt x="8" y="0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5" y="15"/>
                    </a:lnTo>
                    <a:lnTo>
                      <a:pt x="9" y="16"/>
                    </a:lnTo>
                    <a:lnTo>
                      <a:pt x="12" y="16"/>
                    </a:lnTo>
                    <a:lnTo>
                      <a:pt x="17" y="16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3" y="13"/>
                    </a:lnTo>
                    <a:lnTo>
                      <a:pt x="24" y="10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5"/>
                    </a:lnTo>
                    <a:lnTo>
                      <a:pt x="23" y="3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0" y="12"/>
                    </a:moveTo>
                    <a:lnTo>
                      <a:pt x="20" y="12"/>
                    </a:lnTo>
                    <a:lnTo>
                      <a:pt x="16" y="13"/>
                    </a:lnTo>
                    <a:lnTo>
                      <a:pt x="11" y="14"/>
                    </a:lnTo>
                    <a:lnTo>
                      <a:pt x="7" y="13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" y="9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3" y="4"/>
                    </a:lnTo>
                    <a:lnTo>
                      <a:pt x="24" y="6"/>
                    </a:lnTo>
                    <a:lnTo>
                      <a:pt x="23" y="9"/>
                    </a:lnTo>
                    <a:lnTo>
                      <a:pt x="20" y="12"/>
                    </a:ln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4" name="Freeform 479">
                <a:extLst>
                  <a:ext uri="{FF2B5EF4-FFF2-40B4-BE49-F238E27FC236}">
                    <a16:creationId xmlns:a16="http://schemas.microsoft.com/office/drawing/2014/main" id="{8D2D8B4E-9F28-93C7-4A70-65909362B8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2" y="2351"/>
                <a:ext cx="8" cy="4"/>
              </a:xfrm>
              <a:custGeom>
                <a:avLst/>
                <a:gdLst>
                  <a:gd name="T0" fmla="*/ 20 w 24"/>
                  <a:gd name="T1" fmla="*/ 2 h 13"/>
                  <a:gd name="T2" fmla="*/ 20 w 24"/>
                  <a:gd name="T3" fmla="*/ 2 h 13"/>
                  <a:gd name="T4" fmla="*/ 17 w 24"/>
                  <a:gd name="T5" fmla="*/ 1 h 13"/>
                  <a:gd name="T6" fmla="*/ 11 w 24"/>
                  <a:gd name="T7" fmla="*/ 0 h 13"/>
                  <a:gd name="T8" fmla="*/ 7 w 24"/>
                  <a:gd name="T9" fmla="*/ 1 h 13"/>
                  <a:gd name="T10" fmla="*/ 4 w 24"/>
                  <a:gd name="T11" fmla="*/ 2 h 13"/>
                  <a:gd name="T12" fmla="*/ 4 w 24"/>
                  <a:gd name="T13" fmla="*/ 2 h 13"/>
                  <a:gd name="T14" fmla="*/ 1 w 24"/>
                  <a:gd name="T15" fmla="*/ 4 h 13"/>
                  <a:gd name="T16" fmla="*/ 0 w 24"/>
                  <a:gd name="T17" fmla="*/ 6 h 13"/>
                  <a:gd name="T18" fmla="*/ 1 w 24"/>
                  <a:gd name="T19" fmla="*/ 9 h 13"/>
                  <a:gd name="T20" fmla="*/ 3 w 24"/>
                  <a:gd name="T21" fmla="*/ 11 h 13"/>
                  <a:gd name="T22" fmla="*/ 3 w 24"/>
                  <a:gd name="T23" fmla="*/ 11 h 13"/>
                  <a:gd name="T24" fmla="*/ 7 w 24"/>
                  <a:gd name="T25" fmla="*/ 13 h 13"/>
                  <a:gd name="T26" fmla="*/ 11 w 24"/>
                  <a:gd name="T27" fmla="*/ 13 h 13"/>
                  <a:gd name="T28" fmla="*/ 16 w 24"/>
                  <a:gd name="T29" fmla="*/ 13 h 13"/>
                  <a:gd name="T30" fmla="*/ 20 w 24"/>
                  <a:gd name="T31" fmla="*/ 11 h 13"/>
                  <a:gd name="T32" fmla="*/ 20 w 24"/>
                  <a:gd name="T33" fmla="*/ 11 h 13"/>
                  <a:gd name="T34" fmla="*/ 23 w 24"/>
                  <a:gd name="T35" fmla="*/ 9 h 13"/>
                  <a:gd name="T36" fmla="*/ 24 w 24"/>
                  <a:gd name="T37" fmla="*/ 7 h 13"/>
                  <a:gd name="T38" fmla="*/ 23 w 24"/>
                  <a:gd name="T39" fmla="*/ 4 h 13"/>
                  <a:gd name="T40" fmla="*/ 20 w 24"/>
                  <a:gd name="T41" fmla="*/ 2 h 13"/>
                  <a:gd name="T42" fmla="*/ 20 w 24"/>
                  <a:gd name="T43" fmla="*/ 2 h 13"/>
                  <a:gd name="T44" fmla="*/ 16 w 24"/>
                  <a:gd name="T45" fmla="*/ 9 h 13"/>
                  <a:gd name="T46" fmla="*/ 16 w 24"/>
                  <a:gd name="T47" fmla="*/ 9 h 13"/>
                  <a:gd name="T48" fmla="*/ 11 w 24"/>
                  <a:gd name="T49" fmla="*/ 10 h 13"/>
                  <a:gd name="T50" fmla="*/ 7 w 24"/>
                  <a:gd name="T51" fmla="*/ 9 h 13"/>
                  <a:gd name="T52" fmla="*/ 7 w 24"/>
                  <a:gd name="T53" fmla="*/ 9 h 13"/>
                  <a:gd name="T54" fmla="*/ 6 w 24"/>
                  <a:gd name="T55" fmla="*/ 8 h 13"/>
                  <a:gd name="T56" fmla="*/ 6 w 24"/>
                  <a:gd name="T57" fmla="*/ 7 h 13"/>
                  <a:gd name="T58" fmla="*/ 6 w 24"/>
                  <a:gd name="T59" fmla="*/ 5 h 13"/>
                  <a:gd name="T60" fmla="*/ 8 w 24"/>
                  <a:gd name="T61" fmla="*/ 4 h 13"/>
                  <a:gd name="T62" fmla="*/ 8 w 24"/>
                  <a:gd name="T63" fmla="*/ 4 h 13"/>
                  <a:gd name="T64" fmla="*/ 11 w 24"/>
                  <a:gd name="T65" fmla="*/ 3 h 13"/>
                  <a:gd name="T66" fmla="*/ 16 w 24"/>
                  <a:gd name="T67" fmla="*/ 4 h 13"/>
                  <a:gd name="T68" fmla="*/ 16 w 24"/>
                  <a:gd name="T69" fmla="*/ 4 h 13"/>
                  <a:gd name="T70" fmla="*/ 17 w 24"/>
                  <a:gd name="T71" fmla="*/ 5 h 13"/>
                  <a:gd name="T72" fmla="*/ 18 w 24"/>
                  <a:gd name="T73" fmla="*/ 7 h 13"/>
                  <a:gd name="T74" fmla="*/ 17 w 24"/>
                  <a:gd name="T75" fmla="*/ 8 h 13"/>
                  <a:gd name="T76" fmla="*/ 16 w 24"/>
                  <a:gd name="T77" fmla="*/ 9 h 13"/>
                  <a:gd name="T78" fmla="*/ 16 w 24"/>
                  <a:gd name="T7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13">
                    <a:moveTo>
                      <a:pt x="20" y="2"/>
                    </a:moveTo>
                    <a:lnTo>
                      <a:pt x="20" y="2"/>
                    </a:lnTo>
                    <a:lnTo>
                      <a:pt x="17" y="1"/>
                    </a:lnTo>
                    <a:lnTo>
                      <a:pt x="11" y="0"/>
                    </a:lnTo>
                    <a:lnTo>
                      <a:pt x="7" y="1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9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3"/>
                    </a:lnTo>
                    <a:lnTo>
                      <a:pt x="11" y="13"/>
                    </a:lnTo>
                    <a:lnTo>
                      <a:pt x="16" y="13"/>
                    </a:lnTo>
                    <a:lnTo>
                      <a:pt x="20" y="11"/>
                    </a:lnTo>
                    <a:lnTo>
                      <a:pt x="20" y="11"/>
                    </a:lnTo>
                    <a:lnTo>
                      <a:pt x="23" y="9"/>
                    </a:lnTo>
                    <a:lnTo>
                      <a:pt x="24" y="7"/>
                    </a:lnTo>
                    <a:lnTo>
                      <a:pt x="23" y="4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  <a:moveTo>
                      <a:pt x="16" y="9"/>
                    </a:moveTo>
                    <a:lnTo>
                      <a:pt x="16" y="9"/>
                    </a:lnTo>
                    <a:lnTo>
                      <a:pt x="11" y="10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6" y="8"/>
                    </a:lnTo>
                    <a:lnTo>
                      <a:pt x="6" y="7"/>
                    </a:lnTo>
                    <a:lnTo>
                      <a:pt x="6" y="5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11" y="3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7" y="5"/>
                    </a:lnTo>
                    <a:lnTo>
                      <a:pt x="18" y="7"/>
                    </a:lnTo>
                    <a:lnTo>
                      <a:pt x="17" y="8"/>
                    </a:lnTo>
                    <a:lnTo>
                      <a:pt x="16" y="9"/>
                    </a:lnTo>
                    <a:lnTo>
                      <a:pt x="16" y="9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5" name="Freeform 480">
                <a:extLst>
                  <a:ext uri="{FF2B5EF4-FFF2-40B4-BE49-F238E27FC236}">
                    <a16:creationId xmlns:a16="http://schemas.microsoft.com/office/drawing/2014/main" id="{AD6941F2-2F9A-46CA-DDCE-26521DC6745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2" y="2351"/>
                <a:ext cx="8" cy="5"/>
              </a:xfrm>
              <a:custGeom>
                <a:avLst/>
                <a:gdLst>
                  <a:gd name="T0" fmla="*/ 21 w 24"/>
                  <a:gd name="T1" fmla="*/ 2 h 16"/>
                  <a:gd name="T2" fmla="*/ 21 w 24"/>
                  <a:gd name="T3" fmla="*/ 2 h 16"/>
                  <a:gd name="T4" fmla="*/ 15 w 24"/>
                  <a:gd name="T5" fmla="*/ 0 h 16"/>
                  <a:gd name="T6" fmla="*/ 8 w 24"/>
                  <a:gd name="T7" fmla="*/ 0 h 16"/>
                  <a:gd name="T8" fmla="*/ 3 w 24"/>
                  <a:gd name="T9" fmla="*/ 2 h 16"/>
                  <a:gd name="T10" fmla="*/ 1 w 24"/>
                  <a:gd name="T11" fmla="*/ 4 h 16"/>
                  <a:gd name="T12" fmla="*/ 0 w 24"/>
                  <a:gd name="T13" fmla="*/ 6 h 16"/>
                  <a:gd name="T14" fmla="*/ 0 w 24"/>
                  <a:gd name="T15" fmla="*/ 6 h 16"/>
                  <a:gd name="T16" fmla="*/ 0 w 24"/>
                  <a:gd name="T17" fmla="*/ 9 h 16"/>
                  <a:gd name="T18" fmla="*/ 1 w 24"/>
                  <a:gd name="T19" fmla="*/ 11 h 16"/>
                  <a:gd name="T20" fmla="*/ 3 w 24"/>
                  <a:gd name="T21" fmla="*/ 13 h 16"/>
                  <a:gd name="T22" fmla="*/ 5 w 24"/>
                  <a:gd name="T23" fmla="*/ 15 h 16"/>
                  <a:gd name="T24" fmla="*/ 9 w 24"/>
                  <a:gd name="T25" fmla="*/ 15 h 16"/>
                  <a:gd name="T26" fmla="*/ 12 w 24"/>
                  <a:gd name="T27" fmla="*/ 16 h 16"/>
                  <a:gd name="T28" fmla="*/ 17 w 24"/>
                  <a:gd name="T29" fmla="*/ 15 h 16"/>
                  <a:gd name="T30" fmla="*/ 20 w 24"/>
                  <a:gd name="T31" fmla="*/ 14 h 16"/>
                  <a:gd name="T32" fmla="*/ 20 w 24"/>
                  <a:gd name="T33" fmla="*/ 14 h 16"/>
                  <a:gd name="T34" fmla="*/ 20 w 24"/>
                  <a:gd name="T35" fmla="*/ 14 h 16"/>
                  <a:gd name="T36" fmla="*/ 20 w 24"/>
                  <a:gd name="T37" fmla="*/ 14 h 16"/>
                  <a:gd name="T38" fmla="*/ 20 w 24"/>
                  <a:gd name="T39" fmla="*/ 14 h 16"/>
                  <a:gd name="T40" fmla="*/ 23 w 24"/>
                  <a:gd name="T41" fmla="*/ 12 h 16"/>
                  <a:gd name="T42" fmla="*/ 24 w 24"/>
                  <a:gd name="T43" fmla="*/ 10 h 16"/>
                  <a:gd name="T44" fmla="*/ 24 w 24"/>
                  <a:gd name="T45" fmla="*/ 8 h 16"/>
                  <a:gd name="T46" fmla="*/ 24 w 24"/>
                  <a:gd name="T47" fmla="*/ 8 h 16"/>
                  <a:gd name="T48" fmla="*/ 24 w 24"/>
                  <a:gd name="T49" fmla="*/ 6 h 16"/>
                  <a:gd name="T50" fmla="*/ 23 w 24"/>
                  <a:gd name="T51" fmla="*/ 4 h 16"/>
                  <a:gd name="T52" fmla="*/ 21 w 24"/>
                  <a:gd name="T53" fmla="*/ 2 h 16"/>
                  <a:gd name="T54" fmla="*/ 21 w 24"/>
                  <a:gd name="T55" fmla="*/ 2 h 16"/>
                  <a:gd name="T56" fmla="*/ 20 w 24"/>
                  <a:gd name="T57" fmla="*/ 11 h 16"/>
                  <a:gd name="T58" fmla="*/ 20 w 24"/>
                  <a:gd name="T59" fmla="*/ 11 h 16"/>
                  <a:gd name="T60" fmla="*/ 16 w 24"/>
                  <a:gd name="T61" fmla="*/ 13 h 16"/>
                  <a:gd name="T62" fmla="*/ 11 w 24"/>
                  <a:gd name="T63" fmla="*/ 13 h 16"/>
                  <a:gd name="T64" fmla="*/ 7 w 24"/>
                  <a:gd name="T65" fmla="*/ 13 h 16"/>
                  <a:gd name="T66" fmla="*/ 3 w 24"/>
                  <a:gd name="T67" fmla="*/ 11 h 16"/>
                  <a:gd name="T68" fmla="*/ 3 w 24"/>
                  <a:gd name="T69" fmla="*/ 11 h 16"/>
                  <a:gd name="T70" fmla="*/ 1 w 24"/>
                  <a:gd name="T71" fmla="*/ 9 h 16"/>
                  <a:gd name="T72" fmla="*/ 0 w 24"/>
                  <a:gd name="T73" fmla="*/ 6 h 16"/>
                  <a:gd name="T74" fmla="*/ 1 w 24"/>
                  <a:gd name="T75" fmla="*/ 4 h 16"/>
                  <a:gd name="T76" fmla="*/ 4 w 24"/>
                  <a:gd name="T77" fmla="*/ 2 h 16"/>
                  <a:gd name="T78" fmla="*/ 4 w 24"/>
                  <a:gd name="T79" fmla="*/ 2 h 16"/>
                  <a:gd name="T80" fmla="*/ 7 w 24"/>
                  <a:gd name="T81" fmla="*/ 1 h 16"/>
                  <a:gd name="T82" fmla="*/ 11 w 24"/>
                  <a:gd name="T83" fmla="*/ 0 h 16"/>
                  <a:gd name="T84" fmla="*/ 17 w 24"/>
                  <a:gd name="T85" fmla="*/ 1 h 16"/>
                  <a:gd name="T86" fmla="*/ 20 w 24"/>
                  <a:gd name="T87" fmla="*/ 2 h 16"/>
                  <a:gd name="T88" fmla="*/ 20 w 24"/>
                  <a:gd name="T89" fmla="*/ 2 h 16"/>
                  <a:gd name="T90" fmla="*/ 23 w 24"/>
                  <a:gd name="T91" fmla="*/ 4 h 16"/>
                  <a:gd name="T92" fmla="*/ 24 w 24"/>
                  <a:gd name="T93" fmla="*/ 7 h 16"/>
                  <a:gd name="T94" fmla="*/ 23 w 24"/>
                  <a:gd name="T95" fmla="*/ 9 h 16"/>
                  <a:gd name="T96" fmla="*/ 20 w 24"/>
                  <a:gd name="T97" fmla="*/ 11 h 16"/>
                  <a:gd name="T98" fmla="*/ 20 w 24"/>
                  <a:gd name="T99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4" h="16">
                    <a:moveTo>
                      <a:pt x="21" y="2"/>
                    </a:moveTo>
                    <a:lnTo>
                      <a:pt x="21" y="2"/>
                    </a:lnTo>
                    <a:lnTo>
                      <a:pt x="15" y="0"/>
                    </a:lnTo>
                    <a:lnTo>
                      <a:pt x="8" y="0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1" y="11"/>
                    </a:lnTo>
                    <a:lnTo>
                      <a:pt x="3" y="13"/>
                    </a:lnTo>
                    <a:lnTo>
                      <a:pt x="5" y="15"/>
                    </a:lnTo>
                    <a:lnTo>
                      <a:pt x="9" y="15"/>
                    </a:lnTo>
                    <a:lnTo>
                      <a:pt x="12" y="16"/>
                    </a:lnTo>
                    <a:lnTo>
                      <a:pt x="17" y="15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3" y="12"/>
                    </a:lnTo>
                    <a:lnTo>
                      <a:pt x="24" y="10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6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0" y="11"/>
                    </a:moveTo>
                    <a:lnTo>
                      <a:pt x="20" y="11"/>
                    </a:lnTo>
                    <a:lnTo>
                      <a:pt x="16" y="13"/>
                    </a:lnTo>
                    <a:lnTo>
                      <a:pt x="11" y="13"/>
                    </a:lnTo>
                    <a:lnTo>
                      <a:pt x="7" y="13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1" y="9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7" y="1"/>
                    </a:lnTo>
                    <a:lnTo>
                      <a:pt x="11" y="0"/>
                    </a:lnTo>
                    <a:lnTo>
                      <a:pt x="17" y="1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3" y="4"/>
                    </a:lnTo>
                    <a:lnTo>
                      <a:pt x="24" y="7"/>
                    </a:lnTo>
                    <a:lnTo>
                      <a:pt x="23" y="9"/>
                    </a:lnTo>
                    <a:lnTo>
                      <a:pt x="20" y="11"/>
                    </a:lnTo>
                    <a:lnTo>
                      <a:pt x="20" y="11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6" name="Freeform 481">
                <a:extLst>
                  <a:ext uri="{FF2B5EF4-FFF2-40B4-BE49-F238E27FC236}">
                    <a16:creationId xmlns:a16="http://schemas.microsoft.com/office/drawing/2014/main" id="{A7565725-59D6-AC08-DD52-B06374F6B5E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2" y="2349"/>
                <a:ext cx="8" cy="4"/>
              </a:xfrm>
              <a:custGeom>
                <a:avLst/>
                <a:gdLst>
                  <a:gd name="T0" fmla="*/ 20 w 24"/>
                  <a:gd name="T1" fmla="*/ 2 h 13"/>
                  <a:gd name="T2" fmla="*/ 20 w 24"/>
                  <a:gd name="T3" fmla="*/ 2 h 13"/>
                  <a:gd name="T4" fmla="*/ 17 w 24"/>
                  <a:gd name="T5" fmla="*/ 0 h 13"/>
                  <a:gd name="T6" fmla="*/ 12 w 24"/>
                  <a:gd name="T7" fmla="*/ 0 h 13"/>
                  <a:gd name="T8" fmla="*/ 7 w 24"/>
                  <a:gd name="T9" fmla="*/ 0 h 13"/>
                  <a:gd name="T10" fmla="*/ 4 w 24"/>
                  <a:gd name="T11" fmla="*/ 1 h 13"/>
                  <a:gd name="T12" fmla="*/ 4 w 24"/>
                  <a:gd name="T13" fmla="*/ 1 h 13"/>
                  <a:gd name="T14" fmla="*/ 1 w 24"/>
                  <a:gd name="T15" fmla="*/ 3 h 13"/>
                  <a:gd name="T16" fmla="*/ 0 w 24"/>
                  <a:gd name="T17" fmla="*/ 6 h 13"/>
                  <a:gd name="T18" fmla="*/ 1 w 24"/>
                  <a:gd name="T19" fmla="*/ 8 h 13"/>
                  <a:gd name="T20" fmla="*/ 3 w 24"/>
                  <a:gd name="T21" fmla="*/ 11 h 13"/>
                  <a:gd name="T22" fmla="*/ 3 w 24"/>
                  <a:gd name="T23" fmla="*/ 11 h 13"/>
                  <a:gd name="T24" fmla="*/ 7 w 24"/>
                  <a:gd name="T25" fmla="*/ 12 h 13"/>
                  <a:gd name="T26" fmla="*/ 11 w 24"/>
                  <a:gd name="T27" fmla="*/ 13 h 13"/>
                  <a:gd name="T28" fmla="*/ 16 w 24"/>
                  <a:gd name="T29" fmla="*/ 12 h 13"/>
                  <a:gd name="T30" fmla="*/ 20 w 24"/>
                  <a:gd name="T31" fmla="*/ 11 h 13"/>
                  <a:gd name="T32" fmla="*/ 20 w 24"/>
                  <a:gd name="T33" fmla="*/ 11 h 13"/>
                  <a:gd name="T34" fmla="*/ 23 w 24"/>
                  <a:gd name="T35" fmla="*/ 9 h 13"/>
                  <a:gd name="T36" fmla="*/ 24 w 24"/>
                  <a:gd name="T37" fmla="*/ 6 h 13"/>
                  <a:gd name="T38" fmla="*/ 23 w 24"/>
                  <a:gd name="T39" fmla="*/ 4 h 13"/>
                  <a:gd name="T40" fmla="*/ 20 w 24"/>
                  <a:gd name="T41" fmla="*/ 2 h 13"/>
                  <a:gd name="T42" fmla="*/ 20 w 24"/>
                  <a:gd name="T43" fmla="*/ 2 h 13"/>
                  <a:gd name="T44" fmla="*/ 16 w 24"/>
                  <a:gd name="T45" fmla="*/ 8 h 13"/>
                  <a:gd name="T46" fmla="*/ 16 w 24"/>
                  <a:gd name="T47" fmla="*/ 8 h 13"/>
                  <a:gd name="T48" fmla="*/ 11 w 24"/>
                  <a:gd name="T49" fmla="*/ 9 h 13"/>
                  <a:gd name="T50" fmla="*/ 7 w 24"/>
                  <a:gd name="T51" fmla="*/ 8 h 13"/>
                  <a:gd name="T52" fmla="*/ 7 w 24"/>
                  <a:gd name="T53" fmla="*/ 8 h 13"/>
                  <a:gd name="T54" fmla="*/ 6 w 24"/>
                  <a:gd name="T55" fmla="*/ 7 h 13"/>
                  <a:gd name="T56" fmla="*/ 6 w 24"/>
                  <a:gd name="T57" fmla="*/ 6 h 13"/>
                  <a:gd name="T58" fmla="*/ 6 w 24"/>
                  <a:gd name="T59" fmla="*/ 5 h 13"/>
                  <a:gd name="T60" fmla="*/ 8 w 24"/>
                  <a:gd name="T61" fmla="*/ 4 h 13"/>
                  <a:gd name="T62" fmla="*/ 8 w 24"/>
                  <a:gd name="T63" fmla="*/ 4 h 13"/>
                  <a:gd name="T64" fmla="*/ 11 w 24"/>
                  <a:gd name="T65" fmla="*/ 3 h 13"/>
                  <a:gd name="T66" fmla="*/ 16 w 24"/>
                  <a:gd name="T67" fmla="*/ 4 h 13"/>
                  <a:gd name="T68" fmla="*/ 16 w 24"/>
                  <a:gd name="T69" fmla="*/ 4 h 13"/>
                  <a:gd name="T70" fmla="*/ 17 w 24"/>
                  <a:gd name="T71" fmla="*/ 5 h 13"/>
                  <a:gd name="T72" fmla="*/ 18 w 24"/>
                  <a:gd name="T73" fmla="*/ 6 h 13"/>
                  <a:gd name="T74" fmla="*/ 17 w 24"/>
                  <a:gd name="T75" fmla="*/ 7 h 13"/>
                  <a:gd name="T76" fmla="*/ 16 w 24"/>
                  <a:gd name="T77" fmla="*/ 8 h 13"/>
                  <a:gd name="T78" fmla="*/ 16 w 24"/>
                  <a:gd name="T79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13">
                    <a:moveTo>
                      <a:pt x="20" y="2"/>
                    </a:moveTo>
                    <a:lnTo>
                      <a:pt x="20" y="2"/>
                    </a:lnTo>
                    <a:lnTo>
                      <a:pt x="17" y="0"/>
                    </a:lnTo>
                    <a:lnTo>
                      <a:pt x="12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2"/>
                    </a:lnTo>
                    <a:lnTo>
                      <a:pt x="11" y="13"/>
                    </a:lnTo>
                    <a:lnTo>
                      <a:pt x="16" y="12"/>
                    </a:lnTo>
                    <a:lnTo>
                      <a:pt x="20" y="11"/>
                    </a:lnTo>
                    <a:lnTo>
                      <a:pt x="20" y="11"/>
                    </a:lnTo>
                    <a:lnTo>
                      <a:pt x="23" y="9"/>
                    </a:lnTo>
                    <a:lnTo>
                      <a:pt x="24" y="6"/>
                    </a:lnTo>
                    <a:lnTo>
                      <a:pt x="23" y="4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  <a:moveTo>
                      <a:pt x="16" y="8"/>
                    </a:moveTo>
                    <a:lnTo>
                      <a:pt x="16" y="8"/>
                    </a:lnTo>
                    <a:lnTo>
                      <a:pt x="11" y="9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11" y="3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7" y="5"/>
                    </a:lnTo>
                    <a:lnTo>
                      <a:pt x="18" y="6"/>
                    </a:lnTo>
                    <a:lnTo>
                      <a:pt x="17" y="7"/>
                    </a:lnTo>
                    <a:lnTo>
                      <a:pt x="16" y="8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7" name="Freeform 482">
                <a:extLst>
                  <a:ext uri="{FF2B5EF4-FFF2-40B4-BE49-F238E27FC236}">
                    <a16:creationId xmlns:a16="http://schemas.microsoft.com/office/drawing/2014/main" id="{2120DB76-7A32-1F7A-AA69-5DA8D8F492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2" y="2349"/>
                <a:ext cx="8" cy="5"/>
              </a:xfrm>
              <a:custGeom>
                <a:avLst/>
                <a:gdLst>
                  <a:gd name="T0" fmla="*/ 21 w 24"/>
                  <a:gd name="T1" fmla="*/ 2 h 15"/>
                  <a:gd name="T2" fmla="*/ 21 w 24"/>
                  <a:gd name="T3" fmla="*/ 2 h 15"/>
                  <a:gd name="T4" fmla="*/ 15 w 24"/>
                  <a:gd name="T5" fmla="*/ 0 h 15"/>
                  <a:gd name="T6" fmla="*/ 8 w 24"/>
                  <a:gd name="T7" fmla="*/ 0 h 15"/>
                  <a:gd name="T8" fmla="*/ 3 w 24"/>
                  <a:gd name="T9" fmla="*/ 2 h 15"/>
                  <a:gd name="T10" fmla="*/ 1 w 24"/>
                  <a:gd name="T11" fmla="*/ 3 h 15"/>
                  <a:gd name="T12" fmla="*/ 0 w 24"/>
                  <a:gd name="T13" fmla="*/ 5 h 15"/>
                  <a:gd name="T14" fmla="*/ 0 w 24"/>
                  <a:gd name="T15" fmla="*/ 5 h 15"/>
                  <a:gd name="T16" fmla="*/ 0 w 24"/>
                  <a:gd name="T17" fmla="*/ 8 h 15"/>
                  <a:gd name="T18" fmla="*/ 1 w 24"/>
                  <a:gd name="T19" fmla="*/ 11 h 15"/>
                  <a:gd name="T20" fmla="*/ 3 w 24"/>
                  <a:gd name="T21" fmla="*/ 13 h 15"/>
                  <a:gd name="T22" fmla="*/ 5 w 24"/>
                  <a:gd name="T23" fmla="*/ 14 h 15"/>
                  <a:gd name="T24" fmla="*/ 9 w 24"/>
                  <a:gd name="T25" fmla="*/ 15 h 15"/>
                  <a:gd name="T26" fmla="*/ 12 w 24"/>
                  <a:gd name="T27" fmla="*/ 15 h 15"/>
                  <a:gd name="T28" fmla="*/ 17 w 24"/>
                  <a:gd name="T29" fmla="*/ 15 h 15"/>
                  <a:gd name="T30" fmla="*/ 20 w 24"/>
                  <a:gd name="T31" fmla="*/ 13 h 15"/>
                  <a:gd name="T32" fmla="*/ 20 w 24"/>
                  <a:gd name="T33" fmla="*/ 13 h 15"/>
                  <a:gd name="T34" fmla="*/ 20 w 24"/>
                  <a:gd name="T35" fmla="*/ 13 h 15"/>
                  <a:gd name="T36" fmla="*/ 20 w 24"/>
                  <a:gd name="T37" fmla="*/ 13 h 15"/>
                  <a:gd name="T38" fmla="*/ 23 w 24"/>
                  <a:gd name="T39" fmla="*/ 11 h 15"/>
                  <a:gd name="T40" fmla="*/ 24 w 24"/>
                  <a:gd name="T41" fmla="*/ 10 h 15"/>
                  <a:gd name="T42" fmla="*/ 24 w 24"/>
                  <a:gd name="T43" fmla="*/ 7 h 15"/>
                  <a:gd name="T44" fmla="*/ 24 w 24"/>
                  <a:gd name="T45" fmla="*/ 7 h 15"/>
                  <a:gd name="T46" fmla="*/ 24 w 24"/>
                  <a:gd name="T47" fmla="*/ 5 h 15"/>
                  <a:gd name="T48" fmla="*/ 23 w 24"/>
                  <a:gd name="T49" fmla="*/ 3 h 15"/>
                  <a:gd name="T50" fmla="*/ 21 w 24"/>
                  <a:gd name="T51" fmla="*/ 2 h 15"/>
                  <a:gd name="T52" fmla="*/ 21 w 24"/>
                  <a:gd name="T53" fmla="*/ 2 h 15"/>
                  <a:gd name="T54" fmla="*/ 20 w 24"/>
                  <a:gd name="T55" fmla="*/ 11 h 15"/>
                  <a:gd name="T56" fmla="*/ 20 w 24"/>
                  <a:gd name="T57" fmla="*/ 11 h 15"/>
                  <a:gd name="T58" fmla="*/ 16 w 24"/>
                  <a:gd name="T59" fmla="*/ 12 h 15"/>
                  <a:gd name="T60" fmla="*/ 11 w 24"/>
                  <a:gd name="T61" fmla="*/ 13 h 15"/>
                  <a:gd name="T62" fmla="*/ 7 w 24"/>
                  <a:gd name="T63" fmla="*/ 12 h 15"/>
                  <a:gd name="T64" fmla="*/ 3 w 24"/>
                  <a:gd name="T65" fmla="*/ 11 h 15"/>
                  <a:gd name="T66" fmla="*/ 3 w 24"/>
                  <a:gd name="T67" fmla="*/ 11 h 15"/>
                  <a:gd name="T68" fmla="*/ 1 w 24"/>
                  <a:gd name="T69" fmla="*/ 8 h 15"/>
                  <a:gd name="T70" fmla="*/ 0 w 24"/>
                  <a:gd name="T71" fmla="*/ 6 h 15"/>
                  <a:gd name="T72" fmla="*/ 1 w 24"/>
                  <a:gd name="T73" fmla="*/ 3 h 15"/>
                  <a:gd name="T74" fmla="*/ 4 w 24"/>
                  <a:gd name="T75" fmla="*/ 1 h 15"/>
                  <a:gd name="T76" fmla="*/ 4 w 24"/>
                  <a:gd name="T77" fmla="*/ 1 h 15"/>
                  <a:gd name="T78" fmla="*/ 7 w 24"/>
                  <a:gd name="T79" fmla="*/ 0 h 15"/>
                  <a:gd name="T80" fmla="*/ 12 w 24"/>
                  <a:gd name="T81" fmla="*/ 0 h 15"/>
                  <a:gd name="T82" fmla="*/ 17 w 24"/>
                  <a:gd name="T83" fmla="*/ 0 h 15"/>
                  <a:gd name="T84" fmla="*/ 20 w 24"/>
                  <a:gd name="T85" fmla="*/ 2 h 15"/>
                  <a:gd name="T86" fmla="*/ 20 w 24"/>
                  <a:gd name="T87" fmla="*/ 2 h 15"/>
                  <a:gd name="T88" fmla="*/ 23 w 24"/>
                  <a:gd name="T89" fmla="*/ 4 h 15"/>
                  <a:gd name="T90" fmla="*/ 24 w 24"/>
                  <a:gd name="T91" fmla="*/ 6 h 15"/>
                  <a:gd name="T92" fmla="*/ 23 w 24"/>
                  <a:gd name="T93" fmla="*/ 9 h 15"/>
                  <a:gd name="T94" fmla="*/ 20 w 24"/>
                  <a:gd name="T95" fmla="*/ 11 h 15"/>
                  <a:gd name="T96" fmla="*/ 20 w 24"/>
                  <a:gd name="T9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4" h="15">
                    <a:moveTo>
                      <a:pt x="21" y="2"/>
                    </a:moveTo>
                    <a:lnTo>
                      <a:pt x="21" y="2"/>
                    </a:lnTo>
                    <a:lnTo>
                      <a:pt x="15" y="0"/>
                    </a:lnTo>
                    <a:lnTo>
                      <a:pt x="8" y="0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1" y="11"/>
                    </a:lnTo>
                    <a:lnTo>
                      <a:pt x="3" y="13"/>
                    </a:lnTo>
                    <a:lnTo>
                      <a:pt x="5" y="14"/>
                    </a:lnTo>
                    <a:lnTo>
                      <a:pt x="9" y="15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0" y="13"/>
                    </a:lnTo>
                    <a:lnTo>
                      <a:pt x="20" y="13"/>
                    </a:lnTo>
                    <a:lnTo>
                      <a:pt x="20" y="13"/>
                    </a:lnTo>
                    <a:lnTo>
                      <a:pt x="20" y="13"/>
                    </a:lnTo>
                    <a:lnTo>
                      <a:pt x="23" y="11"/>
                    </a:lnTo>
                    <a:lnTo>
                      <a:pt x="24" y="10"/>
                    </a:lnTo>
                    <a:lnTo>
                      <a:pt x="24" y="7"/>
                    </a:lnTo>
                    <a:lnTo>
                      <a:pt x="24" y="7"/>
                    </a:lnTo>
                    <a:lnTo>
                      <a:pt x="24" y="5"/>
                    </a:lnTo>
                    <a:lnTo>
                      <a:pt x="23" y="3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0" y="11"/>
                    </a:moveTo>
                    <a:lnTo>
                      <a:pt x="20" y="11"/>
                    </a:lnTo>
                    <a:lnTo>
                      <a:pt x="16" y="12"/>
                    </a:lnTo>
                    <a:lnTo>
                      <a:pt x="11" y="13"/>
                    </a:lnTo>
                    <a:lnTo>
                      <a:pt x="7" y="12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1" y="8"/>
                    </a:lnTo>
                    <a:lnTo>
                      <a:pt x="0" y="6"/>
                    </a:lnTo>
                    <a:lnTo>
                      <a:pt x="1" y="3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7" y="0"/>
                    </a:lnTo>
                    <a:lnTo>
                      <a:pt x="12" y="0"/>
                    </a:lnTo>
                    <a:lnTo>
                      <a:pt x="17" y="0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3" y="4"/>
                    </a:lnTo>
                    <a:lnTo>
                      <a:pt x="24" y="6"/>
                    </a:lnTo>
                    <a:lnTo>
                      <a:pt x="23" y="9"/>
                    </a:lnTo>
                    <a:lnTo>
                      <a:pt x="20" y="11"/>
                    </a:lnTo>
                    <a:lnTo>
                      <a:pt x="20" y="11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8" name="Freeform 483">
                <a:extLst>
                  <a:ext uri="{FF2B5EF4-FFF2-40B4-BE49-F238E27FC236}">
                    <a16:creationId xmlns:a16="http://schemas.microsoft.com/office/drawing/2014/main" id="{76F44EB7-57C0-B50A-4DC0-711B12A2900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2" y="2347"/>
                <a:ext cx="8" cy="4"/>
              </a:xfrm>
              <a:custGeom>
                <a:avLst/>
                <a:gdLst>
                  <a:gd name="T0" fmla="*/ 20 w 24"/>
                  <a:gd name="T1" fmla="*/ 12 h 14"/>
                  <a:gd name="T2" fmla="*/ 20 w 24"/>
                  <a:gd name="T3" fmla="*/ 12 h 14"/>
                  <a:gd name="T4" fmla="*/ 16 w 24"/>
                  <a:gd name="T5" fmla="*/ 14 h 14"/>
                  <a:gd name="T6" fmla="*/ 11 w 24"/>
                  <a:gd name="T7" fmla="*/ 14 h 14"/>
                  <a:gd name="T8" fmla="*/ 7 w 24"/>
                  <a:gd name="T9" fmla="*/ 13 h 14"/>
                  <a:gd name="T10" fmla="*/ 3 w 24"/>
                  <a:gd name="T11" fmla="*/ 12 h 14"/>
                  <a:gd name="T12" fmla="*/ 3 w 24"/>
                  <a:gd name="T13" fmla="*/ 12 h 14"/>
                  <a:gd name="T14" fmla="*/ 1 w 24"/>
                  <a:gd name="T15" fmla="*/ 10 h 14"/>
                  <a:gd name="T16" fmla="*/ 0 w 24"/>
                  <a:gd name="T17" fmla="*/ 7 h 14"/>
                  <a:gd name="T18" fmla="*/ 1 w 24"/>
                  <a:gd name="T19" fmla="*/ 5 h 14"/>
                  <a:gd name="T20" fmla="*/ 4 w 24"/>
                  <a:gd name="T21" fmla="*/ 3 h 14"/>
                  <a:gd name="T22" fmla="*/ 4 w 24"/>
                  <a:gd name="T23" fmla="*/ 3 h 14"/>
                  <a:gd name="T24" fmla="*/ 7 w 24"/>
                  <a:gd name="T25" fmla="*/ 0 h 14"/>
                  <a:gd name="T26" fmla="*/ 12 w 24"/>
                  <a:gd name="T27" fmla="*/ 0 h 14"/>
                  <a:gd name="T28" fmla="*/ 17 w 24"/>
                  <a:gd name="T29" fmla="*/ 0 h 14"/>
                  <a:gd name="T30" fmla="*/ 20 w 24"/>
                  <a:gd name="T31" fmla="*/ 3 h 14"/>
                  <a:gd name="T32" fmla="*/ 20 w 24"/>
                  <a:gd name="T33" fmla="*/ 3 h 14"/>
                  <a:gd name="T34" fmla="*/ 23 w 24"/>
                  <a:gd name="T35" fmla="*/ 5 h 14"/>
                  <a:gd name="T36" fmla="*/ 24 w 24"/>
                  <a:gd name="T37" fmla="*/ 8 h 14"/>
                  <a:gd name="T38" fmla="*/ 23 w 24"/>
                  <a:gd name="T39" fmla="*/ 10 h 14"/>
                  <a:gd name="T40" fmla="*/ 20 w 24"/>
                  <a:gd name="T41" fmla="*/ 12 h 14"/>
                  <a:gd name="T42" fmla="*/ 20 w 24"/>
                  <a:gd name="T43" fmla="*/ 12 h 14"/>
                  <a:gd name="T44" fmla="*/ 16 w 24"/>
                  <a:gd name="T45" fmla="*/ 10 h 14"/>
                  <a:gd name="T46" fmla="*/ 16 w 24"/>
                  <a:gd name="T47" fmla="*/ 10 h 14"/>
                  <a:gd name="T48" fmla="*/ 17 w 24"/>
                  <a:gd name="T49" fmla="*/ 9 h 14"/>
                  <a:gd name="T50" fmla="*/ 18 w 24"/>
                  <a:gd name="T51" fmla="*/ 7 h 14"/>
                  <a:gd name="T52" fmla="*/ 17 w 24"/>
                  <a:gd name="T53" fmla="*/ 6 h 14"/>
                  <a:gd name="T54" fmla="*/ 16 w 24"/>
                  <a:gd name="T55" fmla="*/ 5 h 14"/>
                  <a:gd name="T56" fmla="*/ 16 w 24"/>
                  <a:gd name="T57" fmla="*/ 5 h 14"/>
                  <a:gd name="T58" fmla="*/ 11 w 24"/>
                  <a:gd name="T59" fmla="*/ 4 h 14"/>
                  <a:gd name="T60" fmla="*/ 8 w 24"/>
                  <a:gd name="T61" fmla="*/ 5 h 14"/>
                  <a:gd name="T62" fmla="*/ 8 w 24"/>
                  <a:gd name="T63" fmla="*/ 5 h 14"/>
                  <a:gd name="T64" fmla="*/ 6 w 24"/>
                  <a:gd name="T65" fmla="*/ 6 h 14"/>
                  <a:gd name="T66" fmla="*/ 6 w 24"/>
                  <a:gd name="T67" fmla="*/ 7 h 14"/>
                  <a:gd name="T68" fmla="*/ 6 w 24"/>
                  <a:gd name="T69" fmla="*/ 9 h 14"/>
                  <a:gd name="T70" fmla="*/ 7 w 24"/>
                  <a:gd name="T71" fmla="*/ 10 h 14"/>
                  <a:gd name="T72" fmla="*/ 7 w 24"/>
                  <a:gd name="T73" fmla="*/ 10 h 14"/>
                  <a:gd name="T74" fmla="*/ 11 w 24"/>
                  <a:gd name="T75" fmla="*/ 11 h 14"/>
                  <a:gd name="T76" fmla="*/ 16 w 24"/>
                  <a:gd name="T77" fmla="*/ 10 h 14"/>
                  <a:gd name="T78" fmla="*/ 16 w 24"/>
                  <a:gd name="T7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14">
                    <a:moveTo>
                      <a:pt x="20" y="12"/>
                    </a:moveTo>
                    <a:lnTo>
                      <a:pt x="20" y="12"/>
                    </a:lnTo>
                    <a:lnTo>
                      <a:pt x="16" y="14"/>
                    </a:lnTo>
                    <a:lnTo>
                      <a:pt x="11" y="14"/>
                    </a:lnTo>
                    <a:lnTo>
                      <a:pt x="7" y="13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" y="10"/>
                    </a:lnTo>
                    <a:lnTo>
                      <a:pt x="0" y="7"/>
                    </a:lnTo>
                    <a:lnTo>
                      <a:pt x="1" y="5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7" y="0"/>
                    </a:lnTo>
                    <a:lnTo>
                      <a:pt x="12" y="0"/>
                    </a:lnTo>
                    <a:lnTo>
                      <a:pt x="17" y="0"/>
                    </a:lnTo>
                    <a:lnTo>
                      <a:pt x="20" y="3"/>
                    </a:lnTo>
                    <a:lnTo>
                      <a:pt x="20" y="3"/>
                    </a:lnTo>
                    <a:lnTo>
                      <a:pt x="23" y="5"/>
                    </a:lnTo>
                    <a:lnTo>
                      <a:pt x="24" y="8"/>
                    </a:lnTo>
                    <a:lnTo>
                      <a:pt x="23" y="10"/>
                    </a:lnTo>
                    <a:lnTo>
                      <a:pt x="20" y="12"/>
                    </a:lnTo>
                    <a:lnTo>
                      <a:pt x="20" y="12"/>
                    </a:lnTo>
                    <a:close/>
                    <a:moveTo>
                      <a:pt x="16" y="10"/>
                    </a:moveTo>
                    <a:lnTo>
                      <a:pt x="16" y="10"/>
                    </a:lnTo>
                    <a:lnTo>
                      <a:pt x="17" y="9"/>
                    </a:lnTo>
                    <a:lnTo>
                      <a:pt x="18" y="7"/>
                    </a:lnTo>
                    <a:lnTo>
                      <a:pt x="17" y="6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1" y="4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6" y="6"/>
                    </a:lnTo>
                    <a:lnTo>
                      <a:pt x="6" y="7"/>
                    </a:lnTo>
                    <a:lnTo>
                      <a:pt x="6" y="9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11" y="11"/>
                    </a:lnTo>
                    <a:lnTo>
                      <a:pt x="16" y="10"/>
                    </a:lnTo>
                    <a:lnTo>
                      <a:pt x="16" y="10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9" name="Freeform 484">
                <a:extLst>
                  <a:ext uri="{FF2B5EF4-FFF2-40B4-BE49-F238E27FC236}">
                    <a16:creationId xmlns:a16="http://schemas.microsoft.com/office/drawing/2014/main" id="{547D7B19-1DB8-B6F3-A073-594B18D4B28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2" y="2347"/>
                <a:ext cx="8" cy="5"/>
              </a:xfrm>
              <a:custGeom>
                <a:avLst/>
                <a:gdLst>
                  <a:gd name="T0" fmla="*/ 21 w 24"/>
                  <a:gd name="T1" fmla="*/ 3 h 16"/>
                  <a:gd name="T2" fmla="*/ 21 w 24"/>
                  <a:gd name="T3" fmla="*/ 3 h 16"/>
                  <a:gd name="T4" fmla="*/ 15 w 24"/>
                  <a:gd name="T5" fmla="*/ 0 h 16"/>
                  <a:gd name="T6" fmla="*/ 8 w 24"/>
                  <a:gd name="T7" fmla="*/ 0 h 16"/>
                  <a:gd name="T8" fmla="*/ 3 w 24"/>
                  <a:gd name="T9" fmla="*/ 3 h 16"/>
                  <a:gd name="T10" fmla="*/ 1 w 24"/>
                  <a:gd name="T11" fmla="*/ 5 h 16"/>
                  <a:gd name="T12" fmla="*/ 0 w 24"/>
                  <a:gd name="T13" fmla="*/ 7 h 16"/>
                  <a:gd name="T14" fmla="*/ 0 w 24"/>
                  <a:gd name="T15" fmla="*/ 7 h 16"/>
                  <a:gd name="T16" fmla="*/ 0 w 24"/>
                  <a:gd name="T17" fmla="*/ 10 h 16"/>
                  <a:gd name="T18" fmla="*/ 1 w 24"/>
                  <a:gd name="T19" fmla="*/ 12 h 16"/>
                  <a:gd name="T20" fmla="*/ 3 w 24"/>
                  <a:gd name="T21" fmla="*/ 14 h 16"/>
                  <a:gd name="T22" fmla="*/ 5 w 24"/>
                  <a:gd name="T23" fmla="*/ 16 h 16"/>
                  <a:gd name="T24" fmla="*/ 9 w 24"/>
                  <a:gd name="T25" fmla="*/ 16 h 16"/>
                  <a:gd name="T26" fmla="*/ 12 w 24"/>
                  <a:gd name="T27" fmla="*/ 16 h 16"/>
                  <a:gd name="T28" fmla="*/ 17 w 24"/>
                  <a:gd name="T29" fmla="*/ 16 h 16"/>
                  <a:gd name="T30" fmla="*/ 20 w 24"/>
                  <a:gd name="T31" fmla="*/ 15 h 16"/>
                  <a:gd name="T32" fmla="*/ 20 w 24"/>
                  <a:gd name="T33" fmla="*/ 15 h 16"/>
                  <a:gd name="T34" fmla="*/ 20 w 24"/>
                  <a:gd name="T35" fmla="*/ 15 h 16"/>
                  <a:gd name="T36" fmla="*/ 20 w 24"/>
                  <a:gd name="T37" fmla="*/ 15 h 16"/>
                  <a:gd name="T38" fmla="*/ 23 w 24"/>
                  <a:gd name="T39" fmla="*/ 13 h 16"/>
                  <a:gd name="T40" fmla="*/ 24 w 24"/>
                  <a:gd name="T41" fmla="*/ 11 h 16"/>
                  <a:gd name="T42" fmla="*/ 24 w 24"/>
                  <a:gd name="T43" fmla="*/ 9 h 16"/>
                  <a:gd name="T44" fmla="*/ 24 w 24"/>
                  <a:gd name="T45" fmla="*/ 9 h 16"/>
                  <a:gd name="T46" fmla="*/ 24 w 24"/>
                  <a:gd name="T47" fmla="*/ 6 h 16"/>
                  <a:gd name="T48" fmla="*/ 23 w 24"/>
                  <a:gd name="T49" fmla="*/ 5 h 16"/>
                  <a:gd name="T50" fmla="*/ 21 w 24"/>
                  <a:gd name="T51" fmla="*/ 3 h 16"/>
                  <a:gd name="T52" fmla="*/ 21 w 24"/>
                  <a:gd name="T53" fmla="*/ 3 h 16"/>
                  <a:gd name="T54" fmla="*/ 20 w 24"/>
                  <a:gd name="T55" fmla="*/ 12 h 16"/>
                  <a:gd name="T56" fmla="*/ 20 w 24"/>
                  <a:gd name="T57" fmla="*/ 12 h 16"/>
                  <a:gd name="T58" fmla="*/ 16 w 24"/>
                  <a:gd name="T59" fmla="*/ 14 h 16"/>
                  <a:gd name="T60" fmla="*/ 11 w 24"/>
                  <a:gd name="T61" fmla="*/ 14 h 16"/>
                  <a:gd name="T62" fmla="*/ 7 w 24"/>
                  <a:gd name="T63" fmla="*/ 13 h 16"/>
                  <a:gd name="T64" fmla="*/ 3 w 24"/>
                  <a:gd name="T65" fmla="*/ 12 h 16"/>
                  <a:gd name="T66" fmla="*/ 3 w 24"/>
                  <a:gd name="T67" fmla="*/ 12 h 16"/>
                  <a:gd name="T68" fmla="*/ 1 w 24"/>
                  <a:gd name="T69" fmla="*/ 10 h 16"/>
                  <a:gd name="T70" fmla="*/ 0 w 24"/>
                  <a:gd name="T71" fmla="*/ 7 h 16"/>
                  <a:gd name="T72" fmla="*/ 1 w 24"/>
                  <a:gd name="T73" fmla="*/ 5 h 16"/>
                  <a:gd name="T74" fmla="*/ 4 w 24"/>
                  <a:gd name="T75" fmla="*/ 3 h 16"/>
                  <a:gd name="T76" fmla="*/ 4 w 24"/>
                  <a:gd name="T77" fmla="*/ 3 h 16"/>
                  <a:gd name="T78" fmla="*/ 7 w 24"/>
                  <a:gd name="T79" fmla="*/ 0 h 16"/>
                  <a:gd name="T80" fmla="*/ 12 w 24"/>
                  <a:gd name="T81" fmla="*/ 0 h 16"/>
                  <a:gd name="T82" fmla="*/ 17 w 24"/>
                  <a:gd name="T83" fmla="*/ 0 h 16"/>
                  <a:gd name="T84" fmla="*/ 20 w 24"/>
                  <a:gd name="T85" fmla="*/ 3 h 16"/>
                  <a:gd name="T86" fmla="*/ 20 w 24"/>
                  <a:gd name="T87" fmla="*/ 3 h 16"/>
                  <a:gd name="T88" fmla="*/ 23 w 24"/>
                  <a:gd name="T89" fmla="*/ 5 h 16"/>
                  <a:gd name="T90" fmla="*/ 24 w 24"/>
                  <a:gd name="T91" fmla="*/ 8 h 16"/>
                  <a:gd name="T92" fmla="*/ 23 w 24"/>
                  <a:gd name="T93" fmla="*/ 10 h 16"/>
                  <a:gd name="T94" fmla="*/ 20 w 24"/>
                  <a:gd name="T95" fmla="*/ 12 h 16"/>
                  <a:gd name="T96" fmla="*/ 20 w 24"/>
                  <a:gd name="T97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4" h="16">
                    <a:moveTo>
                      <a:pt x="21" y="3"/>
                    </a:moveTo>
                    <a:lnTo>
                      <a:pt x="21" y="3"/>
                    </a:lnTo>
                    <a:lnTo>
                      <a:pt x="15" y="0"/>
                    </a:lnTo>
                    <a:lnTo>
                      <a:pt x="8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5" y="16"/>
                    </a:lnTo>
                    <a:lnTo>
                      <a:pt x="9" y="16"/>
                    </a:lnTo>
                    <a:lnTo>
                      <a:pt x="12" y="16"/>
                    </a:lnTo>
                    <a:lnTo>
                      <a:pt x="17" y="16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3" y="13"/>
                    </a:lnTo>
                    <a:lnTo>
                      <a:pt x="24" y="11"/>
                    </a:lnTo>
                    <a:lnTo>
                      <a:pt x="24" y="9"/>
                    </a:lnTo>
                    <a:lnTo>
                      <a:pt x="24" y="9"/>
                    </a:lnTo>
                    <a:lnTo>
                      <a:pt x="24" y="6"/>
                    </a:lnTo>
                    <a:lnTo>
                      <a:pt x="23" y="5"/>
                    </a:lnTo>
                    <a:lnTo>
                      <a:pt x="21" y="3"/>
                    </a:lnTo>
                    <a:lnTo>
                      <a:pt x="21" y="3"/>
                    </a:lnTo>
                    <a:close/>
                    <a:moveTo>
                      <a:pt x="20" y="12"/>
                    </a:moveTo>
                    <a:lnTo>
                      <a:pt x="20" y="12"/>
                    </a:lnTo>
                    <a:lnTo>
                      <a:pt x="16" y="14"/>
                    </a:lnTo>
                    <a:lnTo>
                      <a:pt x="11" y="14"/>
                    </a:lnTo>
                    <a:lnTo>
                      <a:pt x="7" y="13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" y="10"/>
                    </a:lnTo>
                    <a:lnTo>
                      <a:pt x="0" y="7"/>
                    </a:lnTo>
                    <a:lnTo>
                      <a:pt x="1" y="5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7" y="0"/>
                    </a:lnTo>
                    <a:lnTo>
                      <a:pt x="12" y="0"/>
                    </a:lnTo>
                    <a:lnTo>
                      <a:pt x="17" y="0"/>
                    </a:lnTo>
                    <a:lnTo>
                      <a:pt x="20" y="3"/>
                    </a:lnTo>
                    <a:lnTo>
                      <a:pt x="20" y="3"/>
                    </a:lnTo>
                    <a:lnTo>
                      <a:pt x="23" y="5"/>
                    </a:lnTo>
                    <a:lnTo>
                      <a:pt x="24" y="8"/>
                    </a:lnTo>
                    <a:lnTo>
                      <a:pt x="23" y="10"/>
                    </a:lnTo>
                    <a:lnTo>
                      <a:pt x="20" y="12"/>
                    </a:ln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0" name="Freeform 485">
                <a:extLst>
                  <a:ext uri="{FF2B5EF4-FFF2-40B4-BE49-F238E27FC236}">
                    <a16:creationId xmlns:a16="http://schemas.microsoft.com/office/drawing/2014/main" id="{3E79A1C6-AE33-86C3-1146-ED7D101544B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2" y="2345"/>
                <a:ext cx="8" cy="4"/>
              </a:xfrm>
              <a:custGeom>
                <a:avLst/>
                <a:gdLst>
                  <a:gd name="T0" fmla="*/ 20 w 24"/>
                  <a:gd name="T1" fmla="*/ 2 h 14"/>
                  <a:gd name="T2" fmla="*/ 20 w 24"/>
                  <a:gd name="T3" fmla="*/ 2 h 14"/>
                  <a:gd name="T4" fmla="*/ 17 w 24"/>
                  <a:gd name="T5" fmla="*/ 1 h 14"/>
                  <a:gd name="T6" fmla="*/ 12 w 24"/>
                  <a:gd name="T7" fmla="*/ 0 h 14"/>
                  <a:gd name="T8" fmla="*/ 7 w 24"/>
                  <a:gd name="T9" fmla="*/ 1 h 14"/>
                  <a:gd name="T10" fmla="*/ 4 w 24"/>
                  <a:gd name="T11" fmla="*/ 2 h 14"/>
                  <a:gd name="T12" fmla="*/ 4 w 24"/>
                  <a:gd name="T13" fmla="*/ 2 h 14"/>
                  <a:gd name="T14" fmla="*/ 1 w 24"/>
                  <a:gd name="T15" fmla="*/ 4 h 14"/>
                  <a:gd name="T16" fmla="*/ 0 w 24"/>
                  <a:gd name="T17" fmla="*/ 7 h 14"/>
                  <a:gd name="T18" fmla="*/ 1 w 24"/>
                  <a:gd name="T19" fmla="*/ 10 h 14"/>
                  <a:gd name="T20" fmla="*/ 3 w 24"/>
                  <a:gd name="T21" fmla="*/ 12 h 14"/>
                  <a:gd name="T22" fmla="*/ 3 w 24"/>
                  <a:gd name="T23" fmla="*/ 12 h 14"/>
                  <a:gd name="T24" fmla="*/ 7 w 24"/>
                  <a:gd name="T25" fmla="*/ 14 h 14"/>
                  <a:gd name="T26" fmla="*/ 11 w 24"/>
                  <a:gd name="T27" fmla="*/ 14 h 14"/>
                  <a:gd name="T28" fmla="*/ 16 w 24"/>
                  <a:gd name="T29" fmla="*/ 14 h 14"/>
                  <a:gd name="T30" fmla="*/ 20 w 24"/>
                  <a:gd name="T31" fmla="*/ 13 h 14"/>
                  <a:gd name="T32" fmla="*/ 20 w 24"/>
                  <a:gd name="T33" fmla="*/ 13 h 14"/>
                  <a:gd name="T34" fmla="*/ 23 w 24"/>
                  <a:gd name="T35" fmla="*/ 10 h 14"/>
                  <a:gd name="T36" fmla="*/ 24 w 24"/>
                  <a:gd name="T37" fmla="*/ 7 h 14"/>
                  <a:gd name="T38" fmla="*/ 23 w 24"/>
                  <a:gd name="T39" fmla="*/ 5 h 14"/>
                  <a:gd name="T40" fmla="*/ 20 w 24"/>
                  <a:gd name="T41" fmla="*/ 2 h 14"/>
                  <a:gd name="T42" fmla="*/ 20 w 24"/>
                  <a:gd name="T43" fmla="*/ 2 h 14"/>
                  <a:gd name="T44" fmla="*/ 16 w 24"/>
                  <a:gd name="T45" fmla="*/ 10 h 14"/>
                  <a:gd name="T46" fmla="*/ 16 w 24"/>
                  <a:gd name="T47" fmla="*/ 10 h 14"/>
                  <a:gd name="T48" fmla="*/ 11 w 24"/>
                  <a:gd name="T49" fmla="*/ 11 h 14"/>
                  <a:gd name="T50" fmla="*/ 7 w 24"/>
                  <a:gd name="T51" fmla="*/ 10 h 14"/>
                  <a:gd name="T52" fmla="*/ 7 w 24"/>
                  <a:gd name="T53" fmla="*/ 10 h 14"/>
                  <a:gd name="T54" fmla="*/ 6 w 24"/>
                  <a:gd name="T55" fmla="*/ 9 h 14"/>
                  <a:gd name="T56" fmla="*/ 6 w 24"/>
                  <a:gd name="T57" fmla="*/ 7 h 14"/>
                  <a:gd name="T58" fmla="*/ 6 w 24"/>
                  <a:gd name="T59" fmla="*/ 6 h 14"/>
                  <a:gd name="T60" fmla="*/ 8 w 24"/>
                  <a:gd name="T61" fmla="*/ 5 h 14"/>
                  <a:gd name="T62" fmla="*/ 8 w 24"/>
                  <a:gd name="T63" fmla="*/ 5 h 14"/>
                  <a:gd name="T64" fmla="*/ 11 w 24"/>
                  <a:gd name="T65" fmla="*/ 4 h 14"/>
                  <a:gd name="T66" fmla="*/ 16 w 24"/>
                  <a:gd name="T67" fmla="*/ 5 h 14"/>
                  <a:gd name="T68" fmla="*/ 16 w 24"/>
                  <a:gd name="T69" fmla="*/ 5 h 14"/>
                  <a:gd name="T70" fmla="*/ 17 w 24"/>
                  <a:gd name="T71" fmla="*/ 6 h 14"/>
                  <a:gd name="T72" fmla="*/ 18 w 24"/>
                  <a:gd name="T73" fmla="*/ 7 h 14"/>
                  <a:gd name="T74" fmla="*/ 17 w 24"/>
                  <a:gd name="T75" fmla="*/ 9 h 14"/>
                  <a:gd name="T76" fmla="*/ 16 w 24"/>
                  <a:gd name="T77" fmla="*/ 10 h 14"/>
                  <a:gd name="T78" fmla="*/ 16 w 24"/>
                  <a:gd name="T7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14">
                    <a:moveTo>
                      <a:pt x="20" y="2"/>
                    </a:moveTo>
                    <a:lnTo>
                      <a:pt x="20" y="2"/>
                    </a:lnTo>
                    <a:lnTo>
                      <a:pt x="17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1" y="4"/>
                    </a:lnTo>
                    <a:lnTo>
                      <a:pt x="0" y="7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7" y="14"/>
                    </a:lnTo>
                    <a:lnTo>
                      <a:pt x="11" y="14"/>
                    </a:lnTo>
                    <a:lnTo>
                      <a:pt x="16" y="14"/>
                    </a:lnTo>
                    <a:lnTo>
                      <a:pt x="20" y="13"/>
                    </a:lnTo>
                    <a:lnTo>
                      <a:pt x="20" y="13"/>
                    </a:lnTo>
                    <a:lnTo>
                      <a:pt x="23" y="10"/>
                    </a:lnTo>
                    <a:lnTo>
                      <a:pt x="24" y="7"/>
                    </a:lnTo>
                    <a:lnTo>
                      <a:pt x="23" y="5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  <a:moveTo>
                      <a:pt x="16" y="10"/>
                    </a:moveTo>
                    <a:lnTo>
                      <a:pt x="16" y="10"/>
                    </a:lnTo>
                    <a:lnTo>
                      <a:pt x="11" y="11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6" y="9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11" y="4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7" y="6"/>
                    </a:lnTo>
                    <a:lnTo>
                      <a:pt x="18" y="7"/>
                    </a:lnTo>
                    <a:lnTo>
                      <a:pt x="17" y="9"/>
                    </a:lnTo>
                    <a:lnTo>
                      <a:pt x="16" y="10"/>
                    </a:lnTo>
                    <a:lnTo>
                      <a:pt x="16" y="10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1" name="Freeform 486">
                <a:extLst>
                  <a:ext uri="{FF2B5EF4-FFF2-40B4-BE49-F238E27FC236}">
                    <a16:creationId xmlns:a16="http://schemas.microsoft.com/office/drawing/2014/main" id="{23E55EB5-A130-443D-CC91-101FDA04213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2" y="2345"/>
                <a:ext cx="8" cy="5"/>
              </a:xfrm>
              <a:custGeom>
                <a:avLst/>
                <a:gdLst>
                  <a:gd name="T0" fmla="*/ 21 w 24"/>
                  <a:gd name="T1" fmla="*/ 2 h 17"/>
                  <a:gd name="T2" fmla="*/ 21 w 24"/>
                  <a:gd name="T3" fmla="*/ 2 h 17"/>
                  <a:gd name="T4" fmla="*/ 15 w 24"/>
                  <a:gd name="T5" fmla="*/ 0 h 17"/>
                  <a:gd name="T6" fmla="*/ 8 w 24"/>
                  <a:gd name="T7" fmla="*/ 1 h 17"/>
                  <a:gd name="T8" fmla="*/ 3 w 24"/>
                  <a:gd name="T9" fmla="*/ 3 h 17"/>
                  <a:gd name="T10" fmla="*/ 1 w 24"/>
                  <a:gd name="T11" fmla="*/ 4 h 17"/>
                  <a:gd name="T12" fmla="*/ 0 w 24"/>
                  <a:gd name="T13" fmla="*/ 6 h 17"/>
                  <a:gd name="T14" fmla="*/ 0 w 24"/>
                  <a:gd name="T15" fmla="*/ 6 h 17"/>
                  <a:gd name="T16" fmla="*/ 0 w 24"/>
                  <a:gd name="T17" fmla="*/ 10 h 17"/>
                  <a:gd name="T18" fmla="*/ 1 w 24"/>
                  <a:gd name="T19" fmla="*/ 13 h 17"/>
                  <a:gd name="T20" fmla="*/ 3 w 24"/>
                  <a:gd name="T21" fmla="*/ 15 h 17"/>
                  <a:gd name="T22" fmla="*/ 5 w 24"/>
                  <a:gd name="T23" fmla="*/ 16 h 17"/>
                  <a:gd name="T24" fmla="*/ 9 w 24"/>
                  <a:gd name="T25" fmla="*/ 17 h 17"/>
                  <a:gd name="T26" fmla="*/ 12 w 24"/>
                  <a:gd name="T27" fmla="*/ 17 h 17"/>
                  <a:gd name="T28" fmla="*/ 17 w 24"/>
                  <a:gd name="T29" fmla="*/ 16 h 17"/>
                  <a:gd name="T30" fmla="*/ 20 w 24"/>
                  <a:gd name="T31" fmla="*/ 15 h 17"/>
                  <a:gd name="T32" fmla="*/ 20 w 24"/>
                  <a:gd name="T33" fmla="*/ 15 h 17"/>
                  <a:gd name="T34" fmla="*/ 20 w 24"/>
                  <a:gd name="T35" fmla="*/ 15 h 17"/>
                  <a:gd name="T36" fmla="*/ 20 w 24"/>
                  <a:gd name="T37" fmla="*/ 15 h 17"/>
                  <a:gd name="T38" fmla="*/ 23 w 24"/>
                  <a:gd name="T39" fmla="*/ 13 h 17"/>
                  <a:gd name="T40" fmla="*/ 24 w 24"/>
                  <a:gd name="T41" fmla="*/ 12 h 17"/>
                  <a:gd name="T42" fmla="*/ 24 w 24"/>
                  <a:gd name="T43" fmla="*/ 9 h 17"/>
                  <a:gd name="T44" fmla="*/ 24 w 24"/>
                  <a:gd name="T45" fmla="*/ 9 h 17"/>
                  <a:gd name="T46" fmla="*/ 24 w 24"/>
                  <a:gd name="T47" fmla="*/ 6 h 17"/>
                  <a:gd name="T48" fmla="*/ 23 w 24"/>
                  <a:gd name="T49" fmla="*/ 4 h 17"/>
                  <a:gd name="T50" fmla="*/ 21 w 24"/>
                  <a:gd name="T51" fmla="*/ 2 h 17"/>
                  <a:gd name="T52" fmla="*/ 21 w 24"/>
                  <a:gd name="T53" fmla="*/ 2 h 17"/>
                  <a:gd name="T54" fmla="*/ 20 w 24"/>
                  <a:gd name="T55" fmla="*/ 13 h 17"/>
                  <a:gd name="T56" fmla="*/ 20 w 24"/>
                  <a:gd name="T57" fmla="*/ 13 h 17"/>
                  <a:gd name="T58" fmla="*/ 16 w 24"/>
                  <a:gd name="T59" fmla="*/ 14 h 17"/>
                  <a:gd name="T60" fmla="*/ 11 w 24"/>
                  <a:gd name="T61" fmla="*/ 14 h 17"/>
                  <a:gd name="T62" fmla="*/ 7 w 24"/>
                  <a:gd name="T63" fmla="*/ 14 h 17"/>
                  <a:gd name="T64" fmla="*/ 3 w 24"/>
                  <a:gd name="T65" fmla="*/ 12 h 17"/>
                  <a:gd name="T66" fmla="*/ 3 w 24"/>
                  <a:gd name="T67" fmla="*/ 12 h 17"/>
                  <a:gd name="T68" fmla="*/ 1 w 24"/>
                  <a:gd name="T69" fmla="*/ 10 h 17"/>
                  <a:gd name="T70" fmla="*/ 0 w 24"/>
                  <a:gd name="T71" fmla="*/ 7 h 17"/>
                  <a:gd name="T72" fmla="*/ 1 w 24"/>
                  <a:gd name="T73" fmla="*/ 4 h 17"/>
                  <a:gd name="T74" fmla="*/ 4 w 24"/>
                  <a:gd name="T75" fmla="*/ 2 h 17"/>
                  <a:gd name="T76" fmla="*/ 4 w 24"/>
                  <a:gd name="T77" fmla="*/ 2 h 17"/>
                  <a:gd name="T78" fmla="*/ 7 w 24"/>
                  <a:gd name="T79" fmla="*/ 1 h 17"/>
                  <a:gd name="T80" fmla="*/ 12 w 24"/>
                  <a:gd name="T81" fmla="*/ 0 h 17"/>
                  <a:gd name="T82" fmla="*/ 17 w 24"/>
                  <a:gd name="T83" fmla="*/ 1 h 17"/>
                  <a:gd name="T84" fmla="*/ 20 w 24"/>
                  <a:gd name="T85" fmla="*/ 2 h 17"/>
                  <a:gd name="T86" fmla="*/ 20 w 24"/>
                  <a:gd name="T87" fmla="*/ 2 h 17"/>
                  <a:gd name="T88" fmla="*/ 23 w 24"/>
                  <a:gd name="T89" fmla="*/ 5 h 17"/>
                  <a:gd name="T90" fmla="*/ 24 w 24"/>
                  <a:gd name="T91" fmla="*/ 7 h 17"/>
                  <a:gd name="T92" fmla="*/ 23 w 24"/>
                  <a:gd name="T93" fmla="*/ 10 h 17"/>
                  <a:gd name="T94" fmla="*/ 20 w 24"/>
                  <a:gd name="T95" fmla="*/ 13 h 17"/>
                  <a:gd name="T96" fmla="*/ 20 w 24"/>
                  <a:gd name="T97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4" h="17">
                    <a:moveTo>
                      <a:pt x="21" y="2"/>
                    </a:moveTo>
                    <a:lnTo>
                      <a:pt x="21" y="2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3" y="3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1" y="13"/>
                    </a:lnTo>
                    <a:lnTo>
                      <a:pt x="3" y="15"/>
                    </a:lnTo>
                    <a:lnTo>
                      <a:pt x="5" y="16"/>
                    </a:lnTo>
                    <a:lnTo>
                      <a:pt x="9" y="17"/>
                    </a:lnTo>
                    <a:lnTo>
                      <a:pt x="12" y="17"/>
                    </a:lnTo>
                    <a:lnTo>
                      <a:pt x="17" y="16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3" y="13"/>
                    </a:lnTo>
                    <a:lnTo>
                      <a:pt x="24" y="12"/>
                    </a:lnTo>
                    <a:lnTo>
                      <a:pt x="24" y="9"/>
                    </a:lnTo>
                    <a:lnTo>
                      <a:pt x="24" y="9"/>
                    </a:lnTo>
                    <a:lnTo>
                      <a:pt x="24" y="6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0" y="13"/>
                    </a:moveTo>
                    <a:lnTo>
                      <a:pt x="20" y="13"/>
                    </a:lnTo>
                    <a:lnTo>
                      <a:pt x="16" y="14"/>
                    </a:lnTo>
                    <a:lnTo>
                      <a:pt x="11" y="14"/>
                    </a:lnTo>
                    <a:lnTo>
                      <a:pt x="7" y="14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" y="10"/>
                    </a:lnTo>
                    <a:lnTo>
                      <a:pt x="0" y="7"/>
                    </a:lnTo>
                    <a:lnTo>
                      <a:pt x="1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7" y="1"/>
                    </a:lnTo>
                    <a:lnTo>
                      <a:pt x="12" y="0"/>
                    </a:lnTo>
                    <a:lnTo>
                      <a:pt x="17" y="1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3" y="5"/>
                    </a:lnTo>
                    <a:lnTo>
                      <a:pt x="24" y="7"/>
                    </a:lnTo>
                    <a:lnTo>
                      <a:pt x="23" y="10"/>
                    </a:lnTo>
                    <a:lnTo>
                      <a:pt x="20" y="13"/>
                    </a:lnTo>
                    <a:lnTo>
                      <a:pt x="20" y="13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2" name="Freeform 487">
                <a:extLst>
                  <a:ext uri="{FF2B5EF4-FFF2-40B4-BE49-F238E27FC236}">
                    <a16:creationId xmlns:a16="http://schemas.microsoft.com/office/drawing/2014/main" id="{39147011-4FD5-C6BE-14CE-84068F4EE1B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2" y="2343"/>
                <a:ext cx="8" cy="5"/>
              </a:xfrm>
              <a:custGeom>
                <a:avLst/>
                <a:gdLst>
                  <a:gd name="T0" fmla="*/ 20 w 24"/>
                  <a:gd name="T1" fmla="*/ 2 h 14"/>
                  <a:gd name="T2" fmla="*/ 20 w 24"/>
                  <a:gd name="T3" fmla="*/ 2 h 14"/>
                  <a:gd name="T4" fmla="*/ 17 w 24"/>
                  <a:gd name="T5" fmla="*/ 0 h 14"/>
                  <a:gd name="T6" fmla="*/ 12 w 24"/>
                  <a:gd name="T7" fmla="*/ 0 h 14"/>
                  <a:gd name="T8" fmla="*/ 7 w 24"/>
                  <a:gd name="T9" fmla="*/ 0 h 14"/>
                  <a:gd name="T10" fmla="*/ 4 w 24"/>
                  <a:gd name="T11" fmla="*/ 2 h 14"/>
                  <a:gd name="T12" fmla="*/ 4 w 24"/>
                  <a:gd name="T13" fmla="*/ 2 h 14"/>
                  <a:gd name="T14" fmla="*/ 1 w 24"/>
                  <a:gd name="T15" fmla="*/ 4 h 14"/>
                  <a:gd name="T16" fmla="*/ 0 w 24"/>
                  <a:gd name="T17" fmla="*/ 6 h 14"/>
                  <a:gd name="T18" fmla="*/ 1 w 24"/>
                  <a:gd name="T19" fmla="*/ 9 h 14"/>
                  <a:gd name="T20" fmla="*/ 3 w 24"/>
                  <a:gd name="T21" fmla="*/ 11 h 14"/>
                  <a:gd name="T22" fmla="*/ 3 w 24"/>
                  <a:gd name="T23" fmla="*/ 11 h 14"/>
                  <a:gd name="T24" fmla="*/ 7 w 24"/>
                  <a:gd name="T25" fmla="*/ 12 h 14"/>
                  <a:gd name="T26" fmla="*/ 11 w 24"/>
                  <a:gd name="T27" fmla="*/ 14 h 14"/>
                  <a:gd name="T28" fmla="*/ 16 w 24"/>
                  <a:gd name="T29" fmla="*/ 12 h 14"/>
                  <a:gd name="T30" fmla="*/ 20 w 24"/>
                  <a:gd name="T31" fmla="*/ 11 h 14"/>
                  <a:gd name="T32" fmla="*/ 20 w 24"/>
                  <a:gd name="T33" fmla="*/ 11 h 14"/>
                  <a:gd name="T34" fmla="*/ 23 w 24"/>
                  <a:gd name="T35" fmla="*/ 9 h 14"/>
                  <a:gd name="T36" fmla="*/ 24 w 24"/>
                  <a:gd name="T37" fmla="*/ 6 h 14"/>
                  <a:gd name="T38" fmla="*/ 23 w 24"/>
                  <a:gd name="T39" fmla="*/ 4 h 14"/>
                  <a:gd name="T40" fmla="*/ 20 w 24"/>
                  <a:gd name="T41" fmla="*/ 2 h 14"/>
                  <a:gd name="T42" fmla="*/ 20 w 24"/>
                  <a:gd name="T43" fmla="*/ 2 h 14"/>
                  <a:gd name="T44" fmla="*/ 16 w 24"/>
                  <a:gd name="T45" fmla="*/ 9 h 14"/>
                  <a:gd name="T46" fmla="*/ 16 w 24"/>
                  <a:gd name="T47" fmla="*/ 9 h 14"/>
                  <a:gd name="T48" fmla="*/ 11 w 24"/>
                  <a:gd name="T49" fmla="*/ 9 h 14"/>
                  <a:gd name="T50" fmla="*/ 8 w 24"/>
                  <a:gd name="T51" fmla="*/ 8 h 14"/>
                  <a:gd name="T52" fmla="*/ 8 w 24"/>
                  <a:gd name="T53" fmla="*/ 8 h 14"/>
                  <a:gd name="T54" fmla="*/ 6 w 24"/>
                  <a:gd name="T55" fmla="*/ 7 h 14"/>
                  <a:gd name="T56" fmla="*/ 6 w 24"/>
                  <a:gd name="T57" fmla="*/ 6 h 14"/>
                  <a:gd name="T58" fmla="*/ 6 w 24"/>
                  <a:gd name="T59" fmla="*/ 5 h 14"/>
                  <a:gd name="T60" fmla="*/ 8 w 24"/>
                  <a:gd name="T61" fmla="*/ 4 h 14"/>
                  <a:gd name="T62" fmla="*/ 8 w 24"/>
                  <a:gd name="T63" fmla="*/ 4 h 14"/>
                  <a:gd name="T64" fmla="*/ 11 w 24"/>
                  <a:gd name="T65" fmla="*/ 3 h 14"/>
                  <a:gd name="T66" fmla="*/ 16 w 24"/>
                  <a:gd name="T67" fmla="*/ 4 h 14"/>
                  <a:gd name="T68" fmla="*/ 16 w 24"/>
                  <a:gd name="T69" fmla="*/ 4 h 14"/>
                  <a:gd name="T70" fmla="*/ 17 w 24"/>
                  <a:gd name="T71" fmla="*/ 5 h 14"/>
                  <a:gd name="T72" fmla="*/ 18 w 24"/>
                  <a:gd name="T73" fmla="*/ 6 h 14"/>
                  <a:gd name="T74" fmla="*/ 17 w 24"/>
                  <a:gd name="T75" fmla="*/ 8 h 14"/>
                  <a:gd name="T76" fmla="*/ 16 w 24"/>
                  <a:gd name="T77" fmla="*/ 9 h 14"/>
                  <a:gd name="T78" fmla="*/ 16 w 24"/>
                  <a:gd name="T79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14">
                    <a:moveTo>
                      <a:pt x="20" y="2"/>
                    </a:moveTo>
                    <a:lnTo>
                      <a:pt x="20" y="2"/>
                    </a:lnTo>
                    <a:lnTo>
                      <a:pt x="17" y="0"/>
                    </a:lnTo>
                    <a:lnTo>
                      <a:pt x="12" y="0"/>
                    </a:lnTo>
                    <a:lnTo>
                      <a:pt x="7" y="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9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2"/>
                    </a:lnTo>
                    <a:lnTo>
                      <a:pt x="11" y="14"/>
                    </a:lnTo>
                    <a:lnTo>
                      <a:pt x="16" y="12"/>
                    </a:lnTo>
                    <a:lnTo>
                      <a:pt x="20" y="11"/>
                    </a:lnTo>
                    <a:lnTo>
                      <a:pt x="20" y="11"/>
                    </a:lnTo>
                    <a:lnTo>
                      <a:pt x="23" y="9"/>
                    </a:lnTo>
                    <a:lnTo>
                      <a:pt x="24" y="6"/>
                    </a:lnTo>
                    <a:lnTo>
                      <a:pt x="23" y="4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  <a:moveTo>
                      <a:pt x="16" y="9"/>
                    </a:moveTo>
                    <a:lnTo>
                      <a:pt x="16" y="9"/>
                    </a:lnTo>
                    <a:lnTo>
                      <a:pt x="11" y="9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11" y="3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7" y="5"/>
                    </a:lnTo>
                    <a:lnTo>
                      <a:pt x="18" y="6"/>
                    </a:lnTo>
                    <a:lnTo>
                      <a:pt x="17" y="8"/>
                    </a:lnTo>
                    <a:lnTo>
                      <a:pt x="16" y="9"/>
                    </a:lnTo>
                    <a:lnTo>
                      <a:pt x="16" y="9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3" name="Freeform 488">
                <a:extLst>
                  <a:ext uri="{FF2B5EF4-FFF2-40B4-BE49-F238E27FC236}">
                    <a16:creationId xmlns:a16="http://schemas.microsoft.com/office/drawing/2014/main" id="{46A0F689-746B-5EA9-AA21-89B5028C392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2" y="2343"/>
                <a:ext cx="8" cy="5"/>
              </a:xfrm>
              <a:custGeom>
                <a:avLst/>
                <a:gdLst>
                  <a:gd name="T0" fmla="*/ 21 w 24"/>
                  <a:gd name="T1" fmla="*/ 2 h 16"/>
                  <a:gd name="T2" fmla="*/ 21 w 24"/>
                  <a:gd name="T3" fmla="*/ 2 h 16"/>
                  <a:gd name="T4" fmla="*/ 15 w 24"/>
                  <a:gd name="T5" fmla="*/ 0 h 16"/>
                  <a:gd name="T6" fmla="*/ 8 w 24"/>
                  <a:gd name="T7" fmla="*/ 0 h 16"/>
                  <a:gd name="T8" fmla="*/ 3 w 24"/>
                  <a:gd name="T9" fmla="*/ 2 h 16"/>
                  <a:gd name="T10" fmla="*/ 1 w 24"/>
                  <a:gd name="T11" fmla="*/ 4 h 16"/>
                  <a:gd name="T12" fmla="*/ 0 w 24"/>
                  <a:gd name="T13" fmla="*/ 6 h 16"/>
                  <a:gd name="T14" fmla="*/ 0 w 24"/>
                  <a:gd name="T15" fmla="*/ 6 h 16"/>
                  <a:gd name="T16" fmla="*/ 0 w 24"/>
                  <a:gd name="T17" fmla="*/ 9 h 16"/>
                  <a:gd name="T18" fmla="*/ 1 w 24"/>
                  <a:gd name="T19" fmla="*/ 11 h 16"/>
                  <a:gd name="T20" fmla="*/ 3 w 24"/>
                  <a:gd name="T21" fmla="*/ 14 h 16"/>
                  <a:gd name="T22" fmla="*/ 5 w 24"/>
                  <a:gd name="T23" fmla="*/ 15 h 16"/>
                  <a:gd name="T24" fmla="*/ 9 w 24"/>
                  <a:gd name="T25" fmla="*/ 16 h 16"/>
                  <a:gd name="T26" fmla="*/ 12 w 24"/>
                  <a:gd name="T27" fmla="*/ 16 h 16"/>
                  <a:gd name="T28" fmla="*/ 17 w 24"/>
                  <a:gd name="T29" fmla="*/ 16 h 16"/>
                  <a:gd name="T30" fmla="*/ 20 w 24"/>
                  <a:gd name="T31" fmla="*/ 14 h 16"/>
                  <a:gd name="T32" fmla="*/ 20 w 24"/>
                  <a:gd name="T33" fmla="*/ 14 h 16"/>
                  <a:gd name="T34" fmla="*/ 20 w 24"/>
                  <a:gd name="T35" fmla="*/ 14 h 16"/>
                  <a:gd name="T36" fmla="*/ 23 w 24"/>
                  <a:gd name="T37" fmla="*/ 12 h 16"/>
                  <a:gd name="T38" fmla="*/ 24 w 24"/>
                  <a:gd name="T39" fmla="*/ 10 h 16"/>
                  <a:gd name="T40" fmla="*/ 24 w 24"/>
                  <a:gd name="T41" fmla="*/ 8 h 16"/>
                  <a:gd name="T42" fmla="*/ 24 w 24"/>
                  <a:gd name="T43" fmla="*/ 8 h 16"/>
                  <a:gd name="T44" fmla="*/ 24 w 24"/>
                  <a:gd name="T45" fmla="*/ 5 h 16"/>
                  <a:gd name="T46" fmla="*/ 23 w 24"/>
                  <a:gd name="T47" fmla="*/ 4 h 16"/>
                  <a:gd name="T48" fmla="*/ 21 w 24"/>
                  <a:gd name="T49" fmla="*/ 2 h 16"/>
                  <a:gd name="T50" fmla="*/ 21 w 24"/>
                  <a:gd name="T51" fmla="*/ 2 h 16"/>
                  <a:gd name="T52" fmla="*/ 20 w 24"/>
                  <a:gd name="T53" fmla="*/ 11 h 16"/>
                  <a:gd name="T54" fmla="*/ 20 w 24"/>
                  <a:gd name="T55" fmla="*/ 11 h 16"/>
                  <a:gd name="T56" fmla="*/ 16 w 24"/>
                  <a:gd name="T57" fmla="*/ 12 h 16"/>
                  <a:gd name="T58" fmla="*/ 11 w 24"/>
                  <a:gd name="T59" fmla="*/ 14 h 16"/>
                  <a:gd name="T60" fmla="*/ 7 w 24"/>
                  <a:gd name="T61" fmla="*/ 12 h 16"/>
                  <a:gd name="T62" fmla="*/ 3 w 24"/>
                  <a:gd name="T63" fmla="*/ 11 h 16"/>
                  <a:gd name="T64" fmla="*/ 3 w 24"/>
                  <a:gd name="T65" fmla="*/ 11 h 16"/>
                  <a:gd name="T66" fmla="*/ 1 w 24"/>
                  <a:gd name="T67" fmla="*/ 9 h 16"/>
                  <a:gd name="T68" fmla="*/ 0 w 24"/>
                  <a:gd name="T69" fmla="*/ 6 h 16"/>
                  <a:gd name="T70" fmla="*/ 1 w 24"/>
                  <a:gd name="T71" fmla="*/ 4 h 16"/>
                  <a:gd name="T72" fmla="*/ 4 w 24"/>
                  <a:gd name="T73" fmla="*/ 2 h 16"/>
                  <a:gd name="T74" fmla="*/ 4 w 24"/>
                  <a:gd name="T75" fmla="*/ 2 h 16"/>
                  <a:gd name="T76" fmla="*/ 7 w 24"/>
                  <a:gd name="T77" fmla="*/ 0 h 16"/>
                  <a:gd name="T78" fmla="*/ 12 w 24"/>
                  <a:gd name="T79" fmla="*/ 0 h 16"/>
                  <a:gd name="T80" fmla="*/ 17 w 24"/>
                  <a:gd name="T81" fmla="*/ 0 h 16"/>
                  <a:gd name="T82" fmla="*/ 20 w 24"/>
                  <a:gd name="T83" fmla="*/ 2 h 16"/>
                  <a:gd name="T84" fmla="*/ 20 w 24"/>
                  <a:gd name="T85" fmla="*/ 2 h 16"/>
                  <a:gd name="T86" fmla="*/ 23 w 24"/>
                  <a:gd name="T87" fmla="*/ 4 h 16"/>
                  <a:gd name="T88" fmla="*/ 24 w 24"/>
                  <a:gd name="T89" fmla="*/ 6 h 16"/>
                  <a:gd name="T90" fmla="*/ 23 w 24"/>
                  <a:gd name="T91" fmla="*/ 9 h 16"/>
                  <a:gd name="T92" fmla="*/ 20 w 24"/>
                  <a:gd name="T93" fmla="*/ 11 h 16"/>
                  <a:gd name="T94" fmla="*/ 20 w 24"/>
                  <a:gd name="T95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4" h="16">
                    <a:moveTo>
                      <a:pt x="21" y="2"/>
                    </a:moveTo>
                    <a:lnTo>
                      <a:pt x="21" y="2"/>
                    </a:lnTo>
                    <a:lnTo>
                      <a:pt x="15" y="0"/>
                    </a:lnTo>
                    <a:lnTo>
                      <a:pt x="8" y="0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1" y="11"/>
                    </a:lnTo>
                    <a:lnTo>
                      <a:pt x="3" y="14"/>
                    </a:lnTo>
                    <a:lnTo>
                      <a:pt x="5" y="15"/>
                    </a:lnTo>
                    <a:lnTo>
                      <a:pt x="9" y="16"/>
                    </a:lnTo>
                    <a:lnTo>
                      <a:pt x="12" y="16"/>
                    </a:lnTo>
                    <a:lnTo>
                      <a:pt x="17" y="16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3" y="12"/>
                    </a:lnTo>
                    <a:lnTo>
                      <a:pt x="24" y="10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5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0" y="11"/>
                    </a:moveTo>
                    <a:lnTo>
                      <a:pt x="20" y="11"/>
                    </a:lnTo>
                    <a:lnTo>
                      <a:pt x="16" y="12"/>
                    </a:lnTo>
                    <a:lnTo>
                      <a:pt x="11" y="14"/>
                    </a:lnTo>
                    <a:lnTo>
                      <a:pt x="7" y="12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1" y="9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12" y="0"/>
                    </a:lnTo>
                    <a:lnTo>
                      <a:pt x="17" y="0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3" y="4"/>
                    </a:lnTo>
                    <a:lnTo>
                      <a:pt x="24" y="6"/>
                    </a:lnTo>
                    <a:lnTo>
                      <a:pt x="23" y="9"/>
                    </a:lnTo>
                    <a:lnTo>
                      <a:pt x="20" y="11"/>
                    </a:lnTo>
                    <a:lnTo>
                      <a:pt x="20" y="11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4" name="Freeform 489">
                <a:extLst>
                  <a:ext uri="{FF2B5EF4-FFF2-40B4-BE49-F238E27FC236}">
                    <a16:creationId xmlns:a16="http://schemas.microsoft.com/office/drawing/2014/main" id="{53FA75B4-999B-590A-B9B9-3D2932ED7C0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2" y="2341"/>
                <a:ext cx="8" cy="4"/>
              </a:xfrm>
              <a:custGeom>
                <a:avLst/>
                <a:gdLst>
                  <a:gd name="T0" fmla="*/ 20 w 24"/>
                  <a:gd name="T1" fmla="*/ 2 h 13"/>
                  <a:gd name="T2" fmla="*/ 20 w 24"/>
                  <a:gd name="T3" fmla="*/ 2 h 13"/>
                  <a:gd name="T4" fmla="*/ 17 w 24"/>
                  <a:gd name="T5" fmla="*/ 1 h 13"/>
                  <a:gd name="T6" fmla="*/ 12 w 24"/>
                  <a:gd name="T7" fmla="*/ 0 h 13"/>
                  <a:gd name="T8" fmla="*/ 7 w 24"/>
                  <a:gd name="T9" fmla="*/ 1 h 13"/>
                  <a:gd name="T10" fmla="*/ 4 w 24"/>
                  <a:gd name="T11" fmla="*/ 2 h 13"/>
                  <a:gd name="T12" fmla="*/ 4 w 24"/>
                  <a:gd name="T13" fmla="*/ 2 h 13"/>
                  <a:gd name="T14" fmla="*/ 1 w 24"/>
                  <a:gd name="T15" fmla="*/ 4 h 13"/>
                  <a:gd name="T16" fmla="*/ 0 w 24"/>
                  <a:gd name="T17" fmla="*/ 7 h 13"/>
                  <a:gd name="T18" fmla="*/ 1 w 24"/>
                  <a:gd name="T19" fmla="*/ 9 h 13"/>
                  <a:gd name="T20" fmla="*/ 3 w 24"/>
                  <a:gd name="T21" fmla="*/ 11 h 13"/>
                  <a:gd name="T22" fmla="*/ 3 w 24"/>
                  <a:gd name="T23" fmla="*/ 11 h 13"/>
                  <a:gd name="T24" fmla="*/ 7 w 24"/>
                  <a:gd name="T25" fmla="*/ 13 h 13"/>
                  <a:gd name="T26" fmla="*/ 11 w 24"/>
                  <a:gd name="T27" fmla="*/ 13 h 13"/>
                  <a:gd name="T28" fmla="*/ 16 w 24"/>
                  <a:gd name="T29" fmla="*/ 13 h 13"/>
                  <a:gd name="T30" fmla="*/ 20 w 24"/>
                  <a:gd name="T31" fmla="*/ 11 h 13"/>
                  <a:gd name="T32" fmla="*/ 20 w 24"/>
                  <a:gd name="T33" fmla="*/ 11 h 13"/>
                  <a:gd name="T34" fmla="*/ 23 w 24"/>
                  <a:gd name="T35" fmla="*/ 9 h 13"/>
                  <a:gd name="T36" fmla="*/ 24 w 24"/>
                  <a:gd name="T37" fmla="*/ 7 h 13"/>
                  <a:gd name="T38" fmla="*/ 23 w 24"/>
                  <a:gd name="T39" fmla="*/ 4 h 13"/>
                  <a:gd name="T40" fmla="*/ 20 w 24"/>
                  <a:gd name="T41" fmla="*/ 2 h 13"/>
                  <a:gd name="T42" fmla="*/ 20 w 24"/>
                  <a:gd name="T43" fmla="*/ 2 h 13"/>
                  <a:gd name="T44" fmla="*/ 16 w 24"/>
                  <a:gd name="T45" fmla="*/ 9 h 13"/>
                  <a:gd name="T46" fmla="*/ 16 w 24"/>
                  <a:gd name="T47" fmla="*/ 9 h 13"/>
                  <a:gd name="T48" fmla="*/ 11 w 24"/>
                  <a:gd name="T49" fmla="*/ 10 h 13"/>
                  <a:gd name="T50" fmla="*/ 8 w 24"/>
                  <a:gd name="T51" fmla="*/ 9 h 13"/>
                  <a:gd name="T52" fmla="*/ 8 w 24"/>
                  <a:gd name="T53" fmla="*/ 9 h 13"/>
                  <a:gd name="T54" fmla="*/ 6 w 24"/>
                  <a:gd name="T55" fmla="*/ 8 h 13"/>
                  <a:gd name="T56" fmla="*/ 6 w 24"/>
                  <a:gd name="T57" fmla="*/ 7 h 13"/>
                  <a:gd name="T58" fmla="*/ 6 w 24"/>
                  <a:gd name="T59" fmla="*/ 5 h 13"/>
                  <a:gd name="T60" fmla="*/ 8 w 24"/>
                  <a:gd name="T61" fmla="*/ 4 h 13"/>
                  <a:gd name="T62" fmla="*/ 8 w 24"/>
                  <a:gd name="T63" fmla="*/ 4 h 13"/>
                  <a:gd name="T64" fmla="*/ 11 w 24"/>
                  <a:gd name="T65" fmla="*/ 4 h 13"/>
                  <a:gd name="T66" fmla="*/ 16 w 24"/>
                  <a:gd name="T67" fmla="*/ 5 h 13"/>
                  <a:gd name="T68" fmla="*/ 16 w 24"/>
                  <a:gd name="T69" fmla="*/ 5 h 13"/>
                  <a:gd name="T70" fmla="*/ 17 w 24"/>
                  <a:gd name="T71" fmla="*/ 6 h 13"/>
                  <a:gd name="T72" fmla="*/ 18 w 24"/>
                  <a:gd name="T73" fmla="*/ 7 h 13"/>
                  <a:gd name="T74" fmla="*/ 17 w 24"/>
                  <a:gd name="T75" fmla="*/ 8 h 13"/>
                  <a:gd name="T76" fmla="*/ 16 w 24"/>
                  <a:gd name="T77" fmla="*/ 9 h 13"/>
                  <a:gd name="T78" fmla="*/ 16 w 24"/>
                  <a:gd name="T7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13">
                    <a:moveTo>
                      <a:pt x="20" y="2"/>
                    </a:moveTo>
                    <a:lnTo>
                      <a:pt x="20" y="2"/>
                    </a:lnTo>
                    <a:lnTo>
                      <a:pt x="17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1" y="4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3"/>
                    </a:lnTo>
                    <a:lnTo>
                      <a:pt x="11" y="13"/>
                    </a:lnTo>
                    <a:lnTo>
                      <a:pt x="16" y="13"/>
                    </a:lnTo>
                    <a:lnTo>
                      <a:pt x="20" y="11"/>
                    </a:lnTo>
                    <a:lnTo>
                      <a:pt x="20" y="11"/>
                    </a:lnTo>
                    <a:lnTo>
                      <a:pt x="23" y="9"/>
                    </a:lnTo>
                    <a:lnTo>
                      <a:pt x="24" y="7"/>
                    </a:lnTo>
                    <a:lnTo>
                      <a:pt x="23" y="4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  <a:moveTo>
                      <a:pt x="16" y="9"/>
                    </a:moveTo>
                    <a:lnTo>
                      <a:pt x="16" y="9"/>
                    </a:lnTo>
                    <a:lnTo>
                      <a:pt x="11" y="10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6" y="8"/>
                    </a:lnTo>
                    <a:lnTo>
                      <a:pt x="6" y="7"/>
                    </a:lnTo>
                    <a:lnTo>
                      <a:pt x="6" y="5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11" y="4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7" y="6"/>
                    </a:lnTo>
                    <a:lnTo>
                      <a:pt x="18" y="7"/>
                    </a:lnTo>
                    <a:lnTo>
                      <a:pt x="17" y="8"/>
                    </a:lnTo>
                    <a:lnTo>
                      <a:pt x="16" y="9"/>
                    </a:lnTo>
                    <a:lnTo>
                      <a:pt x="16" y="9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5" name="Freeform 490">
                <a:extLst>
                  <a:ext uri="{FF2B5EF4-FFF2-40B4-BE49-F238E27FC236}">
                    <a16:creationId xmlns:a16="http://schemas.microsoft.com/office/drawing/2014/main" id="{B3E7C6A0-5396-A59D-1961-97387E4D815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2" y="2341"/>
                <a:ext cx="8" cy="5"/>
              </a:xfrm>
              <a:custGeom>
                <a:avLst/>
                <a:gdLst>
                  <a:gd name="T0" fmla="*/ 21 w 24"/>
                  <a:gd name="T1" fmla="*/ 2 h 16"/>
                  <a:gd name="T2" fmla="*/ 21 w 24"/>
                  <a:gd name="T3" fmla="*/ 2 h 16"/>
                  <a:gd name="T4" fmla="*/ 15 w 24"/>
                  <a:gd name="T5" fmla="*/ 0 h 16"/>
                  <a:gd name="T6" fmla="*/ 8 w 24"/>
                  <a:gd name="T7" fmla="*/ 0 h 16"/>
                  <a:gd name="T8" fmla="*/ 3 w 24"/>
                  <a:gd name="T9" fmla="*/ 2 h 16"/>
                  <a:gd name="T10" fmla="*/ 1 w 24"/>
                  <a:gd name="T11" fmla="*/ 4 h 16"/>
                  <a:gd name="T12" fmla="*/ 0 w 24"/>
                  <a:gd name="T13" fmla="*/ 6 h 16"/>
                  <a:gd name="T14" fmla="*/ 0 w 24"/>
                  <a:gd name="T15" fmla="*/ 6 h 16"/>
                  <a:gd name="T16" fmla="*/ 0 w 24"/>
                  <a:gd name="T17" fmla="*/ 9 h 16"/>
                  <a:gd name="T18" fmla="*/ 1 w 24"/>
                  <a:gd name="T19" fmla="*/ 11 h 16"/>
                  <a:gd name="T20" fmla="*/ 3 w 24"/>
                  <a:gd name="T21" fmla="*/ 13 h 16"/>
                  <a:gd name="T22" fmla="*/ 5 w 24"/>
                  <a:gd name="T23" fmla="*/ 15 h 16"/>
                  <a:gd name="T24" fmla="*/ 9 w 24"/>
                  <a:gd name="T25" fmla="*/ 16 h 16"/>
                  <a:gd name="T26" fmla="*/ 12 w 24"/>
                  <a:gd name="T27" fmla="*/ 16 h 16"/>
                  <a:gd name="T28" fmla="*/ 17 w 24"/>
                  <a:gd name="T29" fmla="*/ 15 h 16"/>
                  <a:gd name="T30" fmla="*/ 20 w 24"/>
                  <a:gd name="T31" fmla="*/ 14 h 16"/>
                  <a:gd name="T32" fmla="*/ 20 w 24"/>
                  <a:gd name="T33" fmla="*/ 14 h 16"/>
                  <a:gd name="T34" fmla="*/ 20 w 24"/>
                  <a:gd name="T35" fmla="*/ 14 h 16"/>
                  <a:gd name="T36" fmla="*/ 20 w 24"/>
                  <a:gd name="T37" fmla="*/ 14 h 16"/>
                  <a:gd name="T38" fmla="*/ 23 w 24"/>
                  <a:gd name="T39" fmla="*/ 12 h 16"/>
                  <a:gd name="T40" fmla="*/ 24 w 24"/>
                  <a:gd name="T41" fmla="*/ 10 h 16"/>
                  <a:gd name="T42" fmla="*/ 24 w 24"/>
                  <a:gd name="T43" fmla="*/ 8 h 16"/>
                  <a:gd name="T44" fmla="*/ 24 w 24"/>
                  <a:gd name="T45" fmla="*/ 8 h 16"/>
                  <a:gd name="T46" fmla="*/ 24 w 24"/>
                  <a:gd name="T47" fmla="*/ 6 h 16"/>
                  <a:gd name="T48" fmla="*/ 23 w 24"/>
                  <a:gd name="T49" fmla="*/ 4 h 16"/>
                  <a:gd name="T50" fmla="*/ 21 w 24"/>
                  <a:gd name="T51" fmla="*/ 2 h 16"/>
                  <a:gd name="T52" fmla="*/ 21 w 24"/>
                  <a:gd name="T53" fmla="*/ 2 h 16"/>
                  <a:gd name="T54" fmla="*/ 20 w 24"/>
                  <a:gd name="T55" fmla="*/ 11 h 16"/>
                  <a:gd name="T56" fmla="*/ 20 w 24"/>
                  <a:gd name="T57" fmla="*/ 11 h 16"/>
                  <a:gd name="T58" fmla="*/ 16 w 24"/>
                  <a:gd name="T59" fmla="*/ 13 h 16"/>
                  <a:gd name="T60" fmla="*/ 11 w 24"/>
                  <a:gd name="T61" fmla="*/ 13 h 16"/>
                  <a:gd name="T62" fmla="*/ 7 w 24"/>
                  <a:gd name="T63" fmla="*/ 13 h 16"/>
                  <a:gd name="T64" fmla="*/ 3 w 24"/>
                  <a:gd name="T65" fmla="*/ 11 h 16"/>
                  <a:gd name="T66" fmla="*/ 3 w 24"/>
                  <a:gd name="T67" fmla="*/ 11 h 16"/>
                  <a:gd name="T68" fmla="*/ 1 w 24"/>
                  <a:gd name="T69" fmla="*/ 9 h 16"/>
                  <a:gd name="T70" fmla="*/ 0 w 24"/>
                  <a:gd name="T71" fmla="*/ 7 h 16"/>
                  <a:gd name="T72" fmla="*/ 1 w 24"/>
                  <a:gd name="T73" fmla="*/ 4 h 16"/>
                  <a:gd name="T74" fmla="*/ 4 w 24"/>
                  <a:gd name="T75" fmla="*/ 2 h 16"/>
                  <a:gd name="T76" fmla="*/ 4 w 24"/>
                  <a:gd name="T77" fmla="*/ 2 h 16"/>
                  <a:gd name="T78" fmla="*/ 7 w 24"/>
                  <a:gd name="T79" fmla="*/ 1 h 16"/>
                  <a:gd name="T80" fmla="*/ 12 w 24"/>
                  <a:gd name="T81" fmla="*/ 0 h 16"/>
                  <a:gd name="T82" fmla="*/ 17 w 24"/>
                  <a:gd name="T83" fmla="*/ 1 h 16"/>
                  <a:gd name="T84" fmla="*/ 20 w 24"/>
                  <a:gd name="T85" fmla="*/ 2 h 16"/>
                  <a:gd name="T86" fmla="*/ 20 w 24"/>
                  <a:gd name="T87" fmla="*/ 2 h 16"/>
                  <a:gd name="T88" fmla="*/ 23 w 24"/>
                  <a:gd name="T89" fmla="*/ 4 h 16"/>
                  <a:gd name="T90" fmla="*/ 24 w 24"/>
                  <a:gd name="T91" fmla="*/ 7 h 16"/>
                  <a:gd name="T92" fmla="*/ 23 w 24"/>
                  <a:gd name="T93" fmla="*/ 9 h 16"/>
                  <a:gd name="T94" fmla="*/ 20 w 24"/>
                  <a:gd name="T95" fmla="*/ 11 h 16"/>
                  <a:gd name="T96" fmla="*/ 20 w 24"/>
                  <a:gd name="T97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4" h="16">
                    <a:moveTo>
                      <a:pt x="21" y="2"/>
                    </a:moveTo>
                    <a:lnTo>
                      <a:pt x="21" y="2"/>
                    </a:lnTo>
                    <a:lnTo>
                      <a:pt x="15" y="0"/>
                    </a:lnTo>
                    <a:lnTo>
                      <a:pt x="8" y="0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1" y="11"/>
                    </a:lnTo>
                    <a:lnTo>
                      <a:pt x="3" y="13"/>
                    </a:lnTo>
                    <a:lnTo>
                      <a:pt x="5" y="15"/>
                    </a:lnTo>
                    <a:lnTo>
                      <a:pt x="9" y="16"/>
                    </a:lnTo>
                    <a:lnTo>
                      <a:pt x="12" y="16"/>
                    </a:lnTo>
                    <a:lnTo>
                      <a:pt x="17" y="15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3" y="12"/>
                    </a:lnTo>
                    <a:lnTo>
                      <a:pt x="24" y="10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6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0" y="11"/>
                    </a:moveTo>
                    <a:lnTo>
                      <a:pt x="20" y="11"/>
                    </a:lnTo>
                    <a:lnTo>
                      <a:pt x="16" y="13"/>
                    </a:lnTo>
                    <a:lnTo>
                      <a:pt x="11" y="13"/>
                    </a:lnTo>
                    <a:lnTo>
                      <a:pt x="7" y="13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1" y="9"/>
                    </a:lnTo>
                    <a:lnTo>
                      <a:pt x="0" y="7"/>
                    </a:lnTo>
                    <a:lnTo>
                      <a:pt x="1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7" y="1"/>
                    </a:lnTo>
                    <a:lnTo>
                      <a:pt x="12" y="0"/>
                    </a:lnTo>
                    <a:lnTo>
                      <a:pt x="17" y="1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3" y="4"/>
                    </a:lnTo>
                    <a:lnTo>
                      <a:pt x="24" y="7"/>
                    </a:lnTo>
                    <a:lnTo>
                      <a:pt x="23" y="9"/>
                    </a:lnTo>
                    <a:lnTo>
                      <a:pt x="20" y="11"/>
                    </a:lnTo>
                    <a:lnTo>
                      <a:pt x="20" y="11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6" name="Freeform 491">
                <a:extLst>
                  <a:ext uri="{FF2B5EF4-FFF2-40B4-BE49-F238E27FC236}">
                    <a16:creationId xmlns:a16="http://schemas.microsoft.com/office/drawing/2014/main" id="{459C6FDA-9905-6EBB-CADB-A91FFF98218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2" y="2339"/>
                <a:ext cx="8" cy="5"/>
              </a:xfrm>
              <a:custGeom>
                <a:avLst/>
                <a:gdLst>
                  <a:gd name="T0" fmla="*/ 20 w 24"/>
                  <a:gd name="T1" fmla="*/ 2 h 13"/>
                  <a:gd name="T2" fmla="*/ 20 w 24"/>
                  <a:gd name="T3" fmla="*/ 2 h 13"/>
                  <a:gd name="T4" fmla="*/ 17 w 24"/>
                  <a:gd name="T5" fmla="*/ 0 h 13"/>
                  <a:gd name="T6" fmla="*/ 12 w 24"/>
                  <a:gd name="T7" fmla="*/ 0 h 13"/>
                  <a:gd name="T8" fmla="*/ 7 w 24"/>
                  <a:gd name="T9" fmla="*/ 0 h 13"/>
                  <a:gd name="T10" fmla="*/ 4 w 24"/>
                  <a:gd name="T11" fmla="*/ 1 h 13"/>
                  <a:gd name="T12" fmla="*/ 4 w 24"/>
                  <a:gd name="T13" fmla="*/ 1 h 13"/>
                  <a:gd name="T14" fmla="*/ 1 w 24"/>
                  <a:gd name="T15" fmla="*/ 4 h 13"/>
                  <a:gd name="T16" fmla="*/ 0 w 24"/>
                  <a:gd name="T17" fmla="*/ 6 h 13"/>
                  <a:gd name="T18" fmla="*/ 1 w 24"/>
                  <a:gd name="T19" fmla="*/ 8 h 13"/>
                  <a:gd name="T20" fmla="*/ 3 w 24"/>
                  <a:gd name="T21" fmla="*/ 11 h 13"/>
                  <a:gd name="T22" fmla="*/ 3 w 24"/>
                  <a:gd name="T23" fmla="*/ 11 h 13"/>
                  <a:gd name="T24" fmla="*/ 7 w 24"/>
                  <a:gd name="T25" fmla="*/ 12 h 13"/>
                  <a:gd name="T26" fmla="*/ 11 w 24"/>
                  <a:gd name="T27" fmla="*/ 13 h 13"/>
                  <a:gd name="T28" fmla="*/ 17 w 24"/>
                  <a:gd name="T29" fmla="*/ 12 h 13"/>
                  <a:gd name="T30" fmla="*/ 20 w 24"/>
                  <a:gd name="T31" fmla="*/ 11 h 13"/>
                  <a:gd name="T32" fmla="*/ 20 w 24"/>
                  <a:gd name="T33" fmla="*/ 11 h 13"/>
                  <a:gd name="T34" fmla="*/ 23 w 24"/>
                  <a:gd name="T35" fmla="*/ 9 h 13"/>
                  <a:gd name="T36" fmla="*/ 24 w 24"/>
                  <a:gd name="T37" fmla="*/ 6 h 13"/>
                  <a:gd name="T38" fmla="*/ 23 w 24"/>
                  <a:gd name="T39" fmla="*/ 4 h 13"/>
                  <a:gd name="T40" fmla="*/ 20 w 24"/>
                  <a:gd name="T41" fmla="*/ 2 h 13"/>
                  <a:gd name="T42" fmla="*/ 20 w 24"/>
                  <a:gd name="T43" fmla="*/ 2 h 13"/>
                  <a:gd name="T44" fmla="*/ 16 w 24"/>
                  <a:gd name="T45" fmla="*/ 8 h 13"/>
                  <a:gd name="T46" fmla="*/ 16 w 24"/>
                  <a:gd name="T47" fmla="*/ 8 h 13"/>
                  <a:gd name="T48" fmla="*/ 11 w 24"/>
                  <a:gd name="T49" fmla="*/ 9 h 13"/>
                  <a:gd name="T50" fmla="*/ 8 w 24"/>
                  <a:gd name="T51" fmla="*/ 8 h 13"/>
                  <a:gd name="T52" fmla="*/ 8 w 24"/>
                  <a:gd name="T53" fmla="*/ 8 h 13"/>
                  <a:gd name="T54" fmla="*/ 6 w 24"/>
                  <a:gd name="T55" fmla="*/ 7 h 13"/>
                  <a:gd name="T56" fmla="*/ 6 w 24"/>
                  <a:gd name="T57" fmla="*/ 6 h 13"/>
                  <a:gd name="T58" fmla="*/ 6 w 24"/>
                  <a:gd name="T59" fmla="*/ 5 h 13"/>
                  <a:gd name="T60" fmla="*/ 8 w 24"/>
                  <a:gd name="T61" fmla="*/ 4 h 13"/>
                  <a:gd name="T62" fmla="*/ 8 w 24"/>
                  <a:gd name="T63" fmla="*/ 4 h 13"/>
                  <a:gd name="T64" fmla="*/ 12 w 24"/>
                  <a:gd name="T65" fmla="*/ 3 h 13"/>
                  <a:gd name="T66" fmla="*/ 16 w 24"/>
                  <a:gd name="T67" fmla="*/ 4 h 13"/>
                  <a:gd name="T68" fmla="*/ 16 w 24"/>
                  <a:gd name="T69" fmla="*/ 4 h 13"/>
                  <a:gd name="T70" fmla="*/ 18 w 24"/>
                  <a:gd name="T71" fmla="*/ 5 h 13"/>
                  <a:gd name="T72" fmla="*/ 18 w 24"/>
                  <a:gd name="T73" fmla="*/ 6 h 13"/>
                  <a:gd name="T74" fmla="*/ 17 w 24"/>
                  <a:gd name="T75" fmla="*/ 7 h 13"/>
                  <a:gd name="T76" fmla="*/ 16 w 24"/>
                  <a:gd name="T77" fmla="*/ 8 h 13"/>
                  <a:gd name="T78" fmla="*/ 16 w 24"/>
                  <a:gd name="T79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13">
                    <a:moveTo>
                      <a:pt x="20" y="2"/>
                    </a:moveTo>
                    <a:lnTo>
                      <a:pt x="20" y="2"/>
                    </a:lnTo>
                    <a:lnTo>
                      <a:pt x="17" y="0"/>
                    </a:lnTo>
                    <a:lnTo>
                      <a:pt x="12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2"/>
                    </a:lnTo>
                    <a:lnTo>
                      <a:pt x="11" y="13"/>
                    </a:lnTo>
                    <a:lnTo>
                      <a:pt x="17" y="12"/>
                    </a:lnTo>
                    <a:lnTo>
                      <a:pt x="20" y="11"/>
                    </a:lnTo>
                    <a:lnTo>
                      <a:pt x="20" y="11"/>
                    </a:lnTo>
                    <a:lnTo>
                      <a:pt x="23" y="9"/>
                    </a:lnTo>
                    <a:lnTo>
                      <a:pt x="24" y="6"/>
                    </a:lnTo>
                    <a:lnTo>
                      <a:pt x="23" y="4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  <a:moveTo>
                      <a:pt x="16" y="8"/>
                    </a:moveTo>
                    <a:lnTo>
                      <a:pt x="16" y="8"/>
                    </a:lnTo>
                    <a:lnTo>
                      <a:pt x="11" y="9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12" y="3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8" y="5"/>
                    </a:lnTo>
                    <a:lnTo>
                      <a:pt x="18" y="6"/>
                    </a:lnTo>
                    <a:lnTo>
                      <a:pt x="17" y="7"/>
                    </a:lnTo>
                    <a:lnTo>
                      <a:pt x="16" y="8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7" name="Freeform 492">
                <a:extLst>
                  <a:ext uri="{FF2B5EF4-FFF2-40B4-BE49-F238E27FC236}">
                    <a16:creationId xmlns:a16="http://schemas.microsoft.com/office/drawing/2014/main" id="{EFE739B0-410F-636E-4D89-990BBE7DB02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2" y="2339"/>
                <a:ext cx="8" cy="5"/>
              </a:xfrm>
              <a:custGeom>
                <a:avLst/>
                <a:gdLst>
                  <a:gd name="T0" fmla="*/ 21 w 24"/>
                  <a:gd name="T1" fmla="*/ 2 h 15"/>
                  <a:gd name="T2" fmla="*/ 21 w 24"/>
                  <a:gd name="T3" fmla="*/ 2 h 15"/>
                  <a:gd name="T4" fmla="*/ 15 w 24"/>
                  <a:gd name="T5" fmla="*/ 0 h 15"/>
                  <a:gd name="T6" fmla="*/ 8 w 24"/>
                  <a:gd name="T7" fmla="*/ 0 h 15"/>
                  <a:gd name="T8" fmla="*/ 3 w 24"/>
                  <a:gd name="T9" fmla="*/ 2 h 15"/>
                  <a:gd name="T10" fmla="*/ 1 w 24"/>
                  <a:gd name="T11" fmla="*/ 3 h 15"/>
                  <a:gd name="T12" fmla="*/ 0 w 24"/>
                  <a:gd name="T13" fmla="*/ 6 h 15"/>
                  <a:gd name="T14" fmla="*/ 0 w 24"/>
                  <a:gd name="T15" fmla="*/ 6 h 15"/>
                  <a:gd name="T16" fmla="*/ 0 w 24"/>
                  <a:gd name="T17" fmla="*/ 8 h 15"/>
                  <a:gd name="T18" fmla="*/ 1 w 24"/>
                  <a:gd name="T19" fmla="*/ 11 h 15"/>
                  <a:gd name="T20" fmla="*/ 3 w 24"/>
                  <a:gd name="T21" fmla="*/ 13 h 15"/>
                  <a:gd name="T22" fmla="*/ 5 w 24"/>
                  <a:gd name="T23" fmla="*/ 14 h 15"/>
                  <a:gd name="T24" fmla="*/ 9 w 24"/>
                  <a:gd name="T25" fmla="*/ 15 h 15"/>
                  <a:gd name="T26" fmla="*/ 12 w 24"/>
                  <a:gd name="T27" fmla="*/ 15 h 15"/>
                  <a:gd name="T28" fmla="*/ 17 w 24"/>
                  <a:gd name="T29" fmla="*/ 15 h 15"/>
                  <a:gd name="T30" fmla="*/ 20 w 24"/>
                  <a:gd name="T31" fmla="*/ 13 h 15"/>
                  <a:gd name="T32" fmla="*/ 20 w 24"/>
                  <a:gd name="T33" fmla="*/ 13 h 15"/>
                  <a:gd name="T34" fmla="*/ 20 w 24"/>
                  <a:gd name="T35" fmla="*/ 13 h 15"/>
                  <a:gd name="T36" fmla="*/ 20 w 24"/>
                  <a:gd name="T37" fmla="*/ 13 h 15"/>
                  <a:gd name="T38" fmla="*/ 23 w 24"/>
                  <a:gd name="T39" fmla="*/ 11 h 15"/>
                  <a:gd name="T40" fmla="*/ 24 w 24"/>
                  <a:gd name="T41" fmla="*/ 10 h 15"/>
                  <a:gd name="T42" fmla="*/ 24 w 24"/>
                  <a:gd name="T43" fmla="*/ 7 h 15"/>
                  <a:gd name="T44" fmla="*/ 24 w 24"/>
                  <a:gd name="T45" fmla="*/ 7 h 15"/>
                  <a:gd name="T46" fmla="*/ 24 w 24"/>
                  <a:gd name="T47" fmla="*/ 5 h 15"/>
                  <a:gd name="T48" fmla="*/ 23 w 24"/>
                  <a:gd name="T49" fmla="*/ 3 h 15"/>
                  <a:gd name="T50" fmla="*/ 21 w 24"/>
                  <a:gd name="T51" fmla="*/ 2 h 15"/>
                  <a:gd name="T52" fmla="*/ 21 w 24"/>
                  <a:gd name="T53" fmla="*/ 2 h 15"/>
                  <a:gd name="T54" fmla="*/ 20 w 24"/>
                  <a:gd name="T55" fmla="*/ 11 h 15"/>
                  <a:gd name="T56" fmla="*/ 20 w 24"/>
                  <a:gd name="T57" fmla="*/ 11 h 15"/>
                  <a:gd name="T58" fmla="*/ 17 w 24"/>
                  <a:gd name="T59" fmla="*/ 12 h 15"/>
                  <a:gd name="T60" fmla="*/ 11 w 24"/>
                  <a:gd name="T61" fmla="*/ 13 h 15"/>
                  <a:gd name="T62" fmla="*/ 7 w 24"/>
                  <a:gd name="T63" fmla="*/ 12 h 15"/>
                  <a:gd name="T64" fmla="*/ 3 w 24"/>
                  <a:gd name="T65" fmla="*/ 11 h 15"/>
                  <a:gd name="T66" fmla="*/ 3 w 24"/>
                  <a:gd name="T67" fmla="*/ 11 h 15"/>
                  <a:gd name="T68" fmla="*/ 1 w 24"/>
                  <a:gd name="T69" fmla="*/ 8 h 15"/>
                  <a:gd name="T70" fmla="*/ 0 w 24"/>
                  <a:gd name="T71" fmla="*/ 6 h 15"/>
                  <a:gd name="T72" fmla="*/ 1 w 24"/>
                  <a:gd name="T73" fmla="*/ 4 h 15"/>
                  <a:gd name="T74" fmla="*/ 4 w 24"/>
                  <a:gd name="T75" fmla="*/ 1 h 15"/>
                  <a:gd name="T76" fmla="*/ 4 w 24"/>
                  <a:gd name="T77" fmla="*/ 1 h 15"/>
                  <a:gd name="T78" fmla="*/ 7 w 24"/>
                  <a:gd name="T79" fmla="*/ 0 h 15"/>
                  <a:gd name="T80" fmla="*/ 12 w 24"/>
                  <a:gd name="T81" fmla="*/ 0 h 15"/>
                  <a:gd name="T82" fmla="*/ 17 w 24"/>
                  <a:gd name="T83" fmla="*/ 0 h 15"/>
                  <a:gd name="T84" fmla="*/ 20 w 24"/>
                  <a:gd name="T85" fmla="*/ 2 h 15"/>
                  <a:gd name="T86" fmla="*/ 20 w 24"/>
                  <a:gd name="T87" fmla="*/ 2 h 15"/>
                  <a:gd name="T88" fmla="*/ 23 w 24"/>
                  <a:gd name="T89" fmla="*/ 4 h 15"/>
                  <a:gd name="T90" fmla="*/ 24 w 24"/>
                  <a:gd name="T91" fmla="*/ 6 h 15"/>
                  <a:gd name="T92" fmla="*/ 23 w 24"/>
                  <a:gd name="T93" fmla="*/ 9 h 15"/>
                  <a:gd name="T94" fmla="*/ 20 w 24"/>
                  <a:gd name="T95" fmla="*/ 11 h 15"/>
                  <a:gd name="T96" fmla="*/ 20 w 24"/>
                  <a:gd name="T9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4" h="15">
                    <a:moveTo>
                      <a:pt x="21" y="2"/>
                    </a:moveTo>
                    <a:lnTo>
                      <a:pt x="21" y="2"/>
                    </a:lnTo>
                    <a:lnTo>
                      <a:pt x="15" y="0"/>
                    </a:lnTo>
                    <a:lnTo>
                      <a:pt x="8" y="0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1"/>
                    </a:lnTo>
                    <a:lnTo>
                      <a:pt x="3" y="13"/>
                    </a:lnTo>
                    <a:lnTo>
                      <a:pt x="5" y="14"/>
                    </a:lnTo>
                    <a:lnTo>
                      <a:pt x="9" y="15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0" y="13"/>
                    </a:lnTo>
                    <a:lnTo>
                      <a:pt x="20" y="13"/>
                    </a:lnTo>
                    <a:lnTo>
                      <a:pt x="20" y="13"/>
                    </a:lnTo>
                    <a:lnTo>
                      <a:pt x="20" y="13"/>
                    </a:lnTo>
                    <a:lnTo>
                      <a:pt x="23" y="11"/>
                    </a:lnTo>
                    <a:lnTo>
                      <a:pt x="24" y="10"/>
                    </a:lnTo>
                    <a:lnTo>
                      <a:pt x="24" y="7"/>
                    </a:lnTo>
                    <a:lnTo>
                      <a:pt x="24" y="7"/>
                    </a:lnTo>
                    <a:lnTo>
                      <a:pt x="24" y="5"/>
                    </a:lnTo>
                    <a:lnTo>
                      <a:pt x="23" y="3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0" y="11"/>
                    </a:moveTo>
                    <a:lnTo>
                      <a:pt x="20" y="11"/>
                    </a:lnTo>
                    <a:lnTo>
                      <a:pt x="17" y="12"/>
                    </a:lnTo>
                    <a:lnTo>
                      <a:pt x="11" y="13"/>
                    </a:lnTo>
                    <a:lnTo>
                      <a:pt x="7" y="12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1" y="8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7" y="0"/>
                    </a:lnTo>
                    <a:lnTo>
                      <a:pt x="12" y="0"/>
                    </a:lnTo>
                    <a:lnTo>
                      <a:pt x="17" y="0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3" y="4"/>
                    </a:lnTo>
                    <a:lnTo>
                      <a:pt x="24" y="6"/>
                    </a:lnTo>
                    <a:lnTo>
                      <a:pt x="23" y="9"/>
                    </a:lnTo>
                    <a:lnTo>
                      <a:pt x="20" y="11"/>
                    </a:lnTo>
                    <a:lnTo>
                      <a:pt x="20" y="11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8" name="Freeform 493">
                <a:extLst>
                  <a:ext uri="{FF2B5EF4-FFF2-40B4-BE49-F238E27FC236}">
                    <a16:creationId xmlns:a16="http://schemas.microsoft.com/office/drawing/2014/main" id="{3D5F6AF2-D0DF-3723-9076-92B7F5B6BF4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2" y="2337"/>
                <a:ext cx="8" cy="5"/>
              </a:xfrm>
              <a:custGeom>
                <a:avLst/>
                <a:gdLst>
                  <a:gd name="T0" fmla="*/ 20 w 24"/>
                  <a:gd name="T1" fmla="*/ 2 h 14"/>
                  <a:gd name="T2" fmla="*/ 20 w 24"/>
                  <a:gd name="T3" fmla="*/ 2 h 14"/>
                  <a:gd name="T4" fmla="*/ 17 w 24"/>
                  <a:gd name="T5" fmla="*/ 1 h 14"/>
                  <a:gd name="T6" fmla="*/ 12 w 24"/>
                  <a:gd name="T7" fmla="*/ 0 h 14"/>
                  <a:gd name="T8" fmla="*/ 7 w 24"/>
                  <a:gd name="T9" fmla="*/ 0 h 14"/>
                  <a:gd name="T10" fmla="*/ 4 w 24"/>
                  <a:gd name="T11" fmla="*/ 2 h 14"/>
                  <a:gd name="T12" fmla="*/ 4 w 24"/>
                  <a:gd name="T13" fmla="*/ 2 h 14"/>
                  <a:gd name="T14" fmla="*/ 1 w 24"/>
                  <a:gd name="T15" fmla="*/ 5 h 14"/>
                  <a:gd name="T16" fmla="*/ 0 w 24"/>
                  <a:gd name="T17" fmla="*/ 7 h 14"/>
                  <a:gd name="T18" fmla="*/ 1 w 24"/>
                  <a:gd name="T19" fmla="*/ 10 h 14"/>
                  <a:gd name="T20" fmla="*/ 3 w 24"/>
                  <a:gd name="T21" fmla="*/ 12 h 14"/>
                  <a:gd name="T22" fmla="*/ 3 w 24"/>
                  <a:gd name="T23" fmla="*/ 12 h 14"/>
                  <a:gd name="T24" fmla="*/ 7 w 24"/>
                  <a:gd name="T25" fmla="*/ 14 h 14"/>
                  <a:gd name="T26" fmla="*/ 11 w 24"/>
                  <a:gd name="T27" fmla="*/ 14 h 14"/>
                  <a:gd name="T28" fmla="*/ 17 w 24"/>
                  <a:gd name="T29" fmla="*/ 14 h 14"/>
                  <a:gd name="T30" fmla="*/ 20 w 24"/>
                  <a:gd name="T31" fmla="*/ 12 h 14"/>
                  <a:gd name="T32" fmla="*/ 20 w 24"/>
                  <a:gd name="T33" fmla="*/ 12 h 14"/>
                  <a:gd name="T34" fmla="*/ 23 w 24"/>
                  <a:gd name="T35" fmla="*/ 10 h 14"/>
                  <a:gd name="T36" fmla="*/ 24 w 24"/>
                  <a:gd name="T37" fmla="*/ 8 h 14"/>
                  <a:gd name="T38" fmla="*/ 23 w 24"/>
                  <a:gd name="T39" fmla="*/ 5 h 14"/>
                  <a:gd name="T40" fmla="*/ 20 w 24"/>
                  <a:gd name="T41" fmla="*/ 2 h 14"/>
                  <a:gd name="T42" fmla="*/ 20 w 24"/>
                  <a:gd name="T43" fmla="*/ 2 h 14"/>
                  <a:gd name="T44" fmla="*/ 16 w 24"/>
                  <a:gd name="T45" fmla="*/ 10 h 14"/>
                  <a:gd name="T46" fmla="*/ 16 w 24"/>
                  <a:gd name="T47" fmla="*/ 10 h 14"/>
                  <a:gd name="T48" fmla="*/ 11 w 24"/>
                  <a:gd name="T49" fmla="*/ 11 h 14"/>
                  <a:gd name="T50" fmla="*/ 8 w 24"/>
                  <a:gd name="T51" fmla="*/ 10 h 14"/>
                  <a:gd name="T52" fmla="*/ 8 w 24"/>
                  <a:gd name="T53" fmla="*/ 10 h 14"/>
                  <a:gd name="T54" fmla="*/ 6 w 24"/>
                  <a:gd name="T55" fmla="*/ 9 h 14"/>
                  <a:gd name="T56" fmla="*/ 6 w 24"/>
                  <a:gd name="T57" fmla="*/ 7 h 14"/>
                  <a:gd name="T58" fmla="*/ 6 w 24"/>
                  <a:gd name="T59" fmla="*/ 6 h 14"/>
                  <a:gd name="T60" fmla="*/ 8 w 24"/>
                  <a:gd name="T61" fmla="*/ 5 h 14"/>
                  <a:gd name="T62" fmla="*/ 8 w 24"/>
                  <a:gd name="T63" fmla="*/ 5 h 14"/>
                  <a:gd name="T64" fmla="*/ 12 w 24"/>
                  <a:gd name="T65" fmla="*/ 4 h 14"/>
                  <a:gd name="T66" fmla="*/ 16 w 24"/>
                  <a:gd name="T67" fmla="*/ 5 h 14"/>
                  <a:gd name="T68" fmla="*/ 16 w 24"/>
                  <a:gd name="T69" fmla="*/ 5 h 14"/>
                  <a:gd name="T70" fmla="*/ 18 w 24"/>
                  <a:gd name="T71" fmla="*/ 6 h 14"/>
                  <a:gd name="T72" fmla="*/ 18 w 24"/>
                  <a:gd name="T73" fmla="*/ 8 h 14"/>
                  <a:gd name="T74" fmla="*/ 17 w 24"/>
                  <a:gd name="T75" fmla="*/ 9 h 14"/>
                  <a:gd name="T76" fmla="*/ 16 w 24"/>
                  <a:gd name="T77" fmla="*/ 10 h 14"/>
                  <a:gd name="T78" fmla="*/ 16 w 24"/>
                  <a:gd name="T7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14">
                    <a:moveTo>
                      <a:pt x="20" y="2"/>
                    </a:moveTo>
                    <a:lnTo>
                      <a:pt x="20" y="2"/>
                    </a:lnTo>
                    <a:lnTo>
                      <a:pt x="17" y="1"/>
                    </a:lnTo>
                    <a:lnTo>
                      <a:pt x="12" y="0"/>
                    </a:lnTo>
                    <a:lnTo>
                      <a:pt x="7" y="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7" y="14"/>
                    </a:lnTo>
                    <a:lnTo>
                      <a:pt x="11" y="14"/>
                    </a:lnTo>
                    <a:lnTo>
                      <a:pt x="17" y="14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3" y="10"/>
                    </a:lnTo>
                    <a:lnTo>
                      <a:pt x="24" y="8"/>
                    </a:lnTo>
                    <a:lnTo>
                      <a:pt x="23" y="5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  <a:moveTo>
                      <a:pt x="16" y="10"/>
                    </a:moveTo>
                    <a:lnTo>
                      <a:pt x="16" y="10"/>
                    </a:lnTo>
                    <a:lnTo>
                      <a:pt x="11" y="11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6" y="9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12" y="4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8" y="6"/>
                    </a:lnTo>
                    <a:lnTo>
                      <a:pt x="18" y="8"/>
                    </a:lnTo>
                    <a:lnTo>
                      <a:pt x="17" y="9"/>
                    </a:lnTo>
                    <a:lnTo>
                      <a:pt x="16" y="10"/>
                    </a:lnTo>
                    <a:lnTo>
                      <a:pt x="16" y="10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9" name="Freeform 494">
                <a:extLst>
                  <a:ext uri="{FF2B5EF4-FFF2-40B4-BE49-F238E27FC236}">
                    <a16:creationId xmlns:a16="http://schemas.microsoft.com/office/drawing/2014/main" id="{EA6CDE67-D3FD-5EAC-047B-1398AA6BDE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2" y="2337"/>
                <a:ext cx="8" cy="6"/>
              </a:xfrm>
              <a:custGeom>
                <a:avLst/>
                <a:gdLst>
                  <a:gd name="T0" fmla="*/ 21 w 24"/>
                  <a:gd name="T1" fmla="*/ 2 h 17"/>
                  <a:gd name="T2" fmla="*/ 21 w 24"/>
                  <a:gd name="T3" fmla="*/ 2 h 17"/>
                  <a:gd name="T4" fmla="*/ 15 w 24"/>
                  <a:gd name="T5" fmla="*/ 0 h 17"/>
                  <a:gd name="T6" fmla="*/ 8 w 24"/>
                  <a:gd name="T7" fmla="*/ 0 h 17"/>
                  <a:gd name="T8" fmla="*/ 3 w 24"/>
                  <a:gd name="T9" fmla="*/ 2 h 17"/>
                  <a:gd name="T10" fmla="*/ 1 w 24"/>
                  <a:gd name="T11" fmla="*/ 5 h 17"/>
                  <a:gd name="T12" fmla="*/ 0 w 24"/>
                  <a:gd name="T13" fmla="*/ 7 h 17"/>
                  <a:gd name="T14" fmla="*/ 0 w 24"/>
                  <a:gd name="T15" fmla="*/ 7 h 17"/>
                  <a:gd name="T16" fmla="*/ 0 w 24"/>
                  <a:gd name="T17" fmla="*/ 10 h 17"/>
                  <a:gd name="T18" fmla="*/ 1 w 24"/>
                  <a:gd name="T19" fmla="*/ 12 h 17"/>
                  <a:gd name="T20" fmla="*/ 3 w 24"/>
                  <a:gd name="T21" fmla="*/ 14 h 17"/>
                  <a:gd name="T22" fmla="*/ 6 w 24"/>
                  <a:gd name="T23" fmla="*/ 16 h 17"/>
                  <a:gd name="T24" fmla="*/ 9 w 24"/>
                  <a:gd name="T25" fmla="*/ 16 h 17"/>
                  <a:gd name="T26" fmla="*/ 12 w 24"/>
                  <a:gd name="T27" fmla="*/ 17 h 17"/>
                  <a:gd name="T28" fmla="*/ 17 w 24"/>
                  <a:gd name="T29" fmla="*/ 16 h 17"/>
                  <a:gd name="T30" fmla="*/ 20 w 24"/>
                  <a:gd name="T31" fmla="*/ 15 h 17"/>
                  <a:gd name="T32" fmla="*/ 20 w 24"/>
                  <a:gd name="T33" fmla="*/ 15 h 17"/>
                  <a:gd name="T34" fmla="*/ 20 w 24"/>
                  <a:gd name="T35" fmla="*/ 15 h 17"/>
                  <a:gd name="T36" fmla="*/ 20 w 24"/>
                  <a:gd name="T37" fmla="*/ 15 h 17"/>
                  <a:gd name="T38" fmla="*/ 23 w 24"/>
                  <a:gd name="T39" fmla="*/ 13 h 17"/>
                  <a:gd name="T40" fmla="*/ 24 w 24"/>
                  <a:gd name="T41" fmla="*/ 11 h 17"/>
                  <a:gd name="T42" fmla="*/ 24 w 24"/>
                  <a:gd name="T43" fmla="*/ 9 h 17"/>
                  <a:gd name="T44" fmla="*/ 24 w 24"/>
                  <a:gd name="T45" fmla="*/ 9 h 17"/>
                  <a:gd name="T46" fmla="*/ 24 w 24"/>
                  <a:gd name="T47" fmla="*/ 7 h 17"/>
                  <a:gd name="T48" fmla="*/ 23 w 24"/>
                  <a:gd name="T49" fmla="*/ 5 h 17"/>
                  <a:gd name="T50" fmla="*/ 21 w 24"/>
                  <a:gd name="T51" fmla="*/ 2 h 17"/>
                  <a:gd name="T52" fmla="*/ 21 w 24"/>
                  <a:gd name="T53" fmla="*/ 2 h 17"/>
                  <a:gd name="T54" fmla="*/ 20 w 24"/>
                  <a:gd name="T55" fmla="*/ 12 h 17"/>
                  <a:gd name="T56" fmla="*/ 20 w 24"/>
                  <a:gd name="T57" fmla="*/ 12 h 17"/>
                  <a:gd name="T58" fmla="*/ 20 w 24"/>
                  <a:gd name="T59" fmla="*/ 12 h 17"/>
                  <a:gd name="T60" fmla="*/ 17 w 24"/>
                  <a:gd name="T61" fmla="*/ 14 h 17"/>
                  <a:gd name="T62" fmla="*/ 11 w 24"/>
                  <a:gd name="T63" fmla="*/ 14 h 17"/>
                  <a:gd name="T64" fmla="*/ 7 w 24"/>
                  <a:gd name="T65" fmla="*/ 14 h 17"/>
                  <a:gd name="T66" fmla="*/ 3 w 24"/>
                  <a:gd name="T67" fmla="*/ 12 h 17"/>
                  <a:gd name="T68" fmla="*/ 3 w 24"/>
                  <a:gd name="T69" fmla="*/ 12 h 17"/>
                  <a:gd name="T70" fmla="*/ 1 w 24"/>
                  <a:gd name="T71" fmla="*/ 10 h 17"/>
                  <a:gd name="T72" fmla="*/ 0 w 24"/>
                  <a:gd name="T73" fmla="*/ 7 h 17"/>
                  <a:gd name="T74" fmla="*/ 1 w 24"/>
                  <a:gd name="T75" fmla="*/ 5 h 17"/>
                  <a:gd name="T76" fmla="*/ 4 w 24"/>
                  <a:gd name="T77" fmla="*/ 2 h 17"/>
                  <a:gd name="T78" fmla="*/ 4 w 24"/>
                  <a:gd name="T79" fmla="*/ 2 h 17"/>
                  <a:gd name="T80" fmla="*/ 7 w 24"/>
                  <a:gd name="T81" fmla="*/ 0 h 17"/>
                  <a:gd name="T82" fmla="*/ 12 w 24"/>
                  <a:gd name="T83" fmla="*/ 0 h 17"/>
                  <a:gd name="T84" fmla="*/ 17 w 24"/>
                  <a:gd name="T85" fmla="*/ 1 h 17"/>
                  <a:gd name="T86" fmla="*/ 20 w 24"/>
                  <a:gd name="T87" fmla="*/ 2 h 17"/>
                  <a:gd name="T88" fmla="*/ 20 w 24"/>
                  <a:gd name="T89" fmla="*/ 2 h 17"/>
                  <a:gd name="T90" fmla="*/ 23 w 24"/>
                  <a:gd name="T91" fmla="*/ 5 h 17"/>
                  <a:gd name="T92" fmla="*/ 24 w 24"/>
                  <a:gd name="T93" fmla="*/ 8 h 17"/>
                  <a:gd name="T94" fmla="*/ 23 w 24"/>
                  <a:gd name="T95" fmla="*/ 10 h 17"/>
                  <a:gd name="T96" fmla="*/ 20 w 24"/>
                  <a:gd name="T97" fmla="*/ 12 h 17"/>
                  <a:gd name="T98" fmla="*/ 20 w 24"/>
                  <a:gd name="T99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4" h="17">
                    <a:moveTo>
                      <a:pt x="21" y="2"/>
                    </a:moveTo>
                    <a:lnTo>
                      <a:pt x="21" y="2"/>
                    </a:lnTo>
                    <a:lnTo>
                      <a:pt x="15" y="0"/>
                    </a:lnTo>
                    <a:lnTo>
                      <a:pt x="8" y="0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6" y="16"/>
                    </a:lnTo>
                    <a:lnTo>
                      <a:pt x="9" y="16"/>
                    </a:lnTo>
                    <a:lnTo>
                      <a:pt x="12" y="17"/>
                    </a:lnTo>
                    <a:lnTo>
                      <a:pt x="17" y="16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3" y="13"/>
                    </a:lnTo>
                    <a:lnTo>
                      <a:pt x="24" y="11"/>
                    </a:lnTo>
                    <a:lnTo>
                      <a:pt x="24" y="9"/>
                    </a:lnTo>
                    <a:lnTo>
                      <a:pt x="24" y="9"/>
                    </a:lnTo>
                    <a:lnTo>
                      <a:pt x="24" y="7"/>
                    </a:lnTo>
                    <a:lnTo>
                      <a:pt x="23" y="5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0" y="12"/>
                    </a:moveTo>
                    <a:lnTo>
                      <a:pt x="20" y="12"/>
                    </a:lnTo>
                    <a:lnTo>
                      <a:pt x="20" y="12"/>
                    </a:lnTo>
                    <a:lnTo>
                      <a:pt x="17" y="14"/>
                    </a:lnTo>
                    <a:lnTo>
                      <a:pt x="11" y="14"/>
                    </a:lnTo>
                    <a:lnTo>
                      <a:pt x="7" y="14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" y="10"/>
                    </a:lnTo>
                    <a:lnTo>
                      <a:pt x="0" y="7"/>
                    </a:lnTo>
                    <a:lnTo>
                      <a:pt x="1" y="5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12" y="0"/>
                    </a:lnTo>
                    <a:lnTo>
                      <a:pt x="17" y="1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3" y="5"/>
                    </a:lnTo>
                    <a:lnTo>
                      <a:pt x="24" y="8"/>
                    </a:lnTo>
                    <a:lnTo>
                      <a:pt x="23" y="10"/>
                    </a:lnTo>
                    <a:lnTo>
                      <a:pt x="20" y="12"/>
                    </a:ln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0" name="Freeform 495">
                <a:extLst>
                  <a:ext uri="{FF2B5EF4-FFF2-40B4-BE49-F238E27FC236}">
                    <a16:creationId xmlns:a16="http://schemas.microsoft.com/office/drawing/2014/main" id="{8F76BACF-6F9C-387D-F87E-188EBD5B2C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" y="2336"/>
                <a:ext cx="4" cy="2"/>
              </a:xfrm>
              <a:custGeom>
                <a:avLst/>
                <a:gdLst>
                  <a:gd name="T0" fmla="*/ 10 w 12"/>
                  <a:gd name="T1" fmla="*/ 1 h 6"/>
                  <a:gd name="T2" fmla="*/ 10 w 12"/>
                  <a:gd name="T3" fmla="*/ 1 h 6"/>
                  <a:gd name="T4" fmla="*/ 6 w 12"/>
                  <a:gd name="T5" fmla="*/ 0 h 6"/>
                  <a:gd name="T6" fmla="*/ 2 w 12"/>
                  <a:gd name="T7" fmla="*/ 1 h 6"/>
                  <a:gd name="T8" fmla="*/ 2 w 12"/>
                  <a:gd name="T9" fmla="*/ 1 h 6"/>
                  <a:gd name="T10" fmla="*/ 0 w 12"/>
                  <a:gd name="T11" fmla="*/ 2 h 6"/>
                  <a:gd name="T12" fmla="*/ 0 w 12"/>
                  <a:gd name="T13" fmla="*/ 3 h 6"/>
                  <a:gd name="T14" fmla="*/ 0 w 12"/>
                  <a:gd name="T15" fmla="*/ 4 h 6"/>
                  <a:gd name="T16" fmla="*/ 2 w 12"/>
                  <a:gd name="T17" fmla="*/ 5 h 6"/>
                  <a:gd name="T18" fmla="*/ 2 w 12"/>
                  <a:gd name="T19" fmla="*/ 5 h 6"/>
                  <a:gd name="T20" fmla="*/ 5 w 12"/>
                  <a:gd name="T21" fmla="*/ 6 h 6"/>
                  <a:gd name="T22" fmla="*/ 10 w 12"/>
                  <a:gd name="T23" fmla="*/ 5 h 6"/>
                  <a:gd name="T24" fmla="*/ 10 w 12"/>
                  <a:gd name="T25" fmla="*/ 5 h 6"/>
                  <a:gd name="T26" fmla="*/ 11 w 12"/>
                  <a:gd name="T27" fmla="*/ 4 h 6"/>
                  <a:gd name="T28" fmla="*/ 12 w 12"/>
                  <a:gd name="T29" fmla="*/ 3 h 6"/>
                  <a:gd name="T30" fmla="*/ 12 w 12"/>
                  <a:gd name="T31" fmla="*/ 2 h 6"/>
                  <a:gd name="T32" fmla="*/ 10 w 12"/>
                  <a:gd name="T33" fmla="*/ 1 h 6"/>
                  <a:gd name="T34" fmla="*/ 10 w 12"/>
                  <a:gd name="T35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6">
                    <a:moveTo>
                      <a:pt x="10" y="1"/>
                    </a:moveTo>
                    <a:lnTo>
                      <a:pt x="10" y="1"/>
                    </a:lnTo>
                    <a:lnTo>
                      <a:pt x="6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5" y="6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1" y="4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0" y="1"/>
                    </a:ln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1" name="Freeform 496">
                <a:extLst>
                  <a:ext uri="{FF2B5EF4-FFF2-40B4-BE49-F238E27FC236}">
                    <a16:creationId xmlns:a16="http://schemas.microsoft.com/office/drawing/2014/main" id="{6DAC5702-3F19-A993-06D2-CD170B155A4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2" y="2335"/>
                <a:ext cx="8" cy="5"/>
              </a:xfrm>
              <a:custGeom>
                <a:avLst/>
                <a:gdLst>
                  <a:gd name="T0" fmla="*/ 21 w 24"/>
                  <a:gd name="T1" fmla="*/ 2 h 14"/>
                  <a:gd name="T2" fmla="*/ 21 w 24"/>
                  <a:gd name="T3" fmla="*/ 2 h 14"/>
                  <a:gd name="T4" fmla="*/ 17 w 24"/>
                  <a:gd name="T5" fmla="*/ 1 h 14"/>
                  <a:gd name="T6" fmla="*/ 12 w 24"/>
                  <a:gd name="T7" fmla="*/ 0 h 14"/>
                  <a:gd name="T8" fmla="*/ 7 w 24"/>
                  <a:gd name="T9" fmla="*/ 1 h 14"/>
                  <a:gd name="T10" fmla="*/ 4 w 24"/>
                  <a:gd name="T11" fmla="*/ 2 h 14"/>
                  <a:gd name="T12" fmla="*/ 4 w 24"/>
                  <a:gd name="T13" fmla="*/ 2 h 14"/>
                  <a:gd name="T14" fmla="*/ 1 w 24"/>
                  <a:gd name="T15" fmla="*/ 4 h 14"/>
                  <a:gd name="T16" fmla="*/ 0 w 24"/>
                  <a:gd name="T17" fmla="*/ 7 h 14"/>
                  <a:gd name="T18" fmla="*/ 1 w 24"/>
                  <a:gd name="T19" fmla="*/ 10 h 14"/>
                  <a:gd name="T20" fmla="*/ 3 w 24"/>
                  <a:gd name="T21" fmla="*/ 12 h 14"/>
                  <a:gd name="T22" fmla="*/ 3 w 24"/>
                  <a:gd name="T23" fmla="*/ 12 h 14"/>
                  <a:gd name="T24" fmla="*/ 9 w 24"/>
                  <a:gd name="T25" fmla="*/ 14 h 14"/>
                  <a:gd name="T26" fmla="*/ 15 w 24"/>
                  <a:gd name="T27" fmla="*/ 14 h 14"/>
                  <a:gd name="T28" fmla="*/ 15 w 24"/>
                  <a:gd name="T29" fmla="*/ 14 h 14"/>
                  <a:gd name="T30" fmla="*/ 19 w 24"/>
                  <a:gd name="T31" fmla="*/ 13 h 14"/>
                  <a:gd name="T32" fmla="*/ 19 w 24"/>
                  <a:gd name="T33" fmla="*/ 13 h 14"/>
                  <a:gd name="T34" fmla="*/ 20 w 24"/>
                  <a:gd name="T35" fmla="*/ 13 h 14"/>
                  <a:gd name="T36" fmla="*/ 20 w 24"/>
                  <a:gd name="T37" fmla="*/ 13 h 14"/>
                  <a:gd name="T38" fmla="*/ 23 w 24"/>
                  <a:gd name="T39" fmla="*/ 10 h 14"/>
                  <a:gd name="T40" fmla="*/ 24 w 24"/>
                  <a:gd name="T41" fmla="*/ 7 h 14"/>
                  <a:gd name="T42" fmla="*/ 23 w 24"/>
                  <a:gd name="T43" fmla="*/ 5 h 14"/>
                  <a:gd name="T44" fmla="*/ 21 w 24"/>
                  <a:gd name="T45" fmla="*/ 2 h 14"/>
                  <a:gd name="T46" fmla="*/ 21 w 24"/>
                  <a:gd name="T47" fmla="*/ 2 h 14"/>
                  <a:gd name="T48" fmla="*/ 16 w 24"/>
                  <a:gd name="T49" fmla="*/ 7 h 14"/>
                  <a:gd name="T50" fmla="*/ 16 w 24"/>
                  <a:gd name="T51" fmla="*/ 7 h 14"/>
                  <a:gd name="T52" fmla="*/ 16 w 24"/>
                  <a:gd name="T53" fmla="*/ 7 h 14"/>
                  <a:gd name="T54" fmla="*/ 15 w 24"/>
                  <a:gd name="T55" fmla="*/ 7 h 14"/>
                  <a:gd name="T56" fmla="*/ 15 w 24"/>
                  <a:gd name="T57" fmla="*/ 7 h 14"/>
                  <a:gd name="T58" fmla="*/ 14 w 24"/>
                  <a:gd name="T59" fmla="*/ 8 h 14"/>
                  <a:gd name="T60" fmla="*/ 14 w 24"/>
                  <a:gd name="T61" fmla="*/ 8 h 14"/>
                  <a:gd name="T62" fmla="*/ 10 w 24"/>
                  <a:gd name="T63" fmla="*/ 8 h 14"/>
                  <a:gd name="T64" fmla="*/ 8 w 24"/>
                  <a:gd name="T65" fmla="*/ 7 h 14"/>
                  <a:gd name="T66" fmla="*/ 8 w 24"/>
                  <a:gd name="T67" fmla="*/ 7 h 14"/>
                  <a:gd name="T68" fmla="*/ 6 w 24"/>
                  <a:gd name="T69" fmla="*/ 6 h 14"/>
                  <a:gd name="T70" fmla="*/ 6 w 24"/>
                  <a:gd name="T71" fmla="*/ 5 h 14"/>
                  <a:gd name="T72" fmla="*/ 6 w 24"/>
                  <a:gd name="T73" fmla="*/ 4 h 14"/>
                  <a:gd name="T74" fmla="*/ 8 w 24"/>
                  <a:gd name="T75" fmla="*/ 3 h 14"/>
                  <a:gd name="T76" fmla="*/ 8 w 24"/>
                  <a:gd name="T77" fmla="*/ 3 h 14"/>
                  <a:gd name="T78" fmla="*/ 12 w 24"/>
                  <a:gd name="T79" fmla="*/ 2 h 14"/>
                  <a:gd name="T80" fmla="*/ 16 w 24"/>
                  <a:gd name="T81" fmla="*/ 3 h 14"/>
                  <a:gd name="T82" fmla="*/ 16 w 24"/>
                  <a:gd name="T83" fmla="*/ 3 h 14"/>
                  <a:gd name="T84" fmla="*/ 18 w 24"/>
                  <a:gd name="T85" fmla="*/ 4 h 14"/>
                  <a:gd name="T86" fmla="*/ 18 w 24"/>
                  <a:gd name="T87" fmla="*/ 5 h 14"/>
                  <a:gd name="T88" fmla="*/ 17 w 24"/>
                  <a:gd name="T89" fmla="*/ 6 h 14"/>
                  <a:gd name="T90" fmla="*/ 16 w 24"/>
                  <a:gd name="T91" fmla="*/ 7 h 14"/>
                  <a:gd name="T92" fmla="*/ 16 w 24"/>
                  <a:gd name="T93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4" h="14">
                    <a:moveTo>
                      <a:pt x="21" y="2"/>
                    </a:moveTo>
                    <a:lnTo>
                      <a:pt x="21" y="2"/>
                    </a:lnTo>
                    <a:lnTo>
                      <a:pt x="17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1" y="4"/>
                    </a:lnTo>
                    <a:lnTo>
                      <a:pt x="0" y="7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9" y="14"/>
                    </a:lnTo>
                    <a:lnTo>
                      <a:pt x="15" y="14"/>
                    </a:lnTo>
                    <a:lnTo>
                      <a:pt x="15" y="14"/>
                    </a:lnTo>
                    <a:lnTo>
                      <a:pt x="19" y="13"/>
                    </a:lnTo>
                    <a:lnTo>
                      <a:pt x="19" y="13"/>
                    </a:lnTo>
                    <a:lnTo>
                      <a:pt x="20" y="13"/>
                    </a:lnTo>
                    <a:lnTo>
                      <a:pt x="20" y="13"/>
                    </a:lnTo>
                    <a:lnTo>
                      <a:pt x="23" y="10"/>
                    </a:lnTo>
                    <a:lnTo>
                      <a:pt x="24" y="7"/>
                    </a:lnTo>
                    <a:lnTo>
                      <a:pt x="23" y="5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16" y="7"/>
                    </a:moveTo>
                    <a:lnTo>
                      <a:pt x="16" y="7"/>
                    </a:lnTo>
                    <a:lnTo>
                      <a:pt x="16" y="7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0" y="8"/>
                    </a:lnTo>
                    <a:lnTo>
                      <a:pt x="8" y="7"/>
                    </a:lnTo>
                    <a:lnTo>
                      <a:pt x="8" y="7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6" y="4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6" y="3"/>
                    </a:lnTo>
                    <a:lnTo>
                      <a:pt x="16" y="3"/>
                    </a:lnTo>
                    <a:lnTo>
                      <a:pt x="18" y="4"/>
                    </a:lnTo>
                    <a:lnTo>
                      <a:pt x="18" y="5"/>
                    </a:lnTo>
                    <a:lnTo>
                      <a:pt x="17" y="6"/>
                    </a:lnTo>
                    <a:lnTo>
                      <a:pt x="16" y="7"/>
                    </a:lnTo>
                    <a:lnTo>
                      <a:pt x="16" y="7"/>
                    </a:lnTo>
                    <a:close/>
                  </a:path>
                </a:pathLst>
              </a:custGeom>
              <a:solidFill>
                <a:srgbClr val="F9F4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2" name="Freeform 497">
                <a:extLst>
                  <a:ext uri="{FF2B5EF4-FFF2-40B4-BE49-F238E27FC236}">
                    <a16:creationId xmlns:a16="http://schemas.microsoft.com/office/drawing/2014/main" id="{F4540FA8-582F-E759-FE18-2A728CD024E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2" y="2335"/>
                <a:ext cx="8" cy="6"/>
              </a:xfrm>
              <a:custGeom>
                <a:avLst/>
                <a:gdLst>
                  <a:gd name="T0" fmla="*/ 21 w 24"/>
                  <a:gd name="T1" fmla="*/ 2 h 17"/>
                  <a:gd name="T2" fmla="*/ 21 w 24"/>
                  <a:gd name="T3" fmla="*/ 2 h 17"/>
                  <a:gd name="T4" fmla="*/ 21 w 24"/>
                  <a:gd name="T5" fmla="*/ 2 h 17"/>
                  <a:gd name="T6" fmla="*/ 15 w 24"/>
                  <a:gd name="T7" fmla="*/ 0 h 17"/>
                  <a:gd name="T8" fmla="*/ 8 w 24"/>
                  <a:gd name="T9" fmla="*/ 1 h 17"/>
                  <a:gd name="T10" fmla="*/ 3 w 24"/>
                  <a:gd name="T11" fmla="*/ 2 h 17"/>
                  <a:gd name="T12" fmla="*/ 1 w 24"/>
                  <a:gd name="T13" fmla="*/ 4 h 17"/>
                  <a:gd name="T14" fmla="*/ 0 w 24"/>
                  <a:gd name="T15" fmla="*/ 6 h 17"/>
                  <a:gd name="T16" fmla="*/ 0 w 24"/>
                  <a:gd name="T17" fmla="*/ 6 h 17"/>
                  <a:gd name="T18" fmla="*/ 0 w 24"/>
                  <a:gd name="T19" fmla="*/ 8 h 17"/>
                  <a:gd name="T20" fmla="*/ 0 w 24"/>
                  <a:gd name="T21" fmla="*/ 11 h 17"/>
                  <a:gd name="T22" fmla="*/ 1 w 24"/>
                  <a:gd name="T23" fmla="*/ 14 h 17"/>
                  <a:gd name="T24" fmla="*/ 5 w 24"/>
                  <a:gd name="T25" fmla="*/ 16 h 17"/>
                  <a:gd name="T26" fmla="*/ 5 w 24"/>
                  <a:gd name="T27" fmla="*/ 16 h 17"/>
                  <a:gd name="T28" fmla="*/ 8 w 24"/>
                  <a:gd name="T29" fmla="*/ 17 h 17"/>
                  <a:gd name="T30" fmla="*/ 11 w 24"/>
                  <a:gd name="T31" fmla="*/ 17 h 17"/>
                  <a:gd name="T32" fmla="*/ 16 w 24"/>
                  <a:gd name="T33" fmla="*/ 17 h 17"/>
                  <a:gd name="T34" fmla="*/ 20 w 24"/>
                  <a:gd name="T35" fmla="*/ 15 h 17"/>
                  <a:gd name="T36" fmla="*/ 20 w 24"/>
                  <a:gd name="T37" fmla="*/ 15 h 17"/>
                  <a:gd name="T38" fmla="*/ 20 w 24"/>
                  <a:gd name="T39" fmla="*/ 15 h 17"/>
                  <a:gd name="T40" fmla="*/ 20 w 24"/>
                  <a:gd name="T41" fmla="*/ 15 h 17"/>
                  <a:gd name="T42" fmla="*/ 23 w 24"/>
                  <a:gd name="T43" fmla="*/ 13 h 17"/>
                  <a:gd name="T44" fmla="*/ 24 w 24"/>
                  <a:gd name="T45" fmla="*/ 12 h 17"/>
                  <a:gd name="T46" fmla="*/ 24 w 24"/>
                  <a:gd name="T47" fmla="*/ 8 h 17"/>
                  <a:gd name="T48" fmla="*/ 24 w 24"/>
                  <a:gd name="T49" fmla="*/ 8 h 17"/>
                  <a:gd name="T50" fmla="*/ 24 w 24"/>
                  <a:gd name="T51" fmla="*/ 6 h 17"/>
                  <a:gd name="T52" fmla="*/ 23 w 24"/>
                  <a:gd name="T53" fmla="*/ 5 h 17"/>
                  <a:gd name="T54" fmla="*/ 21 w 24"/>
                  <a:gd name="T55" fmla="*/ 2 h 17"/>
                  <a:gd name="T56" fmla="*/ 21 w 24"/>
                  <a:gd name="T57" fmla="*/ 2 h 17"/>
                  <a:gd name="T58" fmla="*/ 20 w 24"/>
                  <a:gd name="T59" fmla="*/ 13 h 17"/>
                  <a:gd name="T60" fmla="*/ 20 w 24"/>
                  <a:gd name="T61" fmla="*/ 13 h 17"/>
                  <a:gd name="T62" fmla="*/ 17 w 24"/>
                  <a:gd name="T63" fmla="*/ 14 h 17"/>
                  <a:gd name="T64" fmla="*/ 11 w 24"/>
                  <a:gd name="T65" fmla="*/ 14 h 17"/>
                  <a:gd name="T66" fmla="*/ 7 w 24"/>
                  <a:gd name="T67" fmla="*/ 14 h 17"/>
                  <a:gd name="T68" fmla="*/ 3 w 24"/>
                  <a:gd name="T69" fmla="*/ 12 h 17"/>
                  <a:gd name="T70" fmla="*/ 3 w 24"/>
                  <a:gd name="T71" fmla="*/ 12 h 17"/>
                  <a:gd name="T72" fmla="*/ 1 w 24"/>
                  <a:gd name="T73" fmla="*/ 10 h 17"/>
                  <a:gd name="T74" fmla="*/ 0 w 24"/>
                  <a:gd name="T75" fmla="*/ 7 h 17"/>
                  <a:gd name="T76" fmla="*/ 1 w 24"/>
                  <a:gd name="T77" fmla="*/ 4 h 17"/>
                  <a:gd name="T78" fmla="*/ 4 w 24"/>
                  <a:gd name="T79" fmla="*/ 2 h 17"/>
                  <a:gd name="T80" fmla="*/ 4 w 24"/>
                  <a:gd name="T81" fmla="*/ 2 h 17"/>
                  <a:gd name="T82" fmla="*/ 7 w 24"/>
                  <a:gd name="T83" fmla="*/ 1 h 17"/>
                  <a:gd name="T84" fmla="*/ 12 w 24"/>
                  <a:gd name="T85" fmla="*/ 0 h 17"/>
                  <a:gd name="T86" fmla="*/ 17 w 24"/>
                  <a:gd name="T87" fmla="*/ 1 h 17"/>
                  <a:gd name="T88" fmla="*/ 21 w 24"/>
                  <a:gd name="T89" fmla="*/ 2 h 17"/>
                  <a:gd name="T90" fmla="*/ 21 w 24"/>
                  <a:gd name="T91" fmla="*/ 2 h 17"/>
                  <a:gd name="T92" fmla="*/ 23 w 24"/>
                  <a:gd name="T93" fmla="*/ 5 h 17"/>
                  <a:gd name="T94" fmla="*/ 24 w 24"/>
                  <a:gd name="T95" fmla="*/ 7 h 17"/>
                  <a:gd name="T96" fmla="*/ 23 w 24"/>
                  <a:gd name="T97" fmla="*/ 10 h 17"/>
                  <a:gd name="T98" fmla="*/ 20 w 24"/>
                  <a:gd name="T99" fmla="*/ 13 h 17"/>
                  <a:gd name="T100" fmla="*/ 20 w 24"/>
                  <a:gd name="T101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4" h="17">
                    <a:moveTo>
                      <a:pt x="21" y="2"/>
                    </a:moveTo>
                    <a:lnTo>
                      <a:pt x="21" y="2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1" y="14"/>
                    </a:lnTo>
                    <a:lnTo>
                      <a:pt x="5" y="16"/>
                    </a:lnTo>
                    <a:lnTo>
                      <a:pt x="5" y="16"/>
                    </a:lnTo>
                    <a:lnTo>
                      <a:pt x="8" y="17"/>
                    </a:lnTo>
                    <a:lnTo>
                      <a:pt x="11" y="17"/>
                    </a:lnTo>
                    <a:lnTo>
                      <a:pt x="16" y="17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3" y="13"/>
                    </a:lnTo>
                    <a:lnTo>
                      <a:pt x="24" y="12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6"/>
                    </a:lnTo>
                    <a:lnTo>
                      <a:pt x="23" y="5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0" y="13"/>
                    </a:moveTo>
                    <a:lnTo>
                      <a:pt x="20" y="13"/>
                    </a:lnTo>
                    <a:lnTo>
                      <a:pt x="17" y="14"/>
                    </a:lnTo>
                    <a:lnTo>
                      <a:pt x="11" y="14"/>
                    </a:lnTo>
                    <a:lnTo>
                      <a:pt x="7" y="14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" y="10"/>
                    </a:lnTo>
                    <a:lnTo>
                      <a:pt x="0" y="7"/>
                    </a:lnTo>
                    <a:lnTo>
                      <a:pt x="1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7" y="1"/>
                    </a:lnTo>
                    <a:lnTo>
                      <a:pt x="12" y="0"/>
                    </a:lnTo>
                    <a:lnTo>
                      <a:pt x="17" y="1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3" y="5"/>
                    </a:lnTo>
                    <a:lnTo>
                      <a:pt x="24" y="7"/>
                    </a:lnTo>
                    <a:lnTo>
                      <a:pt x="23" y="10"/>
                    </a:lnTo>
                    <a:lnTo>
                      <a:pt x="20" y="13"/>
                    </a:lnTo>
                    <a:lnTo>
                      <a:pt x="20" y="13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3" name="Freeform 498">
                <a:extLst>
                  <a:ext uri="{FF2B5EF4-FFF2-40B4-BE49-F238E27FC236}">
                    <a16:creationId xmlns:a16="http://schemas.microsoft.com/office/drawing/2014/main" id="{F216E9C3-65B2-4AB4-C1D2-247EE5911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" y="2337"/>
                <a:ext cx="2" cy="3"/>
              </a:xfrm>
              <a:custGeom>
                <a:avLst/>
                <a:gdLst>
                  <a:gd name="T0" fmla="*/ 1 w 5"/>
                  <a:gd name="T1" fmla="*/ 0 h 7"/>
                  <a:gd name="T2" fmla="*/ 1 w 5"/>
                  <a:gd name="T3" fmla="*/ 0 h 7"/>
                  <a:gd name="T4" fmla="*/ 0 w 5"/>
                  <a:gd name="T5" fmla="*/ 1 h 7"/>
                  <a:gd name="T6" fmla="*/ 1 w 5"/>
                  <a:gd name="T7" fmla="*/ 7 h 7"/>
                  <a:gd name="T8" fmla="*/ 1 w 5"/>
                  <a:gd name="T9" fmla="*/ 7 h 7"/>
                  <a:gd name="T10" fmla="*/ 5 w 5"/>
                  <a:gd name="T11" fmla="*/ 6 h 7"/>
                  <a:gd name="T12" fmla="*/ 1 w 5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7">
                    <a:moveTo>
                      <a:pt x="1" y="0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5" y="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4" name="Freeform 499">
                <a:extLst>
                  <a:ext uri="{FF2B5EF4-FFF2-40B4-BE49-F238E27FC236}">
                    <a16:creationId xmlns:a16="http://schemas.microsoft.com/office/drawing/2014/main" id="{BAFF3E26-3DF1-D1FC-AD2F-0632E05B66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" y="2229"/>
                <a:ext cx="225" cy="115"/>
              </a:xfrm>
              <a:custGeom>
                <a:avLst/>
                <a:gdLst>
                  <a:gd name="T0" fmla="*/ 3 w 677"/>
                  <a:gd name="T1" fmla="*/ 347 h 347"/>
                  <a:gd name="T2" fmla="*/ 3 w 677"/>
                  <a:gd name="T3" fmla="*/ 347 h 347"/>
                  <a:gd name="T4" fmla="*/ 5 w 677"/>
                  <a:gd name="T5" fmla="*/ 346 h 347"/>
                  <a:gd name="T6" fmla="*/ 676 w 677"/>
                  <a:gd name="T7" fmla="*/ 6 h 347"/>
                  <a:gd name="T8" fmla="*/ 676 w 677"/>
                  <a:gd name="T9" fmla="*/ 6 h 347"/>
                  <a:gd name="T10" fmla="*/ 677 w 677"/>
                  <a:gd name="T11" fmla="*/ 4 h 347"/>
                  <a:gd name="T12" fmla="*/ 677 w 677"/>
                  <a:gd name="T13" fmla="*/ 2 h 347"/>
                  <a:gd name="T14" fmla="*/ 677 w 677"/>
                  <a:gd name="T15" fmla="*/ 2 h 347"/>
                  <a:gd name="T16" fmla="*/ 675 w 677"/>
                  <a:gd name="T17" fmla="*/ 0 h 347"/>
                  <a:gd name="T18" fmla="*/ 673 w 677"/>
                  <a:gd name="T19" fmla="*/ 0 h 347"/>
                  <a:gd name="T20" fmla="*/ 2 w 677"/>
                  <a:gd name="T21" fmla="*/ 341 h 347"/>
                  <a:gd name="T22" fmla="*/ 2 w 677"/>
                  <a:gd name="T23" fmla="*/ 341 h 347"/>
                  <a:gd name="T24" fmla="*/ 0 w 677"/>
                  <a:gd name="T25" fmla="*/ 343 h 347"/>
                  <a:gd name="T26" fmla="*/ 1 w 677"/>
                  <a:gd name="T27" fmla="*/ 345 h 347"/>
                  <a:gd name="T28" fmla="*/ 1 w 677"/>
                  <a:gd name="T29" fmla="*/ 345 h 347"/>
                  <a:gd name="T30" fmla="*/ 2 w 677"/>
                  <a:gd name="T31" fmla="*/ 346 h 347"/>
                  <a:gd name="T32" fmla="*/ 3 w 677"/>
                  <a:gd name="T33" fmla="*/ 347 h 347"/>
                  <a:gd name="T34" fmla="*/ 3 w 677"/>
                  <a:gd name="T35" fmla="*/ 347 h 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77" h="347">
                    <a:moveTo>
                      <a:pt x="3" y="347"/>
                    </a:moveTo>
                    <a:lnTo>
                      <a:pt x="3" y="347"/>
                    </a:lnTo>
                    <a:lnTo>
                      <a:pt x="5" y="346"/>
                    </a:lnTo>
                    <a:lnTo>
                      <a:pt x="676" y="6"/>
                    </a:lnTo>
                    <a:lnTo>
                      <a:pt x="676" y="6"/>
                    </a:lnTo>
                    <a:lnTo>
                      <a:pt x="677" y="4"/>
                    </a:lnTo>
                    <a:lnTo>
                      <a:pt x="677" y="2"/>
                    </a:lnTo>
                    <a:lnTo>
                      <a:pt x="677" y="2"/>
                    </a:lnTo>
                    <a:lnTo>
                      <a:pt x="675" y="0"/>
                    </a:lnTo>
                    <a:lnTo>
                      <a:pt x="673" y="0"/>
                    </a:lnTo>
                    <a:lnTo>
                      <a:pt x="2" y="341"/>
                    </a:lnTo>
                    <a:lnTo>
                      <a:pt x="2" y="341"/>
                    </a:lnTo>
                    <a:lnTo>
                      <a:pt x="0" y="343"/>
                    </a:lnTo>
                    <a:lnTo>
                      <a:pt x="1" y="345"/>
                    </a:lnTo>
                    <a:lnTo>
                      <a:pt x="1" y="345"/>
                    </a:lnTo>
                    <a:lnTo>
                      <a:pt x="2" y="346"/>
                    </a:lnTo>
                    <a:lnTo>
                      <a:pt x="3" y="347"/>
                    </a:lnTo>
                    <a:lnTo>
                      <a:pt x="3" y="347"/>
                    </a:lnTo>
                    <a:close/>
                  </a:path>
                </a:pathLst>
              </a:custGeom>
              <a:solidFill>
                <a:srgbClr val="4848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5" name="Freeform 500">
                <a:extLst>
                  <a:ext uri="{FF2B5EF4-FFF2-40B4-BE49-F238E27FC236}">
                    <a16:creationId xmlns:a16="http://schemas.microsoft.com/office/drawing/2014/main" id="{611B4FA7-59D6-4A2A-3AF9-9736448242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" y="2209"/>
                <a:ext cx="192" cy="128"/>
              </a:xfrm>
              <a:custGeom>
                <a:avLst/>
                <a:gdLst>
                  <a:gd name="T0" fmla="*/ 3 w 577"/>
                  <a:gd name="T1" fmla="*/ 385 h 385"/>
                  <a:gd name="T2" fmla="*/ 3 w 577"/>
                  <a:gd name="T3" fmla="*/ 385 h 385"/>
                  <a:gd name="T4" fmla="*/ 6 w 577"/>
                  <a:gd name="T5" fmla="*/ 384 h 385"/>
                  <a:gd name="T6" fmla="*/ 576 w 577"/>
                  <a:gd name="T7" fmla="*/ 6 h 385"/>
                  <a:gd name="T8" fmla="*/ 576 w 577"/>
                  <a:gd name="T9" fmla="*/ 6 h 385"/>
                  <a:gd name="T10" fmla="*/ 577 w 577"/>
                  <a:gd name="T11" fmla="*/ 4 h 385"/>
                  <a:gd name="T12" fmla="*/ 577 w 577"/>
                  <a:gd name="T13" fmla="*/ 2 h 385"/>
                  <a:gd name="T14" fmla="*/ 577 w 577"/>
                  <a:gd name="T15" fmla="*/ 2 h 385"/>
                  <a:gd name="T16" fmla="*/ 575 w 577"/>
                  <a:gd name="T17" fmla="*/ 0 h 385"/>
                  <a:gd name="T18" fmla="*/ 573 w 577"/>
                  <a:gd name="T19" fmla="*/ 1 h 385"/>
                  <a:gd name="T20" fmla="*/ 1 w 577"/>
                  <a:gd name="T21" fmla="*/ 379 h 385"/>
                  <a:gd name="T22" fmla="*/ 1 w 577"/>
                  <a:gd name="T23" fmla="*/ 379 h 385"/>
                  <a:gd name="T24" fmla="*/ 0 w 577"/>
                  <a:gd name="T25" fmla="*/ 381 h 385"/>
                  <a:gd name="T26" fmla="*/ 1 w 577"/>
                  <a:gd name="T27" fmla="*/ 383 h 385"/>
                  <a:gd name="T28" fmla="*/ 1 w 577"/>
                  <a:gd name="T29" fmla="*/ 383 h 385"/>
                  <a:gd name="T30" fmla="*/ 2 w 577"/>
                  <a:gd name="T31" fmla="*/ 384 h 385"/>
                  <a:gd name="T32" fmla="*/ 3 w 577"/>
                  <a:gd name="T33" fmla="*/ 385 h 385"/>
                  <a:gd name="T34" fmla="*/ 3 w 577"/>
                  <a:gd name="T35" fmla="*/ 385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7" h="385">
                    <a:moveTo>
                      <a:pt x="3" y="385"/>
                    </a:moveTo>
                    <a:lnTo>
                      <a:pt x="3" y="385"/>
                    </a:lnTo>
                    <a:lnTo>
                      <a:pt x="6" y="384"/>
                    </a:lnTo>
                    <a:lnTo>
                      <a:pt x="576" y="6"/>
                    </a:lnTo>
                    <a:lnTo>
                      <a:pt x="576" y="6"/>
                    </a:lnTo>
                    <a:lnTo>
                      <a:pt x="577" y="4"/>
                    </a:lnTo>
                    <a:lnTo>
                      <a:pt x="577" y="2"/>
                    </a:lnTo>
                    <a:lnTo>
                      <a:pt x="577" y="2"/>
                    </a:lnTo>
                    <a:lnTo>
                      <a:pt x="575" y="0"/>
                    </a:lnTo>
                    <a:lnTo>
                      <a:pt x="573" y="1"/>
                    </a:lnTo>
                    <a:lnTo>
                      <a:pt x="1" y="379"/>
                    </a:lnTo>
                    <a:lnTo>
                      <a:pt x="1" y="379"/>
                    </a:lnTo>
                    <a:lnTo>
                      <a:pt x="0" y="381"/>
                    </a:lnTo>
                    <a:lnTo>
                      <a:pt x="1" y="383"/>
                    </a:lnTo>
                    <a:lnTo>
                      <a:pt x="1" y="383"/>
                    </a:lnTo>
                    <a:lnTo>
                      <a:pt x="2" y="384"/>
                    </a:lnTo>
                    <a:lnTo>
                      <a:pt x="3" y="385"/>
                    </a:lnTo>
                    <a:lnTo>
                      <a:pt x="3" y="385"/>
                    </a:lnTo>
                    <a:close/>
                  </a:path>
                </a:pathLst>
              </a:custGeom>
              <a:solidFill>
                <a:srgbClr val="4848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6" name="Freeform 501">
                <a:extLst>
                  <a:ext uri="{FF2B5EF4-FFF2-40B4-BE49-F238E27FC236}">
                    <a16:creationId xmlns:a16="http://schemas.microsoft.com/office/drawing/2014/main" id="{E79E8695-B758-2F77-9C6F-7A93321ED2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" y="2180"/>
                <a:ext cx="225" cy="148"/>
              </a:xfrm>
              <a:custGeom>
                <a:avLst/>
                <a:gdLst>
                  <a:gd name="T0" fmla="*/ 3 w 677"/>
                  <a:gd name="T1" fmla="*/ 445 h 445"/>
                  <a:gd name="T2" fmla="*/ 3 w 677"/>
                  <a:gd name="T3" fmla="*/ 445 h 445"/>
                  <a:gd name="T4" fmla="*/ 5 w 677"/>
                  <a:gd name="T5" fmla="*/ 444 h 445"/>
                  <a:gd name="T6" fmla="*/ 676 w 677"/>
                  <a:gd name="T7" fmla="*/ 6 h 445"/>
                  <a:gd name="T8" fmla="*/ 676 w 677"/>
                  <a:gd name="T9" fmla="*/ 6 h 445"/>
                  <a:gd name="T10" fmla="*/ 677 w 677"/>
                  <a:gd name="T11" fmla="*/ 5 h 445"/>
                  <a:gd name="T12" fmla="*/ 677 w 677"/>
                  <a:gd name="T13" fmla="*/ 1 h 445"/>
                  <a:gd name="T14" fmla="*/ 677 w 677"/>
                  <a:gd name="T15" fmla="*/ 1 h 445"/>
                  <a:gd name="T16" fmla="*/ 675 w 677"/>
                  <a:gd name="T17" fmla="*/ 0 h 445"/>
                  <a:gd name="T18" fmla="*/ 673 w 677"/>
                  <a:gd name="T19" fmla="*/ 1 h 445"/>
                  <a:gd name="T20" fmla="*/ 2 w 677"/>
                  <a:gd name="T21" fmla="*/ 440 h 445"/>
                  <a:gd name="T22" fmla="*/ 2 w 677"/>
                  <a:gd name="T23" fmla="*/ 440 h 445"/>
                  <a:gd name="T24" fmla="*/ 0 w 677"/>
                  <a:gd name="T25" fmla="*/ 441 h 445"/>
                  <a:gd name="T26" fmla="*/ 1 w 677"/>
                  <a:gd name="T27" fmla="*/ 444 h 445"/>
                  <a:gd name="T28" fmla="*/ 1 w 677"/>
                  <a:gd name="T29" fmla="*/ 444 h 445"/>
                  <a:gd name="T30" fmla="*/ 2 w 677"/>
                  <a:gd name="T31" fmla="*/ 445 h 445"/>
                  <a:gd name="T32" fmla="*/ 3 w 677"/>
                  <a:gd name="T33" fmla="*/ 445 h 445"/>
                  <a:gd name="T34" fmla="*/ 3 w 677"/>
                  <a:gd name="T35" fmla="*/ 445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77" h="445">
                    <a:moveTo>
                      <a:pt x="3" y="445"/>
                    </a:moveTo>
                    <a:lnTo>
                      <a:pt x="3" y="445"/>
                    </a:lnTo>
                    <a:lnTo>
                      <a:pt x="5" y="444"/>
                    </a:lnTo>
                    <a:lnTo>
                      <a:pt x="676" y="6"/>
                    </a:lnTo>
                    <a:lnTo>
                      <a:pt x="676" y="6"/>
                    </a:lnTo>
                    <a:lnTo>
                      <a:pt x="677" y="5"/>
                    </a:lnTo>
                    <a:lnTo>
                      <a:pt x="677" y="1"/>
                    </a:lnTo>
                    <a:lnTo>
                      <a:pt x="677" y="1"/>
                    </a:lnTo>
                    <a:lnTo>
                      <a:pt x="675" y="0"/>
                    </a:lnTo>
                    <a:lnTo>
                      <a:pt x="673" y="1"/>
                    </a:lnTo>
                    <a:lnTo>
                      <a:pt x="2" y="440"/>
                    </a:lnTo>
                    <a:lnTo>
                      <a:pt x="2" y="440"/>
                    </a:lnTo>
                    <a:lnTo>
                      <a:pt x="0" y="441"/>
                    </a:lnTo>
                    <a:lnTo>
                      <a:pt x="1" y="444"/>
                    </a:lnTo>
                    <a:lnTo>
                      <a:pt x="1" y="444"/>
                    </a:lnTo>
                    <a:lnTo>
                      <a:pt x="2" y="445"/>
                    </a:lnTo>
                    <a:lnTo>
                      <a:pt x="3" y="445"/>
                    </a:lnTo>
                    <a:lnTo>
                      <a:pt x="3" y="445"/>
                    </a:lnTo>
                    <a:close/>
                  </a:path>
                </a:pathLst>
              </a:custGeom>
              <a:solidFill>
                <a:srgbClr val="4848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7" name="Freeform 502">
                <a:extLst>
                  <a:ext uri="{FF2B5EF4-FFF2-40B4-BE49-F238E27FC236}">
                    <a16:creationId xmlns:a16="http://schemas.microsoft.com/office/drawing/2014/main" id="{A500A114-1CE4-896B-EEE3-5807CCBFCD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" y="2156"/>
                <a:ext cx="198" cy="165"/>
              </a:xfrm>
              <a:custGeom>
                <a:avLst/>
                <a:gdLst>
                  <a:gd name="T0" fmla="*/ 3 w 593"/>
                  <a:gd name="T1" fmla="*/ 494 h 494"/>
                  <a:gd name="T2" fmla="*/ 3 w 593"/>
                  <a:gd name="T3" fmla="*/ 494 h 494"/>
                  <a:gd name="T4" fmla="*/ 6 w 593"/>
                  <a:gd name="T5" fmla="*/ 493 h 494"/>
                  <a:gd name="T6" fmla="*/ 592 w 593"/>
                  <a:gd name="T7" fmla="*/ 5 h 494"/>
                  <a:gd name="T8" fmla="*/ 592 w 593"/>
                  <a:gd name="T9" fmla="*/ 5 h 494"/>
                  <a:gd name="T10" fmla="*/ 593 w 593"/>
                  <a:gd name="T11" fmla="*/ 3 h 494"/>
                  <a:gd name="T12" fmla="*/ 592 w 593"/>
                  <a:gd name="T13" fmla="*/ 1 h 494"/>
                  <a:gd name="T14" fmla="*/ 592 w 593"/>
                  <a:gd name="T15" fmla="*/ 1 h 494"/>
                  <a:gd name="T16" fmla="*/ 590 w 593"/>
                  <a:gd name="T17" fmla="*/ 0 h 494"/>
                  <a:gd name="T18" fmla="*/ 588 w 593"/>
                  <a:gd name="T19" fmla="*/ 1 h 494"/>
                  <a:gd name="T20" fmla="*/ 1 w 593"/>
                  <a:gd name="T21" fmla="*/ 488 h 494"/>
                  <a:gd name="T22" fmla="*/ 1 w 593"/>
                  <a:gd name="T23" fmla="*/ 488 h 494"/>
                  <a:gd name="T24" fmla="*/ 0 w 593"/>
                  <a:gd name="T25" fmla="*/ 491 h 494"/>
                  <a:gd name="T26" fmla="*/ 1 w 593"/>
                  <a:gd name="T27" fmla="*/ 493 h 494"/>
                  <a:gd name="T28" fmla="*/ 1 w 593"/>
                  <a:gd name="T29" fmla="*/ 493 h 494"/>
                  <a:gd name="T30" fmla="*/ 3 w 593"/>
                  <a:gd name="T31" fmla="*/ 494 h 494"/>
                  <a:gd name="T32" fmla="*/ 3 w 593"/>
                  <a:gd name="T33" fmla="*/ 494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93" h="494">
                    <a:moveTo>
                      <a:pt x="3" y="494"/>
                    </a:moveTo>
                    <a:lnTo>
                      <a:pt x="3" y="494"/>
                    </a:lnTo>
                    <a:lnTo>
                      <a:pt x="6" y="493"/>
                    </a:lnTo>
                    <a:lnTo>
                      <a:pt x="592" y="5"/>
                    </a:lnTo>
                    <a:lnTo>
                      <a:pt x="592" y="5"/>
                    </a:lnTo>
                    <a:lnTo>
                      <a:pt x="593" y="3"/>
                    </a:lnTo>
                    <a:lnTo>
                      <a:pt x="592" y="1"/>
                    </a:lnTo>
                    <a:lnTo>
                      <a:pt x="592" y="1"/>
                    </a:lnTo>
                    <a:lnTo>
                      <a:pt x="590" y="0"/>
                    </a:lnTo>
                    <a:lnTo>
                      <a:pt x="588" y="1"/>
                    </a:lnTo>
                    <a:lnTo>
                      <a:pt x="1" y="488"/>
                    </a:lnTo>
                    <a:lnTo>
                      <a:pt x="1" y="488"/>
                    </a:lnTo>
                    <a:lnTo>
                      <a:pt x="0" y="491"/>
                    </a:lnTo>
                    <a:lnTo>
                      <a:pt x="1" y="493"/>
                    </a:lnTo>
                    <a:lnTo>
                      <a:pt x="1" y="493"/>
                    </a:lnTo>
                    <a:lnTo>
                      <a:pt x="3" y="494"/>
                    </a:lnTo>
                    <a:lnTo>
                      <a:pt x="3" y="494"/>
                    </a:lnTo>
                    <a:close/>
                  </a:path>
                </a:pathLst>
              </a:custGeom>
              <a:solidFill>
                <a:srgbClr val="4848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8" name="Freeform 503">
                <a:extLst>
                  <a:ext uri="{FF2B5EF4-FFF2-40B4-BE49-F238E27FC236}">
                    <a16:creationId xmlns:a16="http://schemas.microsoft.com/office/drawing/2014/main" id="{9CBEDF24-FB24-7C64-EBD1-2D8F28196A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4" y="2253"/>
                <a:ext cx="26" cy="45"/>
              </a:xfrm>
              <a:custGeom>
                <a:avLst/>
                <a:gdLst>
                  <a:gd name="T0" fmla="*/ 73 w 79"/>
                  <a:gd name="T1" fmla="*/ 135 h 135"/>
                  <a:gd name="T2" fmla="*/ 2 w 79"/>
                  <a:gd name="T3" fmla="*/ 93 h 135"/>
                  <a:gd name="T4" fmla="*/ 2 w 79"/>
                  <a:gd name="T5" fmla="*/ 93 h 135"/>
                  <a:gd name="T6" fmla="*/ 0 w 79"/>
                  <a:gd name="T7" fmla="*/ 92 h 135"/>
                  <a:gd name="T8" fmla="*/ 0 w 79"/>
                  <a:gd name="T9" fmla="*/ 91 h 135"/>
                  <a:gd name="T10" fmla="*/ 0 w 79"/>
                  <a:gd name="T11" fmla="*/ 3 h 135"/>
                  <a:gd name="T12" fmla="*/ 0 w 79"/>
                  <a:gd name="T13" fmla="*/ 3 h 135"/>
                  <a:gd name="T14" fmla="*/ 0 w 79"/>
                  <a:gd name="T15" fmla="*/ 2 h 135"/>
                  <a:gd name="T16" fmla="*/ 2 w 79"/>
                  <a:gd name="T17" fmla="*/ 1 h 135"/>
                  <a:gd name="T18" fmla="*/ 2 w 79"/>
                  <a:gd name="T19" fmla="*/ 1 h 135"/>
                  <a:gd name="T20" fmla="*/ 3 w 79"/>
                  <a:gd name="T21" fmla="*/ 0 h 135"/>
                  <a:gd name="T22" fmla="*/ 4 w 79"/>
                  <a:gd name="T23" fmla="*/ 1 h 135"/>
                  <a:gd name="T24" fmla="*/ 76 w 79"/>
                  <a:gd name="T25" fmla="*/ 43 h 135"/>
                  <a:gd name="T26" fmla="*/ 76 w 79"/>
                  <a:gd name="T27" fmla="*/ 43 h 135"/>
                  <a:gd name="T28" fmla="*/ 77 w 79"/>
                  <a:gd name="T29" fmla="*/ 44 h 135"/>
                  <a:gd name="T30" fmla="*/ 79 w 79"/>
                  <a:gd name="T31" fmla="*/ 45 h 135"/>
                  <a:gd name="T32" fmla="*/ 79 w 79"/>
                  <a:gd name="T33" fmla="*/ 132 h 135"/>
                  <a:gd name="T34" fmla="*/ 79 w 79"/>
                  <a:gd name="T35" fmla="*/ 132 h 135"/>
                  <a:gd name="T36" fmla="*/ 77 w 79"/>
                  <a:gd name="T37" fmla="*/ 134 h 135"/>
                  <a:gd name="T38" fmla="*/ 76 w 79"/>
                  <a:gd name="T39" fmla="*/ 135 h 135"/>
                  <a:gd name="T40" fmla="*/ 76 w 79"/>
                  <a:gd name="T41" fmla="*/ 135 h 135"/>
                  <a:gd name="T42" fmla="*/ 75 w 79"/>
                  <a:gd name="T43" fmla="*/ 135 h 135"/>
                  <a:gd name="T44" fmla="*/ 75 w 79"/>
                  <a:gd name="T45" fmla="*/ 135 h 135"/>
                  <a:gd name="T46" fmla="*/ 73 w 79"/>
                  <a:gd name="T47" fmla="*/ 135 h 135"/>
                  <a:gd name="T48" fmla="*/ 73 w 79"/>
                  <a:gd name="T49" fmla="*/ 135 h 135"/>
                  <a:gd name="T50" fmla="*/ 6 w 79"/>
                  <a:gd name="T51" fmla="*/ 9 h 135"/>
                  <a:gd name="T52" fmla="*/ 6 w 79"/>
                  <a:gd name="T53" fmla="*/ 89 h 135"/>
                  <a:gd name="T54" fmla="*/ 72 w 79"/>
                  <a:gd name="T55" fmla="*/ 127 h 135"/>
                  <a:gd name="T56" fmla="*/ 72 w 79"/>
                  <a:gd name="T57" fmla="*/ 47 h 135"/>
                  <a:gd name="T58" fmla="*/ 6 w 79"/>
                  <a:gd name="T59" fmla="*/ 9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9" h="135">
                    <a:moveTo>
                      <a:pt x="73" y="135"/>
                    </a:moveTo>
                    <a:lnTo>
                      <a:pt x="2" y="93"/>
                    </a:lnTo>
                    <a:lnTo>
                      <a:pt x="2" y="93"/>
                    </a:lnTo>
                    <a:lnTo>
                      <a:pt x="0" y="92"/>
                    </a:lnTo>
                    <a:lnTo>
                      <a:pt x="0" y="9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76" y="43"/>
                    </a:lnTo>
                    <a:lnTo>
                      <a:pt x="76" y="43"/>
                    </a:lnTo>
                    <a:lnTo>
                      <a:pt x="77" y="44"/>
                    </a:lnTo>
                    <a:lnTo>
                      <a:pt x="79" y="45"/>
                    </a:lnTo>
                    <a:lnTo>
                      <a:pt x="79" y="132"/>
                    </a:lnTo>
                    <a:lnTo>
                      <a:pt x="79" y="132"/>
                    </a:lnTo>
                    <a:lnTo>
                      <a:pt x="77" y="134"/>
                    </a:lnTo>
                    <a:lnTo>
                      <a:pt x="76" y="135"/>
                    </a:lnTo>
                    <a:lnTo>
                      <a:pt x="76" y="135"/>
                    </a:lnTo>
                    <a:lnTo>
                      <a:pt x="75" y="135"/>
                    </a:lnTo>
                    <a:lnTo>
                      <a:pt x="75" y="135"/>
                    </a:lnTo>
                    <a:lnTo>
                      <a:pt x="73" y="135"/>
                    </a:lnTo>
                    <a:lnTo>
                      <a:pt x="73" y="135"/>
                    </a:lnTo>
                    <a:close/>
                    <a:moveTo>
                      <a:pt x="6" y="9"/>
                    </a:moveTo>
                    <a:lnTo>
                      <a:pt x="6" y="89"/>
                    </a:lnTo>
                    <a:lnTo>
                      <a:pt x="72" y="127"/>
                    </a:lnTo>
                    <a:lnTo>
                      <a:pt x="72" y="47"/>
                    </a:lnTo>
                    <a:lnTo>
                      <a:pt x="6" y="9"/>
                    </a:lnTo>
                    <a:close/>
                  </a:path>
                </a:pathLst>
              </a:custGeom>
              <a:solidFill>
                <a:srgbClr val="4848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9" name="Freeform 504">
                <a:extLst>
                  <a:ext uri="{FF2B5EF4-FFF2-40B4-BE49-F238E27FC236}">
                    <a16:creationId xmlns:a16="http://schemas.microsoft.com/office/drawing/2014/main" id="{3E14EA7E-9778-C728-8060-134D5508DEB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83" y="2197"/>
                <a:ext cx="35" cy="61"/>
              </a:xfrm>
              <a:custGeom>
                <a:avLst/>
                <a:gdLst>
                  <a:gd name="T0" fmla="*/ 102 w 107"/>
                  <a:gd name="T1" fmla="*/ 185 h 185"/>
                  <a:gd name="T2" fmla="*/ 2 w 107"/>
                  <a:gd name="T3" fmla="*/ 127 h 185"/>
                  <a:gd name="T4" fmla="*/ 2 w 107"/>
                  <a:gd name="T5" fmla="*/ 127 h 185"/>
                  <a:gd name="T6" fmla="*/ 1 w 107"/>
                  <a:gd name="T7" fmla="*/ 126 h 185"/>
                  <a:gd name="T8" fmla="*/ 0 w 107"/>
                  <a:gd name="T9" fmla="*/ 124 h 185"/>
                  <a:gd name="T10" fmla="*/ 0 w 107"/>
                  <a:gd name="T11" fmla="*/ 3 h 185"/>
                  <a:gd name="T12" fmla="*/ 0 w 107"/>
                  <a:gd name="T13" fmla="*/ 3 h 185"/>
                  <a:gd name="T14" fmla="*/ 1 w 107"/>
                  <a:gd name="T15" fmla="*/ 1 h 185"/>
                  <a:gd name="T16" fmla="*/ 2 w 107"/>
                  <a:gd name="T17" fmla="*/ 0 h 185"/>
                  <a:gd name="T18" fmla="*/ 2 w 107"/>
                  <a:gd name="T19" fmla="*/ 0 h 185"/>
                  <a:gd name="T20" fmla="*/ 3 w 107"/>
                  <a:gd name="T21" fmla="*/ 0 h 185"/>
                  <a:gd name="T22" fmla="*/ 5 w 107"/>
                  <a:gd name="T23" fmla="*/ 0 h 185"/>
                  <a:gd name="T24" fmla="*/ 105 w 107"/>
                  <a:gd name="T25" fmla="*/ 56 h 185"/>
                  <a:gd name="T26" fmla="*/ 105 w 107"/>
                  <a:gd name="T27" fmla="*/ 56 h 185"/>
                  <a:gd name="T28" fmla="*/ 106 w 107"/>
                  <a:gd name="T29" fmla="*/ 57 h 185"/>
                  <a:gd name="T30" fmla="*/ 107 w 107"/>
                  <a:gd name="T31" fmla="*/ 59 h 185"/>
                  <a:gd name="T32" fmla="*/ 107 w 107"/>
                  <a:gd name="T33" fmla="*/ 182 h 185"/>
                  <a:gd name="T34" fmla="*/ 107 w 107"/>
                  <a:gd name="T35" fmla="*/ 182 h 185"/>
                  <a:gd name="T36" fmla="*/ 106 w 107"/>
                  <a:gd name="T37" fmla="*/ 184 h 185"/>
                  <a:gd name="T38" fmla="*/ 105 w 107"/>
                  <a:gd name="T39" fmla="*/ 185 h 185"/>
                  <a:gd name="T40" fmla="*/ 105 w 107"/>
                  <a:gd name="T41" fmla="*/ 185 h 185"/>
                  <a:gd name="T42" fmla="*/ 104 w 107"/>
                  <a:gd name="T43" fmla="*/ 185 h 185"/>
                  <a:gd name="T44" fmla="*/ 104 w 107"/>
                  <a:gd name="T45" fmla="*/ 185 h 185"/>
                  <a:gd name="T46" fmla="*/ 102 w 107"/>
                  <a:gd name="T47" fmla="*/ 185 h 185"/>
                  <a:gd name="T48" fmla="*/ 102 w 107"/>
                  <a:gd name="T49" fmla="*/ 185 h 185"/>
                  <a:gd name="T50" fmla="*/ 6 w 107"/>
                  <a:gd name="T51" fmla="*/ 9 h 185"/>
                  <a:gd name="T52" fmla="*/ 6 w 107"/>
                  <a:gd name="T53" fmla="*/ 123 h 185"/>
                  <a:gd name="T54" fmla="*/ 101 w 107"/>
                  <a:gd name="T55" fmla="*/ 177 h 185"/>
                  <a:gd name="T56" fmla="*/ 101 w 107"/>
                  <a:gd name="T57" fmla="*/ 60 h 185"/>
                  <a:gd name="T58" fmla="*/ 6 w 107"/>
                  <a:gd name="T59" fmla="*/ 9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7" h="185">
                    <a:moveTo>
                      <a:pt x="102" y="185"/>
                    </a:moveTo>
                    <a:lnTo>
                      <a:pt x="2" y="127"/>
                    </a:lnTo>
                    <a:lnTo>
                      <a:pt x="2" y="127"/>
                    </a:lnTo>
                    <a:lnTo>
                      <a:pt x="1" y="126"/>
                    </a:lnTo>
                    <a:lnTo>
                      <a:pt x="0" y="124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05" y="56"/>
                    </a:lnTo>
                    <a:lnTo>
                      <a:pt x="105" y="56"/>
                    </a:lnTo>
                    <a:lnTo>
                      <a:pt x="106" y="57"/>
                    </a:lnTo>
                    <a:lnTo>
                      <a:pt x="107" y="59"/>
                    </a:lnTo>
                    <a:lnTo>
                      <a:pt x="107" y="182"/>
                    </a:lnTo>
                    <a:lnTo>
                      <a:pt x="107" y="182"/>
                    </a:lnTo>
                    <a:lnTo>
                      <a:pt x="106" y="184"/>
                    </a:lnTo>
                    <a:lnTo>
                      <a:pt x="105" y="185"/>
                    </a:lnTo>
                    <a:lnTo>
                      <a:pt x="105" y="185"/>
                    </a:lnTo>
                    <a:lnTo>
                      <a:pt x="104" y="185"/>
                    </a:lnTo>
                    <a:lnTo>
                      <a:pt x="104" y="185"/>
                    </a:lnTo>
                    <a:lnTo>
                      <a:pt x="102" y="185"/>
                    </a:lnTo>
                    <a:lnTo>
                      <a:pt x="102" y="185"/>
                    </a:lnTo>
                    <a:close/>
                    <a:moveTo>
                      <a:pt x="6" y="9"/>
                    </a:moveTo>
                    <a:lnTo>
                      <a:pt x="6" y="123"/>
                    </a:lnTo>
                    <a:lnTo>
                      <a:pt x="101" y="177"/>
                    </a:lnTo>
                    <a:lnTo>
                      <a:pt x="101" y="60"/>
                    </a:lnTo>
                    <a:lnTo>
                      <a:pt x="6" y="9"/>
                    </a:lnTo>
                    <a:close/>
                  </a:path>
                </a:pathLst>
              </a:custGeom>
              <a:solidFill>
                <a:srgbClr val="4848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0" name="Freeform 505">
                <a:extLst>
                  <a:ext uri="{FF2B5EF4-FFF2-40B4-BE49-F238E27FC236}">
                    <a16:creationId xmlns:a16="http://schemas.microsoft.com/office/drawing/2014/main" id="{36BF8B00-0254-C160-A27D-F13D8B80660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5" y="2319"/>
                <a:ext cx="15" cy="25"/>
              </a:xfrm>
              <a:custGeom>
                <a:avLst/>
                <a:gdLst>
                  <a:gd name="T0" fmla="*/ 40 w 44"/>
                  <a:gd name="T1" fmla="*/ 76 h 77"/>
                  <a:gd name="T2" fmla="*/ 1 w 44"/>
                  <a:gd name="T3" fmla="*/ 54 h 77"/>
                  <a:gd name="T4" fmla="*/ 1 w 44"/>
                  <a:gd name="T5" fmla="*/ 54 h 77"/>
                  <a:gd name="T6" fmla="*/ 0 w 44"/>
                  <a:gd name="T7" fmla="*/ 53 h 77"/>
                  <a:gd name="T8" fmla="*/ 0 w 44"/>
                  <a:gd name="T9" fmla="*/ 52 h 77"/>
                  <a:gd name="T10" fmla="*/ 0 w 44"/>
                  <a:gd name="T11" fmla="*/ 4 h 77"/>
                  <a:gd name="T12" fmla="*/ 0 w 44"/>
                  <a:gd name="T13" fmla="*/ 4 h 77"/>
                  <a:gd name="T14" fmla="*/ 0 w 44"/>
                  <a:gd name="T15" fmla="*/ 3 h 77"/>
                  <a:gd name="T16" fmla="*/ 1 w 44"/>
                  <a:gd name="T17" fmla="*/ 1 h 77"/>
                  <a:gd name="T18" fmla="*/ 1 w 44"/>
                  <a:gd name="T19" fmla="*/ 1 h 77"/>
                  <a:gd name="T20" fmla="*/ 3 w 44"/>
                  <a:gd name="T21" fmla="*/ 0 h 77"/>
                  <a:gd name="T22" fmla="*/ 4 w 44"/>
                  <a:gd name="T23" fmla="*/ 1 h 77"/>
                  <a:gd name="T24" fmla="*/ 43 w 44"/>
                  <a:gd name="T25" fmla="*/ 23 h 77"/>
                  <a:gd name="T26" fmla="*/ 43 w 44"/>
                  <a:gd name="T27" fmla="*/ 23 h 77"/>
                  <a:gd name="T28" fmla="*/ 44 w 44"/>
                  <a:gd name="T29" fmla="*/ 24 h 77"/>
                  <a:gd name="T30" fmla="*/ 44 w 44"/>
                  <a:gd name="T31" fmla="*/ 25 h 77"/>
                  <a:gd name="T32" fmla="*/ 44 w 44"/>
                  <a:gd name="T33" fmla="*/ 74 h 77"/>
                  <a:gd name="T34" fmla="*/ 44 w 44"/>
                  <a:gd name="T35" fmla="*/ 74 h 77"/>
                  <a:gd name="T36" fmla="*/ 44 w 44"/>
                  <a:gd name="T37" fmla="*/ 75 h 77"/>
                  <a:gd name="T38" fmla="*/ 43 w 44"/>
                  <a:gd name="T39" fmla="*/ 76 h 77"/>
                  <a:gd name="T40" fmla="*/ 43 w 44"/>
                  <a:gd name="T41" fmla="*/ 76 h 77"/>
                  <a:gd name="T42" fmla="*/ 41 w 44"/>
                  <a:gd name="T43" fmla="*/ 77 h 77"/>
                  <a:gd name="T44" fmla="*/ 41 w 44"/>
                  <a:gd name="T45" fmla="*/ 77 h 77"/>
                  <a:gd name="T46" fmla="*/ 40 w 44"/>
                  <a:gd name="T47" fmla="*/ 76 h 77"/>
                  <a:gd name="T48" fmla="*/ 40 w 44"/>
                  <a:gd name="T49" fmla="*/ 76 h 77"/>
                  <a:gd name="T50" fmla="*/ 7 w 44"/>
                  <a:gd name="T51" fmla="*/ 9 h 77"/>
                  <a:gd name="T52" fmla="*/ 7 w 44"/>
                  <a:gd name="T53" fmla="*/ 50 h 77"/>
                  <a:gd name="T54" fmla="*/ 38 w 44"/>
                  <a:gd name="T55" fmla="*/ 69 h 77"/>
                  <a:gd name="T56" fmla="*/ 38 w 44"/>
                  <a:gd name="T57" fmla="*/ 27 h 77"/>
                  <a:gd name="T58" fmla="*/ 7 w 44"/>
                  <a:gd name="T59" fmla="*/ 9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4" h="77">
                    <a:moveTo>
                      <a:pt x="40" y="76"/>
                    </a:moveTo>
                    <a:lnTo>
                      <a:pt x="1" y="54"/>
                    </a:lnTo>
                    <a:lnTo>
                      <a:pt x="1" y="54"/>
                    </a:lnTo>
                    <a:lnTo>
                      <a:pt x="0" y="53"/>
                    </a:lnTo>
                    <a:lnTo>
                      <a:pt x="0" y="5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43" y="23"/>
                    </a:lnTo>
                    <a:lnTo>
                      <a:pt x="43" y="23"/>
                    </a:lnTo>
                    <a:lnTo>
                      <a:pt x="44" y="24"/>
                    </a:lnTo>
                    <a:lnTo>
                      <a:pt x="44" y="25"/>
                    </a:lnTo>
                    <a:lnTo>
                      <a:pt x="44" y="74"/>
                    </a:lnTo>
                    <a:lnTo>
                      <a:pt x="44" y="74"/>
                    </a:lnTo>
                    <a:lnTo>
                      <a:pt x="44" y="75"/>
                    </a:lnTo>
                    <a:lnTo>
                      <a:pt x="43" y="76"/>
                    </a:lnTo>
                    <a:lnTo>
                      <a:pt x="43" y="76"/>
                    </a:lnTo>
                    <a:lnTo>
                      <a:pt x="41" y="77"/>
                    </a:lnTo>
                    <a:lnTo>
                      <a:pt x="41" y="77"/>
                    </a:lnTo>
                    <a:lnTo>
                      <a:pt x="40" y="76"/>
                    </a:lnTo>
                    <a:lnTo>
                      <a:pt x="40" y="76"/>
                    </a:lnTo>
                    <a:close/>
                    <a:moveTo>
                      <a:pt x="7" y="9"/>
                    </a:moveTo>
                    <a:lnTo>
                      <a:pt x="7" y="50"/>
                    </a:lnTo>
                    <a:lnTo>
                      <a:pt x="38" y="69"/>
                    </a:lnTo>
                    <a:lnTo>
                      <a:pt x="38" y="27"/>
                    </a:lnTo>
                    <a:lnTo>
                      <a:pt x="7" y="9"/>
                    </a:lnTo>
                    <a:close/>
                  </a:path>
                </a:pathLst>
              </a:custGeom>
              <a:solidFill>
                <a:srgbClr val="4848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1" name="Freeform 506">
                <a:extLst>
                  <a:ext uri="{FF2B5EF4-FFF2-40B4-BE49-F238E27FC236}">
                    <a16:creationId xmlns:a16="http://schemas.microsoft.com/office/drawing/2014/main" id="{66B20C85-6F9A-B7E1-2834-4FC810DCAD3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5" y="2157"/>
                <a:ext cx="238" cy="171"/>
              </a:xfrm>
              <a:custGeom>
                <a:avLst/>
                <a:gdLst>
                  <a:gd name="T0" fmla="*/ 39 w 713"/>
                  <a:gd name="T1" fmla="*/ 513 h 513"/>
                  <a:gd name="T2" fmla="*/ 39 w 713"/>
                  <a:gd name="T3" fmla="*/ 513 h 513"/>
                  <a:gd name="T4" fmla="*/ 38 w 713"/>
                  <a:gd name="T5" fmla="*/ 511 h 513"/>
                  <a:gd name="T6" fmla="*/ 39 w 713"/>
                  <a:gd name="T7" fmla="*/ 510 h 513"/>
                  <a:gd name="T8" fmla="*/ 101 w 713"/>
                  <a:gd name="T9" fmla="*/ 441 h 513"/>
                  <a:gd name="T10" fmla="*/ 3 w 713"/>
                  <a:gd name="T11" fmla="*/ 492 h 513"/>
                  <a:gd name="T12" fmla="*/ 3 w 713"/>
                  <a:gd name="T13" fmla="*/ 492 h 513"/>
                  <a:gd name="T14" fmla="*/ 1 w 713"/>
                  <a:gd name="T15" fmla="*/ 492 h 513"/>
                  <a:gd name="T16" fmla="*/ 0 w 713"/>
                  <a:gd name="T17" fmla="*/ 491 h 513"/>
                  <a:gd name="T18" fmla="*/ 0 w 713"/>
                  <a:gd name="T19" fmla="*/ 491 h 513"/>
                  <a:gd name="T20" fmla="*/ 0 w 713"/>
                  <a:gd name="T21" fmla="*/ 489 h 513"/>
                  <a:gd name="T22" fmla="*/ 1 w 713"/>
                  <a:gd name="T23" fmla="*/ 487 h 513"/>
                  <a:gd name="T24" fmla="*/ 109 w 713"/>
                  <a:gd name="T25" fmla="*/ 432 h 513"/>
                  <a:gd name="T26" fmla="*/ 236 w 713"/>
                  <a:gd name="T27" fmla="*/ 292 h 513"/>
                  <a:gd name="T28" fmla="*/ 236 w 713"/>
                  <a:gd name="T29" fmla="*/ 292 h 513"/>
                  <a:gd name="T30" fmla="*/ 237 w 713"/>
                  <a:gd name="T31" fmla="*/ 292 h 513"/>
                  <a:gd name="T32" fmla="*/ 365 w 713"/>
                  <a:gd name="T33" fmla="*/ 243 h 513"/>
                  <a:gd name="T34" fmla="*/ 443 w 713"/>
                  <a:gd name="T35" fmla="*/ 122 h 513"/>
                  <a:gd name="T36" fmla="*/ 443 w 713"/>
                  <a:gd name="T37" fmla="*/ 122 h 513"/>
                  <a:gd name="T38" fmla="*/ 445 w 713"/>
                  <a:gd name="T39" fmla="*/ 121 h 513"/>
                  <a:gd name="T40" fmla="*/ 562 w 713"/>
                  <a:gd name="T41" fmla="*/ 98 h 513"/>
                  <a:gd name="T42" fmla="*/ 587 w 713"/>
                  <a:gd name="T43" fmla="*/ 1 h 513"/>
                  <a:gd name="T44" fmla="*/ 587 w 713"/>
                  <a:gd name="T45" fmla="*/ 1 h 513"/>
                  <a:gd name="T46" fmla="*/ 588 w 713"/>
                  <a:gd name="T47" fmla="*/ 0 h 513"/>
                  <a:gd name="T48" fmla="*/ 588 w 713"/>
                  <a:gd name="T49" fmla="*/ 0 h 513"/>
                  <a:gd name="T50" fmla="*/ 590 w 713"/>
                  <a:gd name="T51" fmla="*/ 0 h 513"/>
                  <a:gd name="T52" fmla="*/ 712 w 713"/>
                  <a:gd name="T53" fmla="*/ 70 h 513"/>
                  <a:gd name="T54" fmla="*/ 712 w 713"/>
                  <a:gd name="T55" fmla="*/ 70 h 513"/>
                  <a:gd name="T56" fmla="*/ 713 w 713"/>
                  <a:gd name="T57" fmla="*/ 72 h 513"/>
                  <a:gd name="T58" fmla="*/ 713 w 713"/>
                  <a:gd name="T59" fmla="*/ 73 h 513"/>
                  <a:gd name="T60" fmla="*/ 713 w 713"/>
                  <a:gd name="T61" fmla="*/ 73 h 513"/>
                  <a:gd name="T62" fmla="*/ 713 w 713"/>
                  <a:gd name="T63" fmla="*/ 74 h 513"/>
                  <a:gd name="T64" fmla="*/ 712 w 713"/>
                  <a:gd name="T65" fmla="*/ 75 h 513"/>
                  <a:gd name="T66" fmla="*/ 566 w 713"/>
                  <a:gd name="T67" fmla="*/ 103 h 513"/>
                  <a:gd name="T68" fmla="*/ 547 w 713"/>
                  <a:gd name="T69" fmla="*/ 177 h 513"/>
                  <a:gd name="T70" fmla="*/ 547 w 713"/>
                  <a:gd name="T71" fmla="*/ 177 h 513"/>
                  <a:gd name="T72" fmla="*/ 545 w 713"/>
                  <a:gd name="T73" fmla="*/ 178 h 513"/>
                  <a:gd name="T74" fmla="*/ 367 w 713"/>
                  <a:gd name="T75" fmla="*/ 247 h 513"/>
                  <a:gd name="T76" fmla="*/ 311 w 713"/>
                  <a:gd name="T77" fmla="*/ 333 h 513"/>
                  <a:gd name="T78" fmla="*/ 311 w 713"/>
                  <a:gd name="T79" fmla="*/ 333 h 513"/>
                  <a:gd name="T80" fmla="*/ 311 w 713"/>
                  <a:gd name="T81" fmla="*/ 333 h 513"/>
                  <a:gd name="T82" fmla="*/ 111 w 713"/>
                  <a:gd name="T83" fmla="*/ 436 h 513"/>
                  <a:gd name="T84" fmla="*/ 42 w 713"/>
                  <a:gd name="T85" fmla="*/ 512 h 513"/>
                  <a:gd name="T86" fmla="*/ 42 w 713"/>
                  <a:gd name="T87" fmla="*/ 512 h 513"/>
                  <a:gd name="T88" fmla="*/ 40 w 713"/>
                  <a:gd name="T89" fmla="*/ 513 h 513"/>
                  <a:gd name="T90" fmla="*/ 40 w 713"/>
                  <a:gd name="T91" fmla="*/ 513 h 513"/>
                  <a:gd name="T92" fmla="*/ 39 w 713"/>
                  <a:gd name="T93" fmla="*/ 513 h 513"/>
                  <a:gd name="T94" fmla="*/ 39 w 713"/>
                  <a:gd name="T95" fmla="*/ 513 h 513"/>
                  <a:gd name="T96" fmla="*/ 361 w 713"/>
                  <a:gd name="T97" fmla="*/ 249 h 513"/>
                  <a:gd name="T98" fmla="*/ 239 w 713"/>
                  <a:gd name="T99" fmla="*/ 296 h 513"/>
                  <a:gd name="T100" fmla="*/ 120 w 713"/>
                  <a:gd name="T101" fmla="*/ 427 h 513"/>
                  <a:gd name="T102" fmla="*/ 308 w 713"/>
                  <a:gd name="T103" fmla="*/ 330 h 513"/>
                  <a:gd name="T104" fmla="*/ 361 w 713"/>
                  <a:gd name="T105" fmla="*/ 249 h 513"/>
                  <a:gd name="T106" fmla="*/ 561 w 713"/>
                  <a:gd name="T107" fmla="*/ 104 h 513"/>
                  <a:gd name="T108" fmla="*/ 446 w 713"/>
                  <a:gd name="T109" fmla="*/ 125 h 513"/>
                  <a:gd name="T110" fmla="*/ 372 w 713"/>
                  <a:gd name="T111" fmla="*/ 241 h 513"/>
                  <a:gd name="T112" fmla="*/ 543 w 713"/>
                  <a:gd name="T113" fmla="*/ 175 h 513"/>
                  <a:gd name="T114" fmla="*/ 561 w 713"/>
                  <a:gd name="T115" fmla="*/ 104 h 513"/>
                  <a:gd name="T116" fmla="*/ 590 w 713"/>
                  <a:gd name="T117" fmla="*/ 5 h 513"/>
                  <a:gd name="T118" fmla="*/ 567 w 713"/>
                  <a:gd name="T119" fmla="*/ 97 h 513"/>
                  <a:gd name="T120" fmla="*/ 706 w 713"/>
                  <a:gd name="T121" fmla="*/ 72 h 513"/>
                  <a:gd name="T122" fmla="*/ 590 w 713"/>
                  <a:gd name="T123" fmla="*/ 5 h 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13" h="513">
                    <a:moveTo>
                      <a:pt x="39" y="513"/>
                    </a:moveTo>
                    <a:lnTo>
                      <a:pt x="39" y="513"/>
                    </a:lnTo>
                    <a:lnTo>
                      <a:pt x="38" y="511"/>
                    </a:lnTo>
                    <a:lnTo>
                      <a:pt x="39" y="510"/>
                    </a:lnTo>
                    <a:lnTo>
                      <a:pt x="101" y="441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1" y="492"/>
                    </a:lnTo>
                    <a:lnTo>
                      <a:pt x="0" y="491"/>
                    </a:lnTo>
                    <a:lnTo>
                      <a:pt x="0" y="491"/>
                    </a:lnTo>
                    <a:lnTo>
                      <a:pt x="0" y="489"/>
                    </a:lnTo>
                    <a:lnTo>
                      <a:pt x="1" y="487"/>
                    </a:lnTo>
                    <a:lnTo>
                      <a:pt x="109" y="432"/>
                    </a:lnTo>
                    <a:lnTo>
                      <a:pt x="236" y="292"/>
                    </a:lnTo>
                    <a:lnTo>
                      <a:pt x="236" y="292"/>
                    </a:lnTo>
                    <a:lnTo>
                      <a:pt x="237" y="292"/>
                    </a:lnTo>
                    <a:lnTo>
                      <a:pt x="365" y="243"/>
                    </a:lnTo>
                    <a:lnTo>
                      <a:pt x="443" y="122"/>
                    </a:lnTo>
                    <a:lnTo>
                      <a:pt x="443" y="122"/>
                    </a:lnTo>
                    <a:lnTo>
                      <a:pt x="445" y="121"/>
                    </a:lnTo>
                    <a:lnTo>
                      <a:pt x="562" y="98"/>
                    </a:lnTo>
                    <a:lnTo>
                      <a:pt x="587" y="1"/>
                    </a:lnTo>
                    <a:lnTo>
                      <a:pt x="587" y="1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90" y="0"/>
                    </a:lnTo>
                    <a:lnTo>
                      <a:pt x="712" y="70"/>
                    </a:lnTo>
                    <a:lnTo>
                      <a:pt x="712" y="70"/>
                    </a:lnTo>
                    <a:lnTo>
                      <a:pt x="713" y="72"/>
                    </a:lnTo>
                    <a:lnTo>
                      <a:pt x="713" y="73"/>
                    </a:lnTo>
                    <a:lnTo>
                      <a:pt x="713" y="73"/>
                    </a:lnTo>
                    <a:lnTo>
                      <a:pt x="713" y="74"/>
                    </a:lnTo>
                    <a:lnTo>
                      <a:pt x="712" y="75"/>
                    </a:lnTo>
                    <a:lnTo>
                      <a:pt x="566" y="103"/>
                    </a:lnTo>
                    <a:lnTo>
                      <a:pt x="547" y="177"/>
                    </a:lnTo>
                    <a:lnTo>
                      <a:pt x="547" y="177"/>
                    </a:lnTo>
                    <a:lnTo>
                      <a:pt x="545" y="178"/>
                    </a:lnTo>
                    <a:lnTo>
                      <a:pt x="367" y="247"/>
                    </a:lnTo>
                    <a:lnTo>
                      <a:pt x="311" y="333"/>
                    </a:lnTo>
                    <a:lnTo>
                      <a:pt x="311" y="333"/>
                    </a:lnTo>
                    <a:lnTo>
                      <a:pt x="311" y="333"/>
                    </a:lnTo>
                    <a:lnTo>
                      <a:pt x="111" y="436"/>
                    </a:lnTo>
                    <a:lnTo>
                      <a:pt x="42" y="512"/>
                    </a:lnTo>
                    <a:lnTo>
                      <a:pt x="42" y="512"/>
                    </a:lnTo>
                    <a:lnTo>
                      <a:pt x="40" y="513"/>
                    </a:lnTo>
                    <a:lnTo>
                      <a:pt x="40" y="513"/>
                    </a:lnTo>
                    <a:lnTo>
                      <a:pt x="39" y="513"/>
                    </a:lnTo>
                    <a:lnTo>
                      <a:pt x="39" y="513"/>
                    </a:lnTo>
                    <a:close/>
                    <a:moveTo>
                      <a:pt x="361" y="249"/>
                    </a:moveTo>
                    <a:lnTo>
                      <a:pt x="239" y="296"/>
                    </a:lnTo>
                    <a:lnTo>
                      <a:pt x="120" y="427"/>
                    </a:lnTo>
                    <a:lnTo>
                      <a:pt x="308" y="330"/>
                    </a:lnTo>
                    <a:lnTo>
                      <a:pt x="361" y="249"/>
                    </a:lnTo>
                    <a:close/>
                    <a:moveTo>
                      <a:pt x="561" y="104"/>
                    </a:moveTo>
                    <a:lnTo>
                      <a:pt x="446" y="125"/>
                    </a:lnTo>
                    <a:lnTo>
                      <a:pt x="372" y="241"/>
                    </a:lnTo>
                    <a:lnTo>
                      <a:pt x="543" y="175"/>
                    </a:lnTo>
                    <a:lnTo>
                      <a:pt x="561" y="104"/>
                    </a:lnTo>
                    <a:close/>
                    <a:moveTo>
                      <a:pt x="590" y="5"/>
                    </a:moveTo>
                    <a:lnTo>
                      <a:pt x="567" y="97"/>
                    </a:lnTo>
                    <a:lnTo>
                      <a:pt x="706" y="72"/>
                    </a:lnTo>
                    <a:lnTo>
                      <a:pt x="590" y="5"/>
                    </a:lnTo>
                    <a:close/>
                  </a:path>
                </a:pathLst>
              </a:custGeom>
              <a:solidFill>
                <a:srgbClr val="4848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2" name="Freeform 507">
                <a:extLst>
                  <a:ext uri="{FF2B5EF4-FFF2-40B4-BE49-F238E27FC236}">
                    <a16:creationId xmlns:a16="http://schemas.microsoft.com/office/drawing/2014/main" id="{1AE9CD80-4452-301F-5D23-EB9BFCEBF4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7" y="2180"/>
                <a:ext cx="56" cy="78"/>
              </a:xfrm>
              <a:custGeom>
                <a:avLst/>
                <a:gdLst>
                  <a:gd name="T0" fmla="*/ 2 w 168"/>
                  <a:gd name="T1" fmla="*/ 234 h 234"/>
                  <a:gd name="T2" fmla="*/ 2 w 168"/>
                  <a:gd name="T3" fmla="*/ 234 h 234"/>
                  <a:gd name="T4" fmla="*/ 4 w 168"/>
                  <a:gd name="T5" fmla="*/ 233 h 234"/>
                  <a:gd name="T6" fmla="*/ 168 w 168"/>
                  <a:gd name="T7" fmla="*/ 4 h 234"/>
                  <a:gd name="T8" fmla="*/ 168 w 168"/>
                  <a:gd name="T9" fmla="*/ 4 h 234"/>
                  <a:gd name="T10" fmla="*/ 168 w 168"/>
                  <a:gd name="T11" fmla="*/ 3 h 234"/>
                  <a:gd name="T12" fmla="*/ 168 w 168"/>
                  <a:gd name="T13" fmla="*/ 0 h 234"/>
                  <a:gd name="T14" fmla="*/ 168 w 168"/>
                  <a:gd name="T15" fmla="*/ 0 h 234"/>
                  <a:gd name="T16" fmla="*/ 166 w 168"/>
                  <a:gd name="T17" fmla="*/ 0 h 234"/>
                  <a:gd name="T18" fmla="*/ 165 w 168"/>
                  <a:gd name="T19" fmla="*/ 2 h 234"/>
                  <a:gd name="T20" fmla="*/ 1 w 168"/>
                  <a:gd name="T21" fmla="*/ 231 h 234"/>
                  <a:gd name="T22" fmla="*/ 1 w 168"/>
                  <a:gd name="T23" fmla="*/ 231 h 234"/>
                  <a:gd name="T24" fmla="*/ 0 w 168"/>
                  <a:gd name="T25" fmla="*/ 233 h 234"/>
                  <a:gd name="T26" fmla="*/ 1 w 168"/>
                  <a:gd name="T27" fmla="*/ 234 h 234"/>
                  <a:gd name="T28" fmla="*/ 1 w 168"/>
                  <a:gd name="T29" fmla="*/ 234 h 234"/>
                  <a:gd name="T30" fmla="*/ 2 w 168"/>
                  <a:gd name="T31" fmla="*/ 234 h 234"/>
                  <a:gd name="T32" fmla="*/ 2 w 168"/>
                  <a:gd name="T33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8" h="234">
                    <a:moveTo>
                      <a:pt x="2" y="234"/>
                    </a:moveTo>
                    <a:lnTo>
                      <a:pt x="2" y="234"/>
                    </a:lnTo>
                    <a:lnTo>
                      <a:pt x="4" y="233"/>
                    </a:lnTo>
                    <a:lnTo>
                      <a:pt x="168" y="4"/>
                    </a:lnTo>
                    <a:lnTo>
                      <a:pt x="168" y="4"/>
                    </a:lnTo>
                    <a:lnTo>
                      <a:pt x="168" y="3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66" y="0"/>
                    </a:lnTo>
                    <a:lnTo>
                      <a:pt x="165" y="2"/>
                    </a:lnTo>
                    <a:lnTo>
                      <a:pt x="1" y="231"/>
                    </a:lnTo>
                    <a:lnTo>
                      <a:pt x="1" y="231"/>
                    </a:lnTo>
                    <a:lnTo>
                      <a:pt x="0" y="233"/>
                    </a:lnTo>
                    <a:lnTo>
                      <a:pt x="1" y="234"/>
                    </a:lnTo>
                    <a:lnTo>
                      <a:pt x="1" y="234"/>
                    </a:lnTo>
                    <a:lnTo>
                      <a:pt x="2" y="234"/>
                    </a:lnTo>
                    <a:lnTo>
                      <a:pt x="2" y="234"/>
                    </a:lnTo>
                    <a:close/>
                  </a:path>
                </a:pathLst>
              </a:custGeom>
              <a:solidFill>
                <a:srgbClr val="4848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3" name="Freeform 508">
                <a:extLst>
                  <a:ext uri="{FF2B5EF4-FFF2-40B4-BE49-F238E27FC236}">
                    <a16:creationId xmlns:a16="http://schemas.microsoft.com/office/drawing/2014/main" id="{D8382F3E-EE96-A665-277C-4C29FE249E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7" y="2216"/>
                <a:ext cx="56" cy="14"/>
              </a:xfrm>
              <a:custGeom>
                <a:avLst/>
                <a:gdLst>
                  <a:gd name="T0" fmla="*/ 167 w 169"/>
                  <a:gd name="T1" fmla="*/ 44 h 44"/>
                  <a:gd name="T2" fmla="*/ 167 w 169"/>
                  <a:gd name="T3" fmla="*/ 44 h 44"/>
                  <a:gd name="T4" fmla="*/ 169 w 169"/>
                  <a:gd name="T5" fmla="*/ 44 h 44"/>
                  <a:gd name="T6" fmla="*/ 169 w 169"/>
                  <a:gd name="T7" fmla="*/ 42 h 44"/>
                  <a:gd name="T8" fmla="*/ 169 w 169"/>
                  <a:gd name="T9" fmla="*/ 42 h 44"/>
                  <a:gd name="T10" fmla="*/ 169 w 169"/>
                  <a:gd name="T11" fmla="*/ 41 h 44"/>
                  <a:gd name="T12" fmla="*/ 168 w 169"/>
                  <a:gd name="T13" fmla="*/ 40 h 44"/>
                  <a:gd name="T14" fmla="*/ 2 w 169"/>
                  <a:gd name="T15" fmla="*/ 0 h 44"/>
                  <a:gd name="T16" fmla="*/ 2 w 169"/>
                  <a:gd name="T17" fmla="*/ 0 h 44"/>
                  <a:gd name="T18" fmla="*/ 1 w 169"/>
                  <a:gd name="T19" fmla="*/ 0 h 44"/>
                  <a:gd name="T20" fmla="*/ 0 w 169"/>
                  <a:gd name="T21" fmla="*/ 1 h 44"/>
                  <a:gd name="T22" fmla="*/ 0 w 169"/>
                  <a:gd name="T23" fmla="*/ 1 h 44"/>
                  <a:gd name="T24" fmla="*/ 0 w 169"/>
                  <a:gd name="T25" fmla="*/ 3 h 44"/>
                  <a:gd name="T26" fmla="*/ 1 w 169"/>
                  <a:gd name="T27" fmla="*/ 4 h 44"/>
                  <a:gd name="T28" fmla="*/ 167 w 169"/>
                  <a:gd name="T29" fmla="*/ 44 h 44"/>
                  <a:gd name="T30" fmla="*/ 167 w 169"/>
                  <a:gd name="T31" fmla="*/ 44 h 44"/>
                  <a:gd name="T32" fmla="*/ 167 w 169"/>
                  <a:gd name="T33" fmla="*/ 44 h 44"/>
                  <a:gd name="T34" fmla="*/ 167 w 169"/>
                  <a:gd name="T3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9" h="44">
                    <a:moveTo>
                      <a:pt x="167" y="44"/>
                    </a:moveTo>
                    <a:lnTo>
                      <a:pt x="167" y="44"/>
                    </a:lnTo>
                    <a:lnTo>
                      <a:pt x="169" y="44"/>
                    </a:lnTo>
                    <a:lnTo>
                      <a:pt x="169" y="42"/>
                    </a:lnTo>
                    <a:lnTo>
                      <a:pt x="169" y="42"/>
                    </a:lnTo>
                    <a:lnTo>
                      <a:pt x="169" y="41"/>
                    </a:lnTo>
                    <a:lnTo>
                      <a:pt x="168" y="4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167" y="44"/>
                    </a:lnTo>
                    <a:lnTo>
                      <a:pt x="167" y="44"/>
                    </a:lnTo>
                    <a:lnTo>
                      <a:pt x="167" y="44"/>
                    </a:lnTo>
                    <a:lnTo>
                      <a:pt x="167" y="44"/>
                    </a:lnTo>
                    <a:close/>
                  </a:path>
                </a:pathLst>
              </a:custGeom>
              <a:solidFill>
                <a:srgbClr val="4848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4" name="Freeform 509">
                <a:extLst>
                  <a:ext uri="{FF2B5EF4-FFF2-40B4-BE49-F238E27FC236}">
                    <a16:creationId xmlns:a16="http://schemas.microsoft.com/office/drawing/2014/main" id="{ACE6A9B7-86BC-D5CD-B8E8-C8525BD927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" y="2216"/>
                <a:ext cx="170" cy="112"/>
              </a:xfrm>
              <a:custGeom>
                <a:avLst/>
                <a:gdLst>
                  <a:gd name="T0" fmla="*/ 2 w 510"/>
                  <a:gd name="T1" fmla="*/ 337 h 337"/>
                  <a:gd name="T2" fmla="*/ 2 w 510"/>
                  <a:gd name="T3" fmla="*/ 337 h 337"/>
                  <a:gd name="T4" fmla="*/ 3 w 510"/>
                  <a:gd name="T5" fmla="*/ 337 h 337"/>
                  <a:gd name="T6" fmla="*/ 274 w 510"/>
                  <a:gd name="T7" fmla="*/ 245 h 337"/>
                  <a:gd name="T8" fmla="*/ 274 w 510"/>
                  <a:gd name="T9" fmla="*/ 245 h 337"/>
                  <a:gd name="T10" fmla="*/ 276 w 510"/>
                  <a:gd name="T11" fmla="*/ 245 h 337"/>
                  <a:gd name="T12" fmla="*/ 509 w 510"/>
                  <a:gd name="T13" fmla="*/ 5 h 337"/>
                  <a:gd name="T14" fmla="*/ 509 w 510"/>
                  <a:gd name="T15" fmla="*/ 5 h 337"/>
                  <a:gd name="T16" fmla="*/ 510 w 510"/>
                  <a:gd name="T17" fmla="*/ 2 h 337"/>
                  <a:gd name="T18" fmla="*/ 509 w 510"/>
                  <a:gd name="T19" fmla="*/ 1 h 337"/>
                  <a:gd name="T20" fmla="*/ 509 w 510"/>
                  <a:gd name="T21" fmla="*/ 1 h 337"/>
                  <a:gd name="T22" fmla="*/ 508 w 510"/>
                  <a:gd name="T23" fmla="*/ 0 h 337"/>
                  <a:gd name="T24" fmla="*/ 507 w 510"/>
                  <a:gd name="T25" fmla="*/ 1 h 337"/>
                  <a:gd name="T26" fmla="*/ 272 w 510"/>
                  <a:gd name="T27" fmla="*/ 242 h 337"/>
                  <a:gd name="T28" fmla="*/ 2 w 510"/>
                  <a:gd name="T29" fmla="*/ 333 h 337"/>
                  <a:gd name="T30" fmla="*/ 2 w 510"/>
                  <a:gd name="T31" fmla="*/ 333 h 337"/>
                  <a:gd name="T32" fmla="*/ 0 w 510"/>
                  <a:gd name="T33" fmla="*/ 334 h 337"/>
                  <a:gd name="T34" fmla="*/ 0 w 510"/>
                  <a:gd name="T35" fmla="*/ 335 h 337"/>
                  <a:gd name="T36" fmla="*/ 0 w 510"/>
                  <a:gd name="T37" fmla="*/ 335 h 337"/>
                  <a:gd name="T38" fmla="*/ 1 w 510"/>
                  <a:gd name="T39" fmla="*/ 336 h 337"/>
                  <a:gd name="T40" fmla="*/ 2 w 510"/>
                  <a:gd name="T41" fmla="*/ 337 h 337"/>
                  <a:gd name="T42" fmla="*/ 2 w 510"/>
                  <a:gd name="T43" fmla="*/ 337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10" h="337">
                    <a:moveTo>
                      <a:pt x="2" y="337"/>
                    </a:moveTo>
                    <a:lnTo>
                      <a:pt x="2" y="337"/>
                    </a:lnTo>
                    <a:lnTo>
                      <a:pt x="3" y="337"/>
                    </a:lnTo>
                    <a:lnTo>
                      <a:pt x="274" y="245"/>
                    </a:lnTo>
                    <a:lnTo>
                      <a:pt x="274" y="245"/>
                    </a:lnTo>
                    <a:lnTo>
                      <a:pt x="276" y="245"/>
                    </a:lnTo>
                    <a:lnTo>
                      <a:pt x="509" y="5"/>
                    </a:lnTo>
                    <a:lnTo>
                      <a:pt x="509" y="5"/>
                    </a:lnTo>
                    <a:lnTo>
                      <a:pt x="510" y="2"/>
                    </a:lnTo>
                    <a:lnTo>
                      <a:pt x="509" y="1"/>
                    </a:lnTo>
                    <a:lnTo>
                      <a:pt x="509" y="1"/>
                    </a:lnTo>
                    <a:lnTo>
                      <a:pt x="508" y="0"/>
                    </a:lnTo>
                    <a:lnTo>
                      <a:pt x="507" y="1"/>
                    </a:lnTo>
                    <a:lnTo>
                      <a:pt x="272" y="242"/>
                    </a:lnTo>
                    <a:lnTo>
                      <a:pt x="2" y="333"/>
                    </a:lnTo>
                    <a:lnTo>
                      <a:pt x="2" y="333"/>
                    </a:lnTo>
                    <a:lnTo>
                      <a:pt x="0" y="334"/>
                    </a:lnTo>
                    <a:lnTo>
                      <a:pt x="0" y="335"/>
                    </a:lnTo>
                    <a:lnTo>
                      <a:pt x="0" y="335"/>
                    </a:lnTo>
                    <a:lnTo>
                      <a:pt x="1" y="336"/>
                    </a:lnTo>
                    <a:lnTo>
                      <a:pt x="2" y="337"/>
                    </a:lnTo>
                    <a:lnTo>
                      <a:pt x="2" y="337"/>
                    </a:lnTo>
                    <a:close/>
                  </a:path>
                </a:pathLst>
              </a:custGeom>
              <a:solidFill>
                <a:srgbClr val="4848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5" name="Freeform 510">
                <a:extLst>
                  <a:ext uri="{FF2B5EF4-FFF2-40B4-BE49-F238E27FC236}">
                    <a16:creationId xmlns:a16="http://schemas.microsoft.com/office/drawing/2014/main" id="{7C221CA9-09C2-3832-C7C5-488BB96221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" y="2257"/>
                <a:ext cx="170" cy="86"/>
              </a:xfrm>
              <a:custGeom>
                <a:avLst/>
                <a:gdLst>
                  <a:gd name="T0" fmla="*/ 2 w 510"/>
                  <a:gd name="T1" fmla="*/ 260 h 260"/>
                  <a:gd name="T2" fmla="*/ 2 w 510"/>
                  <a:gd name="T3" fmla="*/ 260 h 260"/>
                  <a:gd name="T4" fmla="*/ 4 w 510"/>
                  <a:gd name="T5" fmla="*/ 259 h 260"/>
                  <a:gd name="T6" fmla="*/ 272 w 510"/>
                  <a:gd name="T7" fmla="*/ 37 h 260"/>
                  <a:gd name="T8" fmla="*/ 509 w 510"/>
                  <a:gd name="T9" fmla="*/ 4 h 260"/>
                  <a:gd name="T10" fmla="*/ 509 w 510"/>
                  <a:gd name="T11" fmla="*/ 4 h 260"/>
                  <a:gd name="T12" fmla="*/ 510 w 510"/>
                  <a:gd name="T13" fmla="*/ 3 h 260"/>
                  <a:gd name="T14" fmla="*/ 510 w 510"/>
                  <a:gd name="T15" fmla="*/ 2 h 260"/>
                  <a:gd name="T16" fmla="*/ 510 w 510"/>
                  <a:gd name="T17" fmla="*/ 2 h 260"/>
                  <a:gd name="T18" fmla="*/ 510 w 510"/>
                  <a:gd name="T19" fmla="*/ 1 h 260"/>
                  <a:gd name="T20" fmla="*/ 508 w 510"/>
                  <a:gd name="T21" fmla="*/ 0 h 260"/>
                  <a:gd name="T22" fmla="*/ 270 w 510"/>
                  <a:gd name="T23" fmla="*/ 33 h 260"/>
                  <a:gd name="T24" fmla="*/ 270 w 510"/>
                  <a:gd name="T25" fmla="*/ 33 h 260"/>
                  <a:gd name="T26" fmla="*/ 269 w 510"/>
                  <a:gd name="T27" fmla="*/ 34 h 260"/>
                  <a:gd name="T28" fmla="*/ 1 w 510"/>
                  <a:gd name="T29" fmla="*/ 256 h 260"/>
                  <a:gd name="T30" fmla="*/ 1 w 510"/>
                  <a:gd name="T31" fmla="*/ 256 h 260"/>
                  <a:gd name="T32" fmla="*/ 0 w 510"/>
                  <a:gd name="T33" fmla="*/ 257 h 260"/>
                  <a:gd name="T34" fmla="*/ 1 w 510"/>
                  <a:gd name="T35" fmla="*/ 259 h 260"/>
                  <a:gd name="T36" fmla="*/ 1 w 510"/>
                  <a:gd name="T37" fmla="*/ 259 h 260"/>
                  <a:gd name="T38" fmla="*/ 2 w 510"/>
                  <a:gd name="T39" fmla="*/ 260 h 260"/>
                  <a:gd name="T40" fmla="*/ 2 w 510"/>
                  <a:gd name="T41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10" h="260">
                    <a:moveTo>
                      <a:pt x="2" y="260"/>
                    </a:moveTo>
                    <a:lnTo>
                      <a:pt x="2" y="260"/>
                    </a:lnTo>
                    <a:lnTo>
                      <a:pt x="4" y="259"/>
                    </a:lnTo>
                    <a:lnTo>
                      <a:pt x="272" y="37"/>
                    </a:lnTo>
                    <a:lnTo>
                      <a:pt x="509" y="4"/>
                    </a:lnTo>
                    <a:lnTo>
                      <a:pt x="509" y="4"/>
                    </a:lnTo>
                    <a:lnTo>
                      <a:pt x="510" y="3"/>
                    </a:lnTo>
                    <a:lnTo>
                      <a:pt x="510" y="2"/>
                    </a:lnTo>
                    <a:lnTo>
                      <a:pt x="510" y="2"/>
                    </a:lnTo>
                    <a:lnTo>
                      <a:pt x="510" y="1"/>
                    </a:lnTo>
                    <a:lnTo>
                      <a:pt x="508" y="0"/>
                    </a:lnTo>
                    <a:lnTo>
                      <a:pt x="270" y="33"/>
                    </a:lnTo>
                    <a:lnTo>
                      <a:pt x="270" y="33"/>
                    </a:lnTo>
                    <a:lnTo>
                      <a:pt x="269" y="34"/>
                    </a:lnTo>
                    <a:lnTo>
                      <a:pt x="1" y="256"/>
                    </a:lnTo>
                    <a:lnTo>
                      <a:pt x="1" y="256"/>
                    </a:lnTo>
                    <a:lnTo>
                      <a:pt x="0" y="257"/>
                    </a:lnTo>
                    <a:lnTo>
                      <a:pt x="1" y="259"/>
                    </a:lnTo>
                    <a:lnTo>
                      <a:pt x="1" y="259"/>
                    </a:lnTo>
                    <a:lnTo>
                      <a:pt x="2" y="260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4848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6" name="Freeform 511">
                <a:extLst>
                  <a:ext uri="{FF2B5EF4-FFF2-40B4-BE49-F238E27FC236}">
                    <a16:creationId xmlns:a16="http://schemas.microsoft.com/office/drawing/2014/main" id="{891B4D1C-19E7-41EF-C0E8-62C935A42AF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0" y="2138"/>
                <a:ext cx="8" cy="5"/>
              </a:xfrm>
              <a:custGeom>
                <a:avLst/>
                <a:gdLst>
                  <a:gd name="T0" fmla="*/ 20 w 24"/>
                  <a:gd name="T1" fmla="*/ 2 h 13"/>
                  <a:gd name="T2" fmla="*/ 20 w 24"/>
                  <a:gd name="T3" fmla="*/ 2 h 13"/>
                  <a:gd name="T4" fmla="*/ 17 w 24"/>
                  <a:gd name="T5" fmla="*/ 0 h 13"/>
                  <a:gd name="T6" fmla="*/ 13 w 24"/>
                  <a:gd name="T7" fmla="*/ 0 h 13"/>
                  <a:gd name="T8" fmla="*/ 8 w 24"/>
                  <a:gd name="T9" fmla="*/ 0 h 13"/>
                  <a:gd name="T10" fmla="*/ 5 w 24"/>
                  <a:gd name="T11" fmla="*/ 2 h 13"/>
                  <a:gd name="T12" fmla="*/ 5 w 24"/>
                  <a:gd name="T13" fmla="*/ 2 h 13"/>
                  <a:gd name="T14" fmla="*/ 1 w 24"/>
                  <a:gd name="T15" fmla="*/ 4 h 13"/>
                  <a:gd name="T16" fmla="*/ 0 w 24"/>
                  <a:gd name="T17" fmla="*/ 6 h 13"/>
                  <a:gd name="T18" fmla="*/ 1 w 24"/>
                  <a:gd name="T19" fmla="*/ 9 h 13"/>
                  <a:gd name="T20" fmla="*/ 3 w 24"/>
                  <a:gd name="T21" fmla="*/ 11 h 13"/>
                  <a:gd name="T22" fmla="*/ 3 w 24"/>
                  <a:gd name="T23" fmla="*/ 11 h 13"/>
                  <a:gd name="T24" fmla="*/ 8 w 24"/>
                  <a:gd name="T25" fmla="*/ 12 h 13"/>
                  <a:gd name="T26" fmla="*/ 12 w 24"/>
                  <a:gd name="T27" fmla="*/ 13 h 13"/>
                  <a:gd name="T28" fmla="*/ 16 w 24"/>
                  <a:gd name="T29" fmla="*/ 13 h 13"/>
                  <a:gd name="T30" fmla="*/ 20 w 24"/>
                  <a:gd name="T31" fmla="*/ 11 h 13"/>
                  <a:gd name="T32" fmla="*/ 20 w 24"/>
                  <a:gd name="T33" fmla="*/ 11 h 13"/>
                  <a:gd name="T34" fmla="*/ 23 w 24"/>
                  <a:gd name="T35" fmla="*/ 9 h 13"/>
                  <a:gd name="T36" fmla="*/ 24 w 24"/>
                  <a:gd name="T37" fmla="*/ 7 h 13"/>
                  <a:gd name="T38" fmla="*/ 23 w 24"/>
                  <a:gd name="T39" fmla="*/ 4 h 13"/>
                  <a:gd name="T40" fmla="*/ 20 w 24"/>
                  <a:gd name="T41" fmla="*/ 2 h 13"/>
                  <a:gd name="T42" fmla="*/ 20 w 24"/>
                  <a:gd name="T43" fmla="*/ 2 h 13"/>
                  <a:gd name="T44" fmla="*/ 16 w 24"/>
                  <a:gd name="T45" fmla="*/ 9 h 13"/>
                  <a:gd name="T46" fmla="*/ 16 w 24"/>
                  <a:gd name="T47" fmla="*/ 9 h 13"/>
                  <a:gd name="T48" fmla="*/ 12 w 24"/>
                  <a:gd name="T49" fmla="*/ 10 h 13"/>
                  <a:gd name="T50" fmla="*/ 8 w 24"/>
                  <a:gd name="T51" fmla="*/ 9 h 13"/>
                  <a:gd name="T52" fmla="*/ 8 w 24"/>
                  <a:gd name="T53" fmla="*/ 9 h 13"/>
                  <a:gd name="T54" fmla="*/ 7 w 24"/>
                  <a:gd name="T55" fmla="*/ 8 h 13"/>
                  <a:gd name="T56" fmla="*/ 7 w 24"/>
                  <a:gd name="T57" fmla="*/ 6 h 13"/>
                  <a:gd name="T58" fmla="*/ 7 w 24"/>
                  <a:gd name="T59" fmla="*/ 5 h 13"/>
                  <a:gd name="T60" fmla="*/ 9 w 24"/>
                  <a:gd name="T61" fmla="*/ 4 h 13"/>
                  <a:gd name="T62" fmla="*/ 9 w 24"/>
                  <a:gd name="T63" fmla="*/ 4 h 13"/>
                  <a:gd name="T64" fmla="*/ 12 w 24"/>
                  <a:gd name="T65" fmla="*/ 3 h 13"/>
                  <a:gd name="T66" fmla="*/ 16 w 24"/>
                  <a:gd name="T67" fmla="*/ 4 h 13"/>
                  <a:gd name="T68" fmla="*/ 16 w 24"/>
                  <a:gd name="T69" fmla="*/ 4 h 13"/>
                  <a:gd name="T70" fmla="*/ 17 w 24"/>
                  <a:gd name="T71" fmla="*/ 5 h 13"/>
                  <a:gd name="T72" fmla="*/ 18 w 24"/>
                  <a:gd name="T73" fmla="*/ 7 h 13"/>
                  <a:gd name="T74" fmla="*/ 17 w 24"/>
                  <a:gd name="T75" fmla="*/ 8 h 13"/>
                  <a:gd name="T76" fmla="*/ 16 w 24"/>
                  <a:gd name="T77" fmla="*/ 9 h 13"/>
                  <a:gd name="T78" fmla="*/ 16 w 24"/>
                  <a:gd name="T7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13">
                    <a:moveTo>
                      <a:pt x="20" y="2"/>
                    </a:moveTo>
                    <a:lnTo>
                      <a:pt x="20" y="2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9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8" y="12"/>
                    </a:lnTo>
                    <a:lnTo>
                      <a:pt x="12" y="13"/>
                    </a:lnTo>
                    <a:lnTo>
                      <a:pt x="16" y="13"/>
                    </a:lnTo>
                    <a:lnTo>
                      <a:pt x="20" y="11"/>
                    </a:lnTo>
                    <a:lnTo>
                      <a:pt x="20" y="11"/>
                    </a:lnTo>
                    <a:lnTo>
                      <a:pt x="23" y="9"/>
                    </a:lnTo>
                    <a:lnTo>
                      <a:pt x="24" y="7"/>
                    </a:lnTo>
                    <a:lnTo>
                      <a:pt x="23" y="4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  <a:moveTo>
                      <a:pt x="16" y="9"/>
                    </a:moveTo>
                    <a:lnTo>
                      <a:pt x="16" y="9"/>
                    </a:lnTo>
                    <a:lnTo>
                      <a:pt x="12" y="10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7" y="8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2" y="3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7" y="5"/>
                    </a:lnTo>
                    <a:lnTo>
                      <a:pt x="18" y="7"/>
                    </a:lnTo>
                    <a:lnTo>
                      <a:pt x="17" y="8"/>
                    </a:lnTo>
                    <a:lnTo>
                      <a:pt x="16" y="9"/>
                    </a:lnTo>
                    <a:lnTo>
                      <a:pt x="16" y="9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7" name="Freeform 512">
                <a:extLst>
                  <a:ext uri="{FF2B5EF4-FFF2-40B4-BE49-F238E27FC236}">
                    <a16:creationId xmlns:a16="http://schemas.microsoft.com/office/drawing/2014/main" id="{227B756E-0149-146A-C750-032DCFB047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0" y="2138"/>
                <a:ext cx="8" cy="6"/>
              </a:xfrm>
              <a:custGeom>
                <a:avLst/>
                <a:gdLst>
                  <a:gd name="T0" fmla="*/ 21 w 24"/>
                  <a:gd name="T1" fmla="*/ 2 h 16"/>
                  <a:gd name="T2" fmla="*/ 21 w 24"/>
                  <a:gd name="T3" fmla="*/ 2 h 16"/>
                  <a:gd name="T4" fmla="*/ 21 w 24"/>
                  <a:gd name="T5" fmla="*/ 2 h 16"/>
                  <a:gd name="T6" fmla="*/ 15 w 24"/>
                  <a:gd name="T7" fmla="*/ 0 h 16"/>
                  <a:gd name="T8" fmla="*/ 9 w 24"/>
                  <a:gd name="T9" fmla="*/ 0 h 16"/>
                  <a:gd name="T10" fmla="*/ 3 w 24"/>
                  <a:gd name="T11" fmla="*/ 2 h 16"/>
                  <a:gd name="T12" fmla="*/ 1 w 24"/>
                  <a:gd name="T13" fmla="*/ 4 h 16"/>
                  <a:gd name="T14" fmla="*/ 0 w 24"/>
                  <a:gd name="T15" fmla="*/ 6 h 16"/>
                  <a:gd name="T16" fmla="*/ 0 w 24"/>
                  <a:gd name="T17" fmla="*/ 6 h 16"/>
                  <a:gd name="T18" fmla="*/ 0 w 24"/>
                  <a:gd name="T19" fmla="*/ 9 h 16"/>
                  <a:gd name="T20" fmla="*/ 1 w 24"/>
                  <a:gd name="T21" fmla="*/ 11 h 16"/>
                  <a:gd name="T22" fmla="*/ 3 w 24"/>
                  <a:gd name="T23" fmla="*/ 13 h 16"/>
                  <a:gd name="T24" fmla="*/ 6 w 24"/>
                  <a:gd name="T25" fmla="*/ 16 h 16"/>
                  <a:gd name="T26" fmla="*/ 10 w 24"/>
                  <a:gd name="T27" fmla="*/ 16 h 16"/>
                  <a:gd name="T28" fmla="*/ 13 w 24"/>
                  <a:gd name="T29" fmla="*/ 16 h 16"/>
                  <a:gd name="T30" fmla="*/ 17 w 24"/>
                  <a:gd name="T31" fmla="*/ 16 h 16"/>
                  <a:gd name="T32" fmla="*/ 20 w 24"/>
                  <a:gd name="T33" fmla="*/ 14 h 16"/>
                  <a:gd name="T34" fmla="*/ 20 w 24"/>
                  <a:gd name="T35" fmla="*/ 14 h 16"/>
                  <a:gd name="T36" fmla="*/ 20 w 24"/>
                  <a:gd name="T37" fmla="*/ 14 h 16"/>
                  <a:gd name="T38" fmla="*/ 23 w 24"/>
                  <a:gd name="T39" fmla="*/ 12 h 16"/>
                  <a:gd name="T40" fmla="*/ 24 w 24"/>
                  <a:gd name="T41" fmla="*/ 10 h 16"/>
                  <a:gd name="T42" fmla="*/ 24 w 24"/>
                  <a:gd name="T43" fmla="*/ 8 h 16"/>
                  <a:gd name="T44" fmla="*/ 24 w 24"/>
                  <a:gd name="T45" fmla="*/ 8 h 16"/>
                  <a:gd name="T46" fmla="*/ 24 w 24"/>
                  <a:gd name="T47" fmla="*/ 5 h 16"/>
                  <a:gd name="T48" fmla="*/ 23 w 24"/>
                  <a:gd name="T49" fmla="*/ 4 h 16"/>
                  <a:gd name="T50" fmla="*/ 21 w 24"/>
                  <a:gd name="T51" fmla="*/ 2 h 16"/>
                  <a:gd name="T52" fmla="*/ 21 w 24"/>
                  <a:gd name="T53" fmla="*/ 2 h 16"/>
                  <a:gd name="T54" fmla="*/ 20 w 24"/>
                  <a:gd name="T55" fmla="*/ 11 h 16"/>
                  <a:gd name="T56" fmla="*/ 20 w 24"/>
                  <a:gd name="T57" fmla="*/ 11 h 16"/>
                  <a:gd name="T58" fmla="*/ 16 w 24"/>
                  <a:gd name="T59" fmla="*/ 13 h 16"/>
                  <a:gd name="T60" fmla="*/ 12 w 24"/>
                  <a:gd name="T61" fmla="*/ 13 h 16"/>
                  <a:gd name="T62" fmla="*/ 8 w 24"/>
                  <a:gd name="T63" fmla="*/ 12 h 16"/>
                  <a:gd name="T64" fmla="*/ 3 w 24"/>
                  <a:gd name="T65" fmla="*/ 11 h 16"/>
                  <a:gd name="T66" fmla="*/ 3 w 24"/>
                  <a:gd name="T67" fmla="*/ 11 h 16"/>
                  <a:gd name="T68" fmla="*/ 1 w 24"/>
                  <a:gd name="T69" fmla="*/ 9 h 16"/>
                  <a:gd name="T70" fmla="*/ 0 w 24"/>
                  <a:gd name="T71" fmla="*/ 6 h 16"/>
                  <a:gd name="T72" fmla="*/ 1 w 24"/>
                  <a:gd name="T73" fmla="*/ 4 h 16"/>
                  <a:gd name="T74" fmla="*/ 5 w 24"/>
                  <a:gd name="T75" fmla="*/ 2 h 16"/>
                  <a:gd name="T76" fmla="*/ 5 w 24"/>
                  <a:gd name="T77" fmla="*/ 2 h 16"/>
                  <a:gd name="T78" fmla="*/ 8 w 24"/>
                  <a:gd name="T79" fmla="*/ 0 h 16"/>
                  <a:gd name="T80" fmla="*/ 13 w 24"/>
                  <a:gd name="T81" fmla="*/ 0 h 16"/>
                  <a:gd name="T82" fmla="*/ 17 w 24"/>
                  <a:gd name="T83" fmla="*/ 0 h 16"/>
                  <a:gd name="T84" fmla="*/ 20 w 24"/>
                  <a:gd name="T85" fmla="*/ 2 h 16"/>
                  <a:gd name="T86" fmla="*/ 20 w 24"/>
                  <a:gd name="T87" fmla="*/ 2 h 16"/>
                  <a:gd name="T88" fmla="*/ 23 w 24"/>
                  <a:gd name="T89" fmla="*/ 4 h 16"/>
                  <a:gd name="T90" fmla="*/ 24 w 24"/>
                  <a:gd name="T91" fmla="*/ 7 h 16"/>
                  <a:gd name="T92" fmla="*/ 23 w 24"/>
                  <a:gd name="T93" fmla="*/ 9 h 16"/>
                  <a:gd name="T94" fmla="*/ 20 w 24"/>
                  <a:gd name="T95" fmla="*/ 11 h 16"/>
                  <a:gd name="T96" fmla="*/ 20 w 24"/>
                  <a:gd name="T97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4" h="16">
                    <a:moveTo>
                      <a:pt x="21" y="2"/>
                    </a:moveTo>
                    <a:lnTo>
                      <a:pt x="21" y="2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1" y="11"/>
                    </a:lnTo>
                    <a:lnTo>
                      <a:pt x="3" y="13"/>
                    </a:lnTo>
                    <a:lnTo>
                      <a:pt x="6" y="16"/>
                    </a:lnTo>
                    <a:lnTo>
                      <a:pt x="10" y="16"/>
                    </a:lnTo>
                    <a:lnTo>
                      <a:pt x="13" y="16"/>
                    </a:lnTo>
                    <a:lnTo>
                      <a:pt x="17" y="16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3" y="12"/>
                    </a:lnTo>
                    <a:lnTo>
                      <a:pt x="24" y="10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5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0" y="11"/>
                    </a:moveTo>
                    <a:lnTo>
                      <a:pt x="20" y="11"/>
                    </a:lnTo>
                    <a:lnTo>
                      <a:pt x="16" y="13"/>
                    </a:lnTo>
                    <a:lnTo>
                      <a:pt x="12" y="13"/>
                    </a:lnTo>
                    <a:lnTo>
                      <a:pt x="8" y="12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1" y="9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8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3" y="4"/>
                    </a:lnTo>
                    <a:lnTo>
                      <a:pt x="24" y="7"/>
                    </a:lnTo>
                    <a:lnTo>
                      <a:pt x="23" y="9"/>
                    </a:lnTo>
                    <a:lnTo>
                      <a:pt x="20" y="11"/>
                    </a:lnTo>
                    <a:lnTo>
                      <a:pt x="20" y="11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8" name="Freeform 513">
                <a:extLst>
                  <a:ext uri="{FF2B5EF4-FFF2-40B4-BE49-F238E27FC236}">
                    <a16:creationId xmlns:a16="http://schemas.microsoft.com/office/drawing/2014/main" id="{E9D92C8C-5CA2-1CE0-0C0F-2EB04334FC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0" y="2136"/>
                <a:ext cx="8" cy="5"/>
              </a:xfrm>
              <a:custGeom>
                <a:avLst/>
                <a:gdLst>
                  <a:gd name="T0" fmla="*/ 20 w 24"/>
                  <a:gd name="T1" fmla="*/ 2 h 13"/>
                  <a:gd name="T2" fmla="*/ 20 w 24"/>
                  <a:gd name="T3" fmla="*/ 2 h 13"/>
                  <a:gd name="T4" fmla="*/ 17 w 24"/>
                  <a:gd name="T5" fmla="*/ 1 h 13"/>
                  <a:gd name="T6" fmla="*/ 13 w 24"/>
                  <a:gd name="T7" fmla="*/ 0 h 13"/>
                  <a:gd name="T8" fmla="*/ 8 w 24"/>
                  <a:gd name="T9" fmla="*/ 1 h 13"/>
                  <a:gd name="T10" fmla="*/ 5 w 24"/>
                  <a:gd name="T11" fmla="*/ 2 h 13"/>
                  <a:gd name="T12" fmla="*/ 5 w 24"/>
                  <a:gd name="T13" fmla="*/ 2 h 13"/>
                  <a:gd name="T14" fmla="*/ 1 w 24"/>
                  <a:gd name="T15" fmla="*/ 4 h 13"/>
                  <a:gd name="T16" fmla="*/ 0 w 24"/>
                  <a:gd name="T17" fmla="*/ 7 h 13"/>
                  <a:gd name="T18" fmla="*/ 1 w 24"/>
                  <a:gd name="T19" fmla="*/ 9 h 13"/>
                  <a:gd name="T20" fmla="*/ 3 w 24"/>
                  <a:gd name="T21" fmla="*/ 11 h 13"/>
                  <a:gd name="T22" fmla="*/ 3 w 24"/>
                  <a:gd name="T23" fmla="*/ 11 h 13"/>
                  <a:gd name="T24" fmla="*/ 8 w 24"/>
                  <a:gd name="T25" fmla="*/ 13 h 13"/>
                  <a:gd name="T26" fmla="*/ 12 w 24"/>
                  <a:gd name="T27" fmla="*/ 13 h 13"/>
                  <a:gd name="T28" fmla="*/ 16 w 24"/>
                  <a:gd name="T29" fmla="*/ 13 h 13"/>
                  <a:gd name="T30" fmla="*/ 20 w 24"/>
                  <a:gd name="T31" fmla="*/ 12 h 13"/>
                  <a:gd name="T32" fmla="*/ 20 w 24"/>
                  <a:gd name="T33" fmla="*/ 12 h 13"/>
                  <a:gd name="T34" fmla="*/ 23 w 24"/>
                  <a:gd name="T35" fmla="*/ 9 h 13"/>
                  <a:gd name="T36" fmla="*/ 24 w 24"/>
                  <a:gd name="T37" fmla="*/ 7 h 13"/>
                  <a:gd name="T38" fmla="*/ 23 w 24"/>
                  <a:gd name="T39" fmla="*/ 5 h 13"/>
                  <a:gd name="T40" fmla="*/ 20 w 24"/>
                  <a:gd name="T41" fmla="*/ 2 h 13"/>
                  <a:gd name="T42" fmla="*/ 20 w 24"/>
                  <a:gd name="T43" fmla="*/ 2 h 13"/>
                  <a:gd name="T44" fmla="*/ 16 w 24"/>
                  <a:gd name="T45" fmla="*/ 9 h 13"/>
                  <a:gd name="T46" fmla="*/ 16 w 24"/>
                  <a:gd name="T47" fmla="*/ 9 h 13"/>
                  <a:gd name="T48" fmla="*/ 12 w 24"/>
                  <a:gd name="T49" fmla="*/ 10 h 13"/>
                  <a:gd name="T50" fmla="*/ 8 w 24"/>
                  <a:gd name="T51" fmla="*/ 9 h 13"/>
                  <a:gd name="T52" fmla="*/ 8 w 24"/>
                  <a:gd name="T53" fmla="*/ 9 h 13"/>
                  <a:gd name="T54" fmla="*/ 7 w 24"/>
                  <a:gd name="T55" fmla="*/ 8 h 13"/>
                  <a:gd name="T56" fmla="*/ 7 w 24"/>
                  <a:gd name="T57" fmla="*/ 7 h 13"/>
                  <a:gd name="T58" fmla="*/ 7 w 24"/>
                  <a:gd name="T59" fmla="*/ 6 h 13"/>
                  <a:gd name="T60" fmla="*/ 9 w 24"/>
                  <a:gd name="T61" fmla="*/ 5 h 13"/>
                  <a:gd name="T62" fmla="*/ 9 w 24"/>
                  <a:gd name="T63" fmla="*/ 5 h 13"/>
                  <a:gd name="T64" fmla="*/ 12 w 24"/>
                  <a:gd name="T65" fmla="*/ 4 h 13"/>
                  <a:gd name="T66" fmla="*/ 16 w 24"/>
                  <a:gd name="T67" fmla="*/ 5 h 13"/>
                  <a:gd name="T68" fmla="*/ 16 w 24"/>
                  <a:gd name="T69" fmla="*/ 5 h 13"/>
                  <a:gd name="T70" fmla="*/ 17 w 24"/>
                  <a:gd name="T71" fmla="*/ 6 h 13"/>
                  <a:gd name="T72" fmla="*/ 18 w 24"/>
                  <a:gd name="T73" fmla="*/ 7 h 13"/>
                  <a:gd name="T74" fmla="*/ 17 w 24"/>
                  <a:gd name="T75" fmla="*/ 8 h 13"/>
                  <a:gd name="T76" fmla="*/ 16 w 24"/>
                  <a:gd name="T77" fmla="*/ 9 h 13"/>
                  <a:gd name="T78" fmla="*/ 16 w 24"/>
                  <a:gd name="T7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13">
                    <a:moveTo>
                      <a:pt x="20" y="2"/>
                    </a:moveTo>
                    <a:lnTo>
                      <a:pt x="20" y="2"/>
                    </a:lnTo>
                    <a:lnTo>
                      <a:pt x="17" y="1"/>
                    </a:lnTo>
                    <a:lnTo>
                      <a:pt x="13" y="0"/>
                    </a:lnTo>
                    <a:lnTo>
                      <a:pt x="8" y="1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1" y="4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8" y="13"/>
                    </a:lnTo>
                    <a:lnTo>
                      <a:pt x="12" y="13"/>
                    </a:lnTo>
                    <a:lnTo>
                      <a:pt x="16" y="13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3" y="9"/>
                    </a:lnTo>
                    <a:lnTo>
                      <a:pt x="24" y="7"/>
                    </a:lnTo>
                    <a:lnTo>
                      <a:pt x="23" y="5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  <a:moveTo>
                      <a:pt x="16" y="9"/>
                    </a:moveTo>
                    <a:lnTo>
                      <a:pt x="16" y="9"/>
                    </a:lnTo>
                    <a:lnTo>
                      <a:pt x="12" y="10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7" y="8"/>
                    </a:lnTo>
                    <a:lnTo>
                      <a:pt x="7" y="7"/>
                    </a:lnTo>
                    <a:lnTo>
                      <a:pt x="7" y="6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12" y="4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7" y="6"/>
                    </a:lnTo>
                    <a:lnTo>
                      <a:pt x="18" y="7"/>
                    </a:lnTo>
                    <a:lnTo>
                      <a:pt x="17" y="8"/>
                    </a:lnTo>
                    <a:lnTo>
                      <a:pt x="16" y="9"/>
                    </a:lnTo>
                    <a:lnTo>
                      <a:pt x="16" y="9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9" name="Freeform 514">
                <a:extLst>
                  <a:ext uri="{FF2B5EF4-FFF2-40B4-BE49-F238E27FC236}">
                    <a16:creationId xmlns:a16="http://schemas.microsoft.com/office/drawing/2014/main" id="{857461C7-8490-0C25-C70C-CC2D89FFC27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0" y="2136"/>
                <a:ext cx="8" cy="6"/>
              </a:xfrm>
              <a:custGeom>
                <a:avLst/>
                <a:gdLst>
                  <a:gd name="T0" fmla="*/ 21 w 24"/>
                  <a:gd name="T1" fmla="*/ 2 h 16"/>
                  <a:gd name="T2" fmla="*/ 21 w 24"/>
                  <a:gd name="T3" fmla="*/ 2 h 16"/>
                  <a:gd name="T4" fmla="*/ 21 w 24"/>
                  <a:gd name="T5" fmla="*/ 2 h 16"/>
                  <a:gd name="T6" fmla="*/ 15 w 24"/>
                  <a:gd name="T7" fmla="*/ 1 h 16"/>
                  <a:gd name="T8" fmla="*/ 9 w 24"/>
                  <a:gd name="T9" fmla="*/ 1 h 16"/>
                  <a:gd name="T10" fmla="*/ 3 w 24"/>
                  <a:gd name="T11" fmla="*/ 3 h 16"/>
                  <a:gd name="T12" fmla="*/ 1 w 24"/>
                  <a:gd name="T13" fmla="*/ 4 h 16"/>
                  <a:gd name="T14" fmla="*/ 0 w 24"/>
                  <a:gd name="T15" fmla="*/ 6 h 16"/>
                  <a:gd name="T16" fmla="*/ 0 w 24"/>
                  <a:gd name="T17" fmla="*/ 6 h 16"/>
                  <a:gd name="T18" fmla="*/ 0 w 24"/>
                  <a:gd name="T19" fmla="*/ 9 h 16"/>
                  <a:gd name="T20" fmla="*/ 1 w 24"/>
                  <a:gd name="T21" fmla="*/ 12 h 16"/>
                  <a:gd name="T22" fmla="*/ 3 w 24"/>
                  <a:gd name="T23" fmla="*/ 14 h 16"/>
                  <a:gd name="T24" fmla="*/ 6 w 24"/>
                  <a:gd name="T25" fmla="*/ 15 h 16"/>
                  <a:gd name="T26" fmla="*/ 10 w 24"/>
                  <a:gd name="T27" fmla="*/ 16 h 16"/>
                  <a:gd name="T28" fmla="*/ 13 w 24"/>
                  <a:gd name="T29" fmla="*/ 16 h 16"/>
                  <a:gd name="T30" fmla="*/ 17 w 24"/>
                  <a:gd name="T31" fmla="*/ 15 h 16"/>
                  <a:gd name="T32" fmla="*/ 20 w 24"/>
                  <a:gd name="T33" fmla="*/ 14 h 16"/>
                  <a:gd name="T34" fmla="*/ 20 w 24"/>
                  <a:gd name="T35" fmla="*/ 14 h 16"/>
                  <a:gd name="T36" fmla="*/ 20 w 24"/>
                  <a:gd name="T37" fmla="*/ 14 h 16"/>
                  <a:gd name="T38" fmla="*/ 20 w 24"/>
                  <a:gd name="T39" fmla="*/ 14 h 16"/>
                  <a:gd name="T40" fmla="*/ 23 w 24"/>
                  <a:gd name="T41" fmla="*/ 12 h 16"/>
                  <a:gd name="T42" fmla="*/ 24 w 24"/>
                  <a:gd name="T43" fmla="*/ 11 h 16"/>
                  <a:gd name="T44" fmla="*/ 24 w 24"/>
                  <a:gd name="T45" fmla="*/ 8 h 16"/>
                  <a:gd name="T46" fmla="*/ 24 w 24"/>
                  <a:gd name="T47" fmla="*/ 8 h 16"/>
                  <a:gd name="T48" fmla="*/ 24 w 24"/>
                  <a:gd name="T49" fmla="*/ 6 h 16"/>
                  <a:gd name="T50" fmla="*/ 23 w 24"/>
                  <a:gd name="T51" fmla="*/ 4 h 16"/>
                  <a:gd name="T52" fmla="*/ 21 w 24"/>
                  <a:gd name="T53" fmla="*/ 2 h 16"/>
                  <a:gd name="T54" fmla="*/ 21 w 24"/>
                  <a:gd name="T55" fmla="*/ 2 h 16"/>
                  <a:gd name="T56" fmla="*/ 20 w 24"/>
                  <a:gd name="T57" fmla="*/ 12 h 16"/>
                  <a:gd name="T58" fmla="*/ 20 w 24"/>
                  <a:gd name="T59" fmla="*/ 12 h 16"/>
                  <a:gd name="T60" fmla="*/ 16 w 24"/>
                  <a:gd name="T61" fmla="*/ 13 h 16"/>
                  <a:gd name="T62" fmla="*/ 12 w 24"/>
                  <a:gd name="T63" fmla="*/ 13 h 16"/>
                  <a:gd name="T64" fmla="*/ 8 w 24"/>
                  <a:gd name="T65" fmla="*/ 13 h 16"/>
                  <a:gd name="T66" fmla="*/ 3 w 24"/>
                  <a:gd name="T67" fmla="*/ 11 h 16"/>
                  <a:gd name="T68" fmla="*/ 3 w 24"/>
                  <a:gd name="T69" fmla="*/ 11 h 16"/>
                  <a:gd name="T70" fmla="*/ 1 w 24"/>
                  <a:gd name="T71" fmla="*/ 9 h 16"/>
                  <a:gd name="T72" fmla="*/ 0 w 24"/>
                  <a:gd name="T73" fmla="*/ 7 h 16"/>
                  <a:gd name="T74" fmla="*/ 1 w 24"/>
                  <a:gd name="T75" fmla="*/ 4 h 16"/>
                  <a:gd name="T76" fmla="*/ 5 w 24"/>
                  <a:gd name="T77" fmla="*/ 2 h 16"/>
                  <a:gd name="T78" fmla="*/ 5 w 24"/>
                  <a:gd name="T79" fmla="*/ 2 h 16"/>
                  <a:gd name="T80" fmla="*/ 8 w 24"/>
                  <a:gd name="T81" fmla="*/ 1 h 16"/>
                  <a:gd name="T82" fmla="*/ 13 w 24"/>
                  <a:gd name="T83" fmla="*/ 0 h 16"/>
                  <a:gd name="T84" fmla="*/ 17 w 24"/>
                  <a:gd name="T85" fmla="*/ 1 h 16"/>
                  <a:gd name="T86" fmla="*/ 20 w 24"/>
                  <a:gd name="T87" fmla="*/ 2 h 16"/>
                  <a:gd name="T88" fmla="*/ 20 w 24"/>
                  <a:gd name="T89" fmla="*/ 2 h 16"/>
                  <a:gd name="T90" fmla="*/ 23 w 24"/>
                  <a:gd name="T91" fmla="*/ 5 h 16"/>
                  <a:gd name="T92" fmla="*/ 24 w 24"/>
                  <a:gd name="T93" fmla="*/ 7 h 16"/>
                  <a:gd name="T94" fmla="*/ 23 w 24"/>
                  <a:gd name="T95" fmla="*/ 9 h 16"/>
                  <a:gd name="T96" fmla="*/ 20 w 24"/>
                  <a:gd name="T97" fmla="*/ 12 h 16"/>
                  <a:gd name="T98" fmla="*/ 20 w 24"/>
                  <a:gd name="T99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4" h="16">
                    <a:moveTo>
                      <a:pt x="21" y="2"/>
                    </a:moveTo>
                    <a:lnTo>
                      <a:pt x="21" y="2"/>
                    </a:lnTo>
                    <a:lnTo>
                      <a:pt x="21" y="2"/>
                    </a:lnTo>
                    <a:lnTo>
                      <a:pt x="15" y="1"/>
                    </a:lnTo>
                    <a:lnTo>
                      <a:pt x="9" y="1"/>
                    </a:lnTo>
                    <a:lnTo>
                      <a:pt x="3" y="3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6" y="15"/>
                    </a:lnTo>
                    <a:lnTo>
                      <a:pt x="10" y="16"/>
                    </a:lnTo>
                    <a:lnTo>
                      <a:pt x="13" y="16"/>
                    </a:lnTo>
                    <a:lnTo>
                      <a:pt x="17" y="15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3" y="12"/>
                    </a:lnTo>
                    <a:lnTo>
                      <a:pt x="24" y="11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6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0" y="12"/>
                    </a:moveTo>
                    <a:lnTo>
                      <a:pt x="20" y="12"/>
                    </a:lnTo>
                    <a:lnTo>
                      <a:pt x="16" y="13"/>
                    </a:lnTo>
                    <a:lnTo>
                      <a:pt x="12" y="13"/>
                    </a:lnTo>
                    <a:lnTo>
                      <a:pt x="8" y="13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1" y="9"/>
                    </a:lnTo>
                    <a:lnTo>
                      <a:pt x="0" y="7"/>
                    </a:lnTo>
                    <a:lnTo>
                      <a:pt x="1" y="4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8" y="1"/>
                    </a:lnTo>
                    <a:lnTo>
                      <a:pt x="13" y="0"/>
                    </a:lnTo>
                    <a:lnTo>
                      <a:pt x="17" y="1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3" y="5"/>
                    </a:lnTo>
                    <a:lnTo>
                      <a:pt x="24" y="7"/>
                    </a:lnTo>
                    <a:lnTo>
                      <a:pt x="23" y="9"/>
                    </a:lnTo>
                    <a:lnTo>
                      <a:pt x="20" y="12"/>
                    </a:ln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0" name="Freeform 515">
                <a:extLst>
                  <a:ext uri="{FF2B5EF4-FFF2-40B4-BE49-F238E27FC236}">
                    <a16:creationId xmlns:a16="http://schemas.microsoft.com/office/drawing/2014/main" id="{7DD86AFD-387F-D0B9-24C5-12B9B3788BD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0" y="2135"/>
                <a:ext cx="8" cy="4"/>
              </a:xfrm>
              <a:custGeom>
                <a:avLst/>
                <a:gdLst>
                  <a:gd name="T0" fmla="*/ 20 w 24"/>
                  <a:gd name="T1" fmla="*/ 2 h 13"/>
                  <a:gd name="T2" fmla="*/ 20 w 24"/>
                  <a:gd name="T3" fmla="*/ 2 h 13"/>
                  <a:gd name="T4" fmla="*/ 17 w 24"/>
                  <a:gd name="T5" fmla="*/ 0 h 13"/>
                  <a:gd name="T6" fmla="*/ 13 w 24"/>
                  <a:gd name="T7" fmla="*/ 0 h 13"/>
                  <a:gd name="T8" fmla="*/ 8 w 24"/>
                  <a:gd name="T9" fmla="*/ 0 h 13"/>
                  <a:gd name="T10" fmla="*/ 5 w 24"/>
                  <a:gd name="T11" fmla="*/ 2 h 13"/>
                  <a:gd name="T12" fmla="*/ 5 w 24"/>
                  <a:gd name="T13" fmla="*/ 2 h 13"/>
                  <a:gd name="T14" fmla="*/ 1 w 24"/>
                  <a:gd name="T15" fmla="*/ 4 h 13"/>
                  <a:gd name="T16" fmla="*/ 0 w 24"/>
                  <a:gd name="T17" fmla="*/ 6 h 13"/>
                  <a:gd name="T18" fmla="*/ 1 w 24"/>
                  <a:gd name="T19" fmla="*/ 9 h 13"/>
                  <a:gd name="T20" fmla="*/ 3 w 24"/>
                  <a:gd name="T21" fmla="*/ 11 h 13"/>
                  <a:gd name="T22" fmla="*/ 3 w 24"/>
                  <a:gd name="T23" fmla="*/ 11 h 13"/>
                  <a:gd name="T24" fmla="*/ 8 w 24"/>
                  <a:gd name="T25" fmla="*/ 12 h 13"/>
                  <a:gd name="T26" fmla="*/ 12 w 24"/>
                  <a:gd name="T27" fmla="*/ 13 h 13"/>
                  <a:gd name="T28" fmla="*/ 16 w 24"/>
                  <a:gd name="T29" fmla="*/ 12 h 13"/>
                  <a:gd name="T30" fmla="*/ 20 w 24"/>
                  <a:gd name="T31" fmla="*/ 11 h 13"/>
                  <a:gd name="T32" fmla="*/ 20 w 24"/>
                  <a:gd name="T33" fmla="*/ 11 h 13"/>
                  <a:gd name="T34" fmla="*/ 23 w 24"/>
                  <a:gd name="T35" fmla="*/ 9 h 13"/>
                  <a:gd name="T36" fmla="*/ 24 w 24"/>
                  <a:gd name="T37" fmla="*/ 6 h 13"/>
                  <a:gd name="T38" fmla="*/ 23 w 24"/>
                  <a:gd name="T39" fmla="*/ 4 h 13"/>
                  <a:gd name="T40" fmla="*/ 20 w 24"/>
                  <a:gd name="T41" fmla="*/ 2 h 13"/>
                  <a:gd name="T42" fmla="*/ 20 w 24"/>
                  <a:gd name="T43" fmla="*/ 2 h 13"/>
                  <a:gd name="T44" fmla="*/ 16 w 24"/>
                  <a:gd name="T45" fmla="*/ 9 h 13"/>
                  <a:gd name="T46" fmla="*/ 16 w 24"/>
                  <a:gd name="T47" fmla="*/ 9 h 13"/>
                  <a:gd name="T48" fmla="*/ 12 w 24"/>
                  <a:gd name="T49" fmla="*/ 9 h 13"/>
                  <a:gd name="T50" fmla="*/ 9 w 24"/>
                  <a:gd name="T51" fmla="*/ 8 h 13"/>
                  <a:gd name="T52" fmla="*/ 9 w 24"/>
                  <a:gd name="T53" fmla="*/ 8 h 13"/>
                  <a:gd name="T54" fmla="*/ 7 w 24"/>
                  <a:gd name="T55" fmla="*/ 7 h 13"/>
                  <a:gd name="T56" fmla="*/ 7 w 24"/>
                  <a:gd name="T57" fmla="*/ 6 h 13"/>
                  <a:gd name="T58" fmla="*/ 7 w 24"/>
                  <a:gd name="T59" fmla="*/ 5 h 13"/>
                  <a:gd name="T60" fmla="*/ 9 w 24"/>
                  <a:gd name="T61" fmla="*/ 4 h 13"/>
                  <a:gd name="T62" fmla="*/ 9 w 24"/>
                  <a:gd name="T63" fmla="*/ 4 h 13"/>
                  <a:gd name="T64" fmla="*/ 12 w 24"/>
                  <a:gd name="T65" fmla="*/ 3 h 13"/>
                  <a:gd name="T66" fmla="*/ 16 w 24"/>
                  <a:gd name="T67" fmla="*/ 4 h 13"/>
                  <a:gd name="T68" fmla="*/ 16 w 24"/>
                  <a:gd name="T69" fmla="*/ 4 h 13"/>
                  <a:gd name="T70" fmla="*/ 17 w 24"/>
                  <a:gd name="T71" fmla="*/ 5 h 13"/>
                  <a:gd name="T72" fmla="*/ 18 w 24"/>
                  <a:gd name="T73" fmla="*/ 6 h 13"/>
                  <a:gd name="T74" fmla="*/ 17 w 24"/>
                  <a:gd name="T75" fmla="*/ 8 h 13"/>
                  <a:gd name="T76" fmla="*/ 16 w 24"/>
                  <a:gd name="T77" fmla="*/ 9 h 13"/>
                  <a:gd name="T78" fmla="*/ 16 w 24"/>
                  <a:gd name="T7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13">
                    <a:moveTo>
                      <a:pt x="20" y="2"/>
                    </a:moveTo>
                    <a:lnTo>
                      <a:pt x="20" y="2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9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8" y="12"/>
                    </a:lnTo>
                    <a:lnTo>
                      <a:pt x="12" y="13"/>
                    </a:lnTo>
                    <a:lnTo>
                      <a:pt x="16" y="12"/>
                    </a:lnTo>
                    <a:lnTo>
                      <a:pt x="20" y="11"/>
                    </a:lnTo>
                    <a:lnTo>
                      <a:pt x="20" y="11"/>
                    </a:lnTo>
                    <a:lnTo>
                      <a:pt x="23" y="9"/>
                    </a:lnTo>
                    <a:lnTo>
                      <a:pt x="24" y="6"/>
                    </a:lnTo>
                    <a:lnTo>
                      <a:pt x="23" y="4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  <a:moveTo>
                      <a:pt x="16" y="9"/>
                    </a:moveTo>
                    <a:lnTo>
                      <a:pt x="16" y="9"/>
                    </a:lnTo>
                    <a:lnTo>
                      <a:pt x="12" y="9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7" y="7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2" y="3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7" y="5"/>
                    </a:lnTo>
                    <a:lnTo>
                      <a:pt x="18" y="6"/>
                    </a:lnTo>
                    <a:lnTo>
                      <a:pt x="17" y="8"/>
                    </a:lnTo>
                    <a:lnTo>
                      <a:pt x="16" y="9"/>
                    </a:lnTo>
                    <a:lnTo>
                      <a:pt x="16" y="9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1" name="Freeform 516">
                <a:extLst>
                  <a:ext uri="{FF2B5EF4-FFF2-40B4-BE49-F238E27FC236}">
                    <a16:creationId xmlns:a16="http://schemas.microsoft.com/office/drawing/2014/main" id="{00FE9BE1-16EF-77A7-355B-C73EAC5A2A6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0" y="2135"/>
                <a:ext cx="8" cy="5"/>
              </a:xfrm>
              <a:custGeom>
                <a:avLst/>
                <a:gdLst>
                  <a:gd name="T0" fmla="*/ 21 w 24"/>
                  <a:gd name="T1" fmla="*/ 2 h 15"/>
                  <a:gd name="T2" fmla="*/ 21 w 24"/>
                  <a:gd name="T3" fmla="*/ 2 h 15"/>
                  <a:gd name="T4" fmla="*/ 15 w 24"/>
                  <a:gd name="T5" fmla="*/ 0 h 15"/>
                  <a:gd name="T6" fmla="*/ 9 w 24"/>
                  <a:gd name="T7" fmla="*/ 0 h 15"/>
                  <a:gd name="T8" fmla="*/ 3 w 24"/>
                  <a:gd name="T9" fmla="*/ 2 h 15"/>
                  <a:gd name="T10" fmla="*/ 1 w 24"/>
                  <a:gd name="T11" fmla="*/ 4 h 15"/>
                  <a:gd name="T12" fmla="*/ 0 w 24"/>
                  <a:gd name="T13" fmla="*/ 6 h 15"/>
                  <a:gd name="T14" fmla="*/ 0 w 24"/>
                  <a:gd name="T15" fmla="*/ 6 h 15"/>
                  <a:gd name="T16" fmla="*/ 0 w 24"/>
                  <a:gd name="T17" fmla="*/ 9 h 15"/>
                  <a:gd name="T18" fmla="*/ 1 w 24"/>
                  <a:gd name="T19" fmla="*/ 11 h 15"/>
                  <a:gd name="T20" fmla="*/ 3 w 24"/>
                  <a:gd name="T21" fmla="*/ 13 h 15"/>
                  <a:gd name="T22" fmla="*/ 6 w 24"/>
                  <a:gd name="T23" fmla="*/ 14 h 15"/>
                  <a:gd name="T24" fmla="*/ 10 w 24"/>
                  <a:gd name="T25" fmla="*/ 15 h 15"/>
                  <a:gd name="T26" fmla="*/ 13 w 24"/>
                  <a:gd name="T27" fmla="*/ 15 h 15"/>
                  <a:gd name="T28" fmla="*/ 17 w 24"/>
                  <a:gd name="T29" fmla="*/ 15 h 15"/>
                  <a:gd name="T30" fmla="*/ 20 w 24"/>
                  <a:gd name="T31" fmla="*/ 13 h 15"/>
                  <a:gd name="T32" fmla="*/ 20 w 24"/>
                  <a:gd name="T33" fmla="*/ 13 h 15"/>
                  <a:gd name="T34" fmla="*/ 20 w 24"/>
                  <a:gd name="T35" fmla="*/ 13 h 15"/>
                  <a:gd name="T36" fmla="*/ 20 w 24"/>
                  <a:gd name="T37" fmla="*/ 13 h 15"/>
                  <a:gd name="T38" fmla="*/ 23 w 24"/>
                  <a:gd name="T39" fmla="*/ 12 h 15"/>
                  <a:gd name="T40" fmla="*/ 24 w 24"/>
                  <a:gd name="T41" fmla="*/ 10 h 15"/>
                  <a:gd name="T42" fmla="*/ 24 w 24"/>
                  <a:gd name="T43" fmla="*/ 8 h 15"/>
                  <a:gd name="T44" fmla="*/ 24 w 24"/>
                  <a:gd name="T45" fmla="*/ 8 h 15"/>
                  <a:gd name="T46" fmla="*/ 24 w 24"/>
                  <a:gd name="T47" fmla="*/ 5 h 15"/>
                  <a:gd name="T48" fmla="*/ 23 w 24"/>
                  <a:gd name="T49" fmla="*/ 4 h 15"/>
                  <a:gd name="T50" fmla="*/ 21 w 24"/>
                  <a:gd name="T51" fmla="*/ 2 h 15"/>
                  <a:gd name="T52" fmla="*/ 21 w 24"/>
                  <a:gd name="T53" fmla="*/ 2 h 15"/>
                  <a:gd name="T54" fmla="*/ 20 w 24"/>
                  <a:gd name="T55" fmla="*/ 11 h 15"/>
                  <a:gd name="T56" fmla="*/ 20 w 24"/>
                  <a:gd name="T57" fmla="*/ 11 h 15"/>
                  <a:gd name="T58" fmla="*/ 16 w 24"/>
                  <a:gd name="T59" fmla="*/ 12 h 15"/>
                  <a:gd name="T60" fmla="*/ 12 w 24"/>
                  <a:gd name="T61" fmla="*/ 13 h 15"/>
                  <a:gd name="T62" fmla="*/ 8 w 24"/>
                  <a:gd name="T63" fmla="*/ 12 h 15"/>
                  <a:gd name="T64" fmla="*/ 3 w 24"/>
                  <a:gd name="T65" fmla="*/ 11 h 15"/>
                  <a:gd name="T66" fmla="*/ 3 w 24"/>
                  <a:gd name="T67" fmla="*/ 11 h 15"/>
                  <a:gd name="T68" fmla="*/ 1 w 24"/>
                  <a:gd name="T69" fmla="*/ 9 h 15"/>
                  <a:gd name="T70" fmla="*/ 0 w 24"/>
                  <a:gd name="T71" fmla="*/ 6 h 15"/>
                  <a:gd name="T72" fmla="*/ 1 w 24"/>
                  <a:gd name="T73" fmla="*/ 4 h 15"/>
                  <a:gd name="T74" fmla="*/ 5 w 24"/>
                  <a:gd name="T75" fmla="*/ 2 h 15"/>
                  <a:gd name="T76" fmla="*/ 5 w 24"/>
                  <a:gd name="T77" fmla="*/ 2 h 15"/>
                  <a:gd name="T78" fmla="*/ 8 w 24"/>
                  <a:gd name="T79" fmla="*/ 0 h 15"/>
                  <a:gd name="T80" fmla="*/ 13 w 24"/>
                  <a:gd name="T81" fmla="*/ 0 h 15"/>
                  <a:gd name="T82" fmla="*/ 17 w 24"/>
                  <a:gd name="T83" fmla="*/ 0 h 15"/>
                  <a:gd name="T84" fmla="*/ 20 w 24"/>
                  <a:gd name="T85" fmla="*/ 2 h 15"/>
                  <a:gd name="T86" fmla="*/ 20 w 24"/>
                  <a:gd name="T87" fmla="*/ 2 h 15"/>
                  <a:gd name="T88" fmla="*/ 23 w 24"/>
                  <a:gd name="T89" fmla="*/ 4 h 15"/>
                  <a:gd name="T90" fmla="*/ 24 w 24"/>
                  <a:gd name="T91" fmla="*/ 6 h 15"/>
                  <a:gd name="T92" fmla="*/ 23 w 24"/>
                  <a:gd name="T93" fmla="*/ 9 h 15"/>
                  <a:gd name="T94" fmla="*/ 20 w 24"/>
                  <a:gd name="T95" fmla="*/ 11 h 15"/>
                  <a:gd name="T96" fmla="*/ 20 w 24"/>
                  <a:gd name="T9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4" h="15">
                    <a:moveTo>
                      <a:pt x="21" y="2"/>
                    </a:moveTo>
                    <a:lnTo>
                      <a:pt x="21" y="2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1" y="11"/>
                    </a:lnTo>
                    <a:lnTo>
                      <a:pt x="3" y="13"/>
                    </a:lnTo>
                    <a:lnTo>
                      <a:pt x="6" y="14"/>
                    </a:lnTo>
                    <a:lnTo>
                      <a:pt x="10" y="15"/>
                    </a:lnTo>
                    <a:lnTo>
                      <a:pt x="13" y="15"/>
                    </a:lnTo>
                    <a:lnTo>
                      <a:pt x="17" y="15"/>
                    </a:lnTo>
                    <a:lnTo>
                      <a:pt x="20" y="13"/>
                    </a:lnTo>
                    <a:lnTo>
                      <a:pt x="20" y="13"/>
                    </a:lnTo>
                    <a:lnTo>
                      <a:pt x="20" y="13"/>
                    </a:lnTo>
                    <a:lnTo>
                      <a:pt x="20" y="13"/>
                    </a:lnTo>
                    <a:lnTo>
                      <a:pt x="23" y="12"/>
                    </a:lnTo>
                    <a:lnTo>
                      <a:pt x="24" y="10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5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0" y="11"/>
                    </a:moveTo>
                    <a:lnTo>
                      <a:pt x="20" y="11"/>
                    </a:lnTo>
                    <a:lnTo>
                      <a:pt x="16" y="12"/>
                    </a:lnTo>
                    <a:lnTo>
                      <a:pt x="12" y="13"/>
                    </a:lnTo>
                    <a:lnTo>
                      <a:pt x="8" y="12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1" y="9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8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3" y="4"/>
                    </a:lnTo>
                    <a:lnTo>
                      <a:pt x="24" y="6"/>
                    </a:lnTo>
                    <a:lnTo>
                      <a:pt x="23" y="9"/>
                    </a:lnTo>
                    <a:lnTo>
                      <a:pt x="20" y="11"/>
                    </a:lnTo>
                    <a:lnTo>
                      <a:pt x="20" y="11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2" name="Freeform 517">
                <a:extLst>
                  <a:ext uri="{FF2B5EF4-FFF2-40B4-BE49-F238E27FC236}">
                    <a16:creationId xmlns:a16="http://schemas.microsoft.com/office/drawing/2014/main" id="{4F42CF46-28E9-C2BC-136E-EA471F86CFD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0" y="2132"/>
                <a:ext cx="8" cy="5"/>
              </a:xfrm>
              <a:custGeom>
                <a:avLst/>
                <a:gdLst>
                  <a:gd name="T0" fmla="*/ 20 w 24"/>
                  <a:gd name="T1" fmla="*/ 2 h 14"/>
                  <a:gd name="T2" fmla="*/ 20 w 24"/>
                  <a:gd name="T3" fmla="*/ 2 h 14"/>
                  <a:gd name="T4" fmla="*/ 17 w 24"/>
                  <a:gd name="T5" fmla="*/ 1 h 14"/>
                  <a:gd name="T6" fmla="*/ 13 w 24"/>
                  <a:gd name="T7" fmla="*/ 0 h 14"/>
                  <a:gd name="T8" fmla="*/ 8 w 24"/>
                  <a:gd name="T9" fmla="*/ 1 h 14"/>
                  <a:gd name="T10" fmla="*/ 5 w 24"/>
                  <a:gd name="T11" fmla="*/ 2 h 14"/>
                  <a:gd name="T12" fmla="*/ 5 w 24"/>
                  <a:gd name="T13" fmla="*/ 2 h 14"/>
                  <a:gd name="T14" fmla="*/ 1 w 24"/>
                  <a:gd name="T15" fmla="*/ 4 h 14"/>
                  <a:gd name="T16" fmla="*/ 0 w 24"/>
                  <a:gd name="T17" fmla="*/ 8 h 14"/>
                  <a:gd name="T18" fmla="*/ 1 w 24"/>
                  <a:gd name="T19" fmla="*/ 10 h 14"/>
                  <a:gd name="T20" fmla="*/ 3 w 24"/>
                  <a:gd name="T21" fmla="*/ 12 h 14"/>
                  <a:gd name="T22" fmla="*/ 3 w 24"/>
                  <a:gd name="T23" fmla="*/ 12 h 14"/>
                  <a:gd name="T24" fmla="*/ 8 w 24"/>
                  <a:gd name="T25" fmla="*/ 14 h 14"/>
                  <a:gd name="T26" fmla="*/ 12 w 24"/>
                  <a:gd name="T27" fmla="*/ 14 h 14"/>
                  <a:gd name="T28" fmla="*/ 17 w 24"/>
                  <a:gd name="T29" fmla="*/ 14 h 14"/>
                  <a:gd name="T30" fmla="*/ 20 w 24"/>
                  <a:gd name="T31" fmla="*/ 12 h 14"/>
                  <a:gd name="T32" fmla="*/ 20 w 24"/>
                  <a:gd name="T33" fmla="*/ 12 h 14"/>
                  <a:gd name="T34" fmla="*/ 23 w 24"/>
                  <a:gd name="T35" fmla="*/ 10 h 14"/>
                  <a:gd name="T36" fmla="*/ 24 w 24"/>
                  <a:gd name="T37" fmla="*/ 8 h 14"/>
                  <a:gd name="T38" fmla="*/ 23 w 24"/>
                  <a:gd name="T39" fmla="*/ 4 h 14"/>
                  <a:gd name="T40" fmla="*/ 20 w 24"/>
                  <a:gd name="T41" fmla="*/ 2 h 14"/>
                  <a:gd name="T42" fmla="*/ 20 w 24"/>
                  <a:gd name="T43" fmla="*/ 2 h 14"/>
                  <a:gd name="T44" fmla="*/ 16 w 24"/>
                  <a:gd name="T45" fmla="*/ 10 h 14"/>
                  <a:gd name="T46" fmla="*/ 16 w 24"/>
                  <a:gd name="T47" fmla="*/ 10 h 14"/>
                  <a:gd name="T48" fmla="*/ 12 w 24"/>
                  <a:gd name="T49" fmla="*/ 11 h 14"/>
                  <a:gd name="T50" fmla="*/ 9 w 24"/>
                  <a:gd name="T51" fmla="*/ 10 h 14"/>
                  <a:gd name="T52" fmla="*/ 9 w 24"/>
                  <a:gd name="T53" fmla="*/ 10 h 14"/>
                  <a:gd name="T54" fmla="*/ 7 w 24"/>
                  <a:gd name="T55" fmla="*/ 9 h 14"/>
                  <a:gd name="T56" fmla="*/ 7 w 24"/>
                  <a:gd name="T57" fmla="*/ 8 h 14"/>
                  <a:gd name="T58" fmla="*/ 7 w 24"/>
                  <a:gd name="T59" fmla="*/ 6 h 14"/>
                  <a:gd name="T60" fmla="*/ 9 w 24"/>
                  <a:gd name="T61" fmla="*/ 4 h 14"/>
                  <a:gd name="T62" fmla="*/ 9 w 24"/>
                  <a:gd name="T63" fmla="*/ 4 h 14"/>
                  <a:gd name="T64" fmla="*/ 13 w 24"/>
                  <a:gd name="T65" fmla="*/ 4 h 14"/>
                  <a:gd name="T66" fmla="*/ 16 w 24"/>
                  <a:gd name="T67" fmla="*/ 6 h 14"/>
                  <a:gd name="T68" fmla="*/ 16 w 24"/>
                  <a:gd name="T69" fmla="*/ 6 h 14"/>
                  <a:gd name="T70" fmla="*/ 18 w 24"/>
                  <a:gd name="T71" fmla="*/ 7 h 14"/>
                  <a:gd name="T72" fmla="*/ 18 w 24"/>
                  <a:gd name="T73" fmla="*/ 8 h 14"/>
                  <a:gd name="T74" fmla="*/ 17 w 24"/>
                  <a:gd name="T75" fmla="*/ 9 h 14"/>
                  <a:gd name="T76" fmla="*/ 16 w 24"/>
                  <a:gd name="T77" fmla="*/ 10 h 14"/>
                  <a:gd name="T78" fmla="*/ 16 w 24"/>
                  <a:gd name="T7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14">
                    <a:moveTo>
                      <a:pt x="20" y="2"/>
                    </a:moveTo>
                    <a:lnTo>
                      <a:pt x="20" y="2"/>
                    </a:lnTo>
                    <a:lnTo>
                      <a:pt x="17" y="1"/>
                    </a:lnTo>
                    <a:lnTo>
                      <a:pt x="13" y="0"/>
                    </a:lnTo>
                    <a:lnTo>
                      <a:pt x="8" y="1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8" y="14"/>
                    </a:lnTo>
                    <a:lnTo>
                      <a:pt x="12" y="14"/>
                    </a:lnTo>
                    <a:lnTo>
                      <a:pt x="17" y="14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3" y="10"/>
                    </a:lnTo>
                    <a:lnTo>
                      <a:pt x="24" y="8"/>
                    </a:lnTo>
                    <a:lnTo>
                      <a:pt x="23" y="4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  <a:moveTo>
                      <a:pt x="16" y="10"/>
                    </a:moveTo>
                    <a:lnTo>
                      <a:pt x="16" y="10"/>
                    </a:lnTo>
                    <a:lnTo>
                      <a:pt x="12" y="11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7" y="9"/>
                    </a:lnTo>
                    <a:lnTo>
                      <a:pt x="7" y="8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6" y="6"/>
                    </a:lnTo>
                    <a:lnTo>
                      <a:pt x="16" y="6"/>
                    </a:lnTo>
                    <a:lnTo>
                      <a:pt x="18" y="7"/>
                    </a:lnTo>
                    <a:lnTo>
                      <a:pt x="18" y="8"/>
                    </a:lnTo>
                    <a:lnTo>
                      <a:pt x="17" y="9"/>
                    </a:lnTo>
                    <a:lnTo>
                      <a:pt x="16" y="10"/>
                    </a:lnTo>
                    <a:lnTo>
                      <a:pt x="16" y="10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3" name="Freeform 518">
                <a:extLst>
                  <a:ext uri="{FF2B5EF4-FFF2-40B4-BE49-F238E27FC236}">
                    <a16:creationId xmlns:a16="http://schemas.microsoft.com/office/drawing/2014/main" id="{7CBF2624-2277-363D-1BB9-BD672BFDCD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0" y="2132"/>
                <a:ext cx="8" cy="6"/>
              </a:xfrm>
              <a:custGeom>
                <a:avLst/>
                <a:gdLst>
                  <a:gd name="T0" fmla="*/ 21 w 24"/>
                  <a:gd name="T1" fmla="*/ 2 h 17"/>
                  <a:gd name="T2" fmla="*/ 21 w 24"/>
                  <a:gd name="T3" fmla="*/ 2 h 17"/>
                  <a:gd name="T4" fmla="*/ 15 w 24"/>
                  <a:gd name="T5" fmla="*/ 0 h 17"/>
                  <a:gd name="T6" fmla="*/ 9 w 24"/>
                  <a:gd name="T7" fmla="*/ 0 h 17"/>
                  <a:gd name="T8" fmla="*/ 3 w 24"/>
                  <a:gd name="T9" fmla="*/ 2 h 17"/>
                  <a:gd name="T10" fmla="*/ 1 w 24"/>
                  <a:gd name="T11" fmla="*/ 4 h 17"/>
                  <a:gd name="T12" fmla="*/ 0 w 24"/>
                  <a:gd name="T13" fmla="*/ 7 h 17"/>
                  <a:gd name="T14" fmla="*/ 0 w 24"/>
                  <a:gd name="T15" fmla="*/ 7 h 17"/>
                  <a:gd name="T16" fmla="*/ 0 w 24"/>
                  <a:gd name="T17" fmla="*/ 10 h 17"/>
                  <a:gd name="T18" fmla="*/ 1 w 24"/>
                  <a:gd name="T19" fmla="*/ 12 h 17"/>
                  <a:gd name="T20" fmla="*/ 3 w 24"/>
                  <a:gd name="T21" fmla="*/ 14 h 17"/>
                  <a:gd name="T22" fmla="*/ 6 w 24"/>
                  <a:gd name="T23" fmla="*/ 16 h 17"/>
                  <a:gd name="T24" fmla="*/ 10 w 24"/>
                  <a:gd name="T25" fmla="*/ 17 h 17"/>
                  <a:gd name="T26" fmla="*/ 13 w 24"/>
                  <a:gd name="T27" fmla="*/ 17 h 17"/>
                  <a:gd name="T28" fmla="*/ 17 w 24"/>
                  <a:gd name="T29" fmla="*/ 16 h 17"/>
                  <a:gd name="T30" fmla="*/ 20 w 24"/>
                  <a:gd name="T31" fmla="*/ 15 h 17"/>
                  <a:gd name="T32" fmla="*/ 20 w 24"/>
                  <a:gd name="T33" fmla="*/ 15 h 17"/>
                  <a:gd name="T34" fmla="*/ 20 w 24"/>
                  <a:gd name="T35" fmla="*/ 15 h 17"/>
                  <a:gd name="T36" fmla="*/ 20 w 24"/>
                  <a:gd name="T37" fmla="*/ 15 h 17"/>
                  <a:gd name="T38" fmla="*/ 23 w 24"/>
                  <a:gd name="T39" fmla="*/ 13 h 17"/>
                  <a:gd name="T40" fmla="*/ 24 w 24"/>
                  <a:gd name="T41" fmla="*/ 11 h 17"/>
                  <a:gd name="T42" fmla="*/ 24 w 24"/>
                  <a:gd name="T43" fmla="*/ 9 h 17"/>
                  <a:gd name="T44" fmla="*/ 24 w 24"/>
                  <a:gd name="T45" fmla="*/ 9 h 17"/>
                  <a:gd name="T46" fmla="*/ 24 w 24"/>
                  <a:gd name="T47" fmla="*/ 7 h 17"/>
                  <a:gd name="T48" fmla="*/ 23 w 24"/>
                  <a:gd name="T49" fmla="*/ 4 h 17"/>
                  <a:gd name="T50" fmla="*/ 21 w 24"/>
                  <a:gd name="T51" fmla="*/ 2 h 17"/>
                  <a:gd name="T52" fmla="*/ 21 w 24"/>
                  <a:gd name="T53" fmla="*/ 2 h 17"/>
                  <a:gd name="T54" fmla="*/ 20 w 24"/>
                  <a:gd name="T55" fmla="*/ 12 h 17"/>
                  <a:gd name="T56" fmla="*/ 20 w 24"/>
                  <a:gd name="T57" fmla="*/ 12 h 17"/>
                  <a:gd name="T58" fmla="*/ 17 w 24"/>
                  <a:gd name="T59" fmla="*/ 14 h 17"/>
                  <a:gd name="T60" fmla="*/ 12 w 24"/>
                  <a:gd name="T61" fmla="*/ 14 h 17"/>
                  <a:gd name="T62" fmla="*/ 8 w 24"/>
                  <a:gd name="T63" fmla="*/ 14 h 17"/>
                  <a:gd name="T64" fmla="*/ 3 w 24"/>
                  <a:gd name="T65" fmla="*/ 12 h 17"/>
                  <a:gd name="T66" fmla="*/ 3 w 24"/>
                  <a:gd name="T67" fmla="*/ 12 h 17"/>
                  <a:gd name="T68" fmla="*/ 1 w 24"/>
                  <a:gd name="T69" fmla="*/ 10 h 17"/>
                  <a:gd name="T70" fmla="*/ 0 w 24"/>
                  <a:gd name="T71" fmla="*/ 8 h 17"/>
                  <a:gd name="T72" fmla="*/ 1 w 24"/>
                  <a:gd name="T73" fmla="*/ 4 h 17"/>
                  <a:gd name="T74" fmla="*/ 5 w 24"/>
                  <a:gd name="T75" fmla="*/ 2 h 17"/>
                  <a:gd name="T76" fmla="*/ 5 w 24"/>
                  <a:gd name="T77" fmla="*/ 2 h 17"/>
                  <a:gd name="T78" fmla="*/ 8 w 24"/>
                  <a:gd name="T79" fmla="*/ 1 h 17"/>
                  <a:gd name="T80" fmla="*/ 13 w 24"/>
                  <a:gd name="T81" fmla="*/ 0 h 17"/>
                  <a:gd name="T82" fmla="*/ 17 w 24"/>
                  <a:gd name="T83" fmla="*/ 1 h 17"/>
                  <a:gd name="T84" fmla="*/ 20 w 24"/>
                  <a:gd name="T85" fmla="*/ 2 h 17"/>
                  <a:gd name="T86" fmla="*/ 20 w 24"/>
                  <a:gd name="T87" fmla="*/ 2 h 17"/>
                  <a:gd name="T88" fmla="*/ 23 w 24"/>
                  <a:gd name="T89" fmla="*/ 4 h 17"/>
                  <a:gd name="T90" fmla="*/ 24 w 24"/>
                  <a:gd name="T91" fmla="*/ 8 h 17"/>
                  <a:gd name="T92" fmla="*/ 23 w 24"/>
                  <a:gd name="T93" fmla="*/ 10 h 17"/>
                  <a:gd name="T94" fmla="*/ 20 w 24"/>
                  <a:gd name="T95" fmla="*/ 12 h 17"/>
                  <a:gd name="T96" fmla="*/ 20 w 24"/>
                  <a:gd name="T97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4" h="17">
                    <a:moveTo>
                      <a:pt x="21" y="2"/>
                    </a:moveTo>
                    <a:lnTo>
                      <a:pt x="21" y="2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6" y="16"/>
                    </a:lnTo>
                    <a:lnTo>
                      <a:pt x="10" y="17"/>
                    </a:lnTo>
                    <a:lnTo>
                      <a:pt x="13" y="17"/>
                    </a:lnTo>
                    <a:lnTo>
                      <a:pt x="17" y="16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3" y="13"/>
                    </a:lnTo>
                    <a:lnTo>
                      <a:pt x="24" y="11"/>
                    </a:lnTo>
                    <a:lnTo>
                      <a:pt x="24" y="9"/>
                    </a:lnTo>
                    <a:lnTo>
                      <a:pt x="24" y="9"/>
                    </a:lnTo>
                    <a:lnTo>
                      <a:pt x="24" y="7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0" y="12"/>
                    </a:moveTo>
                    <a:lnTo>
                      <a:pt x="20" y="12"/>
                    </a:lnTo>
                    <a:lnTo>
                      <a:pt x="17" y="14"/>
                    </a:lnTo>
                    <a:lnTo>
                      <a:pt x="12" y="14"/>
                    </a:lnTo>
                    <a:lnTo>
                      <a:pt x="8" y="14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1" y="4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8" y="1"/>
                    </a:lnTo>
                    <a:lnTo>
                      <a:pt x="13" y="0"/>
                    </a:lnTo>
                    <a:lnTo>
                      <a:pt x="17" y="1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3" y="4"/>
                    </a:lnTo>
                    <a:lnTo>
                      <a:pt x="24" y="8"/>
                    </a:lnTo>
                    <a:lnTo>
                      <a:pt x="23" y="10"/>
                    </a:lnTo>
                    <a:lnTo>
                      <a:pt x="20" y="12"/>
                    </a:ln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4" name="Freeform 519">
                <a:extLst>
                  <a:ext uri="{FF2B5EF4-FFF2-40B4-BE49-F238E27FC236}">
                    <a16:creationId xmlns:a16="http://schemas.microsoft.com/office/drawing/2014/main" id="{CB438448-4068-3DCF-00C5-937CEE4206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0" y="2131"/>
                <a:ext cx="8" cy="4"/>
              </a:xfrm>
              <a:custGeom>
                <a:avLst/>
                <a:gdLst>
                  <a:gd name="T0" fmla="*/ 20 w 24"/>
                  <a:gd name="T1" fmla="*/ 2 h 14"/>
                  <a:gd name="T2" fmla="*/ 20 w 24"/>
                  <a:gd name="T3" fmla="*/ 2 h 14"/>
                  <a:gd name="T4" fmla="*/ 17 w 24"/>
                  <a:gd name="T5" fmla="*/ 0 h 14"/>
                  <a:gd name="T6" fmla="*/ 13 w 24"/>
                  <a:gd name="T7" fmla="*/ 0 h 14"/>
                  <a:gd name="T8" fmla="*/ 8 w 24"/>
                  <a:gd name="T9" fmla="*/ 0 h 14"/>
                  <a:gd name="T10" fmla="*/ 5 w 24"/>
                  <a:gd name="T11" fmla="*/ 1 h 14"/>
                  <a:gd name="T12" fmla="*/ 5 w 24"/>
                  <a:gd name="T13" fmla="*/ 1 h 14"/>
                  <a:gd name="T14" fmla="*/ 1 w 24"/>
                  <a:gd name="T15" fmla="*/ 4 h 14"/>
                  <a:gd name="T16" fmla="*/ 0 w 24"/>
                  <a:gd name="T17" fmla="*/ 6 h 14"/>
                  <a:gd name="T18" fmla="*/ 1 w 24"/>
                  <a:gd name="T19" fmla="*/ 8 h 14"/>
                  <a:gd name="T20" fmla="*/ 3 w 24"/>
                  <a:gd name="T21" fmla="*/ 12 h 14"/>
                  <a:gd name="T22" fmla="*/ 3 w 24"/>
                  <a:gd name="T23" fmla="*/ 12 h 14"/>
                  <a:gd name="T24" fmla="*/ 8 w 24"/>
                  <a:gd name="T25" fmla="*/ 13 h 14"/>
                  <a:gd name="T26" fmla="*/ 12 w 24"/>
                  <a:gd name="T27" fmla="*/ 14 h 14"/>
                  <a:gd name="T28" fmla="*/ 17 w 24"/>
                  <a:gd name="T29" fmla="*/ 13 h 14"/>
                  <a:gd name="T30" fmla="*/ 20 w 24"/>
                  <a:gd name="T31" fmla="*/ 12 h 14"/>
                  <a:gd name="T32" fmla="*/ 20 w 24"/>
                  <a:gd name="T33" fmla="*/ 12 h 14"/>
                  <a:gd name="T34" fmla="*/ 23 w 24"/>
                  <a:gd name="T35" fmla="*/ 9 h 14"/>
                  <a:gd name="T36" fmla="*/ 24 w 24"/>
                  <a:gd name="T37" fmla="*/ 6 h 14"/>
                  <a:gd name="T38" fmla="*/ 23 w 24"/>
                  <a:gd name="T39" fmla="*/ 4 h 14"/>
                  <a:gd name="T40" fmla="*/ 20 w 24"/>
                  <a:gd name="T41" fmla="*/ 2 h 14"/>
                  <a:gd name="T42" fmla="*/ 20 w 24"/>
                  <a:gd name="T43" fmla="*/ 2 h 14"/>
                  <a:gd name="T44" fmla="*/ 16 w 24"/>
                  <a:gd name="T45" fmla="*/ 8 h 14"/>
                  <a:gd name="T46" fmla="*/ 16 w 24"/>
                  <a:gd name="T47" fmla="*/ 8 h 14"/>
                  <a:gd name="T48" fmla="*/ 12 w 24"/>
                  <a:gd name="T49" fmla="*/ 9 h 14"/>
                  <a:gd name="T50" fmla="*/ 9 w 24"/>
                  <a:gd name="T51" fmla="*/ 8 h 14"/>
                  <a:gd name="T52" fmla="*/ 9 w 24"/>
                  <a:gd name="T53" fmla="*/ 8 h 14"/>
                  <a:gd name="T54" fmla="*/ 7 w 24"/>
                  <a:gd name="T55" fmla="*/ 7 h 14"/>
                  <a:gd name="T56" fmla="*/ 7 w 24"/>
                  <a:gd name="T57" fmla="*/ 6 h 14"/>
                  <a:gd name="T58" fmla="*/ 7 w 24"/>
                  <a:gd name="T59" fmla="*/ 5 h 14"/>
                  <a:gd name="T60" fmla="*/ 9 w 24"/>
                  <a:gd name="T61" fmla="*/ 4 h 14"/>
                  <a:gd name="T62" fmla="*/ 9 w 24"/>
                  <a:gd name="T63" fmla="*/ 4 h 14"/>
                  <a:gd name="T64" fmla="*/ 13 w 24"/>
                  <a:gd name="T65" fmla="*/ 3 h 14"/>
                  <a:gd name="T66" fmla="*/ 16 w 24"/>
                  <a:gd name="T67" fmla="*/ 4 h 14"/>
                  <a:gd name="T68" fmla="*/ 16 w 24"/>
                  <a:gd name="T69" fmla="*/ 4 h 14"/>
                  <a:gd name="T70" fmla="*/ 18 w 24"/>
                  <a:gd name="T71" fmla="*/ 5 h 14"/>
                  <a:gd name="T72" fmla="*/ 18 w 24"/>
                  <a:gd name="T73" fmla="*/ 6 h 14"/>
                  <a:gd name="T74" fmla="*/ 17 w 24"/>
                  <a:gd name="T75" fmla="*/ 7 h 14"/>
                  <a:gd name="T76" fmla="*/ 16 w 24"/>
                  <a:gd name="T77" fmla="*/ 8 h 14"/>
                  <a:gd name="T78" fmla="*/ 16 w 24"/>
                  <a:gd name="T7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14">
                    <a:moveTo>
                      <a:pt x="20" y="2"/>
                    </a:moveTo>
                    <a:lnTo>
                      <a:pt x="20" y="2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8" y="13"/>
                    </a:lnTo>
                    <a:lnTo>
                      <a:pt x="12" y="14"/>
                    </a:lnTo>
                    <a:lnTo>
                      <a:pt x="17" y="13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3" y="9"/>
                    </a:lnTo>
                    <a:lnTo>
                      <a:pt x="24" y="6"/>
                    </a:lnTo>
                    <a:lnTo>
                      <a:pt x="23" y="4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  <a:moveTo>
                      <a:pt x="16" y="8"/>
                    </a:moveTo>
                    <a:lnTo>
                      <a:pt x="16" y="8"/>
                    </a:lnTo>
                    <a:lnTo>
                      <a:pt x="12" y="9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7" y="7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3" y="3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8" y="5"/>
                    </a:lnTo>
                    <a:lnTo>
                      <a:pt x="18" y="6"/>
                    </a:lnTo>
                    <a:lnTo>
                      <a:pt x="17" y="7"/>
                    </a:lnTo>
                    <a:lnTo>
                      <a:pt x="16" y="8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5" name="Freeform 520">
                <a:extLst>
                  <a:ext uri="{FF2B5EF4-FFF2-40B4-BE49-F238E27FC236}">
                    <a16:creationId xmlns:a16="http://schemas.microsoft.com/office/drawing/2014/main" id="{8EDDBDE1-024E-6FBD-5365-3D284EACF7C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0" y="2131"/>
                <a:ext cx="8" cy="5"/>
              </a:xfrm>
              <a:custGeom>
                <a:avLst/>
                <a:gdLst>
                  <a:gd name="T0" fmla="*/ 21 w 24"/>
                  <a:gd name="T1" fmla="*/ 2 h 16"/>
                  <a:gd name="T2" fmla="*/ 21 w 24"/>
                  <a:gd name="T3" fmla="*/ 2 h 16"/>
                  <a:gd name="T4" fmla="*/ 15 w 24"/>
                  <a:gd name="T5" fmla="*/ 0 h 16"/>
                  <a:gd name="T6" fmla="*/ 9 w 24"/>
                  <a:gd name="T7" fmla="*/ 0 h 16"/>
                  <a:gd name="T8" fmla="*/ 3 w 24"/>
                  <a:gd name="T9" fmla="*/ 2 h 16"/>
                  <a:gd name="T10" fmla="*/ 1 w 24"/>
                  <a:gd name="T11" fmla="*/ 3 h 16"/>
                  <a:gd name="T12" fmla="*/ 0 w 24"/>
                  <a:gd name="T13" fmla="*/ 6 h 16"/>
                  <a:gd name="T14" fmla="*/ 0 w 24"/>
                  <a:gd name="T15" fmla="*/ 6 h 16"/>
                  <a:gd name="T16" fmla="*/ 0 w 24"/>
                  <a:gd name="T17" fmla="*/ 8 h 16"/>
                  <a:gd name="T18" fmla="*/ 1 w 24"/>
                  <a:gd name="T19" fmla="*/ 12 h 16"/>
                  <a:gd name="T20" fmla="*/ 3 w 24"/>
                  <a:gd name="T21" fmla="*/ 14 h 16"/>
                  <a:gd name="T22" fmla="*/ 7 w 24"/>
                  <a:gd name="T23" fmla="*/ 15 h 16"/>
                  <a:gd name="T24" fmla="*/ 10 w 24"/>
                  <a:gd name="T25" fmla="*/ 16 h 16"/>
                  <a:gd name="T26" fmla="*/ 13 w 24"/>
                  <a:gd name="T27" fmla="*/ 16 h 16"/>
                  <a:gd name="T28" fmla="*/ 17 w 24"/>
                  <a:gd name="T29" fmla="*/ 16 h 16"/>
                  <a:gd name="T30" fmla="*/ 20 w 24"/>
                  <a:gd name="T31" fmla="*/ 14 h 16"/>
                  <a:gd name="T32" fmla="*/ 20 w 24"/>
                  <a:gd name="T33" fmla="*/ 14 h 16"/>
                  <a:gd name="T34" fmla="*/ 20 w 24"/>
                  <a:gd name="T35" fmla="*/ 14 h 16"/>
                  <a:gd name="T36" fmla="*/ 20 w 24"/>
                  <a:gd name="T37" fmla="*/ 14 h 16"/>
                  <a:gd name="T38" fmla="*/ 23 w 24"/>
                  <a:gd name="T39" fmla="*/ 12 h 16"/>
                  <a:gd name="T40" fmla="*/ 24 w 24"/>
                  <a:gd name="T41" fmla="*/ 11 h 16"/>
                  <a:gd name="T42" fmla="*/ 24 w 24"/>
                  <a:gd name="T43" fmla="*/ 7 h 16"/>
                  <a:gd name="T44" fmla="*/ 24 w 24"/>
                  <a:gd name="T45" fmla="*/ 7 h 16"/>
                  <a:gd name="T46" fmla="*/ 24 w 24"/>
                  <a:gd name="T47" fmla="*/ 5 h 16"/>
                  <a:gd name="T48" fmla="*/ 23 w 24"/>
                  <a:gd name="T49" fmla="*/ 3 h 16"/>
                  <a:gd name="T50" fmla="*/ 21 w 24"/>
                  <a:gd name="T51" fmla="*/ 2 h 16"/>
                  <a:gd name="T52" fmla="*/ 21 w 24"/>
                  <a:gd name="T53" fmla="*/ 2 h 16"/>
                  <a:gd name="T54" fmla="*/ 20 w 24"/>
                  <a:gd name="T55" fmla="*/ 12 h 16"/>
                  <a:gd name="T56" fmla="*/ 20 w 24"/>
                  <a:gd name="T57" fmla="*/ 12 h 16"/>
                  <a:gd name="T58" fmla="*/ 17 w 24"/>
                  <a:gd name="T59" fmla="*/ 13 h 16"/>
                  <a:gd name="T60" fmla="*/ 12 w 24"/>
                  <a:gd name="T61" fmla="*/ 14 h 16"/>
                  <a:gd name="T62" fmla="*/ 8 w 24"/>
                  <a:gd name="T63" fmla="*/ 13 h 16"/>
                  <a:gd name="T64" fmla="*/ 3 w 24"/>
                  <a:gd name="T65" fmla="*/ 12 h 16"/>
                  <a:gd name="T66" fmla="*/ 3 w 24"/>
                  <a:gd name="T67" fmla="*/ 12 h 16"/>
                  <a:gd name="T68" fmla="*/ 1 w 24"/>
                  <a:gd name="T69" fmla="*/ 8 h 16"/>
                  <a:gd name="T70" fmla="*/ 0 w 24"/>
                  <a:gd name="T71" fmla="*/ 6 h 16"/>
                  <a:gd name="T72" fmla="*/ 1 w 24"/>
                  <a:gd name="T73" fmla="*/ 4 h 16"/>
                  <a:gd name="T74" fmla="*/ 5 w 24"/>
                  <a:gd name="T75" fmla="*/ 1 h 16"/>
                  <a:gd name="T76" fmla="*/ 5 w 24"/>
                  <a:gd name="T77" fmla="*/ 1 h 16"/>
                  <a:gd name="T78" fmla="*/ 8 w 24"/>
                  <a:gd name="T79" fmla="*/ 0 h 16"/>
                  <a:gd name="T80" fmla="*/ 13 w 24"/>
                  <a:gd name="T81" fmla="*/ 0 h 16"/>
                  <a:gd name="T82" fmla="*/ 17 w 24"/>
                  <a:gd name="T83" fmla="*/ 0 h 16"/>
                  <a:gd name="T84" fmla="*/ 20 w 24"/>
                  <a:gd name="T85" fmla="*/ 2 h 16"/>
                  <a:gd name="T86" fmla="*/ 20 w 24"/>
                  <a:gd name="T87" fmla="*/ 2 h 16"/>
                  <a:gd name="T88" fmla="*/ 23 w 24"/>
                  <a:gd name="T89" fmla="*/ 4 h 16"/>
                  <a:gd name="T90" fmla="*/ 24 w 24"/>
                  <a:gd name="T91" fmla="*/ 6 h 16"/>
                  <a:gd name="T92" fmla="*/ 23 w 24"/>
                  <a:gd name="T93" fmla="*/ 9 h 16"/>
                  <a:gd name="T94" fmla="*/ 20 w 24"/>
                  <a:gd name="T95" fmla="*/ 12 h 16"/>
                  <a:gd name="T96" fmla="*/ 20 w 24"/>
                  <a:gd name="T97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4" h="16">
                    <a:moveTo>
                      <a:pt x="21" y="2"/>
                    </a:moveTo>
                    <a:lnTo>
                      <a:pt x="21" y="2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5"/>
                    </a:lnTo>
                    <a:lnTo>
                      <a:pt x="10" y="16"/>
                    </a:lnTo>
                    <a:lnTo>
                      <a:pt x="13" y="16"/>
                    </a:lnTo>
                    <a:lnTo>
                      <a:pt x="17" y="16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3" y="12"/>
                    </a:lnTo>
                    <a:lnTo>
                      <a:pt x="24" y="11"/>
                    </a:lnTo>
                    <a:lnTo>
                      <a:pt x="24" y="7"/>
                    </a:lnTo>
                    <a:lnTo>
                      <a:pt x="24" y="7"/>
                    </a:lnTo>
                    <a:lnTo>
                      <a:pt x="24" y="5"/>
                    </a:lnTo>
                    <a:lnTo>
                      <a:pt x="23" y="3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0" y="12"/>
                    </a:moveTo>
                    <a:lnTo>
                      <a:pt x="20" y="12"/>
                    </a:lnTo>
                    <a:lnTo>
                      <a:pt x="17" y="13"/>
                    </a:lnTo>
                    <a:lnTo>
                      <a:pt x="12" y="14"/>
                    </a:lnTo>
                    <a:lnTo>
                      <a:pt x="8" y="13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" y="8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8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3" y="4"/>
                    </a:lnTo>
                    <a:lnTo>
                      <a:pt x="24" y="6"/>
                    </a:lnTo>
                    <a:lnTo>
                      <a:pt x="23" y="9"/>
                    </a:lnTo>
                    <a:lnTo>
                      <a:pt x="20" y="12"/>
                    </a:ln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6" name="Freeform 521">
                <a:extLst>
                  <a:ext uri="{FF2B5EF4-FFF2-40B4-BE49-F238E27FC236}">
                    <a16:creationId xmlns:a16="http://schemas.microsoft.com/office/drawing/2014/main" id="{89635267-34F1-A542-E40A-CFB404B4425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0" y="2129"/>
                <a:ext cx="8" cy="4"/>
              </a:xfrm>
              <a:custGeom>
                <a:avLst/>
                <a:gdLst>
                  <a:gd name="T0" fmla="*/ 21 w 24"/>
                  <a:gd name="T1" fmla="*/ 2 h 13"/>
                  <a:gd name="T2" fmla="*/ 21 w 24"/>
                  <a:gd name="T3" fmla="*/ 2 h 13"/>
                  <a:gd name="T4" fmla="*/ 17 w 24"/>
                  <a:gd name="T5" fmla="*/ 1 h 13"/>
                  <a:gd name="T6" fmla="*/ 13 w 24"/>
                  <a:gd name="T7" fmla="*/ 0 h 13"/>
                  <a:gd name="T8" fmla="*/ 8 w 24"/>
                  <a:gd name="T9" fmla="*/ 0 h 13"/>
                  <a:gd name="T10" fmla="*/ 5 w 24"/>
                  <a:gd name="T11" fmla="*/ 2 h 13"/>
                  <a:gd name="T12" fmla="*/ 5 w 24"/>
                  <a:gd name="T13" fmla="*/ 2 h 13"/>
                  <a:gd name="T14" fmla="*/ 1 w 24"/>
                  <a:gd name="T15" fmla="*/ 4 h 13"/>
                  <a:gd name="T16" fmla="*/ 0 w 24"/>
                  <a:gd name="T17" fmla="*/ 6 h 13"/>
                  <a:gd name="T18" fmla="*/ 1 w 24"/>
                  <a:gd name="T19" fmla="*/ 9 h 13"/>
                  <a:gd name="T20" fmla="*/ 3 w 24"/>
                  <a:gd name="T21" fmla="*/ 11 h 13"/>
                  <a:gd name="T22" fmla="*/ 3 w 24"/>
                  <a:gd name="T23" fmla="*/ 11 h 13"/>
                  <a:gd name="T24" fmla="*/ 8 w 24"/>
                  <a:gd name="T25" fmla="*/ 13 h 13"/>
                  <a:gd name="T26" fmla="*/ 12 w 24"/>
                  <a:gd name="T27" fmla="*/ 13 h 13"/>
                  <a:gd name="T28" fmla="*/ 17 w 24"/>
                  <a:gd name="T29" fmla="*/ 13 h 13"/>
                  <a:gd name="T30" fmla="*/ 20 w 24"/>
                  <a:gd name="T31" fmla="*/ 11 h 13"/>
                  <a:gd name="T32" fmla="*/ 20 w 24"/>
                  <a:gd name="T33" fmla="*/ 11 h 13"/>
                  <a:gd name="T34" fmla="*/ 23 w 24"/>
                  <a:gd name="T35" fmla="*/ 9 h 13"/>
                  <a:gd name="T36" fmla="*/ 24 w 24"/>
                  <a:gd name="T37" fmla="*/ 7 h 13"/>
                  <a:gd name="T38" fmla="*/ 23 w 24"/>
                  <a:gd name="T39" fmla="*/ 4 h 13"/>
                  <a:gd name="T40" fmla="*/ 21 w 24"/>
                  <a:gd name="T41" fmla="*/ 2 h 13"/>
                  <a:gd name="T42" fmla="*/ 21 w 24"/>
                  <a:gd name="T43" fmla="*/ 2 h 13"/>
                  <a:gd name="T44" fmla="*/ 16 w 24"/>
                  <a:gd name="T45" fmla="*/ 9 h 13"/>
                  <a:gd name="T46" fmla="*/ 16 w 24"/>
                  <a:gd name="T47" fmla="*/ 9 h 13"/>
                  <a:gd name="T48" fmla="*/ 12 w 24"/>
                  <a:gd name="T49" fmla="*/ 10 h 13"/>
                  <a:gd name="T50" fmla="*/ 9 w 24"/>
                  <a:gd name="T51" fmla="*/ 9 h 13"/>
                  <a:gd name="T52" fmla="*/ 9 w 24"/>
                  <a:gd name="T53" fmla="*/ 9 h 13"/>
                  <a:gd name="T54" fmla="*/ 7 w 24"/>
                  <a:gd name="T55" fmla="*/ 8 h 13"/>
                  <a:gd name="T56" fmla="*/ 7 w 24"/>
                  <a:gd name="T57" fmla="*/ 6 h 13"/>
                  <a:gd name="T58" fmla="*/ 7 w 24"/>
                  <a:gd name="T59" fmla="*/ 5 h 13"/>
                  <a:gd name="T60" fmla="*/ 9 w 24"/>
                  <a:gd name="T61" fmla="*/ 4 h 13"/>
                  <a:gd name="T62" fmla="*/ 9 w 24"/>
                  <a:gd name="T63" fmla="*/ 4 h 13"/>
                  <a:gd name="T64" fmla="*/ 13 w 24"/>
                  <a:gd name="T65" fmla="*/ 3 h 13"/>
                  <a:gd name="T66" fmla="*/ 16 w 24"/>
                  <a:gd name="T67" fmla="*/ 4 h 13"/>
                  <a:gd name="T68" fmla="*/ 16 w 24"/>
                  <a:gd name="T69" fmla="*/ 4 h 13"/>
                  <a:gd name="T70" fmla="*/ 18 w 24"/>
                  <a:gd name="T71" fmla="*/ 5 h 13"/>
                  <a:gd name="T72" fmla="*/ 18 w 24"/>
                  <a:gd name="T73" fmla="*/ 7 h 13"/>
                  <a:gd name="T74" fmla="*/ 17 w 24"/>
                  <a:gd name="T75" fmla="*/ 8 h 13"/>
                  <a:gd name="T76" fmla="*/ 16 w 24"/>
                  <a:gd name="T77" fmla="*/ 9 h 13"/>
                  <a:gd name="T78" fmla="*/ 16 w 24"/>
                  <a:gd name="T7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13">
                    <a:moveTo>
                      <a:pt x="21" y="2"/>
                    </a:moveTo>
                    <a:lnTo>
                      <a:pt x="21" y="2"/>
                    </a:lnTo>
                    <a:lnTo>
                      <a:pt x="17" y="1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9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8" y="13"/>
                    </a:lnTo>
                    <a:lnTo>
                      <a:pt x="12" y="13"/>
                    </a:lnTo>
                    <a:lnTo>
                      <a:pt x="17" y="13"/>
                    </a:lnTo>
                    <a:lnTo>
                      <a:pt x="20" y="11"/>
                    </a:lnTo>
                    <a:lnTo>
                      <a:pt x="20" y="11"/>
                    </a:lnTo>
                    <a:lnTo>
                      <a:pt x="23" y="9"/>
                    </a:lnTo>
                    <a:lnTo>
                      <a:pt x="24" y="7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16" y="9"/>
                    </a:moveTo>
                    <a:lnTo>
                      <a:pt x="16" y="9"/>
                    </a:lnTo>
                    <a:lnTo>
                      <a:pt x="12" y="10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7" y="8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3" y="3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8" y="5"/>
                    </a:lnTo>
                    <a:lnTo>
                      <a:pt x="18" y="7"/>
                    </a:lnTo>
                    <a:lnTo>
                      <a:pt x="17" y="8"/>
                    </a:lnTo>
                    <a:lnTo>
                      <a:pt x="16" y="9"/>
                    </a:lnTo>
                    <a:lnTo>
                      <a:pt x="16" y="9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7" name="Freeform 522">
                <a:extLst>
                  <a:ext uri="{FF2B5EF4-FFF2-40B4-BE49-F238E27FC236}">
                    <a16:creationId xmlns:a16="http://schemas.microsoft.com/office/drawing/2014/main" id="{9609712C-1829-901F-87AE-F0203D7ED6E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0" y="2129"/>
                <a:ext cx="8" cy="5"/>
              </a:xfrm>
              <a:custGeom>
                <a:avLst/>
                <a:gdLst>
                  <a:gd name="T0" fmla="*/ 21 w 24"/>
                  <a:gd name="T1" fmla="*/ 2 h 17"/>
                  <a:gd name="T2" fmla="*/ 21 w 24"/>
                  <a:gd name="T3" fmla="*/ 2 h 17"/>
                  <a:gd name="T4" fmla="*/ 15 w 24"/>
                  <a:gd name="T5" fmla="*/ 0 h 17"/>
                  <a:gd name="T6" fmla="*/ 9 w 24"/>
                  <a:gd name="T7" fmla="*/ 0 h 17"/>
                  <a:gd name="T8" fmla="*/ 3 w 24"/>
                  <a:gd name="T9" fmla="*/ 2 h 17"/>
                  <a:gd name="T10" fmla="*/ 1 w 24"/>
                  <a:gd name="T11" fmla="*/ 4 h 17"/>
                  <a:gd name="T12" fmla="*/ 0 w 24"/>
                  <a:gd name="T13" fmla="*/ 6 h 17"/>
                  <a:gd name="T14" fmla="*/ 0 w 24"/>
                  <a:gd name="T15" fmla="*/ 6 h 17"/>
                  <a:gd name="T16" fmla="*/ 0 w 24"/>
                  <a:gd name="T17" fmla="*/ 9 h 17"/>
                  <a:gd name="T18" fmla="*/ 1 w 24"/>
                  <a:gd name="T19" fmla="*/ 11 h 17"/>
                  <a:gd name="T20" fmla="*/ 3 w 24"/>
                  <a:gd name="T21" fmla="*/ 13 h 17"/>
                  <a:gd name="T22" fmla="*/ 7 w 24"/>
                  <a:gd name="T23" fmla="*/ 15 h 17"/>
                  <a:gd name="T24" fmla="*/ 10 w 24"/>
                  <a:gd name="T25" fmla="*/ 15 h 17"/>
                  <a:gd name="T26" fmla="*/ 13 w 24"/>
                  <a:gd name="T27" fmla="*/ 17 h 17"/>
                  <a:gd name="T28" fmla="*/ 17 w 24"/>
                  <a:gd name="T29" fmla="*/ 15 h 17"/>
                  <a:gd name="T30" fmla="*/ 20 w 24"/>
                  <a:gd name="T31" fmla="*/ 14 h 17"/>
                  <a:gd name="T32" fmla="*/ 20 w 24"/>
                  <a:gd name="T33" fmla="*/ 14 h 17"/>
                  <a:gd name="T34" fmla="*/ 20 w 24"/>
                  <a:gd name="T35" fmla="*/ 14 h 17"/>
                  <a:gd name="T36" fmla="*/ 20 w 24"/>
                  <a:gd name="T37" fmla="*/ 14 h 17"/>
                  <a:gd name="T38" fmla="*/ 23 w 24"/>
                  <a:gd name="T39" fmla="*/ 12 h 17"/>
                  <a:gd name="T40" fmla="*/ 24 w 24"/>
                  <a:gd name="T41" fmla="*/ 10 h 17"/>
                  <a:gd name="T42" fmla="*/ 24 w 24"/>
                  <a:gd name="T43" fmla="*/ 8 h 17"/>
                  <a:gd name="T44" fmla="*/ 24 w 24"/>
                  <a:gd name="T45" fmla="*/ 8 h 17"/>
                  <a:gd name="T46" fmla="*/ 24 w 24"/>
                  <a:gd name="T47" fmla="*/ 6 h 17"/>
                  <a:gd name="T48" fmla="*/ 23 w 24"/>
                  <a:gd name="T49" fmla="*/ 4 h 17"/>
                  <a:gd name="T50" fmla="*/ 21 w 24"/>
                  <a:gd name="T51" fmla="*/ 2 h 17"/>
                  <a:gd name="T52" fmla="*/ 21 w 24"/>
                  <a:gd name="T53" fmla="*/ 2 h 17"/>
                  <a:gd name="T54" fmla="*/ 20 w 24"/>
                  <a:gd name="T55" fmla="*/ 11 h 17"/>
                  <a:gd name="T56" fmla="*/ 20 w 24"/>
                  <a:gd name="T57" fmla="*/ 11 h 17"/>
                  <a:gd name="T58" fmla="*/ 17 w 24"/>
                  <a:gd name="T59" fmla="*/ 13 h 17"/>
                  <a:gd name="T60" fmla="*/ 12 w 24"/>
                  <a:gd name="T61" fmla="*/ 13 h 17"/>
                  <a:gd name="T62" fmla="*/ 8 w 24"/>
                  <a:gd name="T63" fmla="*/ 13 h 17"/>
                  <a:gd name="T64" fmla="*/ 3 w 24"/>
                  <a:gd name="T65" fmla="*/ 11 h 17"/>
                  <a:gd name="T66" fmla="*/ 3 w 24"/>
                  <a:gd name="T67" fmla="*/ 11 h 17"/>
                  <a:gd name="T68" fmla="*/ 1 w 24"/>
                  <a:gd name="T69" fmla="*/ 9 h 17"/>
                  <a:gd name="T70" fmla="*/ 0 w 24"/>
                  <a:gd name="T71" fmla="*/ 6 h 17"/>
                  <a:gd name="T72" fmla="*/ 1 w 24"/>
                  <a:gd name="T73" fmla="*/ 4 h 17"/>
                  <a:gd name="T74" fmla="*/ 5 w 24"/>
                  <a:gd name="T75" fmla="*/ 2 h 17"/>
                  <a:gd name="T76" fmla="*/ 5 w 24"/>
                  <a:gd name="T77" fmla="*/ 2 h 17"/>
                  <a:gd name="T78" fmla="*/ 8 w 24"/>
                  <a:gd name="T79" fmla="*/ 0 h 17"/>
                  <a:gd name="T80" fmla="*/ 13 w 24"/>
                  <a:gd name="T81" fmla="*/ 0 h 17"/>
                  <a:gd name="T82" fmla="*/ 17 w 24"/>
                  <a:gd name="T83" fmla="*/ 1 h 17"/>
                  <a:gd name="T84" fmla="*/ 21 w 24"/>
                  <a:gd name="T85" fmla="*/ 2 h 17"/>
                  <a:gd name="T86" fmla="*/ 21 w 24"/>
                  <a:gd name="T87" fmla="*/ 2 h 17"/>
                  <a:gd name="T88" fmla="*/ 23 w 24"/>
                  <a:gd name="T89" fmla="*/ 4 h 17"/>
                  <a:gd name="T90" fmla="*/ 24 w 24"/>
                  <a:gd name="T91" fmla="*/ 7 h 17"/>
                  <a:gd name="T92" fmla="*/ 23 w 24"/>
                  <a:gd name="T93" fmla="*/ 9 h 17"/>
                  <a:gd name="T94" fmla="*/ 20 w 24"/>
                  <a:gd name="T95" fmla="*/ 11 h 17"/>
                  <a:gd name="T96" fmla="*/ 20 w 24"/>
                  <a:gd name="T97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4" h="17">
                    <a:moveTo>
                      <a:pt x="21" y="2"/>
                    </a:moveTo>
                    <a:lnTo>
                      <a:pt x="21" y="2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1" y="11"/>
                    </a:lnTo>
                    <a:lnTo>
                      <a:pt x="3" y="13"/>
                    </a:lnTo>
                    <a:lnTo>
                      <a:pt x="7" y="15"/>
                    </a:lnTo>
                    <a:lnTo>
                      <a:pt x="10" y="15"/>
                    </a:lnTo>
                    <a:lnTo>
                      <a:pt x="13" y="17"/>
                    </a:lnTo>
                    <a:lnTo>
                      <a:pt x="17" y="15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3" y="12"/>
                    </a:lnTo>
                    <a:lnTo>
                      <a:pt x="24" y="10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6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0" y="11"/>
                    </a:moveTo>
                    <a:lnTo>
                      <a:pt x="20" y="11"/>
                    </a:lnTo>
                    <a:lnTo>
                      <a:pt x="17" y="13"/>
                    </a:lnTo>
                    <a:lnTo>
                      <a:pt x="12" y="13"/>
                    </a:lnTo>
                    <a:lnTo>
                      <a:pt x="8" y="13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1" y="9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8" y="0"/>
                    </a:lnTo>
                    <a:lnTo>
                      <a:pt x="13" y="0"/>
                    </a:lnTo>
                    <a:lnTo>
                      <a:pt x="17" y="1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3" y="4"/>
                    </a:lnTo>
                    <a:lnTo>
                      <a:pt x="24" y="7"/>
                    </a:lnTo>
                    <a:lnTo>
                      <a:pt x="23" y="9"/>
                    </a:lnTo>
                    <a:lnTo>
                      <a:pt x="20" y="11"/>
                    </a:lnTo>
                    <a:lnTo>
                      <a:pt x="20" y="11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8" name="Freeform 523">
                <a:extLst>
                  <a:ext uri="{FF2B5EF4-FFF2-40B4-BE49-F238E27FC236}">
                    <a16:creationId xmlns:a16="http://schemas.microsoft.com/office/drawing/2014/main" id="{1F40718D-9436-713F-6D79-DE475D740F0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0" y="2127"/>
                <a:ext cx="8" cy="4"/>
              </a:xfrm>
              <a:custGeom>
                <a:avLst/>
                <a:gdLst>
                  <a:gd name="T0" fmla="*/ 20 w 24"/>
                  <a:gd name="T1" fmla="*/ 12 h 13"/>
                  <a:gd name="T2" fmla="*/ 20 w 24"/>
                  <a:gd name="T3" fmla="*/ 12 h 13"/>
                  <a:gd name="T4" fmla="*/ 17 w 24"/>
                  <a:gd name="T5" fmla="*/ 13 h 13"/>
                  <a:gd name="T6" fmla="*/ 12 w 24"/>
                  <a:gd name="T7" fmla="*/ 13 h 13"/>
                  <a:gd name="T8" fmla="*/ 8 w 24"/>
                  <a:gd name="T9" fmla="*/ 13 h 13"/>
                  <a:gd name="T10" fmla="*/ 3 w 24"/>
                  <a:gd name="T11" fmla="*/ 11 h 13"/>
                  <a:gd name="T12" fmla="*/ 3 w 24"/>
                  <a:gd name="T13" fmla="*/ 11 h 13"/>
                  <a:gd name="T14" fmla="*/ 1 w 24"/>
                  <a:gd name="T15" fmla="*/ 9 h 13"/>
                  <a:gd name="T16" fmla="*/ 0 w 24"/>
                  <a:gd name="T17" fmla="*/ 7 h 13"/>
                  <a:gd name="T18" fmla="*/ 1 w 24"/>
                  <a:gd name="T19" fmla="*/ 4 h 13"/>
                  <a:gd name="T20" fmla="*/ 5 w 24"/>
                  <a:gd name="T21" fmla="*/ 2 h 13"/>
                  <a:gd name="T22" fmla="*/ 5 w 24"/>
                  <a:gd name="T23" fmla="*/ 2 h 13"/>
                  <a:gd name="T24" fmla="*/ 8 w 24"/>
                  <a:gd name="T25" fmla="*/ 1 h 13"/>
                  <a:gd name="T26" fmla="*/ 13 w 24"/>
                  <a:gd name="T27" fmla="*/ 0 h 13"/>
                  <a:gd name="T28" fmla="*/ 17 w 24"/>
                  <a:gd name="T29" fmla="*/ 1 h 13"/>
                  <a:gd name="T30" fmla="*/ 21 w 24"/>
                  <a:gd name="T31" fmla="*/ 2 h 13"/>
                  <a:gd name="T32" fmla="*/ 21 w 24"/>
                  <a:gd name="T33" fmla="*/ 2 h 13"/>
                  <a:gd name="T34" fmla="*/ 23 w 24"/>
                  <a:gd name="T35" fmla="*/ 5 h 13"/>
                  <a:gd name="T36" fmla="*/ 24 w 24"/>
                  <a:gd name="T37" fmla="*/ 7 h 13"/>
                  <a:gd name="T38" fmla="*/ 23 w 24"/>
                  <a:gd name="T39" fmla="*/ 10 h 13"/>
                  <a:gd name="T40" fmla="*/ 20 w 24"/>
                  <a:gd name="T41" fmla="*/ 12 h 13"/>
                  <a:gd name="T42" fmla="*/ 20 w 24"/>
                  <a:gd name="T43" fmla="*/ 12 h 13"/>
                  <a:gd name="T44" fmla="*/ 16 w 24"/>
                  <a:gd name="T45" fmla="*/ 9 h 13"/>
                  <a:gd name="T46" fmla="*/ 16 w 24"/>
                  <a:gd name="T47" fmla="*/ 9 h 13"/>
                  <a:gd name="T48" fmla="*/ 17 w 24"/>
                  <a:gd name="T49" fmla="*/ 8 h 13"/>
                  <a:gd name="T50" fmla="*/ 18 w 24"/>
                  <a:gd name="T51" fmla="*/ 7 h 13"/>
                  <a:gd name="T52" fmla="*/ 18 w 24"/>
                  <a:gd name="T53" fmla="*/ 6 h 13"/>
                  <a:gd name="T54" fmla="*/ 16 w 24"/>
                  <a:gd name="T55" fmla="*/ 5 h 13"/>
                  <a:gd name="T56" fmla="*/ 16 w 24"/>
                  <a:gd name="T57" fmla="*/ 5 h 13"/>
                  <a:gd name="T58" fmla="*/ 13 w 24"/>
                  <a:gd name="T59" fmla="*/ 4 h 13"/>
                  <a:gd name="T60" fmla="*/ 9 w 24"/>
                  <a:gd name="T61" fmla="*/ 5 h 13"/>
                  <a:gd name="T62" fmla="*/ 9 w 24"/>
                  <a:gd name="T63" fmla="*/ 5 h 13"/>
                  <a:gd name="T64" fmla="*/ 7 w 24"/>
                  <a:gd name="T65" fmla="*/ 6 h 13"/>
                  <a:gd name="T66" fmla="*/ 7 w 24"/>
                  <a:gd name="T67" fmla="*/ 7 h 13"/>
                  <a:gd name="T68" fmla="*/ 7 w 24"/>
                  <a:gd name="T69" fmla="*/ 8 h 13"/>
                  <a:gd name="T70" fmla="*/ 9 w 24"/>
                  <a:gd name="T71" fmla="*/ 9 h 13"/>
                  <a:gd name="T72" fmla="*/ 9 w 24"/>
                  <a:gd name="T73" fmla="*/ 9 h 13"/>
                  <a:gd name="T74" fmla="*/ 12 w 24"/>
                  <a:gd name="T75" fmla="*/ 10 h 13"/>
                  <a:gd name="T76" fmla="*/ 16 w 24"/>
                  <a:gd name="T77" fmla="*/ 9 h 13"/>
                  <a:gd name="T78" fmla="*/ 16 w 24"/>
                  <a:gd name="T7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13">
                    <a:moveTo>
                      <a:pt x="20" y="12"/>
                    </a:moveTo>
                    <a:lnTo>
                      <a:pt x="20" y="12"/>
                    </a:lnTo>
                    <a:lnTo>
                      <a:pt x="17" y="13"/>
                    </a:lnTo>
                    <a:lnTo>
                      <a:pt x="12" y="13"/>
                    </a:lnTo>
                    <a:lnTo>
                      <a:pt x="8" y="13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1" y="9"/>
                    </a:lnTo>
                    <a:lnTo>
                      <a:pt x="0" y="7"/>
                    </a:lnTo>
                    <a:lnTo>
                      <a:pt x="1" y="4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8" y="1"/>
                    </a:lnTo>
                    <a:lnTo>
                      <a:pt x="13" y="0"/>
                    </a:lnTo>
                    <a:lnTo>
                      <a:pt x="17" y="1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3" y="5"/>
                    </a:lnTo>
                    <a:lnTo>
                      <a:pt x="24" y="7"/>
                    </a:lnTo>
                    <a:lnTo>
                      <a:pt x="23" y="10"/>
                    </a:lnTo>
                    <a:lnTo>
                      <a:pt x="20" y="12"/>
                    </a:lnTo>
                    <a:lnTo>
                      <a:pt x="20" y="12"/>
                    </a:lnTo>
                    <a:close/>
                    <a:moveTo>
                      <a:pt x="16" y="9"/>
                    </a:moveTo>
                    <a:lnTo>
                      <a:pt x="16" y="9"/>
                    </a:lnTo>
                    <a:lnTo>
                      <a:pt x="17" y="8"/>
                    </a:lnTo>
                    <a:lnTo>
                      <a:pt x="18" y="7"/>
                    </a:lnTo>
                    <a:lnTo>
                      <a:pt x="18" y="6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3" y="4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7" y="6"/>
                    </a:lnTo>
                    <a:lnTo>
                      <a:pt x="7" y="7"/>
                    </a:lnTo>
                    <a:lnTo>
                      <a:pt x="7" y="8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12" y="10"/>
                    </a:lnTo>
                    <a:lnTo>
                      <a:pt x="16" y="9"/>
                    </a:lnTo>
                    <a:lnTo>
                      <a:pt x="16" y="9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9" name="Freeform 524">
                <a:extLst>
                  <a:ext uri="{FF2B5EF4-FFF2-40B4-BE49-F238E27FC236}">
                    <a16:creationId xmlns:a16="http://schemas.microsoft.com/office/drawing/2014/main" id="{0DA0A26F-9304-1644-3567-80867407C2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0" y="2127"/>
                <a:ext cx="8" cy="5"/>
              </a:xfrm>
              <a:custGeom>
                <a:avLst/>
                <a:gdLst>
                  <a:gd name="T0" fmla="*/ 21 w 24"/>
                  <a:gd name="T1" fmla="*/ 2 h 16"/>
                  <a:gd name="T2" fmla="*/ 21 w 24"/>
                  <a:gd name="T3" fmla="*/ 2 h 16"/>
                  <a:gd name="T4" fmla="*/ 15 w 24"/>
                  <a:gd name="T5" fmla="*/ 1 h 16"/>
                  <a:gd name="T6" fmla="*/ 9 w 24"/>
                  <a:gd name="T7" fmla="*/ 1 h 16"/>
                  <a:gd name="T8" fmla="*/ 3 w 24"/>
                  <a:gd name="T9" fmla="*/ 3 h 16"/>
                  <a:gd name="T10" fmla="*/ 1 w 24"/>
                  <a:gd name="T11" fmla="*/ 4 h 16"/>
                  <a:gd name="T12" fmla="*/ 0 w 24"/>
                  <a:gd name="T13" fmla="*/ 6 h 16"/>
                  <a:gd name="T14" fmla="*/ 0 w 24"/>
                  <a:gd name="T15" fmla="*/ 6 h 16"/>
                  <a:gd name="T16" fmla="*/ 0 w 24"/>
                  <a:gd name="T17" fmla="*/ 9 h 16"/>
                  <a:gd name="T18" fmla="*/ 1 w 24"/>
                  <a:gd name="T19" fmla="*/ 12 h 16"/>
                  <a:gd name="T20" fmla="*/ 3 w 24"/>
                  <a:gd name="T21" fmla="*/ 14 h 16"/>
                  <a:gd name="T22" fmla="*/ 7 w 24"/>
                  <a:gd name="T23" fmla="*/ 15 h 16"/>
                  <a:gd name="T24" fmla="*/ 10 w 24"/>
                  <a:gd name="T25" fmla="*/ 16 h 16"/>
                  <a:gd name="T26" fmla="*/ 13 w 24"/>
                  <a:gd name="T27" fmla="*/ 16 h 16"/>
                  <a:gd name="T28" fmla="*/ 17 w 24"/>
                  <a:gd name="T29" fmla="*/ 15 h 16"/>
                  <a:gd name="T30" fmla="*/ 20 w 24"/>
                  <a:gd name="T31" fmla="*/ 14 h 16"/>
                  <a:gd name="T32" fmla="*/ 20 w 24"/>
                  <a:gd name="T33" fmla="*/ 14 h 16"/>
                  <a:gd name="T34" fmla="*/ 20 w 24"/>
                  <a:gd name="T35" fmla="*/ 14 h 16"/>
                  <a:gd name="T36" fmla="*/ 20 w 24"/>
                  <a:gd name="T37" fmla="*/ 14 h 16"/>
                  <a:gd name="T38" fmla="*/ 23 w 24"/>
                  <a:gd name="T39" fmla="*/ 12 h 16"/>
                  <a:gd name="T40" fmla="*/ 24 w 24"/>
                  <a:gd name="T41" fmla="*/ 11 h 16"/>
                  <a:gd name="T42" fmla="*/ 24 w 24"/>
                  <a:gd name="T43" fmla="*/ 8 h 16"/>
                  <a:gd name="T44" fmla="*/ 24 w 24"/>
                  <a:gd name="T45" fmla="*/ 8 h 16"/>
                  <a:gd name="T46" fmla="*/ 24 w 24"/>
                  <a:gd name="T47" fmla="*/ 6 h 16"/>
                  <a:gd name="T48" fmla="*/ 23 w 24"/>
                  <a:gd name="T49" fmla="*/ 4 h 16"/>
                  <a:gd name="T50" fmla="*/ 21 w 24"/>
                  <a:gd name="T51" fmla="*/ 2 h 16"/>
                  <a:gd name="T52" fmla="*/ 21 w 24"/>
                  <a:gd name="T53" fmla="*/ 2 h 16"/>
                  <a:gd name="T54" fmla="*/ 20 w 24"/>
                  <a:gd name="T55" fmla="*/ 12 h 16"/>
                  <a:gd name="T56" fmla="*/ 20 w 24"/>
                  <a:gd name="T57" fmla="*/ 12 h 16"/>
                  <a:gd name="T58" fmla="*/ 17 w 24"/>
                  <a:gd name="T59" fmla="*/ 13 h 16"/>
                  <a:gd name="T60" fmla="*/ 12 w 24"/>
                  <a:gd name="T61" fmla="*/ 13 h 16"/>
                  <a:gd name="T62" fmla="*/ 8 w 24"/>
                  <a:gd name="T63" fmla="*/ 13 h 16"/>
                  <a:gd name="T64" fmla="*/ 3 w 24"/>
                  <a:gd name="T65" fmla="*/ 11 h 16"/>
                  <a:gd name="T66" fmla="*/ 3 w 24"/>
                  <a:gd name="T67" fmla="*/ 11 h 16"/>
                  <a:gd name="T68" fmla="*/ 1 w 24"/>
                  <a:gd name="T69" fmla="*/ 9 h 16"/>
                  <a:gd name="T70" fmla="*/ 0 w 24"/>
                  <a:gd name="T71" fmla="*/ 7 h 16"/>
                  <a:gd name="T72" fmla="*/ 1 w 24"/>
                  <a:gd name="T73" fmla="*/ 4 h 16"/>
                  <a:gd name="T74" fmla="*/ 5 w 24"/>
                  <a:gd name="T75" fmla="*/ 2 h 16"/>
                  <a:gd name="T76" fmla="*/ 5 w 24"/>
                  <a:gd name="T77" fmla="*/ 2 h 16"/>
                  <a:gd name="T78" fmla="*/ 8 w 24"/>
                  <a:gd name="T79" fmla="*/ 1 h 16"/>
                  <a:gd name="T80" fmla="*/ 13 w 24"/>
                  <a:gd name="T81" fmla="*/ 0 h 16"/>
                  <a:gd name="T82" fmla="*/ 17 w 24"/>
                  <a:gd name="T83" fmla="*/ 1 h 16"/>
                  <a:gd name="T84" fmla="*/ 21 w 24"/>
                  <a:gd name="T85" fmla="*/ 2 h 16"/>
                  <a:gd name="T86" fmla="*/ 21 w 24"/>
                  <a:gd name="T87" fmla="*/ 2 h 16"/>
                  <a:gd name="T88" fmla="*/ 23 w 24"/>
                  <a:gd name="T89" fmla="*/ 5 h 16"/>
                  <a:gd name="T90" fmla="*/ 24 w 24"/>
                  <a:gd name="T91" fmla="*/ 7 h 16"/>
                  <a:gd name="T92" fmla="*/ 23 w 24"/>
                  <a:gd name="T93" fmla="*/ 10 h 16"/>
                  <a:gd name="T94" fmla="*/ 20 w 24"/>
                  <a:gd name="T95" fmla="*/ 12 h 16"/>
                  <a:gd name="T96" fmla="*/ 20 w 24"/>
                  <a:gd name="T97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4" h="16">
                    <a:moveTo>
                      <a:pt x="21" y="2"/>
                    </a:moveTo>
                    <a:lnTo>
                      <a:pt x="21" y="2"/>
                    </a:lnTo>
                    <a:lnTo>
                      <a:pt x="15" y="1"/>
                    </a:lnTo>
                    <a:lnTo>
                      <a:pt x="9" y="1"/>
                    </a:lnTo>
                    <a:lnTo>
                      <a:pt x="3" y="3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5"/>
                    </a:lnTo>
                    <a:lnTo>
                      <a:pt x="10" y="16"/>
                    </a:lnTo>
                    <a:lnTo>
                      <a:pt x="13" y="16"/>
                    </a:lnTo>
                    <a:lnTo>
                      <a:pt x="17" y="15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3" y="12"/>
                    </a:lnTo>
                    <a:lnTo>
                      <a:pt x="24" y="11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6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0" y="12"/>
                    </a:moveTo>
                    <a:lnTo>
                      <a:pt x="20" y="12"/>
                    </a:lnTo>
                    <a:lnTo>
                      <a:pt x="17" y="13"/>
                    </a:lnTo>
                    <a:lnTo>
                      <a:pt x="12" y="13"/>
                    </a:lnTo>
                    <a:lnTo>
                      <a:pt x="8" y="13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1" y="9"/>
                    </a:lnTo>
                    <a:lnTo>
                      <a:pt x="0" y="7"/>
                    </a:lnTo>
                    <a:lnTo>
                      <a:pt x="1" y="4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8" y="1"/>
                    </a:lnTo>
                    <a:lnTo>
                      <a:pt x="13" y="0"/>
                    </a:lnTo>
                    <a:lnTo>
                      <a:pt x="17" y="1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3" y="5"/>
                    </a:lnTo>
                    <a:lnTo>
                      <a:pt x="24" y="7"/>
                    </a:lnTo>
                    <a:lnTo>
                      <a:pt x="23" y="10"/>
                    </a:lnTo>
                    <a:lnTo>
                      <a:pt x="20" y="12"/>
                    </a:ln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0" name="Freeform 525">
                <a:extLst>
                  <a:ext uri="{FF2B5EF4-FFF2-40B4-BE49-F238E27FC236}">
                    <a16:creationId xmlns:a16="http://schemas.microsoft.com/office/drawing/2014/main" id="{161A69B8-339F-A6EB-10BB-004C829625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0" y="2125"/>
                <a:ext cx="8" cy="4"/>
              </a:xfrm>
              <a:custGeom>
                <a:avLst/>
                <a:gdLst>
                  <a:gd name="T0" fmla="*/ 21 w 24"/>
                  <a:gd name="T1" fmla="*/ 3 h 14"/>
                  <a:gd name="T2" fmla="*/ 21 w 24"/>
                  <a:gd name="T3" fmla="*/ 3 h 14"/>
                  <a:gd name="T4" fmla="*/ 17 w 24"/>
                  <a:gd name="T5" fmla="*/ 0 h 14"/>
                  <a:gd name="T6" fmla="*/ 13 w 24"/>
                  <a:gd name="T7" fmla="*/ 0 h 14"/>
                  <a:gd name="T8" fmla="*/ 8 w 24"/>
                  <a:gd name="T9" fmla="*/ 0 h 14"/>
                  <a:gd name="T10" fmla="*/ 5 w 24"/>
                  <a:gd name="T11" fmla="*/ 3 h 14"/>
                  <a:gd name="T12" fmla="*/ 5 w 24"/>
                  <a:gd name="T13" fmla="*/ 3 h 14"/>
                  <a:gd name="T14" fmla="*/ 1 w 24"/>
                  <a:gd name="T15" fmla="*/ 5 h 14"/>
                  <a:gd name="T16" fmla="*/ 0 w 24"/>
                  <a:gd name="T17" fmla="*/ 7 h 14"/>
                  <a:gd name="T18" fmla="*/ 1 w 24"/>
                  <a:gd name="T19" fmla="*/ 10 h 14"/>
                  <a:gd name="T20" fmla="*/ 3 w 24"/>
                  <a:gd name="T21" fmla="*/ 12 h 14"/>
                  <a:gd name="T22" fmla="*/ 3 w 24"/>
                  <a:gd name="T23" fmla="*/ 12 h 14"/>
                  <a:gd name="T24" fmla="*/ 8 w 24"/>
                  <a:gd name="T25" fmla="*/ 13 h 14"/>
                  <a:gd name="T26" fmla="*/ 12 w 24"/>
                  <a:gd name="T27" fmla="*/ 14 h 14"/>
                  <a:gd name="T28" fmla="*/ 17 w 24"/>
                  <a:gd name="T29" fmla="*/ 13 h 14"/>
                  <a:gd name="T30" fmla="*/ 20 w 24"/>
                  <a:gd name="T31" fmla="*/ 12 h 14"/>
                  <a:gd name="T32" fmla="*/ 20 w 24"/>
                  <a:gd name="T33" fmla="*/ 12 h 14"/>
                  <a:gd name="T34" fmla="*/ 23 w 24"/>
                  <a:gd name="T35" fmla="*/ 10 h 14"/>
                  <a:gd name="T36" fmla="*/ 24 w 24"/>
                  <a:gd name="T37" fmla="*/ 8 h 14"/>
                  <a:gd name="T38" fmla="*/ 23 w 24"/>
                  <a:gd name="T39" fmla="*/ 5 h 14"/>
                  <a:gd name="T40" fmla="*/ 21 w 24"/>
                  <a:gd name="T41" fmla="*/ 3 h 14"/>
                  <a:gd name="T42" fmla="*/ 21 w 24"/>
                  <a:gd name="T43" fmla="*/ 3 h 14"/>
                  <a:gd name="T44" fmla="*/ 16 w 24"/>
                  <a:gd name="T45" fmla="*/ 10 h 14"/>
                  <a:gd name="T46" fmla="*/ 16 w 24"/>
                  <a:gd name="T47" fmla="*/ 10 h 14"/>
                  <a:gd name="T48" fmla="*/ 12 w 24"/>
                  <a:gd name="T49" fmla="*/ 11 h 14"/>
                  <a:gd name="T50" fmla="*/ 9 w 24"/>
                  <a:gd name="T51" fmla="*/ 10 h 14"/>
                  <a:gd name="T52" fmla="*/ 9 w 24"/>
                  <a:gd name="T53" fmla="*/ 10 h 14"/>
                  <a:gd name="T54" fmla="*/ 7 w 24"/>
                  <a:gd name="T55" fmla="*/ 9 h 14"/>
                  <a:gd name="T56" fmla="*/ 7 w 24"/>
                  <a:gd name="T57" fmla="*/ 7 h 14"/>
                  <a:gd name="T58" fmla="*/ 7 w 24"/>
                  <a:gd name="T59" fmla="*/ 6 h 14"/>
                  <a:gd name="T60" fmla="*/ 9 w 24"/>
                  <a:gd name="T61" fmla="*/ 5 h 14"/>
                  <a:gd name="T62" fmla="*/ 9 w 24"/>
                  <a:gd name="T63" fmla="*/ 5 h 14"/>
                  <a:gd name="T64" fmla="*/ 13 w 24"/>
                  <a:gd name="T65" fmla="*/ 4 h 14"/>
                  <a:gd name="T66" fmla="*/ 16 w 24"/>
                  <a:gd name="T67" fmla="*/ 5 h 14"/>
                  <a:gd name="T68" fmla="*/ 16 w 24"/>
                  <a:gd name="T69" fmla="*/ 5 h 14"/>
                  <a:gd name="T70" fmla="*/ 18 w 24"/>
                  <a:gd name="T71" fmla="*/ 6 h 14"/>
                  <a:gd name="T72" fmla="*/ 18 w 24"/>
                  <a:gd name="T73" fmla="*/ 7 h 14"/>
                  <a:gd name="T74" fmla="*/ 18 w 24"/>
                  <a:gd name="T75" fmla="*/ 9 h 14"/>
                  <a:gd name="T76" fmla="*/ 16 w 24"/>
                  <a:gd name="T77" fmla="*/ 10 h 14"/>
                  <a:gd name="T78" fmla="*/ 16 w 24"/>
                  <a:gd name="T7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14">
                    <a:moveTo>
                      <a:pt x="21" y="3"/>
                    </a:moveTo>
                    <a:lnTo>
                      <a:pt x="21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8" y="13"/>
                    </a:lnTo>
                    <a:lnTo>
                      <a:pt x="12" y="14"/>
                    </a:lnTo>
                    <a:lnTo>
                      <a:pt x="17" y="13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3" y="10"/>
                    </a:lnTo>
                    <a:lnTo>
                      <a:pt x="24" y="8"/>
                    </a:lnTo>
                    <a:lnTo>
                      <a:pt x="23" y="5"/>
                    </a:lnTo>
                    <a:lnTo>
                      <a:pt x="21" y="3"/>
                    </a:lnTo>
                    <a:lnTo>
                      <a:pt x="21" y="3"/>
                    </a:lnTo>
                    <a:close/>
                    <a:moveTo>
                      <a:pt x="16" y="10"/>
                    </a:moveTo>
                    <a:lnTo>
                      <a:pt x="16" y="10"/>
                    </a:lnTo>
                    <a:lnTo>
                      <a:pt x="12" y="11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7" y="9"/>
                    </a:lnTo>
                    <a:lnTo>
                      <a:pt x="7" y="7"/>
                    </a:lnTo>
                    <a:lnTo>
                      <a:pt x="7" y="6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13" y="4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8" y="6"/>
                    </a:lnTo>
                    <a:lnTo>
                      <a:pt x="18" y="7"/>
                    </a:lnTo>
                    <a:lnTo>
                      <a:pt x="18" y="9"/>
                    </a:lnTo>
                    <a:lnTo>
                      <a:pt x="16" y="10"/>
                    </a:lnTo>
                    <a:lnTo>
                      <a:pt x="16" y="10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1" name="Freeform 526">
                <a:extLst>
                  <a:ext uri="{FF2B5EF4-FFF2-40B4-BE49-F238E27FC236}">
                    <a16:creationId xmlns:a16="http://schemas.microsoft.com/office/drawing/2014/main" id="{D19692B9-DA3E-421D-34EA-C6A0B4B9D4D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0" y="2125"/>
                <a:ext cx="8" cy="5"/>
              </a:xfrm>
              <a:custGeom>
                <a:avLst/>
                <a:gdLst>
                  <a:gd name="T0" fmla="*/ 21 w 24"/>
                  <a:gd name="T1" fmla="*/ 3 h 16"/>
                  <a:gd name="T2" fmla="*/ 21 w 24"/>
                  <a:gd name="T3" fmla="*/ 3 h 16"/>
                  <a:gd name="T4" fmla="*/ 15 w 24"/>
                  <a:gd name="T5" fmla="*/ 0 h 16"/>
                  <a:gd name="T6" fmla="*/ 9 w 24"/>
                  <a:gd name="T7" fmla="*/ 0 h 16"/>
                  <a:gd name="T8" fmla="*/ 3 w 24"/>
                  <a:gd name="T9" fmla="*/ 3 h 16"/>
                  <a:gd name="T10" fmla="*/ 1 w 24"/>
                  <a:gd name="T11" fmla="*/ 5 h 16"/>
                  <a:gd name="T12" fmla="*/ 0 w 24"/>
                  <a:gd name="T13" fmla="*/ 7 h 16"/>
                  <a:gd name="T14" fmla="*/ 0 w 24"/>
                  <a:gd name="T15" fmla="*/ 7 h 16"/>
                  <a:gd name="T16" fmla="*/ 0 w 24"/>
                  <a:gd name="T17" fmla="*/ 10 h 16"/>
                  <a:gd name="T18" fmla="*/ 1 w 24"/>
                  <a:gd name="T19" fmla="*/ 12 h 16"/>
                  <a:gd name="T20" fmla="*/ 3 w 24"/>
                  <a:gd name="T21" fmla="*/ 14 h 16"/>
                  <a:gd name="T22" fmla="*/ 7 w 24"/>
                  <a:gd name="T23" fmla="*/ 15 h 16"/>
                  <a:gd name="T24" fmla="*/ 10 w 24"/>
                  <a:gd name="T25" fmla="*/ 16 h 16"/>
                  <a:gd name="T26" fmla="*/ 13 w 24"/>
                  <a:gd name="T27" fmla="*/ 16 h 16"/>
                  <a:gd name="T28" fmla="*/ 17 w 24"/>
                  <a:gd name="T29" fmla="*/ 16 h 16"/>
                  <a:gd name="T30" fmla="*/ 20 w 24"/>
                  <a:gd name="T31" fmla="*/ 15 h 16"/>
                  <a:gd name="T32" fmla="*/ 20 w 24"/>
                  <a:gd name="T33" fmla="*/ 15 h 16"/>
                  <a:gd name="T34" fmla="*/ 20 w 24"/>
                  <a:gd name="T35" fmla="*/ 15 h 16"/>
                  <a:gd name="T36" fmla="*/ 20 w 24"/>
                  <a:gd name="T37" fmla="*/ 15 h 16"/>
                  <a:gd name="T38" fmla="*/ 23 w 24"/>
                  <a:gd name="T39" fmla="*/ 13 h 16"/>
                  <a:gd name="T40" fmla="*/ 24 w 24"/>
                  <a:gd name="T41" fmla="*/ 11 h 16"/>
                  <a:gd name="T42" fmla="*/ 24 w 24"/>
                  <a:gd name="T43" fmla="*/ 9 h 16"/>
                  <a:gd name="T44" fmla="*/ 24 w 24"/>
                  <a:gd name="T45" fmla="*/ 9 h 16"/>
                  <a:gd name="T46" fmla="*/ 24 w 24"/>
                  <a:gd name="T47" fmla="*/ 6 h 16"/>
                  <a:gd name="T48" fmla="*/ 23 w 24"/>
                  <a:gd name="T49" fmla="*/ 5 h 16"/>
                  <a:gd name="T50" fmla="*/ 21 w 24"/>
                  <a:gd name="T51" fmla="*/ 3 h 16"/>
                  <a:gd name="T52" fmla="*/ 21 w 24"/>
                  <a:gd name="T53" fmla="*/ 3 h 16"/>
                  <a:gd name="T54" fmla="*/ 20 w 24"/>
                  <a:gd name="T55" fmla="*/ 12 h 16"/>
                  <a:gd name="T56" fmla="*/ 20 w 24"/>
                  <a:gd name="T57" fmla="*/ 12 h 16"/>
                  <a:gd name="T58" fmla="*/ 17 w 24"/>
                  <a:gd name="T59" fmla="*/ 13 h 16"/>
                  <a:gd name="T60" fmla="*/ 12 w 24"/>
                  <a:gd name="T61" fmla="*/ 14 h 16"/>
                  <a:gd name="T62" fmla="*/ 8 w 24"/>
                  <a:gd name="T63" fmla="*/ 13 h 16"/>
                  <a:gd name="T64" fmla="*/ 3 w 24"/>
                  <a:gd name="T65" fmla="*/ 12 h 16"/>
                  <a:gd name="T66" fmla="*/ 3 w 24"/>
                  <a:gd name="T67" fmla="*/ 12 h 16"/>
                  <a:gd name="T68" fmla="*/ 1 w 24"/>
                  <a:gd name="T69" fmla="*/ 10 h 16"/>
                  <a:gd name="T70" fmla="*/ 0 w 24"/>
                  <a:gd name="T71" fmla="*/ 7 h 16"/>
                  <a:gd name="T72" fmla="*/ 1 w 24"/>
                  <a:gd name="T73" fmla="*/ 5 h 16"/>
                  <a:gd name="T74" fmla="*/ 5 w 24"/>
                  <a:gd name="T75" fmla="*/ 3 h 16"/>
                  <a:gd name="T76" fmla="*/ 5 w 24"/>
                  <a:gd name="T77" fmla="*/ 3 h 16"/>
                  <a:gd name="T78" fmla="*/ 8 w 24"/>
                  <a:gd name="T79" fmla="*/ 0 h 16"/>
                  <a:gd name="T80" fmla="*/ 13 w 24"/>
                  <a:gd name="T81" fmla="*/ 0 h 16"/>
                  <a:gd name="T82" fmla="*/ 17 w 24"/>
                  <a:gd name="T83" fmla="*/ 0 h 16"/>
                  <a:gd name="T84" fmla="*/ 21 w 24"/>
                  <a:gd name="T85" fmla="*/ 3 h 16"/>
                  <a:gd name="T86" fmla="*/ 21 w 24"/>
                  <a:gd name="T87" fmla="*/ 3 h 16"/>
                  <a:gd name="T88" fmla="*/ 23 w 24"/>
                  <a:gd name="T89" fmla="*/ 5 h 16"/>
                  <a:gd name="T90" fmla="*/ 24 w 24"/>
                  <a:gd name="T91" fmla="*/ 8 h 16"/>
                  <a:gd name="T92" fmla="*/ 23 w 24"/>
                  <a:gd name="T93" fmla="*/ 10 h 16"/>
                  <a:gd name="T94" fmla="*/ 20 w 24"/>
                  <a:gd name="T95" fmla="*/ 12 h 16"/>
                  <a:gd name="T96" fmla="*/ 20 w 24"/>
                  <a:gd name="T97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4" h="16">
                    <a:moveTo>
                      <a:pt x="21" y="3"/>
                    </a:moveTo>
                    <a:lnTo>
                      <a:pt x="21" y="3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5"/>
                    </a:lnTo>
                    <a:lnTo>
                      <a:pt x="10" y="16"/>
                    </a:lnTo>
                    <a:lnTo>
                      <a:pt x="13" y="16"/>
                    </a:lnTo>
                    <a:lnTo>
                      <a:pt x="17" y="16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3" y="13"/>
                    </a:lnTo>
                    <a:lnTo>
                      <a:pt x="24" y="11"/>
                    </a:lnTo>
                    <a:lnTo>
                      <a:pt x="24" y="9"/>
                    </a:lnTo>
                    <a:lnTo>
                      <a:pt x="24" y="9"/>
                    </a:lnTo>
                    <a:lnTo>
                      <a:pt x="24" y="6"/>
                    </a:lnTo>
                    <a:lnTo>
                      <a:pt x="23" y="5"/>
                    </a:lnTo>
                    <a:lnTo>
                      <a:pt x="21" y="3"/>
                    </a:lnTo>
                    <a:lnTo>
                      <a:pt x="21" y="3"/>
                    </a:lnTo>
                    <a:close/>
                    <a:moveTo>
                      <a:pt x="20" y="12"/>
                    </a:moveTo>
                    <a:lnTo>
                      <a:pt x="20" y="12"/>
                    </a:lnTo>
                    <a:lnTo>
                      <a:pt x="17" y="13"/>
                    </a:lnTo>
                    <a:lnTo>
                      <a:pt x="12" y="14"/>
                    </a:lnTo>
                    <a:lnTo>
                      <a:pt x="8" y="13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" y="10"/>
                    </a:lnTo>
                    <a:lnTo>
                      <a:pt x="0" y="7"/>
                    </a:lnTo>
                    <a:lnTo>
                      <a:pt x="1" y="5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8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3" y="5"/>
                    </a:lnTo>
                    <a:lnTo>
                      <a:pt x="24" y="8"/>
                    </a:lnTo>
                    <a:lnTo>
                      <a:pt x="23" y="10"/>
                    </a:lnTo>
                    <a:lnTo>
                      <a:pt x="20" y="12"/>
                    </a:ln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2" name="Freeform 527">
                <a:extLst>
                  <a:ext uri="{FF2B5EF4-FFF2-40B4-BE49-F238E27FC236}">
                    <a16:creationId xmlns:a16="http://schemas.microsoft.com/office/drawing/2014/main" id="{65195A7D-B750-6CE1-FD55-5D5F2F1BB59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0" y="2123"/>
                <a:ext cx="8" cy="4"/>
              </a:xfrm>
              <a:custGeom>
                <a:avLst/>
                <a:gdLst>
                  <a:gd name="T0" fmla="*/ 21 w 24"/>
                  <a:gd name="T1" fmla="*/ 2 h 14"/>
                  <a:gd name="T2" fmla="*/ 21 w 24"/>
                  <a:gd name="T3" fmla="*/ 2 h 14"/>
                  <a:gd name="T4" fmla="*/ 17 w 24"/>
                  <a:gd name="T5" fmla="*/ 1 h 14"/>
                  <a:gd name="T6" fmla="*/ 13 w 24"/>
                  <a:gd name="T7" fmla="*/ 0 h 14"/>
                  <a:gd name="T8" fmla="*/ 8 w 24"/>
                  <a:gd name="T9" fmla="*/ 1 h 14"/>
                  <a:gd name="T10" fmla="*/ 5 w 24"/>
                  <a:gd name="T11" fmla="*/ 2 h 14"/>
                  <a:gd name="T12" fmla="*/ 5 w 24"/>
                  <a:gd name="T13" fmla="*/ 2 h 14"/>
                  <a:gd name="T14" fmla="*/ 1 w 24"/>
                  <a:gd name="T15" fmla="*/ 4 h 14"/>
                  <a:gd name="T16" fmla="*/ 0 w 24"/>
                  <a:gd name="T17" fmla="*/ 8 h 14"/>
                  <a:gd name="T18" fmla="*/ 1 w 24"/>
                  <a:gd name="T19" fmla="*/ 10 h 14"/>
                  <a:gd name="T20" fmla="*/ 3 w 24"/>
                  <a:gd name="T21" fmla="*/ 12 h 14"/>
                  <a:gd name="T22" fmla="*/ 3 w 24"/>
                  <a:gd name="T23" fmla="*/ 12 h 14"/>
                  <a:gd name="T24" fmla="*/ 8 w 24"/>
                  <a:gd name="T25" fmla="*/ 14 h 14"/>
                  <a:gd name="T26" fmla="*/ 12 w 24"/>
                  <a:gd name="T27" fmla="*/ 14 h 14"/>
                  <a:gd name="T28" fmla="*/ 17 w 24"/>
                  <a:gd name="T29" fmla="*/ 14 h 14"/>
                  <a:gd name="T30" fmla="*/ 20 w 24"/>
                  <a:gd name="T31" fmla="*/ 12 h 14"/>
                  <a:gd name="T32" fmla="*/ 20 w 24"/>
                  <a:gd name="T33" fmla="*/ 12 h 14"/>
                  <a:gd name="T34" fmla="*/ 23 w 24"/>
                  <a:gd name="T35" fmla="*/ 10 h 14"/>
                  <a:gd name="T36" fmla="*/ 24 w 24"/>
                  <a:gd name="T37" fmla="*/ 8 h 14"/>
                  <a:gd name="T38" fmla="*/ 23 w 24"/>
                  <a:gd name="T39" fmla="*/ 4 h 14"/>
                  <a:gd name="T40" fmla="*/ 21 w 24"/>
                  <a:gd name="T41" fmla="*/ 2 h 14"/>
                  <a:gd name="T42" fmla="*/ 21 w 24"/>
                  <a:gd name="T43" fmla="*/ 2 h 14"/>
                  <a:gd name="T44" fmla="*/ 16 w 24"/>
                  <a:gd name="T45" fmla="*/ 10 h 14"/>
                  <a:gd name="T46" fmla="*/ 16 w 24"/>
                  <a:gd name="T47" fmla="*/ 10 h 14"/>
                  <a:gd name="T48" fmla="*/ 12 w 24"/>
                  <a:gd name="T49" fmla="*/ 11 h 14"/>
                  <a:gd name="T50" fmla="*/ 9 w 24"/>
                  <a:gd name="T51" fmla="*/ 10 h 14"/>
                  <a:gd name="T52" fmla="*/ 9 w 24"/>
                  <a:gd name="T53" fmla="*/ 10 h 14"/>
                  <a:gd name="T54" fmla="*/ 7 w 24"/>
                  <a:gd name="T55" fmla="*/ 9 h 14"/>
                  <a:gd name="T56" fmla="*/ 7 w 24"/>
                  <a:gd name="T57" fmla="*/ 8 h 14"/>
                  <a:gd name="T58" fmla="*/ 7 w 24"/>
                  <a:gd name="T59" fmla="*/ 6 h 14"/>
                  <a:gd name="T60" fmla="*/ 9 w 24"/>
                  <a:gd name="T61" fmla="*/ 5 h 14"/>
                  <a:gd name="T62" fmla="*/ 9 w 24"/>
                  <a:gd name="T63" fmla="*/ 5 h 14"/>
                  <a:gd name="T64" fmla="*/ 13 w 24"/>
                  <a:gd name="T65" fmla="*/ 4 h 14"/>
                  <a:gd name="T66" fmla="*/ 16 w 24"/>
                  <a:gd name="T67" fmla="*/ 5 h 14"/>
                  <a:gd name="T68" fmla="*/ 16 w 24"/>
                  <a:gd name="T69" fmla="*/ 5 h 14"/>
                  <a:gd name="T70" fmla="*/ 18 w 24"/>
                  <a:gd name="T71" fmla="*/ 6 h 14"/>
                  <a:gd name="T72" fmla="*/ 18 w 24"/>
                  <a:gd name="T73" fmla="*/ 8 h 14"/>
                  <a:gd name="T74" fmla="*/ 18 w 24"/>
                  <a:gd name="T75" fmla="*/ 9 h 14"/>
                  <a:gd name="T76" fmla="*/ 16 w 24"/>
                  <a:gd name="T77" fmla="*/ 10 h 14"/>
                  <a:gd name="T78" fmla="*/ 16 w 24"/>
                  <a:gd name="T7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14">
                    <a:moveTo>
                      <a:pt x="21" y="2"/>
                    </a:moveTo>
                    <a:lnTo>
                      <a:pt x="21" y="2"/>
                    </a:lnTo>
                    <a:lnTo>
                      <a:pt x="17" y="1"/>
                    </a:lnTo>
                    <a:lnTo>
                      <a:pt x="13" y="0"/>
                    </a:lnTo>
                    <a:lnTo>
                      <a:pt x="8" y="1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8" y="14"/>
                    </a:lnTo>
                    <a:lnTo>
                      <a:pt x="12" y="14"/>
                    </a:lnTo>
                    <a:lnTo>
                      <a:pt x="17" y="14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3" y="10"/>
                    </a:lnTo>
                    <a:lnTo>
                      <a:pt x="24" y="8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16" y="10"/>
                    </a:moveTo>
                    <a:lnTo>
                      <a:pt x="16" y="10"/>
                    </a:lnTo>
                    <a:lnTo>
                      <a:pt x="12" y="11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7" y="9"/>
                    </a:lnTo>
                    <a:lnTo>
                      <a:pt x="7" y="8"/>
                    </a:lnTo>
                    <a:lnTo>
                      <a:pt x="7" y="6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13" y="4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8" y="6"/>
                    </a:lnTo>
                    <a:lnTo>
                      <a:pt x="18" y="8"/>
                    </a:lnTo>
                    <a:lnTo>
                      <a:pt x="18" y="9"/>
                    </a:lnTo>
                    <a:lnTo>
                      <a:pt x="16" y="10"/>
                    </a:lnTo>
                    <a:lnTo>
                      <a:pt x="16" y="10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3" name="Freeform 528">
                <a:extLst>
                  <a:ext uri="{FF2B5EF4-FFF2-40B4-BE49-F238E27FC236}">
                    <a16:creationId xmlns:a16="http://schemas.microsoft.com/office/drawing/2014/main" id="{930BD4BD-7799-B1D4-E410-CC6DD671C54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0" y="2123"/>
                <a:ext cx="8" cy="5"/>
              </a:xfrm>
              <a:custGeom>
                <a:avLst/>
                <a:gdLst>
                  <a:gd name="T0" fmla="*/ 21 w 24"/>
                  <a:gd name="T1" fmla="*/ 2 h 17"/>
                  <a:gd name="T2" fmla="*/ 21 w 24"/>
                  <a:gd name="T3" fmla="*/ 2 h 17"/>
                  <a:gd name="T4" fmla="*/ 15 w 24"/>
                  <a:gd name="T5" fmla="*/ 0 h 17"/>
                  <a:gd name="T6" fmla="*/ 9 w 24"/>
                  <a:gd name="T7" fmla="*/ 1 h 17"/>
                  <a:gd name="T8" fmla="*/ 3 w 24"/>
                  <a:gd name="T9" fmla="*/ 2 h 17"/>
                  <a:gd name="T10" fmla="*/ 1 w 24"/>
                  <a:gd name="T11" fmla="*/ 4 h 17"/>
                  <a:gd name="T12" fmla="*/ 0 w 24"/>
                  <a:gd name="T13" fmla="*/ 6 h 17"/>
                  <a:gd name="T14" fmla="*/ 0 w 24"/>
                  <a:gd name="T15" fmla="*/ 6 h 17"/>
                  <a:gd name="T16" fmla="*/ 0 w 24"/>
                  <a:gd name="T17" fmla="*/ 10 h 17"/>
                  <a:gd name="T18" fmla="*/ 1 w 24"/>
                  <a:gd name="T19" fmla="*/ 13 h 17"/>
                  <a:gd name="T20" fmla="*/ 3 w 24"/>
                  <a:gd name="T21" fmla="*/ 15 h 17"/>
                  <a:gd name="T22" fmla="*/ 7 w 24"/>
                  <a:gd name="T23" fmla="*/ 16 h 17"/>
                  <a:gd name="T24" fmla="*/ 10 w 24"/>
                  <a:gd name="T25" fmla="*/ 17 h 17"/>
                  <a:gd name="T26" fmla="*/ 13 w 24"/>
                  <a:gd name="T27" fmla="*/ 17 h 17"/>
                  <a:gd name="T28" fmla="*/ 17 w 24"/>
                  <a:gd name="T29" fmla="*/ 16 h 17"/>
                  <a:gd name="T30" fmla="*/ 20 w 24"/>
                  <a:gd name="T31" fmla="*/ 15 h 17"/>
                  <a:gd name="T32" fmla="*/ 21 w 24"/>
                  <a:gd name="T33" fmla="*/ 15 h 17"/>
                  <a:gd name="T34" fmla="*/ 21 w 24"/>
                  <a:gd name="T35" fmla="*/ 15 h 17"/>
                  <a:gd name="T36" fmla="*/ 23 w 24"/>
                  <a:gd name="T37" fmla="*/ 13 h 17"/>
                  <a:gd name="T38" fmla="*/ 24 w 24"/>
                  <a:gd name="T39" fmla="*/ 11 h 17"/>
                  <a:gd name="T40" fmla="*/ 24 w 24"/>
                  <a:gd name="T41" fmla="*/ 9 h 17"/>
                  <a:gd name="T42" fmla="*/ 24 w 24"/>
                  <a:gd name="T43" fmla="*/ 9 h 17"/>
                  <a:gd name="T44" fmla="*/ 24 w 24"/>
                  <a:gd name="T45" fmla="*/ 6 h 17"/>
                  <a:gd name="T46" fmla="*/ 23 w 24"/>
                  <a:gd name="T47" fmla="*/ 4 h 17"/>
                  <a:gd name="T48" fmla="*/ 21 w 24"/>
                  <a:gd name="T49" fmla="*/ 2 h 17"/>
                  <a:gd name="T50" fmla="*/ 21 w 24"/>
                  <a:gd name="T51" fmla="*/ 2 h 17"/>
                  <a:gd name="T52" fmla="*/ 20 w 24"/>
                  <a:gd name="T53" fmla="*/ 12 h 17"/>
                  <a:gd name="T54" fmla="*/ 20 w 24"/>
                  <a:gd name="T55" fmla="*/ 12 h 17"/>
                  <a:gd name="T56" fmla="*/ 17 w 24"/>
                  <a:gd name="T57" fmla="*/ 14 h 17"/>
                  <a:gd name="T58" fmla="*/ 12 w 24"/>
                  <a:gd name="T59" fmla="*/ 14 h 17"/>
                  <a:gd name="T60" fmla="*/ 8 w 24"/>
                  <a:gd name="T61" fmla="*/ 14 h 17"/>
                  <a:gd name="T62" fmla="*/ 3 w 24"/>
                  <a:gd name="T63" fmla="*/ 12 h 17"/>
                  <a:gd name="T64" fmla="*/ 3 w 24"/>
                  <a:gd name="T65" fmla="*/ 12 h 17"/>
                  <a:gd name="T66" fmla="*/ 1 w 24"/>
                  <a:gd name="T67" fmla="*/ 10 h 17"/>
                  <a:gd name="T68" fmla="*/ 0 w 24"/>
                  <a:gd name="T69" fmla="*/ 8 h 17"/>
                  <a:gd name="T70" fmla="*/ 1 w 24"/>
                  <a:gd name="T71" fmla="*/ 4 h 17"/>
                  <a:gd name="T72" fmla="*/ 5 w 24"/>
                  <a:gd name="T73" fmla="*/ 2 h 17"/>
                  <a:gd name="T74" fmla="*/ 5 w 24"/>
                  <a:gd name="T75" fmla="*/ 2 h 17"/>
                  <a:gd name="T76" fmla="*/ 8 w 24"/>
                  <a:gd name="T77" fmla="*/ 1 h 17"/>
                  <a:gd name="T78" fmla="*/ 13 w 24"/>
                  <a:gd name="T79" fmla="*/ 0 h 17"/>
                  <a:gd name="T80" fmla="*/ 17 w 24"/>
                  <a:gd name="T81" fmla="*/ 1 h 17"/>
                  <a:gd name="T82" fmla="*/ 21 w 24"/>
                  <a:gd name="T83" fmla="*/ 2 h 17"/>
                  <a:gd name="T84" fmla="*/ 21 w 24"/>
                  <a:gd name="T85" fmla="*/ 2 h 17"/>
                  <a:gd name="T86" fmla="*/ 23 w 24"/>
                  <a:gd name="T87" fmla="*/ 4 h 17"/>
                  <a:gd name="T88" fmla="*/ 24 w 24"/>
                  <a:gd name="T89" fmla="*/ 8 h 17"/>
                  <a:gd name="T90" fmla="*/ 23 w 24"/>
                  <a:gd name="T91" fmla="*/ 10 h 17"/>
                  <a:gd name="T92" fmla="*/ 20 w 24"/>
                  <a:gd name="T93" fmla="*/ 12 h 17"/>
                  <a:gd name="T94" fmla="*/ 20 w 24"/>
                  <a:gd name="T95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4" h="17">
                    <a:moveTo>
                      <a:pt x="21" y="2"/>
                    </a:moveTo>
                    <a:lnTo>
                      <a:pt x="21" y="2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1" y="13"/>
                    </a:lnTo>
                    <a:lnTo>
                      <a:pt x="3" y="15"/>
                    </a:lnTo>
                    <a:lnTo>
                      <a:pt x="7" y="16"/>
                    </a:lnTo>
                    <a:lnTo>
                      <a:pt x="10" y="17"/>
                    </a:lnTo>
                    <a:lnTo>
                      <a:pt x="13" y="17"/>
                    </a:lnTo>
                    <a:lnTo>
                      <a:pt x="17" y="16"/>
                    </a:lnTo>
                    <a:lnTo>
                      <a:pt x="20" y="15"/>
                    </a:lnTo>
                    <a:lnTo>
                      <a:pt x="21" y="15"/>
                    </a:lnTo>
                    <a:lnTo>
                      <a:pt x="21" y="15"/>
                    </a:lnTo>
                    <a:lnTo>
                      <a:pt x="23" y="13"/>
                    </a:lnTo>
                    <a:lnTo>
                      <a:pt x="24" y="11"/>
                    </a:lnTo>
                    <a:lnTo>
                      <a:pt x="24" y="9"/>
                    </a:lnTo>
                    <a:lnTo>
                      <a:pt x="24" y="9"/>
                    </a:lnTo>
                    <a:lnTo>
                      <a:pt x="24" y="6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0" y="12"/>
                    </a:moveTo>
                    <a:lnTo>
                      <a:pt x="20" y="12"/>
                    </a:lnTo>
                    <a:lnTo>
                      <a:pt x="17" y="14"/>
                    </a:lnTo>
                    <a:lnTo>
                      <a:pt x="12" y="14"/>
                    </a:lnTo>
                    <a:lnTo>
                      <a:pt x="8" y="14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1" y="4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8" y="1"/>
                    </a:lnTo>
                    <a:lnTo>
                      <a:pt x="13" y="0"/>
                    </a:lnTo>
                    <a:lnTo>
                      <a:pt x="17" y="1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3" y="4"/>
                    </a:lnTo>
                    <a:lnTo>
                      <a:pt x="24" y="8"/>
                    </a:lnTo>
                    <a:lnTo>
                      <a:pt x="23" y="10"/>
                    </a:lnTo>
                    <a:lnTo>
                      <a:pt x="20" y="12"/>
                    </a:ln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4" name="Freeform 529">
                <a:extLst>
                  <a:ext uri="{FF2B5EF4-FFF2-40B4-BE49-F238E27FC236}">
                    <a16:creationId xmlns:a16="http://schemas.microsoft.com/office/drawing/2014/main" id="{78E92B0E-6125-93A1-8575-05A54EE7EB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0" y="2121"/>
                <a:ext cx="8" cy="5"/>
              </a:xfrm>
              <a:custGeom>
                <a:avLst/>
                <a:gdLst>
                  <a:gd name="T0" fmla="*/ 21 w 24"/>
                  <a:gd name="T1" fmla="*/ 2 h 14"/>
                  <a:gd name="T2" fmla="*/ 21 w 24"/>
                  <a:gd name="T3" fmla="*/ 2 h 14"/>
                  <a:gd name="T4" fmla="*/ 17 w 24"/>
                  <a:gd name="T5" fmla="*/ 0 h 14"/>
                  <a:gd name="T6" fmla="*/ 13 w 24"/>
                  <a:gd name="T7" fmla="*/ 0 h 14"/>
                  <a:gd name="T8" fmla="*/ 8 w 24"/>
                  <a:gd name="T9" fmla="*/ 0 h 14"/>
                  <a:gd name="T10" fmla="*/ 5 w 24"/>
                  <a:gd name="T11" fmla="*/ 2 h 14"/>
                  <a:gd name="T12" fmla="*/ 5 w 24"/>
                  <a:gd name="T13" fmla="*/ 2 h 14"/>
                  <a:gd name="T14" fmla="*/ 1 w 24"/>
                  <a:gd name="T15" fmla="*/ 4 h 14"/>
                  <a:gd name="T16" fmla="*/ 0 w 24"/>
                  <a:gd name="T17" fmla="*/ 6 h 14"/>
                  <a:gd name="T18" fmla="*/ 1 w 24"/>
                  <a:gd name="T19" fmla="*/ 9 h 14"/>
                  <a:gd name="T20" fmla="*/ 3 w 24"/>
                  <a:gd name="T21" fmla="*/ 11 h 14"/>
                  <a:gd name="T22" fmla="*/ 3 w 24"/>
                  <a:gd name="T23" fmla="*/ 11 h 14"/>
                  <a:gd name="T24" fmla="*/ 8 w 24"/>
                  <a:gd name="T25" fmla="*/ 13 h 14"/>
                  <a:gd name="T26" fmla="*/ 12 w 24"/>
                  <a:gd name="T27" fmla="*/ 14 h 14"/>
                  <a:gd name="T28" fmla="*/ 17 w 24"/>
                  <a:gd name="T29" fmla="*/ 13 h 14"/>
                  <a:gd name="T30" fmla="*/ 20 w 24"/>
                  <a:gd name="T31" fmla="*/ 11 h 14"/>
                  <a:gd name="T32" fmla="*/ 20 w 24"/>
                  <a:gd name="T33" fmla="*/ 11 h 14"/>
                  <a:gd name="T34" fmla="*/ 23 w 24"/>
                  <a:gd name="T35" fmla="*/ 9 h 14"/>
                  <a:gd name="T36" fmla="*/ 24 w 24"/>
                  <a:gd name="T37" fmla="*/ 6 h 14"/>
                  <a:gd name="T38" fmla="*/ 23 w 24"/>
                  <a:gd name="T39" fmla="*/ 4 h 14"/>
                  <a:gd name="T40" fmla="*/ 21 w 24"/>
                  <a:gd name="T41" fmla="*/ 2 h 14"/>
                  <a:gd name="T42" fmla="*/ 21 w 24"/>
                  <a:gd name="T43" fmla="*/ 2 h 14"/>
                  <a:gd name="T44" fmla="*/ 16 w 24"/>
                  <a:gd name="T45" fmla="*/ 8 h 14"/>
                  <a:gd name="T46" fmla="*/ 16 w 24"/>
                  <a:gd name="T47" fmla="*/ 8 h 14"/>
                  <a:gd name="T48" fmla="*/ 12 w 24"/>
                  <a:gd name="T49" fmla="*/ 9 h 14"/>
                  <a:gd name="T50" fmla="*/ 9 w 24"/>
                  <a:gd name="T51" fmla="*/ 8 h 14"/>
                  <a:gd name="T52" fmla="*/ 9 w 24"/>
                  <a:gd name="T53" fmla="*/ 8 h 14"/>
                  <a:gd name="T54" fmla="*/ 7 w 24"/>
                  <a:gd name="T55" fmla="*/ 7 h 14"/>
                  <a:gd name="T56" fmla="*/ 7 w 24"/>
                  <a:gd name="T57" fmla="*/ 6 h 14"/>
                  <a:gd name="T58" fmla="*/ 8 w 24"/>
                  <a:gd name="T59" fmla="*/ 5 h 14"/>
                  <a:gd name="T60" fmla="*/ 9 w 24"/>
                  <a:gd name="T61" fmla="*/ 4 h 14"/>
                  <a:gd name="T62" fmla="*/ 9 w 24"/>
                  <a:gd name="T63" fmla="*/ 4 h 14"/>
                  <a:gd name="T64" fmla="*/ 13 w 24"/>
                  <a:gd name="T65" fmla="*/ 3 h 14"/>
                  <a:gd name="T66" fmla="*/ 16 w 24"/>
                  <a:gd name="T67" fmla="*/ 4 h 14"/>
                  <a:gd name="T68" fmla="*/ 16 w 24"/>
                  <a:gd name="T69" fmla="*/ 4 h 14"/>
                  <a:gd name="T70" fmla="*/ 18 w 24"/>
                  <a:gd name="T71" fmla="*/ 5 h 14"/>
                  <a:gd name="T72" fmla="*/ 18 w 24"/>
                  <a:gd name="T73" fmla="*/ 6 h 14"/>
                  <a:gd name="T74" fmla="*/ 18 w 24"/>
                  <a:gd name="T75" fmla="*/ 7 h 14"/>
                  <a:gd name="T76" fmla="*/ 16 w 24"/>
                  <a:gd name="T77" fmla="*/ 8 h 14"/>
                  <a:gd name="T78" fmla="*/ 16 w 24"/>
                  <a:gd name="T7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14">
                    <a:moveTo>
                      <a:pt x="21" y="2"/>
                    </a:moveTo>
                    <a:lnTo>
                      <a:pt x="21" y="2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9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8" y="13"/>
                    </a:lnTo>
                    <a:lnTo>
                      <a:pt x="12" y="14"/>
                    </a:lnTo>
                    <a:lnTo>
                      <a:pt x="17" y="13"/>
                    </a:lnTo>
                    <a:lnTo>
                      <a:pt x="20" y="11"/>
                    </a:lnTo>
                    <a:lnTo>
                      <a:pt x="20" y="11"/>
                    </a:lnTo>
                    <a:lnTo>
                      <a:pt x="23" y="9"/>
                    </a:lnTo>
                    <a:lnTo>
                      <a:pt x="24" y="6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16" y="8"/>
                    </a:moveTo>
                    <a:lnTo>
                      <a:pt x="16" y="8"/>
                    </a:lnTo>
                    <a:lnTo>
                      <a:pt x="12" y="9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7" y="7"/>
                    </a:lnTo>
                    <a:lnTo>
                      <a:pt x="7" y="6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3" y="3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8" y="5"/>
                    </a:lnTo>
                    <a:lnTo>
                      <a:pt x="18" y="6"/>
                    </a:lnTo>
                    <a:lnTo>
                      <a:pt x="18" y="7"/>
                    </a:lnTo>
                    <a:lnTo>
                      <a:pt x="16" y="8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5" name="Freeform 530">
                <a:extLst>
                  <a:ext uri="{FF2B5EF4-FFF2-40B4-BE49-F238E27FC236}">
                    <a16:creationId xmlns:a16="http://schemas.microsoft.com/office/drawing/2014/main" id="{2A583ABB-A7A1-8D1B-CA20-0A3D808CE5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0" y="2121"/>
                <a:ext cx="8" cy="5"/>
              </a:xfrm>
              <a:custGeom>
                <a:avLst/>
                <a:gdLst>
                  <a:gd name="T0" fmla="*/ 21 w 24"/>
                  <a:gd name="T1" fmla="*/ 2 h 16"/>
                  <a:gd name="T2" fmla="*/ 21 w 24"/>
                  <a:gd name="T3" fmla="*/ 2 h 16"/>
                  <a:gd name="T4" fmla="*/ 15 w 24"/>
                  <a:gd name="T5" fmla="*/ 0 h 16"/>
                  <a:gd name="T6" fmla="*/ 9 w 24"/>
                  <a:gd name="T7" fmla="*/ 0 h 16"/>
                  <a:gd name="T8" fmla="*/ 3 w 24"/>
                  <a:gd name="T9" fmla="*/ 2 h 16"/>
                  <a:gd name="T10" fmla="*/ 1 w 24"/>
                  <a:gd name="T11" fmla="*/ 4 h 16"/>
                  <a:gd name="T12" fmla="*/ 0 w 24"/>
                  <a:gd name="T13" fmla="*/ 6 h 16"/>
                  <a:gd name="T14" fmla="*/ 0 w 24"/>
                  <a:gd name="T15" fmla="*/ 6 h 16"/>
                  <a:gd name="T16" fmla="*/ 0 w 24"/>
                  <a:gd name="T17" fmla="*/ 9 h 16"/>
                  <a:gd name="T18" fmla="*/ 1 w 24"/>
                  <a:gd name="T19" fmla="*/ 11 h 16"/>
                  <a:gd name="T20" fmla="*/ 3 w 24"/>
                  <a:gd name="T21" fmla="*/ 14 h 16"/>
                  <a:gd name="T22" fmla="*/ 7 w 24"/>
                  <a:gd name="T23" fmla="*/ 15 h 16"/>
                  <a:gd name="T24" fmla="*/ 10 w 24"/>
                  <a:gd name="T25" fmla="*/ 16 h 16"/>
                  <a:gd name="T26" fmla="*/ 13 w 24"/>
                  <a:gd name="T27" fmla="*/ 16 h 16"/>
                  <a:gd name="T28" fmla="*/ 17 w 24"/>
                  <a:gd name="T29" fmla="*/ 16 h 16"/>
                  <a:gd name="T30" fmla="*/ 20 w 24"/>
                  <a:gd name="T31" fmla="*/ 14 h 16"/>
                  <a:gd name="T32" fmla="*/ 21 w 24"/>
                  <a:gd name="T33" fmla="*/ 14 h 16"/>
                  <a:gd name="T34" fmla="*/ 21 w 24"/>
                  <a:gd name="T35" fmla="*/ 14 h 16"/>
                  <a:gd name="T36" fmla="*/ 21 w 24"/>
                  <a:gd name="T37" fmla="*/ 14 h 16"/>
                  <a:gd name="T38" fmla="*/ 23 w 24"/>
                  <a:gd name="T39" fmla="*/ 13 h 16"/>
                  <a:gd name="T40" fmla="*/ 24 w 24"/>
                  <a:gd name="T41" fmla="*/ 10 h 16"/>
                  <a:gd name="T42" fmla="*/ 24 w 24"/>
                  <a:gd name="T43" fmla="*/ 8 h 16"/>
                  <a:gd name="T44" fmla="*/ 24 w 24"/>
                  <a:gd name="T45" fmla="*/ 8 h 16"/>
                  <a:gd name="T46" fmla="*/ 24 w 24"/>
                  <a:gd name="T47" fmla="*/ 5 h 16"/>
                  <a:gd name="T48" fmla="*/ 23 w 24"/>
                  <a:gd name="T49" fmla="*/ 4 h 16"/>
                  <a:gd name="T50" fmla="*/ 21 w 24"/>
                  <a:gd name="T51" fmla="*/ 2 h 16"/>
                  <a:gd name="T52" fmla="*/ 21 w 24"/>
                  <a:gd name="T53" fmla="*/ 2 h 16"/>
                  <a:gd name="T54" fmla="*/ 20 w 24"/>
                  <a:gd name="T55" fmla="*/ 11 h 16"/>
                  <a:gd name="T56" fmla="*/ 20 w 24"/>
                  <a:gd name="T57" fmla="*/ 11 h 16"/>
                  <a:gd name="T58" fmla="*/ 17 w 24"/>
                  <a:gd name="T59" fmla="*/ 13 h 16"/>
                  <a:gd name="T60" fmla="*/ 12 w 24"/>
                  <a:gd name="T61" fmla="*/ 14 h 16"/>
                  <a:gd name="T62" fmla="*/ 8 w 24"/>
                  <a:gd name="T63" fmla="*/ 13 h 16"/>
                  <a:gd name="T64" fmla="*/ 3 w 24"/>
                  <a:gd name="T65" fmla="*/ 11 h 16"/>
                  <a:gd name="T66" fmla="*/ 3 w 24"/>
                  <a:gd name="T67" fmla="*/ 11 h 16"/>
                  <a:gd name="T68" fmla="*/ 1 w 24"/>
                  <a:gd name="T69" fmla="*/ 9 h 16"/>
                  <a:gd name="T70" fmla="*/ 0 w 24"/>
                  <a:gd name="T71" fmla="*/ 6 h 16"/>
                  <a:gd name="T72" fmla="*/ 1 w 24"/>
                  <a:gd name="T73" fmla="*/ 4 h 16"/>
                  <a:gd name="T74" fmla="*/ 5 w 24"/>
                  <a:gd name="T75" fmla="*/ 2 h 16"/>
                  <a:gd name="T76" fmla="*/ 5 w 24"/>
                  <a:gd name="T77" fmla="*/ 2 h 16"/>
                  <a:gd name="T78" fmla="*/ 8 w 24"/>
                  <a:gd name="T79" fmla="*/ 0 h 16"/>
                  <a:gd name="T80" fmla="*/ 13 w 24"/>
                  <a:gd name="T81" fmla="*/ 0 h 16"/>
                  <a:gd name="T82" fmla="*/ 17 w 24"/>
                  <a:gd name="T83" fmla="*/ 0 h 16"/>
                  <a:gd name="T84" fmla="*/ 21 w 24"/>
                  <a:gd name="T85" fmla="*/ 2 h 16"/>
                  <a:gd name="T86" fmla="*/ 21 w 24"/>
                  <a:gd name="T87" fmla="*/ 2 h 16"/>
                  <a:gd name="T88" fmla="*/ 23 w 24"/>
                  <a:gd name="T89" fmla="*/ 4 h 16"/>
                  <a:gd name="T90" fmla="*/ 24 w 24"/>
                  <a:gd name="T91" fmla="*/ 6 h 16"/>
                  <a:gd name="T92" fmla="*/ 23 w 24"/>
                  <a:gd name="T93" fmla="*/ 9 h 16"/>
                  <a:gd name="T94" fmla="*/ 20 w 24"/>
                  <a:gd name="T95" fmla="*/ 11 h 16"/>
                  <a:gd name="T96" fmla="*/ 20 w 24"/>
                  <a:gd name="T97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4" h="16">
                    <a:moveTo>
                      <a:pt x="21" y="2"/>
                    </a:moveTo>
                    <a:lnTo>
                      <a:pt x="21" y="2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1" y="11"/>
                    </a:lnTo>
                    <a:lnTo>
                      <a:pt x="3" y="14"/>
                    </a:lnTo>
                    <a:lnTo>
                      <a:pt x="7" y="15"/>
                    </a:lnTo>
                    <a:lnTo>
                      <a:pt x="10" y="16"/>
                    </a:lnTo>
                    <a:lnTo>
                      <a:pt x="13" y="16"/>
                    </a:lnTo>
                    <a:lnTo>
                      <a:pt x="17" y="16"/>
                    </a:lnTo>
                    <a:lnTo>
                      <a:pt x="20" y="14"/>
                    </a:lnTo>
                    <a:lnTo>
                      <a:pt x="21" y="14"/>
                    </a:lnTo>
                    <a:lnTo>
                      <a:pt x="21" y="14"/>
                    </a:lnTo>
                    <a:lnTo>
                      <a:pt x="21" y="14"/>
                    </a:lnTo>
                    <a:lnTo>
                      <a:pt x="23" y="13"/>
                    </a:lnTo>
                    <a:lnTo>
                      <a:pt x="24" y="10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5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0" y="11"/>
                    </a:moveTo>
                    <a:lnTo>
                      <a:pt x="20" y="11"/>
                    </a:lnTo>
                    <a:lnTo>
                      <a:pt x="17" y="13"/>
                    </a:lnTo>
                    <a:lnTo>
                      <a:pt x="12" y="14"/>
                    </a:lnTo>
                    <a:lnTo>
                      <a:pt x="8" y="13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1" y="9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8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3" y="4"/>
                    </a:lnTo>
                    <a:lnTo>
                      <a:pt x="24" y="6"/>
                    </a:lnTo>
                    <a:lnTo>
                      <a:pt x="23" y="9"/>
                    </a:lnTo>
                    <a:lnTo>
                      <a:pt x="20" y="11"/>
                    </a:lnTo>
                    <a:lnTo>
                      <a:pt x="20" y="11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6" name="Freeform 531">
                <a:extLst>
                  <a:ext uri="{FF2B5EF4-FFF2-40B4-BE49-F238E27FC236}">
                    <a16:creationId xmlns:a16="http://schemas.microsoft.com/office/drawing/2014/main" id="{7C758016-04A0-E41B-1F9E-BDE31F0C1C0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0" y="2119"/>
                <a:ext cx="8" cy="4"/>
              </a:xfrm>
              <a:custGeom>
                <a:avLst/>
                <a:gdLst>
                  <a:gd name="T0" fmla="*/ 21 w 24"/>
                  <a:gd name="T1" fmla="*/ 2 h 13"/>
                  <a:gd name="T2" fmla="*/ 21 w 24"/>
                  <a:gd name="T3" fmla="*/ 2 h 13"/>
                  <a:gd name="T4" fmla="*/ 17 w 24"/>
                  <a:gd name="T5" fmla="*/ 1 h 13"/>
                  <a:gd name="T6" fmla="*/ 13 w 24"/>
                  <a:gd name="T7" fmla="*/ 0 h 13"/>
                  <a:gd name="T8" fmla="*/ 8 w 24"/>
                  <a:gd name="T9" fmla="*/ 1 h 13"/>
                  <a:gd name="T10" fmla="*/ 5 w 24"/>
                  <a:gd name="T11" fmla="*/ 2 h 13"/>
                  <a:gd name="T12" fmla="*/ 5 w 24"/>
                  <a:gd name="T13" fmla="*/ 2 h 13"/>
                  <a:gd name="T14" fmla="*/ 1 w 24"/>
                  <a:gd name="T15" fmla="*/ 4 h 13"/>
                  <a:gd name="T16" fmla="*/ 0 w 24"/>
                  <a:gd name="T17" fmla="*/ 7 h 13"/>
                  <a:gd name="T18" fmla="*/ 1 w 24"/>
                  <a:gd name="T19" fmla="*/ 9 h 13"/>
                  <a:gd name="T20" fmla="*/ 3 w 24"/>
                  <a:gd name="T21" fmla="*/ 11 h 13"/>
                  <a:gd name="T22" fmla="*/ 3 w 24"/>
                  <a:gd name="T23" fmla="*/ 11 h 13"/>
                  <a:gd name="T24" fmla="*/ 8 w 24"/>
                  <a:gd name="T25" fmla="*/ 13 h 13"/>
                  <a:gd name="T26" fmla="*/ 12 w 24"/>
                  <a:gd name="T27" fmla="*/ 13 h 13"/>
                  <a:gd name="T28" fmla="*/ 17 w 24"/>
                  <a:gd name="T29" fmla="*/ 13 h 13"/>
                  <a:gd name="T30" fmla="*/ 20 w 24"/>
                  <a:gd name="T31" fmla="*/ 11 h 13"/>
                  <a:gd name="T32" fmla="*/ 20 w 24"/>
                  <a:gd name="T33" fmla="*/ 11 h 13"/>
                  <a:gd name="T34" fmla="*/ 23 w 24"/>
                  <a:gd name="T35" fmla="*/ 9 h 13"/>
                  <a:gd name="T36" fmla="*/ 24 w 24"/>
                  <a:gd name="T37" fmla="*/ 7 h 13"/>
                  <a:gd name="T38" fmla="*/ 23 w 24"/>
                  <a:gd name="T39" fmla="*/ 4 h 13"/>
                  <a:gd name="T40" fmla="*/ 21 w 24"/>
                  <a:gd name="T41" fmla="*/ 2 h 13"/>
                  <a:gd name="T42" fmla="*/ 21 w 24"/>
                  <a:gd name="T43" fmla="*/ 2 h 13"/>
                  <a:gd name="T44" fmla="*/ 16 w 24"/>
                  <a:gd name="T45" fmla="*/ 9 h 13"/>
                  <a:gd name="T46" fmla="*/ 16 w 24"/>
                  <a:gd name="T47" fmla="*/ 9 h 13"/>
                  <a:gd name="T48" fmla="*/ 12 w 24"/>
                  <a:gd name="T49" fmla="*/ 10 h 13"/>
                  <a:gd name="T50" fmla="*/ 9 w 24"/>
                  <a:gd name="T51" fmla="*/ 9 h 13"/>
                  <a:gd name="T52" fmla="*/ 9 w 24"/>
                  <a:gd name="T53" fmla="*/ 9 h 13"/>
                  <a:gd name="T54" fmla="*/ 7 w 24"/>
                  <a:gd name="T55" fmla="*/ 8 h 13"/>
                  <a:gd name="T56" fmla="*/ 7 w 24"/>
                  <a:gd name="T57" fmla="*/ 7 h 13"/>
                  <a:gd name="T58" fmla="*/ 8 w 24"/>
                  <a:gd name="T59" fmla="*/ 5 h 13"/>
                  <a:gd name="T60" fmla="*/ 9 w 24"/>
                  <a:gd name="T61" fmla="*/ 4 h 13"/>
                  <a:gd name="T62" fmla="*/ 9 w 24"/>
                  <a:gd name="T63" fmla="*/ 4 h 13"/>
                  <a:gd name="T64" fmla="*/ 13 w 24"/>
                  <a:gd name="T65" fmla="*/ 3 h 13"/>
                  <a:gd name="T66" fmla="*/ 16 w 24"/>
                  <a:gd name="T67" fmla="*/ 4 h 13"/>
                  <a:gd name="T68" fmla="*/ 16 w 24"/>
                  <a:gd name="T69" fmla="*/ 4 h 13"/>
                  <a:gd name="T70" fmla="*/ 18 w 24"/>
                  <a:gd name="T71" fmla="*/ 6 h 13"/>
                  <a:gd name="T72" fmla="*/ 18 w 24"/>
                  <a:gd name="T73" fmla="*/ 7 h 13"/>
                  <a:gd name="T74" fmla="*/ 18 w 24"/>
                  <a:gd name="T75" fmla="*/ 8 h 13"/>
                  <a:gd name="T76" fmla="*/ 16 w 24"/>
                  <a:gd name="T77" fmla="*/ 9 h 13"/>
                  <a:gd name="T78" fmla="*/ 16 w 24"/>
                  <a:gd name="T7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13">
                    <a:moveTo>
                      <a:pt x="21" y="2"/>
                    </a:moveTo>
                    <a:lnTo>
                      <a:pt x="21" y="2"/>
                    </a:lnTo>
                    <a:lnTo>
                      <a:pt x="17" y="1"/>
                    </a:lnTo>
                    <a:lnTo>
                      <a:pt x="13" y="0"/>
                    </a:lnTo>
                    <a:lnTo>
                      <a:pt x="8" y="1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1" y="4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8" y="13"/>
                    </a:lnTo>
                    <a:lnTo>
                      <a:pt x="12" y="13"/>
                    </a:lnTo>
                    <a:lnTo>
                      <a:pt x="17" y="13"/>
                    </a:lnTo>
                    <a:lnTo>
                      <a:pt x="20" y="11"/>
                    </a:lnTo>
                    <a:lnTo>
                      <a:pt x="20" y="11"/>
                    </a:lnTo>
                    <a:lnTo>
                      <a:pt x="23" y="9"/>
                    </a:lnTo>
                    <a:lnTo>
                      <a:pt x="24" y="7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16" y="9"/>
                    </a:moveTo>
                    <a:lnTo>
                      <a:pt x="16" y="9"/>
                    </a:lnTo>
                    <a:lnTo>
                      <a:pt x="12" y="10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7" y="8"/>
                    </a:lnTo>
                    <a:lnTo>
                      <a:pt x="7" y="7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3" y="3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8" y="6"/>
                    </a:lnTo>
                    <a:lnTo>
                      <a:pt x="18" y="7"/>
                    </a:lnTo>
                    <a:lnTo>
                      <a:pt x="18" y="8"/>
                    </a:lnTo>
                    <a:lnTo>
                      <a:pt x="16" y="9"/>
                    </a:lnTo>
                    <a:lnTo>
                      <a:pt x="16" y="9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7" name="Freeform 532">
                <a:extLst>
                  <a:ext uri="{FF2B5EF4-FFF2-40B4-BE49-F238E27FC236}">
                    <a16:creationId xmlns:a16="http://schemas.microsoft.com/office/drawing/2014/main" id="{600F9E52-CE53-B23D-E4E1-C9AA9A824D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0" y="2119"/>
                <a:ext cx="8" cy="5"/>
              </a:xfrm>
              <a:custGeom>
                <a:avLst/>
                <a:gdLst>
                  <a:gd name="T0" fmla="*/ 21 w 24"/>
                  <a:gd name="T1" fmla="*/ 2 h 16"/>
                  <a:gd name="T2" fmla="*/ 21 w 24"/>
                  <a:gd name="T3" fmla="*/ 2 h 16"/>
                  <a:gd name="T4" fmla="*/ 15 w 24"/>
                  <a:gd name="T5" fmla="*/ 0 h 16"/>
                  <a:gd name="T6" fmla="*/ 9 w 24"/>
                  <a:gd name="T7" fmla="*/ 0 h 16"/>
                  <a:gd name="T8" fmla="*/ 3 w 24"/>
                  <a:gd name="T9" fmla="*/ 2 h 16"/>
                  <a:gd name="T10" fmla="*/ 1 w 24"/>
                  <a:gd name="T11" fmla="*/ 4 h 16"/>
                  <a:gd name="T12" fmla="*/ 0 w 24"/>
                  <a:gd name="T13" fmla="*/ 6 h 16"/>
                  <a:gd name="T14" fmla="*/ 0 w 24"/>
                  <a:gd name="T15" fmla="*/ 6 h 16"/>
                  <a:gd name="T16" fmla="*/ 0 w 24"/>
                  <a:gd name="T17" fmla="*/ 9 h 16"/>
                  <a:gd name="T18" fmla="*/ 1 w 24"/>
                  <a:gd name="T19" fmla="*/ 11 h 16"/>
                  <a:gd name="T20" fmla="*/ 3 w 24"/>
                  <a:gd name="T21" fmla="*/ 13 h 16"/>
                  <a:gd name="T22" fmla="*/ 7 w 24"/>
                  <a:gd name="T23" fmla="*/ 15 h 16"/>
                  <a:gd name="T24" fmla="*/ 10 w 24"/>
                  <a:gd name="T25" fmla="*/ 16 h 16"/>
                  <a:gd name="T26" fmla="*/ 13 w 24"/>
                  <a:gd name="T27" fmla="*/ 16 h 16"/>
                  <a:gd name="T28" fmla="*/ 17 w 24"/>
                  <a:gd name="T29" fmla="*/ 15 h 16"/>
                  <a:gd name="T30" fmla="*/ 21 w 24"/>
                  <a:gd name="T31" fmla="*/ 14 h 16"/>
                  <a:gd name="T32" fmla="*/ 21 w 24"/>
                  <a:gd name="T33" fmla="*/ 14 h 16"/>
                  <a:gd name="T34" fmla="*/ 21 w 24"/>
                  <a:gd name="T35" fmla="*/ 14 h 16"/>
                  <a:gd name="T36" fmla="*/ 21 w 24"/>
                  <a:gd name="T37" fmla="*/ 14 h 16"/>
                  <a:gd name="T38" fmla="*/ 23 w 24"/>
                  <a:gd name="T39" fmla="*/ 12 h 16"/>
                  <a:gd name="T40" fmla="*/ 24 w 24"/>
                  <a:gd name="T41" fmla="*/ 10 h 16"/>
                  <a:gd name="T42" fmla="*/ 24 w 24"/>
                  <a:gd name="T43" fmla="*/ 8 h 16"/>
                  <a:gd name="T44" fmla="*/ 24 w 24"/>
                  <a:gd name="T45" fmla="*/ 8 h 16"/>
                  <a:gd name="T46" fmla="*/ 24 w 24"/>
                  <a:gd name="T47" fmla="*/ 6 h 16"/>
                  <a:gd name="T48" fmla="*/ 23 w 24"/>
                  <a:gd name="T49" fmla="*/ 4 h 16"/>
                  <a:gd name="T50" fmla="*/ 21 w 24"/>
                  <a:gd name="T51" fmla="*/ 2 h 16"/>
                  <a:gd name="T52" fmla="*/ 21 w 24"/>
                  <a:gd name="T53" fmla="*/ 2 h 16"/>
                  <a:gd name="T54" fmla="*/ 20 w 24"/>
                  <a:gd name="T55" fmla="*/ 11 h 16"/>
                  <a:gd name="T56" fmla="*/ 20 w 24"/>
                  <a:gd name="T57" fmla="*/ 11 h 16"/>
                  <a:gd name="T58" fmla="*/ 17 w 24"/>
                  <a:gd name="T59" fmla="*/ 13 h 16"/>
                  <a:gd name="T60" fmla="*/ 12 w 24"/>
                  <a:gd name="T61" fmla="*/ 13 h 16"/>
                  <a:gd name="T62" fmla="*/ 8 w 24"/>
                  <a:gd name="T63" fmla="*/ 13 h 16"/>
                  <a:gd name="T64" fmla="*/ 3 w 24"/>
                  <a:gd name="T65" fmla="*/ 11 h 16"/>
                  <a:gd name="T66" fmla="*/ 3 w 24"/>
                  <a:gd name="T67" fmla="*/ 11 h 16"/>
                  <a:gd name="T68" fmla="*/ 1 w 24"/>
                  <a:gd name="T69" fmla="*/ 9 h 16"/>
                  <a:gd name="T70" fmla="*/ 0 w 24"/>
                  <a:gd name="T71" fmla="*/ 7 h 16"/>
                  <a:gd name="T72" fmla="*/ 1 w 24"/>
                  <a:gd name="T73" fmla="*/ 4 h 16"/>
                  <a:gd name="T74" fmla="*/ 5 w 24"/>
                  <a:gd name="T75" fmla="*/ 2 h 16"/>
                  <a:gd name="T76" fmla="*/ 5 w 24"/>
                  <a:gd name="T77" fmla="*/ 2 h 16"/>
                  <a:gd name="T78" fmla="*/ 8 w 24"/>
                  <a:gd name="T79" fmla="*/ 1 h 16"/>
                  <a:gd name="T80" fmla="*/ 13 w 24"/>
                  <a:gd name="T81" fmla="*/ 0 h 16"/>
                  <a:gd name="T82" fmla="*/ 17 w 24"/>
                  <a:gd name="T83" fmla="*/ 1 h 16"/>
                  <a:gd name="T84" fmla="*/ 21 w 24"/>
                  <a:gd name="T85" fmla="*/ 2 h 16"/>
                  <a:gd name="T86" fmla="*/ 21 w 24"/>
                  <a:gd name="T87" fmla="*/ 2 h 16"/>
                  <a:gd name="T88" fmla="*/ 23 w 24"/>
                  <a:gd name="T89" fmla="*/ 4 h 16"/>
                  <a:gd name="T90" fmla="*/ 24 w 24"/>
                  <a:gd name="T91" fmla="*/ 7 h 16"/>
                  <a:gd name="T92" fmla="*/ 23 w 24"/>
                  <a:gd name="T93" fmla="*/ 9 h 16"/>
                  <a:gd name="T94" fmla="*/ 20 w 24"/>
                  <a:gd name="T95" fmla="*/ 11 h 16"/>
                  <a:gd name="T96" fmla="*/ 20 w 24"/>
                  <a:gd name="T97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4" h="16">
                    <a:moveTo>
                      <a:pt x="21" y="2"/>
                    </a:moveTo>
                    <a:lnTo>
                      <a:pt x="21" y="2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1" y="11"/>
                    </a:lnTo>
                    <a:lnTo>
                      <a:pt x="3" y="13"/>
                    </a:lnTo>
                    <a:lnTo>
                      <a:pt x="7" y="15"/>
                    </a:lnTo>
                    <a:lnTo>
                      <a:pt x="10" y="16"/>
                    </a:lnTo>
                    <a:lnTo>
                      <a:pt x="13" y="16"/>
                    </a:lnTo>
                    <a:lnTo>
                      <a:pt x="17" y="15"/>
                    </a:lnTo>
                    <a:lnTo>
                      <a:pt x="21" y="14"/>
                    </a:lnTo>
                    <a:lnTo>
                      <a:pt x="21" y="14"/>
                    </a:lnTo>
                    <a:lnTo>
                      <a:pt x="21" y="14"/>
                    </a:lnTo>
                    <a:lnTo>
                      <a:pt x="21" y="14"/>
                    </a:lnTo>
                    <a:lnTo>
                      <a:pt x="23" y="12"/>
                    </a:lnTo>
                    <a:lnTo>
                      <a:pt x="24" y="10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6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0" y="11"/>
                    </a:moveTo>
                    <a:lnTo>
                      <a:pt x="20" y="11"/>
                    </a:lnTo>
                    <a:lnTo>
                      <a:pt x="17" y="13"/>
                    </a:lnTo>
                    <a:lnTo>
                      <a:pt x="12" y="13"/>
                    </a:lnTo>
                    <a:lnTo>
                      <a:pt x="8" y="13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1" y="9"/>
                    </a:lnTo>
                    <a:lnTo>
                      <a:pt x="0" y="7"/>
                    </a:lnTo>
                    <a:lnTo>
                      <a:pt x="1" y="4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8" y="1"/>
                    </a:lnTo>
                    <a:lnTo>
                      <a:pt x="13" y="0"/>
                    </a:lnTo>
                    <a:lnTo>
                      <a:pt x="17" y="1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3" y="4"/>
                    </a:lnTo>
                    <a:lnTo>
                      <a:pt x="24" y="7"/>
                    </a:lnTo>
                    <a:lnTo>
                      <a:pt x="23" y="9"/>
                    </a:lnTo>
                    <a:lnTo>
                      <a:pt x="20" y="11"/>
                    </a:lnTo>
                    <a:lnTo>
                      <a:pt x="20" y="11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8" name="Freeform 533">
                <a:extLst>
                  <a:ext uri="{FF2B5EF4-FFF2-40B4-BE49-F238E27FC236}">
                    <a16:creationId xmlns:a16="http://schemas.microsoft.com/office/drawing/2014/main" id="{E4874134-F0AB-26D7-46FB-40B308DAC91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0" y="2117"/>
                <a:ext cx="8" cy="5"/>
              </a:xfrm>
              <a:custGeom>
                <a:avLst/>
                <a:gdLst>
                  <a:gd name="T0" fmla="*/ 21 w 24"/>
                  <a:gd name="T1" fmla="*/ 2 h 13"/>
                  <a:gd name="T2" fmla="*/ 21 w 24"/>
                  <a:gd name="T3" fmla="*/ 2 h 13"/>
                  <a:gd name="T4" fmla="*/ 17 w 24"/>
                  <a:gd name="T5" fmla="*/ 0 h 13"/>
                  <a:gd name="T6" fmla="*/ 13 w 24"/>
                  <a:gd name="T7" fmla="*/ 0 h 13"/>
                  <a:gd name="T8" fmla="*/ 8 w 24"/>
                  <a:gd name="T9" fmla="*/ 0 h 13"/>
                  <a:gd name="T10" fmla="*/ 5 w 24"/>
                  <a:gd name="T11" fmla="*/ 1 h 13"/>
                  <a:gd name="T12" fmla="*/ 5 w 24"/>
                  <a:gd name="T13" fmla="*/ 1 h 13"/>
                  <a:gd name="T14" fmla="*/ 1 w 24"/>
                  <a:gd name="T15" fmla="*/ 4 h 13"/>
                  <a:gd name="T16" fmla="*/ 0 w 24"/>
                  <a:gd name="T17" fmla="*/ 6 h 13"/>
                  <a:gd name="T18" fmla="*/ 1 w 24"/>
                  <a:gd name="T19" fmla="*/ 8 h 13"/>
                  <a:gd name="T20" fmla="*/ 5 w 24"/>
                  <a:gd name="T21" fmla="*/ 11 h 13"/>
                  <a:gd name="T22" fmla="*/ 5 w 24"/>
                  <a:gd name="T23" fmla="*/ 11 h 13"/>
                  <a:gd name="T24" fmla="*/ 8 w 24"/>
                  <a:gd name="T25" fmla="*/ 12 h 13"/>
                  <a:gd name="T26" fmla="*/ 12 w 24"/>
                  <a:gd name="T27" fmla="*/ 13 h 13"/>
                  <a:gd name="T28" fmla="*/ 17 w 24"/>
                  <a:gd name="T29" fmla="*/ 12 h 13"/>
                  <a:gd name="T30" fmla="*/ 20 w 24"/>
                  <a:gd name="T31" fmla="*/ 11 h 13"/>
                  <a:gd name="T32" fmla="*/ 20 w 24"/>
                  <a:gd name="T33" fmla="*/ 11 h 13"/>
                  <a:gd name="T34" fmla="*/ 23 w 24"/>
                  <a:gd name="T35" fmla="*/ 9 h 13"/>
                  <a:gd name="T36" fmla="*/ 24 w 24"/>
                  <a:gd name="T37" fmla="*/ 6 h 13"/>
                  <a:gd name="T38" fmla="*/ 23 w 24"/>
                  <a:gd name="T39" fmla="*/ 4 h 13"/>
                  <a:gd name="T40" fmla="*/ 21 w 24"/>
                  <a:gd name="T41" fmla="*/ 2 h 13"/>
                  <a:gd name="T42" fmla="*/ 21 w 24"/>
                  <a:gd name="T43" fmla="*/ 2 h 13"/>
                  <a:gd name="T44" fmla="*/ 16 w 24"/>
                  <a:gd name="T45" fmla="*/ 8 h 13"/>
                  <a:gd name="T46" fmla="*/ 16 w 24"/>
                  <a:gd name="T47" fmla="*/ 8 h 13"/>
                  <a:gd name="T48" fmla="*/ 12 w 24"/>
                  <a:gd name="T49" fmla="*/ 9 h 13"/>
                  <a:gd name="T50" fmla="*/ 9 w 24"/>
                  <a:gd name="T51" fmla="*/ 8 h 13"/>
                  <a:gd name="T52" fmla="*/ 9 w 24"/>
                  <a:gd name="T53" fmla="*/ 8 h 13"/>
                  <a:gd name="T54" fmla="*/ 7 w 24"/>
                  <a:gd name="T55" fmla="*/ 7 h 13"/>
                  <a:gd name="T56" fmla="*/ 7 w 24"/>
                  <a:gd name="T57" fmla="*/ 6 h 13"/>
                  <a:gd name="T58" fmla="*/ 8 w 24"/>
                  <a:gd name="T59" fmla="*/ 5 h 13"/>
                  <a:gd name="T60" fmla="*/ 9 w 24"/>
                  <a:gd name="T61" fmla="*/ 4 h 13"/>
                  <a:gd name="T62" fmla="*/ 9 w 24"/>
                  <a:gd name="T63" fmla="*/ 4 h 13"/>
                  <a:gd name="T64" fmla="*/ 13 w 24"/>
                  <a:gd name="T65" fmla="*/ 3 h 13"/>
                  <a:gd name="T66" fmla="*/ 16 w 24"/>
                  <a:gd name="T67" fmla="*/ 4 h 13"/>
                  <a:gd name="T68" fmla="*/ 16 w 24"/>
                  <a:gd name="T69" fmla="*/ 4 h 13"/>
                  <a:gd name="T70" fmla="*/ 18 w 24"/>
                  <a:gd name="T71" fmla="*/ 5 h 13"/>
                  <a:gd name="T72" fmla="*/ 18 w 24"/>
                  <a:gd name="T73" fmla="*/ 6 h 13"/>
                  <a:gd name="T74" fmla="*/ 18 w 24"/>
                  <a:gd name="T75" fmla="*/ 7 h 13"/>
                  <a:gd name="T76" fmla="*/ 16 w 24"/>
                  <a:gd name="T77" fmla="*/ 8 h 13"/>
                  <a:gd name="T78" fmla="*/ 16 w 24"/>
                  <a:gd name="T79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13">
                    <a:moveTo>
                      <a:pt x="21" y="2"/>
                    </a:moveTo>
                    <a:lnTo>
                      <a:pt x="21" y="2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5" y="11"/>
                    </a:lnTo>
                    <a:lnTo>
                      <a:pt x="5" y="11"/>
                    </a:lnTo>
                    <a:lnTo>
                      <a:pt x="8" y="12"/>
                    </a:lnTo>
                    <a:lnTo>
                      <a:pt x="12" y="13"/>
                    </a:lnTo>
                    <a:lnTo>
                      <a:pt x="17" y="12"/>
                    </a:lnTo>
                    <a:lnTo>
                      <a:pt x="20" y="11"/>
                    </a:lnTo>
                    <a:lnTo>
                      <a:pt x="20" y="11"/>
                    </a:lnTo>
                    <a:lnTo>
                      <a:pt x="23" y="9"/>
                    </a:lnTo>
                    <a:lnTo>
                      <a:pt x="24" y="6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16" y="8"/>
                    </a:moveTo>
                    <a:lnTo>
                      <a:pt x="16" y="8"/>
                    </a:lnTo>
                    <a:lnTo>
                      <a:pt x="12" y="9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7" y="7"/>
                    </a:lnTo>
                    <a:lnTo>
                      <a:pt x="7" y="6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3" y="3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8" y="5"/>
                    </a:lnTo>
                    <a:lnTo>
                      <a:pt x="18" y="6"/>
                    </a:lnTo>
                    <a:lnTo>
                      <a:pt x="18" y="7"/>
                    </a:lnTo>
                    <a:lnTo>
                      <a:pt x="16" y="8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9" name="Freeform 534">
                <a:extLst>
                  <a:ext uri="{FF2B5EF4-FFF2-40B4-BE49-F238E27FC236}">
                    <a16:creationId xmlns:a16="http://schemas.microsoft.com/office/drawing/2014/main" id="{B874350E-931A-C584-3D37-A02223562CE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0" y="2117"/>
                <a:ext cx="8" cy="5"/>
              </a:xfrm>
              <a:custGeom>
                <a:avLst/>
                <a:gdLst>
                  <a:gd name="T0" fmla="*/ 21 w 24"/>
                  <a:gd name="T1" fmla="*/ 2 h 15"/>
                  <a:gd name="T2" fmla="*/ 21 w 24"/>
                  <a:gd name="T3" fmla="*/ 2 h 15"/>
                  <a:gd name="T4" fmla="*/ 15 w 24"/>
                  <a:gd name="T5" fmla="*/ 0 h 15"/>
                  <a:gd name="T6" fmla="*/ 9 w 24"/>
                  <a:gd name="T7" fmla="*/ 0 h 15"/>
                  <a:gd name="T8" fmla="*/ 3 w 24"/>
                  <a:gd name="T9" fmla="*/ 2 h 15"/>
                  <a:gd name="T10" fmla="*/ 1 w 24"/>
                  <a:gd name="T11" fmla="*/ 3 h 15"/>
                  <a:gd name="T12" fmla="*/ 0 w 24"/>
                  <a:gd name="T13" fmla="*/ 5 h 15"/>
                  <a:gd name="T14" fmla="*/ 0 w 24"/>
                  <a:gd name="T15" fmla="*/ 5 h 15"/>
                  <a:gd name="T16" fmla="*/ 0 w 24"/>
                  <a:gd name="T17" fmla="*/ 8 h 15"/>
                  <a:gd name="T18" fmla="*/ 1 w 24"/>
                  <a:gd name="T19" fmla="*/ 11 h 15"/>
                  <a:gd name="T20" fmla="*/ 3 w 24"/>
                  <a:gd name="T21" fmla="*/ 13 h 15"/>
                  <a:gd name="T22" fmla="*/ 7 w 24"/>
                  <a:gd name="T23" fmla="*/ 14 h 15"/>
                  <a:gd name="T24" fmla="*/ 10 w 24"/>
                  <a:gd name="T25" fmla="*/ 15 h 15"/>
                  <a:gd name="T26" fmla="*/ 13 w 24"/>
                  <a:gd name="T27" fmla="*/ 15 h 15"/>
                  <a:gd name="T28" fmla="*/ 17 w 24"/>
                  <a:gd name="T29" fmla="*/ 15 h 15"/>
                  <a:gd name="T30" fmla="*/ 21 w 24"/>
                  <a:gd name="T31" fmla="*/ 13 h 15"/>
                  <a:gd name="T32" fmla="*/ 21 w 24"/>
                  <a:gd name="T33" fmla="*/ 13 h 15"/>
                  <a:gd name="T34" fmla="*/ 21 w 24"/>
                  <a:gd name="T35" fmla="*/ 13 h 15"/>
                  <a:gd name="T36" fmla="*/ 21 w 24"/>
                  <a:gd name="T37" fmla="*/ 13 h 15"/>
                  <a:gd name="T38" fmla="*/ 23 w 24"/>
                  <a:gd name="T39" fmla="*/ 11 h 15"/>
                  <a:gd name="T40" fmla="*/ 24 w 24"/>
                  <a:gd name="T41" fmla="*/ 10 h 15"/>
                  <a:gd name="T42" fmla="*/ 24 w 24"/>
                  <a:gd name="T43" fmla="*/ 7 h 15"/>
                  <a:gd name="T44" fmla="*/ 24 w 24"/>
                  <a:gd name="T45" fmla="*/ 7 h 15"/>
                  <a:gd name="T46" fmla="*/ 24 w 24"/>
                  <a:gd name="T47" fmla="*/ 5 h 15"/>
                  <a:gd name="T48" fmla="*/ 23 w 24"/>
                  <a:gd name="T49" fmla="*/ 3 h 15"/>
                  <a:gd name="T50" fmla="*/ 21 w 24"/>
                  <a:gd name="T51" fmla="*/ 2 h 15"/>
                  <a:gd name="T52" fmla="*/ 21 w 24"/>
                  <a:gd name="T53" fmla="*/ 2 h 15"/>
                  <a:gd name="T54" fmla="*/ 20 w 24"/>
                  <a:gd name="T55" fmla="*/ 11 h 15"/>
                  <a:gd name="T56" fmla="*/ 20 w 24"/>
                  <a:gd name="T57" fmla="*/ 11 h 15"/>
                  <a:gd name="T58" fmla="*/ 20 w 24"/>
                  <a:gd name="T59" fmla="*/ 11 h 15"/>
                  <a:gd name="T60" fmla="*/ 17 w 24"/>
                  <a:gd name="T61" fmla="*/ 12 h 15"/>
                  <a:gd name="T62" fmla="*/ 12 w 24"/>
                  <a:gd name="T63" fmla="*/ 13 h 15"/>
                  <a:gd name="T64" fmla="*/ 8 w 24"/>
                  <a:gd name="T65" fmla="*/ 12 h 15"/>
                  <a:gd name="T66" fmla="*/ 5 w 24"/>
                  <a:gd name="T67" fmla="*/ 11 h 15"/>
                  <a:gd name="T68" fmla="*/ 5 w 24"/>
                  <a:gd name="T69" fmla="*/ 11 h 15"/>
                  <a:gd name="T70" fmla="*/ 1 w 24"/>
                  <a:gd name="T71" fmla="*/ 8 h 15"/>
                  <a:gd name="T72" fmla="*/ 0 w 24"/>
                  <a:gd name="T73" fmla="*/ 6 h 15"/>
                  <a:gd name="T74" fmla="*/ 1 w 24"/>
                  <a:gd name="T75" fmla="*/ 4 h 15"/>
                  <a:gd name="T76" fmla="*/ 5 w 24"/>
                  <a:gd name="T77" fmla="*/ 1 h 15"/>
                  <a:gd name="T78" fmla="*/ 5 w 24"/>
                  <a:gd name="T79" fmla="*/ 1 h 15"/>
                  <a:gd name="T80" fmla="*/ 8 w 24"/>
                  <a:gd name="T81" fmla="*/ 0 h 15"/>
                  <a:gd name="T82" fmla="*/ 13 w 24"/>
                  <a:gd name="T83" fmla="*/ 0 h 15"/>
                  <a:gd name="T84" fmla="*/ 17 w 24"/>
                  <a:gd name="T85" fmla="*/ 0 h 15"/>
                  <a:gd name="T86" fmla="*/ 21 w 24"/>
                  <a:gd name="T87" fmla="*/ 2 h 15"/>
                  <a:gd name="T88" fmla="*/ 21 w 24"/>
                  <a:gd name="T89" fmla="*/ 2 h 15"/>
                  <a:gd name="T90" fmla="*/ 23 w 24"/>
                  <a:gd name="T91" fmla="*/ 4 h 15"/>
                  <a:gd name="T92" fmla="*/ 24 w 24"/>
                  <a:gd name="T93" fmla="*/ 6 h 15"/>
                  <a:gd name="T94" fmla="*/ 23 w 24"/>
                  <a:gd name="T95" fmla="*/ 9 h 15"/>
                  <a:gd name="T96" fmla="*/ 20 w 24"/>
                  <a:gd name="T97" fmla="*/ 11 h 15"/>
                  <a:gd name="T98" fmla="*/ 20 w 24"/>
                  <a:gd name="T9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4" h="15">
                    <a:moveTo>
                      <a:pt x="21" y="2"/>
                    </a:moveTo>
                    <a:lnTo>
                      <a:pt x="21" y="2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1" y="11"/>
                    </a:lnTo>
                    <a:lnTo>
                      <a:pt x="3" y="13"/>
                    </a:lnTo>
                    <a:lnTo>
                      <a:pt x="7" y="14"/>
                    </a:lnTo>
                    <a:lnTo>
                      <a:pt x="10" y="15"/>
                    </a:lnTo>
                    <a:lnTo>
                      <a:pt x="13" y="15"/>
                    </a:lnTo>
                    <a:lnTo>
                      <a:pt x="17" y="15"/>
                    </a:lnTo>
                    <a:lnTo>
                      <a:pt x="21" y="13"/>
                    </a:lnTo>
                    <a:lnTo>
                      <a:pt x="21" y="13"/>
                    </a:lnTo>
                    <a:lnTo>
                      <a:pt x="21" y="13"/>
                    </a:lnTo>
                    <a:lnTo>
                      <a:pt x="21" y="13"/>
                    </a:lnTo>
                    <a:lnTo>
                      <a:pt x="23" y="11"/>
                    </a:lnTo>
                    <a:lnTo>
                      <a:pt x="24" y="10"/>
                    </a:lnTo>
                    <a:lnTo>
                      <a:pt x="24" y="7"/>
                    </a:lnTo>
                    <a:lnTo>
                      <a:pt x="24" y="7"/>
                    </a:lnTo>
                    <a:lnTo>
                      <a:pt x="24" y="5"/>
                    </a:lnTo>
                    <a:lnTo>
                      <a:pt x="23" y="3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0" y="11"/>
                    </a:moveTo>
                    <a:lnTo>
                      <a:pt x="20" y="11"/>
                    </a:lnTo>
                    <a:lnTo>
                      <a:pt x="20" y="11"/>
                    </a:lnTo>
                    <a:lnTo>
                      <a:pt x="17" y="12"/>
                    </a:lnTo>
                    <a:lnTo>
                      <a:pt x="12" y="13"/>
                    </a:lnTo>
                    <a:lnTo>
                      <a:pt x="8" y="12"/>
                    </a:lnTo>
                    <a:lnTo>
                      <a:pt x="5" y="11"/>
                    </a:lnTo>
                    <a:lnTo>
                      <a:pt x="5" y="11"/>
                    </a:lnTo>
                    <a:lnTo>
                      <a:pt x="1" y="8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8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3" y="4"/>
                    </a:lnTo>
                    <a:lnTo>
                      <a:pt x="24" y="6"/>
                    </a:lnTo>
                    <a:lnTo>
                      <a:pt x="23" y="9"/>
                    </a:lnTo>
                    <a:lnTo>
                      <a:pt x="20" y="11"/>
                    </a:lnTo>
                    <a:lnTo>
                      <a:pt x="20" y="11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0" name="Freeform 535">
                <a:extLst>
                  <a:ext uri="{FF2B5EF4-FFF2-40B4-BE49-F238E27FC236}">
                    <a16:creationId xmlns:a16="http://schemas.microsoft.com/office/drawing/2014/main" id="{E475E32A-9D7D-FC46-0B81-B6B4A2D1B8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" y="2115"/>
                <a:ext cx="4" cy="3"/>
              </a:xfrm>
              <a:custGeom>
                <a:avLst/>
                <a:gdLst>
                  <a:gd name="T0" fmla="*/ 9 w 11"/>
                  <a:gd name="T1" fmla="*/ 2 h 8"/>
                  <a:gd name="T2" fmla="*/ 9 w 11"/>
                  <a:gd name="T3" fmla="*/ 2 h 8"/>
                  <a:gd name="T4" fmla="*/ 6 w 11"/>
                  <a:gd name="T5" fmla="*/ 0 h 8"/>
                  <a:gd name="T6" fmla="*/ 2 w 11"/>
                  <a:gd name="T7" fmla="*/ 2 h 8"/>
                  <a:gd name="T8" fmla="*/ 2 w 11"/>
                  <a:gd name="T9" fmla="*/ 2 h 8"/>
                  <a:gd name="T10" fmla="*/ 1 w 11"/>
                  <a:gd name="T11" fmla="*/ 3 h 8"/>
                  <a:gd name="T12" fmla="*/ 0 w 11"/>
                  <a:gd name="T13" fmla="*/ 4 h 8"/>
                  <a:gd name="T14" fmla="*/ 0 w 11"/>
                  <a:gd name="T15" fmla="*/ 5 h 8"/>
                  <a:gd name="T16" fmla="*/ 2 w 11"/>
                  <a:gd name="T17" fmla="*/ 7 h 8"/>
                  <a:gd name="T18" fmla="*/ 2 w 11"/>
                  <a:gd name="T19" fmla="*/ 7 h 8"/>
                  <a:gd name="T20" fmla="*/ 6 w 11"/>
                  <a:gd name="T21" fmla="*/ 8 h 8"/>
                  <a:gd name="T22" fmla="*/ 9 w 11"/>
                  <a:gd name="T23" fmla="*/ 7 h 8"/>
                  <a:gd name="T24" fmla="*/ 9 w 11"/>
                  <a:gd name="T25" fmla="*/ 7 h 8"/>
                  <a:gd name="T26" fmla="*/ 11 w 11"/>
                  <a:gd name="T27" fmla="*/ 6 h 8"/>
                  <a:gd name="T28" fmla="*/ 11 w 11"/>
                  <a:gd name="T29" fmla="*/ 4 h 8"/>
                  <a:gd name="T30" fmla="*/ 11 w 11"/>
                  <a:gd name="T31" fmla="*/ 3 h 8"/>
                  <a:gd name="T32" fmla="*/ 9 w 11"/>
                  <a:gd name="T33" fmla="*/ 2 h 8"/>
                  <a:gd name="T34" fmla="*/ 9 w 11"/>
                  <a:gd name="T35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" h="8">
                    <a:moveTo>
                      <a:pt x="9" y="2"/>
                    </a:moveTo>
                    <a:lnTo>
                      <a:pt x="9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6" y="8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11" y="6"/>
                    </a:lnTo>
                    <a:lnTo>
                      <a:pt x="11" y="4"/>
                    </a:lnTo>
                    <a:lnTo>
                      <a:pt x="11" y="3"/>
                    </a:lnTo>
                    <a:lnTo>
                      <a:pt x="9" y="2"/>
                    </a:lnTo>
                    <a:lnTo>
                      <a:pt x="9" y="2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1" name="Freeform 536">
                <a:extLst>
                  <a:ext uri="{FF2B5EF4-FFF2-40B4-BE49-F238E27FC236}">
                    <a16:creationId xmlns:a16="http://schemas.microsoft.com/office/drawing/2014/main" id="{3293BC37-D151-9B92-9E31-C3B36658C2A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0" y="2115"/>
                <a:ext cx="8" cy="5"/>
              </a:xfrm>
              <a:custGeom>
                <a:avLst/>
                <a:gdLst>
                  <a:gd name="T0" fmla="*/ 21 w 24"/>
                  <a:gd name="T1" fmla="*/ 3 h 14"/>
                  <a:gd name="T2" fmla="*/ 21 w 24"/>
                  <a:gd name="T3" fmla="*/ 3 h 14"/>
                  <a:gd name="T4" fmla="*/ 17 w 24"/>
                  <a:gd name="T5" fmla="*/ 0 h 14"/>
                  <a:gd name="T6" fmla="*/ 13 w 24"/>
                  <a:gd name="T7" fmla="*/ 0 h 14"/>
                  <a:gd name="T8" fmla="*/ 8 w 24"/>
                  <a:gd name="T9" fmla="*/ 0 h 14"/>
                  <a:gd name="T10" fmla="*/ 5 w 24"/>
                  <a:gd name="T11" fmla="*/ 3 h 14"/>
                  <a:gd name="T12" fmla="*/ 5 w 24"/>
                  <a:gd name="T13" fmla="*/ 3 h 14"/>
                  <a:gd name="T14" fmla="*/ 1 w 24"/>
                  <a:gd name="T15" fmla="*/ 5 h 14"/>
                  <a:gd name="T16" fmla="*/ 0 w 24"/>
                  <a:gd name="T17" fmla="*/ 7 h 14"/>
                  <a:gd name="T18" fmla="*/ 1 w 24"/>
                  <a:gd name="T19" fmla="*/ 10 h 14"/>
                  <a:gd name="T20" fmla="*/ 3 w 24"/>
                  <a:gd name="T21" fmla="*/ 12 h 14"/>
                  <a:gd name="T22" fmla="*/ 3 w 24"/>
                  <a:gd name="T23" fmla="*/ 12 h 14"/>
                  <a:gd name="T24" fmla="*/ 10 w 24"/>
                  <a:gd name="T25" fmla="*/ 14 h 14"/>
                  <a:gd name="T26" fmla="*/ 16 w 24"/>
                  <a:gd name="T27" fmla="*/ 14 h 14"/>
                  <a:gd name="T28" fmla="*/ 16 w 24"/>
                  <a:gd name="T29" fmla="*/ 14 h 14"/>
                  <a:gd name="T30" fmla="*/ 19 w 24"/>
                  <a:gd name="T31" fmla="*/ 13 h 14"/>
                  <a:gd name="T32" fmla="*/ 19 w 24"/>
                  <a:gd name="T33" fmla="*/ 13 h 14"/>
                  <a:gd name="T34" fmla="*/ 21 w 24"/>
                  <a:gd name="T35" fmla="*/ 12 h 14"/>
                  <a:gd name="T36" fmla="*/ 21 w 24"/>
                  <a:gd name="T37" fmla="*/ 12 h 14"/>
                  <a:gd name="T38" fmla="*/ 23 w 24"/>
                  <a:gd name="T39" fmla="*/ 10 h 14"/>
                  <a:gd name="T40" fmla="*/ 24 w 24"/>
                  <a:gd name="T41" fmla="*/ 8 h 14"/>
                  <a:gd name="T42" fmla="*/ 23 w 24"/>
                  <a:gd name="T43" fmla="*/ 5 h 14"/>
                  <a:gd name="T44" fmla="*/ 21 w 24"/>
                  <a:gd name="T45" fmla="*/ 3 h 14"/>
                  <a:gd name="T46" fmla="*/ 21 w 24"/>
                  <a:gd name="T47" fmla="*/ 3 h 14"/>
                  <a:gd name="T48" fmla="*/ 16 w 24"/>
                  <a:gd name="T49" fmla="*/ 8 h 14"/>
                  <a:gd name="T50" fmla="*/ 16 w 24"/>
                  <a:gd name="T51" fmla="*/ 8 h 14"/>
                  <a:gd name="T52" fmla="*/ 16 w 24"/>
                  <a:gd name="T53" fmla="*/ 8 h 14"/>
                  <a:gd name="T54" fmla="*/ 16 w 24"/>
                  <a:gd name="T55" fmla="*/ 8 h 14"/>
                  <a:gd name="T56" fmla="*/ 16 w 24"/>
                  <a:gd name="T57" fmla="*/ 8 h 14"/>
                  <a:gd name="T58" fmla="*/ 14 w 24"/>
                  <a:gd name="T59" fmla="*/ 8 h 14"/>
                  <a:gd name="T60" fmla="*/ 14 w 24"/>
                  <a:gd name="T61" fmla="*/ 8 h 14"/>
                  <a:gd name="T62" fmla="*/ 11 w 24"/>
                  <a:gd name="T63" fmla="*/ 8 h 14"/>
                  <a:gd name="T64" fmla="*/ 9 w 24"/>
                  <a:gd name="T65" fmla="*/ 8 h 14"/>
                  <a:gd name="T66" fmla="*/ 9 w 24"/>
                  <a:gd name="T67" fmla="*/ 8 h 14"/>
                  <a:gd name="T68" fmla="*/ 7 w 24"/>
                  <a:gd name="T69" fmla="*/ 6 h 14"/>
                  <a:gd name="T70" fmla="*/ 7 w 24"/>
                  <a:gd name="T71" fmla="*/ 5 h 14"/>
                  <a:gd name="T72" fmla="*/ 8 w 24"/>
                  <a:gd name="T73" fmla="*/ 4 h 14"/>
                  <a:gd name="T74" fmla="*/ 9 w 24"/>
                  <a:gd name="T75" fmla="*/ 3 h 14"/>
                  <a:gd name="T76" fmla="*/ 9 w 24"/>
                  <a:gd name="T77" fmla="*/ 3 h 14"/>
                  <a:gd name="T78" fmla="*/ 13 w 24"/>
                  <a:gd name="T79" fmla="*/ 1 h 14"/>
                  <a:gd name="T80" fmla="*/ 16 w 24"/>
                  <a:gd name="T81" fmla="*/ 3 h 14"/>
                  <a:gd name="T82" fmla="*/ 16 w 24"/>
                  <a:gd name="T83" fmla="*/ 3 h 14"/>
                  <a:gd name="T84" fmla="*/ 18 w 24"/>
                  <a:gd name="T85" fmla="*/ 4 h 14"/>
                  <a:gd name="T86" fmla="*/ 18 w 24"/>
                  <a:gd name="T87" fmla="*/ 5 h 14"/>
                  <a:gd name="T88" fmla="*/ 18 w 24"/>
                  <a:gd name="T89" fmla="*/ 7 h 14"/>
                  <a:gd name="T90" fmla="*/ 16 w 24"/>
                  <a:gd name="T91" fmla="*/ 8 h 14"/>
                  <a:gd name="T92" fmla="*/ 16 w 24"/>
                  <a:gd name="T93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4" h="14">
                    <a:moveTo>
                      <a:pt x="21" y="3"/>
                    </a:moveTo>
                    <a:lnTo>
                      <a:pt x="21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0" y="14"/>
                    </a:lnTo>
                    <a:lnTo>
                      <a:pt x="16" y="14"/>
                    </a:lnTo>
                    <a:lnTo>
                      <a:pt x="16" y="14"/>
                    </a:lnTo>
                    <a:lnTo>
                      <a:pt x="19" y="13"/>
                    </a:lnTo>
                    <a:lnTo>
                      <a:pt x="19" y="13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23" y="10"/>
                    </a:lnTo>
                    <a:lnTo>
                      <a:pt x="24" y="8"/>
                    </a:lnTo>
                    <a:lnTo>
                      <a:pt x="23" y="5"/>
                    </a:lnTo>
                    <a:lnTo>
                      <a:pt x="21" y="3"/>
                    </a:lnTo>
                    <a:lnTo>
                      <a:pt x="21" y="3"/>
                    </a:lnTo>
                    <a:close/>
                    <a:moveTo>
                      <a:pt x="16" y="8"/>
                    </a:move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1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8" y="4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3" y="1"/>
                    </a:lnTo>
                    <a:lnTo>
                      <a:pt x="16" y="3"/>
                    </a:lnTo>
                    <a:lnTo>
                      <a:pt x="16" y="3"/>
                    </a:lnTo>
                    <a:lnTo>
                      <a:pt x="18" y="4"/>
                    </a:lnTo>
                    <a:lnTo>
                      <a:pt x="18" y="5"/>
                    </a:lnTo>
                    <a:lnTo>
                      <a:pt x="18" y="7"/>
                    </a:lnTo>
                    <a:lnTo>
                      <a:pt x="16" y="8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F9F4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2" name="Freeform 537">
                <a:extLst>
                  <a:ext uri="{FF2B5EF4-FFF2-40B4-BE49-F238E27FC236}">
                    <a16:creationId xmlns:a16="http://schemas.microsoft.com/office/drawing/2014/main" id="{C8556548-1120-61E9-ECF5-A83F8F4875E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0" y="2115"/>
                <a:ext cx="8" cy="6"/>
              </a:xfrm>
              <a:custGeom>
                <a:avLst/>
                <a:gdLst>
                  <a:gd name="T0" fmla="*/ 21 w 24"/>
                  <a:gd name="T1" fmla="*/ 3 h 17"/>
                  <a:gd name="T2" fmla="*/ 21 w 24"/>
                  <a:gd name="T3" fmla="*/ 3 h 17"/>
                  <a:gd name="T4" fmla="*/ 21 w 24"/>
                  <a:gd name="T5" fmla="*/ 3 h 17"/>
                  <a:gd name="T6" fmla="*/ 15 w 24"/>
                  <a:gd name="T7" fmla="*/ 0 h 17"/>
                  <a:gd name="T8" fmla="*/ 9 w 24"/>
                  <a:gd name="T9" fmla="*/ 0 h 17"/>
                  <a:gd name="T10" fmla="*/ 3 w 24"/>
                  <a:gd name="T11" fmla="*/ 3 h 17"/>
                  <a:gd name="T12" fmla="*/ 1 w 24"/>
                  <a:gd name="T13" fmla="*/ 5 h 17"/>
                  <a:gd name="T14" fmla="*/ 0 w 24"/>
                  <a:gd name="T15" fmla="*/ 7 h 17"/>
                  <a:gd name="T16" fmla="*/ 0 w 24"/>
                  <a:gd name="T17" fmla="*/ 7 h 17"/>
                  <a:gd name="T18" fmla="*/ 0 w 24"/>
                  <a:gd name="T19" fmla="*/ 8 h 17"/>
                  <a:gd name="T20" fmla="*/ 0 w 24"/>
                  <a:gd name="T21" fmla="*/ 11 h 17"/>
                  <a:gd name="T22" fmla="*/ 1 w 24"/>
                  <a:gd name="T23" fmla="*/ 13 h 17"/>
                  <a:gd name="T24" fmla="*/ 6 w 24"/>
                  <a:gd name="T25" fmla="*/ 15 h 17"/>
                  <a:gd name="T26" fmla="*/ 6 w 24"/>
                  <a:gd name="T27" fmla="*/ 15 h 17"/>
                  <a:gd name="T28" fmla="*/ 9 w 24"/>
                  <a:gd name="T29" fmla="*/ 16 h 17"/>
                  <a:gd name="T30" fmla="*/ 12 w 24"/>
                  <a:gd name="T31" fmla="*/ 17 h 17"/>
                  <a:gd name="T32" fmla="*/ 16 w 24"/>
                  <a:gd name="T33" fmla="*/ 16 h 17"/>
                  <a:gd name="T34" fmla="*/ 21 w 24"/>
                  <a:gd name="T35" fmla="*/ 15 h 17"/>
                  <a:gd name="T36" fmla="*/ 21 w 24"/>
                  <a:gd name="T37" fmla="*/ 15 h 17"/>
                  <a:gd name="T38" fmla="*/ 21 w 24"/>
                  <a:gd name="T39" fmla="*/ 15 h 17"/>
                  <a:gd name="T40" fmla="*/ 21 w 24"/>
                  <a:gd name="T41" fmla="*/ 15 h 17"/>
                  <a:gd name="T42" fmla="*/ 23 w 24"/>
                  <a:gd name="T43" fmla="*/ 13 h 17"/>
                  <a:gd name="T44" fmla="*/ 24 w 24"/>
                  <a:gd name="T45" fmla="*/ 11 h 17"/>
                  <a:gd name="T46" fmla="*/ 24 w 24"/>
                  <a:gd name="T47" fmla="*/ 9 h 17"/>
                  <a:gd name="T48" fmla="*/ 24 w 24"/>
                  <a:gd name="T49" fmla="*/ 9 h 17"/>
                  <a:gd name="T50" fmla="*/ 24 w 24"/>
                  <a:gd name="T51" fmla="*/ 7 h 17"/>
                  <a:gd name="T52" fmla="*/ 23 w 24"/>
                  <a:gd name="T53" fmla="*/ 5 h 17"/>
                  <a:gd name="T54" fmla="*/ 21 w 24"/>
                  <a:gd name="T55" fmla="*/ 3 h 17"/>
                  <a:gd name="T56" fmla="*/ 21 w 24"/>
                  <a:gd name="T57" fmla="*/ 3 h 17"/>
                  <a:gd name="T58" fmla="*/ 21 w 24"/>
                  <a:gd name="T59" fmla="*/ 12 h 17"/>
                  <a:gd name="T60" fmla="*/ 21 w 24"/>
                  <a:gd name="T61" fmla="*/ 12 h 17"/>
                  <a:gd name="T62" fmla="*/ 17 w 24"/>
                  <a:gd name="T63" fmla="*/ 14 h 17"/>
                  <a:gd name="T64" fmla="*/ 12 w 24"/>
                  <a:gd name="T65" fmla="*/ 14 h 17"/>
                  <a:gd name="T66" fmla="*/ 8 w 24"/>
                  <a:gd name="T67" fmla="*/ 14 h 17"/>
                  <a:gd name="T68" fmla="*/ 3 w 24"/>
                  <a:gd name="T69" fmla="*/ 12 h 17"/>
                  <a:gd name="T70" fmla="*/ 3 w 24"/>
                  <a:gd name="T71" fmla="*/ 12 h 17"/>
                  <a:gd name="T72" fmla="*/ 1 w 24"/>
                  <a:gd name="T73" fmla="*/ 10 h 17"/>
                  <a:gd name="T74" fmla="*/ 0 w 24"/>
                  <a:gd name="T75" fmla="*/ 7 h 17"/>
                  <a:gd name="T76" fmla="*/ 1 w 24"/>
                  <a:gd name="T77" fmla="*/ 5 h 17"/>
                  <a:gd name="T78" fmla="*/ 5 w 24"/>
                  <a:gd name="T79" fmla="*/ 3 h 17"/>
                  <a:gd name="T80" fmla="*/ 5 w 24"/>
                  <a:gd name="T81" fmla="*/ 3 h 17"/>
                  <a:gd name="T82" fmla="*/ 8 w 24"/>
                  <a:gd name="T83" fmla="*/ 0 h 17"/>
                  <a:gd name="T84" fmla="*/ 13 w 24"/>
                  <a:gd name="T85" fmla="*/ 0 h 17"/>
                  <a:gd name="T86" fmla="*/ 17 w 24"/>
                  <a:gd name="T87" fmla="*/ 0 h 17"/>
                  <a:gd name="T88" fmla="*/ 21 w 24"/>
                  <a:gd name="T89" fmla="*/ 3 h 17"/>
                  <a:gd name="T90" fmla="*/ 21 w 24"/>
                  <a:gd name="T91" fmla="*/ 3 h 17"/>
                  <a:gd name="T92" fmla="*/ 23 w 24"/>
                  <a:gd name="T93" fmla="*/ 5 h 17"/>
                  <a:gd name="T94" fmla="*/ 24 w 24"/>
                  <a:gd name="T95" fmla="*/ 8 h 17"/>
                  <a:gd name="T96" fmla="*/ 23 w 24"/>
                  <a:gd name="T97" fmla="*/ 10 h 17"/>
                  <a:gd name="T98" fmla="*/ 21 w 24"/>
                  <a:gd name="T99" fmla="*/ 12 h 17"/>
                  <a:gd name="T100" fmla="*/ 21 w 24"/>
                  <a:gd name="T101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4" h="17">
                    <a:moveTo>
                      <a:pt x="21" y="3"/>
                    </a:moveTo>
                    <a:lnTo>
                      <a:pt x="21" y="3"/>
                    </a:lnTo>
                    <a:lnTo>
                      <a:pt x="21" y="3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1" y="13"/>
                    </a:lnTo>
                    <a:lnTo>
                      <a:pt x="6" y="15"/>
                    </a:lnTo>
                    <a:lnTo>
                      <a:pt x="6" y="15"/>
                    </a:lnTo>
                    <a:lnTo>
                      <a:pt x="9" y="16"/>
                    </a:lnTo>
                    <a:lnTo>
                      <a:pt x="12" y="17"/>
                    </a:lnTo>
                    <a:lnTo>
                      <a:pt x="16" y="16"/>
                    </a:lnTo>
                    <a:lnTo>
                      <a:pt x="21" y="15"/>
                    </a:lnTo>
                    <a:lnTo>
                      <a:pt x="21" y="15"/>
                    </a:lnTo>
                    <a:lnTo>
                      <a:pt x="21" y="15"/>
                    </a:lnTo>
                    <a:lnTo>
                      <a:pt x="21" y="15"/>
                    </a:lnTo>
                    <a:lnTo>
                      <a:pt x="23" y="13"/>
                    </a:lnTo>
                    <a:lnTo>
                      <a:pt x="24" y="11"/>
                    </a:lnTo>
                    <a:lnTo>
                      <a:pt x="24" y="9"/>
                    </a:lnTo>
                    <a:lnTo>
                      <a:pt x="24" y="9"/>
                    </a:lnTo>
                    <a:lnTo>
                      <a:pt x="24" y="7"/>
                    </a:lnTo>
                    <a:lnTo>
                      <a:pt x="23" y="5"/>
                    </a:lnTo>
                    <a:lnTo>
                      <a:pt x="21" y="3"/>
                    </a:lnTo>
                    <a:lnTo>
                      <a:pt x="21" y="3"/>
                    </a:lnTo>
                    <a:close/>
                    <a:moveTo>
                      <a:pt x="21" y="12"/>
                    </a:moveTo>
                    <a:lnTo>
                      <a:pt x="21" y="12"/>
                    </a:lnTo>
                    <a:lnTo>
                      <a:pt x="17" y="14"/>
                    </a:lnTo>
                    <a:lnTo>
                      <a:pt x="12" y="14"/>
                    </a:lnTo>
                    <a:lnTo>
                      <a:pt x="8" y="14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" y="10"/>
                    </a:lnTo>
                    <a:lnTo>
                      <a:pt x="0" y="7"/>
                    </a:lnTo>
                    <a:lnTo>
                      <a:pt x="1" y="5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8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3" y="5"/>
                    </a:lnTo>
                    <a:lnTo>
                      <a:pt x="24" y="8"/>
                    </a:lnTo>
                    <a:lnTo>
                      <a:pt x="23" y="10"/>
                    </a:lnTo>
                    <a:lnTo>
                      <a:pt x="21" y="12"/>
                    </a:lnTo>
                    <a:lnTo>
                      <a:pt x="21" y="12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3" name="Freeform 538">
                <a:extLst>
                  <a:ext uri="{FF2B5EF4-FFF2-40B4-BE49-F238E27FC236}">
                    <a16:creationId xmlns:a16="http://schemas.microsoft.com/office/drawing/2014/main" id="{9C9E3CB7-C880-29FF-8989-6D4ECBAD48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4" y="2118"/>
                <a:ext cx="2" cy="2"/>
              </a:xfrm>
              <a:custGeom>
                <a:avLst/>
                <a:gdLst>
                  <a:gd name="T0" fmla="*/ 2 w 5"/>
                  <a:gd name="T1" fmla="*/ 0 h 6"/>
                  <a:gd name="T2" fmla="*/ 2 w 5"/>
                  <a:gd name="T3" fmla="*/ 0 h 6"/>
                  <a:gd name="T4" fmla="*/ 0 w 5"/>
                  <a:gd name="T5" fmla="*/ 0 h 6"/>
                  <a:gd name="T6" fmla="*/ 2 w 5"/>
                  <a:gd name="T7" fmla="*/ 6 h 6"/>
                  <a:gd name="T8" fmla="*/ 2 w 5"/>
                  <a:gd name="T9" fmla="*/ 6 h 6"/>
                  <a:gd name="T10" fmla="*/ 5 w 5"/>
                  <a:gd name="T11" fmla="*/ 5 h 6"/>
                  <a:gd name="T12" fmla="*/ 2 w 5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6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5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4" name="Freeform 539">
                <a:extLst>
                  <a:ext uri="{FF2B5EF4-FFF2-40B4-BE49-F238E27FC236}">
                    <a16:creationId xmlns:a16="http://schemas.microsoft.com/office/drawing/2014/main" id="{67D1BB78-3F1A-E784-6135-2151DF90803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4" y="2107"/>
                <a:ext cx="8" cy="4"/>
              </a:xfrm>
              <a:custGeom>
                <a:avLst/>
                <a:gdLst>
                  <a:gd name="T0" fmla="*/ 20 w 24"/>
                  <a:gd name="T1" fmla="*/ 2 h 13"/>
                  <a:gd name="T2" fmla="*/ 20 w 24"/>
                  <a:gd name="T3" fmla="*/ 2 h 13"/>
                  <a:gd name="T4" fmla="*/ 17 w 24"/>
                  <a:gd name="T5" fmla="*/ 0 h 13"/>
                  <a:gd name="T6" fmla="*/ 13 w 24"/>
                  <a:gd name="T7" fmla="*/ 0 h 13"/>
                  <a:gd name="T8" fmla="*/ 7 w 24"/>
                  <a:gd name="T9" fmla="*/ 0 h 13"/>
                  <a:gd name="T10" fmla="*/ 4 w 24"/>
                  <a:gd name="T11" fmla="*/ 2 h 13"/>
                  <a:gd name="T12" fmla="*/ 4 w 24"/>
                  <a:gd name="T13" fmla="*/ 2 h 13"/>
                  <a:gd name="T14" fmla="*/ 1 w 24"/>
                  <a:gd name="T15" fmla="*/ 4 h 13"/>
                  <a:gd name="T16" fmla="*/ 0 w 24"/>
                  <a:gd name="T17" fmla="*/ 6 h 13"/>
                  <a:gd name="T18" fmla="*/ 1 w 24"/>
                  <a:gd name="T19" fmla="*/ 9 h 13"/>
                  <a:gd name="T20" fmla="*/ 3 w 24"/>
                  <a:gd name="T21" fmla="*/ 11 h 13"/>
                  <a:gd name="T22" fmla="*/ 3 w 24"/>
                  <a:gd name="T23" fmla="*/ 11 h 13"/>
                  <a:gd name="T24" fmla="*/ 7 w 24"/>
                  <a:gd name="T25" fmla="*/ 12 h 13"/>
                  <a:gd name="T26" fmla="*/ 12 w 24"/>
                  <a:gd name="T27" fmla="*/ 13 h 13"/>
                  <a:gd name="T28" fmla="*/ 16 w 24"/>
                  <a:gd name="T29" fmla="*/ 12 h 13"/>
                  <a:gd name="T30" fmla="*/ 20 w 24"/>
                  <a:gd name="T31" fmla="*/ 11 h 13"/>
                  <a:gd name="T32" fmla="*/ 20 w 24"/>
                  <a:gd name="T33" fmla="*/ 11 h 13"/>
                  <a:gd name="T34" fmla="*/ 23 w 24"/>
                  <a:gd name="T35" fmla="*/ 9 h 13"/>
                  <a:gd name="T36" fmla="*/ 24 w 24"/>
                  <a:gd name="T37" fmla="*/ 6 h 13"/>
                  <a:gd name="T38" fmla="*/ 23 w 24"/>
                  <a:gd name="T39" fmla="*/ 4 h 13"/>
                  <a:gd name="T40" fmla="*/ 20 w 24"/>
                  <a:gd name="T41" fmla="*/ 2 h 13"/>
                  <a:gd name="T42" fmla="*/ 20 w 24"/>
                  <a:gd name="T43" fmla="*/ 2 h 13"/>
                  <a:gd name="T44" fmla="*/ 16 w 24"/>
                  <a:gd name="T45" fmla="*/ 9 h 13"/>
                  <a:gd name="T46" fmla="*/ 16 w 24"/>
                  <a:gd name="T47" fmla="*/ 9 h 13"/>
                  <a:gd name="T48" fmla="*/ 12 w 24"/>
                  <a:gd name="T49" fmla="*/ 9 h 13"/>
                  <a:gd name="T50" fmla="*/ 7 w 24"/>
                  <a:gd name="T51" fmla="*/ 8 h 13"/>
                  <a:gd name="T52" fmla="*/ 7 w 24"/>
                  <a:gd name="T53" fmla="*/ 8 h 13"/>
                  <a:gd name="T54" fmla="*/ 6 w 24"/>
                  <a:gd name="T55" fmla="*/ 7 h 13"/>
                  <a:gd name="T56" fmla="*/ 6 w 24"/>
                  <a:gd name="T57" fmla="*/ 6 h 13"/>
                  <a:gd name="T58" fmla="*/ 6 w 24"/>
                  <a:gd name="T59" fmla="*/ 5 h 13"/>
                  <a:gd name="T60" fmla="*/ 9 w 24"/>
                  <a:gd name="T61" fmla="*/ 4 h 13"/>
                  <a:gd name="T62" fmla="*/ 9 w 24"/>
                  <a:gd name="T63" fmla="*/ 4 h 13"/>
                  <a:gd name="T64" fmla="*/ 12 w 24"/>
                  <a:gd name="T65" fmla="*/ 3 h 13"/>
                  <a:gd name="T66" fmla="*/ 16 w 24"/>
                  <a:gd name="T67" fmla="*/ 4 h 13"/>
                  <a:gd name="T68" fmla="*/ 16 w 24"/>
                  <a:gd name="T69" fmla="*/ 4 h 13"/>
                  <a:gd name="T70" fmla="*/ 17 w 24"/>
                  <a:gd name="T71" fmla="*/ 5 h 13"/>
                  <a:gd name="T72" fmla="*/ 18 w 24"/>
                  <a:gd name="T73" fmla="*/ 6 h 13"/>
                  <a:gd name="T74" fmla="*/ 17 w 24"/>
                  <a:gd name="T75" fmla="*/ 7 h 13"/>
                  <a:gd name="T76" fmla="*/ 16 w 24"/>
                  <a:gd name="T77" fmla="*/ 9 h 13"/>
                  <a:gd name="T78" fmla="*/ 16 w 24"/>
                  <a:gd name="T7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13">
                    <a:moveTo>
                      <a:pt x="20" y="2"/>
                    </a:moveTo>
                    <a:lnTo>
                      <a:pt x="20" y="2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9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2"/>
                    </a:lnTo>
                    <a:lnTo>
                      <a:pt x="12" y="13"/>
                    </a:lnTo>
                    <a:lnTo>
                      <a:pt x="16" y="12"/>
                    </a:lnTo>
                    <a:lnTo>
                      <a:pt x="20" y="11"/>
                    </a:lnTo>
                    <a:lnTo>
                      <a:pt x="20" y="11"/>
                    </a:lnTo>
                    <a:lnTo>
                      <a:pt x="23" y="9"/>
                    </a:lnTo>
                    <a:lnTo>
                      <a:pt x="24" y="6"/>
                    </a:lnTo>
                    <a:lnTo>
                      <a:pt x="23" y="4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  <a:moveTo>
                      <a:pt x="16" y="9"/>
                    </a:moveTo>
                    <a:lnTo>
                      <a:pt x="16" y="9"/>
                    </a:lnTo>
                    <a:lnTo>
                      <a:pt x="12" y="9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2" y="3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7" y="5"/>
                    </a:lnTo>
                    <a:lnTo>
                      <a:pt x="18" y="6"/>
                    </a:lnTo>
                    <a:lnTo>
                      <a:pt x="17" y="7"/>
                    </a:lnTo>
                    <a:lnTo>
                      <a:pt x="16" y="9"/>
                    </a:lnTo>
                    <a:lnTo>
                      <a:pt x="16" y="9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5" name="Freeform 540">
                <a:extLst>
                  <a:ext uri="{FF2B5EF4-FFF2-40B4-BE49-F238E27FC236}">
                    <a16:creationId xmlns:a16="http://schemas.microsoft.com/office/drawing/2014/main" id="{16B0531C-12DA-F3DE-F58A-6ECF226D474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4" y="2107"/>
                <a:ext cx="8" cy="5"/>
              </a:xfrm>
              <a:custGeom>
                <a:avLst/>
                <a:gdLst>
                  <a:gd name="T0" fmla="*/ 21 w 24"/>
                  <a:gd name="T1" fmla="*/ 2 h 15"/>
                  <a:gd name="T2" fmla="*/ 21 w 24"/>
                  <a:gd name="T3" fmla="*/ 2 h 15"/>
                  <a:gd name="T4" fmla="*/ 21 w 24"/>
                  <a:gd name="T5" fmla="*/ 2 h 15"/>
                  <a:gd name="T6" fmla="*/ 15 w 24"/>
                  <a:gd name="T7" fmla="*/ 0 h 15"/>
                  <a:gd name="T8" fmla="*/ 9 w 24"/>
                  <a:gd name="T9" fmla="*/ 0 h 15"/>
                  <a:gd name="T10" fmla="*/ 3 w 24"/>
                  <a:gd name="T11" fmla="*/ 2 h 15"/>
                  <a:gd name="T12" fmla="*/ 1 w 24"/>
                  <a:gd name="T13" fmla="*/ 4 h 15"/>
                  <a:gd name="T14" fmla="*/ 0 w 24"/>
                  <a:gd name="T15" fmla="*/ 6 h 15"/>
                  <a:gd name="T16" fmla="*/ 0 w 24"/>
                  <a:gd name="T17" fmla="*/ 6 h 15"/>
                  <a:gd name="T18" fmla="*/ 0 w 24"/>
                  <a:gd name="T19" fmla="*/ 9 h 15"/>
                  <a:gd name="T20" fmla="*/ 1 w 24"/>
                  <a:gd name="T21" fmla="*/ 11 h 15"/>
                  <a:gd name="T22" fmla="*/ 3 w 24"/>
                  <a:gd name="T23" fmla="*/ 13 h 15"/>
                  <a:gd name="T24" fmla="*/ 5 w 24"/>
                  <a:gd name="T25" fmla="*/ 14 h 15"/>
                  <a:gd name="T26" fmla="*/ 10 w 24"/>
                  <a:gd name="T27" fmla="*/ 15 h 15"/>
                  <a:gd name="T28" fmla="*/ 13 w 24"/>
                  <a:gd name="T29" fmla="*/ 15 h 15"/>
                  <a:gd name="T30" fmla="*/ 17 w 24"/>
                  <a:gd name="T31" fmla="*/ 15 h 15"/>
                  <a:gd name="T32" fmla="*/ 20 w 24"/>
                  <a:gd name="T33" fmla="*/ 13 h 15"/>
                  <a:gd name="T34" fmla="*/ 20 w 24"/>
                  <a:gd name="T35" fmla="*/ 13 h 15"/>
                  <a:gd name="T36" fmla="*/ 20 w 24"/>
                  <a:gd name="T37" fmla="*/ 13 h 15"/>
                  <a:gd name="T38" fmla="*/ 23 w 24"/>
                  <a:gd name="T39" fmla="*/ 12 h 15"/>
                  <a:gd name="T40" fmla="*/ 24 w 24"/>
                  <a:gd name="T41" fmla="*/ 10 h 15"/>
                  <a:gd name="T42" fmla="*/ 24 w 24"/>
                  <a:gd name="T43" fmla="*/ 8 h 15"/>
                  <a:gd name="T44" fmla="*/ 24 w 24"/>
                  <a:gd name="T45" fmla="*/ 8 h 15"/>
                  <a:gd name="T46" fmla="*/ 24 w 24"/>
                  <a:gd name="T47" fmla="*/ 5 h 15"/>
                  <a:gd name="T48" fmla="*/ 23 w 24"/>
                  <a:gd name="T49" fmla="*/ 4 h 15"/>
                  <a:gd name="T50" fmla="*/ 21 w 24"/>
                  <a:gd name="T51" fmla="*/ 2 h 15"/>
                  <a:gd name="T52" fmla="*/ 21 w 24"/>
                  <a:gd name="T53" fmla="*/ 2 h 15"/>
                  <a:gd name="T54" fmla="*/ 20 w 24"/>
                  <a:gd name="T55" fmla="*/ 11 h 15"/>
                  <a:gd name="T56" fmla="*/ 20 w 24"/>
                  <a:gd name="T57" fmla="*/ 11 h 15"/>
                  <a:gd name="T58" fmla="*/ 16 w 24"/>
                  <a:gd name="T59" fmla="*/ 12 h 15"/>
                  <a:gd name="T60" fmla="*/ 12 w 24"/>
                  <a:gd name="T61" fmla="*/ 13 h 15"/>
                  <a:gd name="T62" fmla="*/ 7 w 24"/>
                  <a:gd name="T63" fmla="*/ 12 h 15"/>
                  <a:gd name="T64" fmla="*/ 3 w 24"/>
                  <a:gd name="T65" fmla="*/ 11 h 15"/>
                  <a:gd name="T66" fmla="*/ 3 w 24"/>
                  <a:gd name="T67" fmla="*/ 11 h 15"/>
                  <a:gd name="T68" fmla="*/ 1 w 24"/>
                  <a:gd name="T69" fmla="*/ 9 h 15"/>
                  <a:gd name="T70" fmla="*/ 0 w 24"/>
                  <a:gd name="T71" fmla="*/ 6 h 15"/>
                  <a:gd name="T72" fmla="*/ 1 w 24"/>
                  <a:gd name="T73" fmla="*/ 4 h 15"/>
                  <a:gd name="T74" fmla="*/ 4 w 24"/>
                  <a:gd name="T75" fmla="*/ 2 h 15"/>
                  <a:gd name="T76" fmla="*/ 4 w 24"/>
                  <a:gd name="T77" fmla="*/ 2 h 15"/>
                  <a:gd name="T78" fmla="*/ 7 w 24"/>
                  <a:gd name="T79" fmla="*/ 0 h 15"/>
                  <a:gd name="T80" fmla="*/ 13 w 24"/>
                  <a:gd name="T81" fmla="*/ 0 h 15"/>
                  <a:gd name="T82" fmla="*/ 17 w 24"/>
                  <a:gd name="T83" fmla="*/ 0 h 15"/>
                  <a:gd name="T84" fmla="*/ 20 w 24"/>
                  <a:gd name="T85" fmla="*/ 2 h 15"/>
                  <a:gd name="T86" fmla="*/ 20 w 24"/>
                  <a:gd name="T87" fmla="*/ 2 h 15"/>
                  <a:gd name="T88" fmla="*/ 23 w 24"/>
                  <a:gd name="T89" fmla="*/ 4 h 15"/>
                  <a:gd name="T90" fmla="*/ 24 w 24"/>
                  <a:gd name="T91" fmla="*/ 6 h 15"/>
                  <a:gd name="T92" fmla="*/ 23 w 24"/>
                  <a:gd name="T93" fmla="*/ 9 h 15"/>
                  <a:gd name="T94" fmla="*/ 20 w 24"/>
                  <a:gd name="T95" fmla="*/ 11 h 15"/>
                  <a:gd name="T96" fmla="*/ 20 w 24"/>
                  <a:gd name="T9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4" h="15">
                    <a:moveTo>
                      <a:pt x="21" y="2"/>
                    </a:moveTo>
                    <a:lnTo>
                      <a:pt x="21" y="2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1" y="11"/>
                    </a:lnTo>
                    <a:lnTo>
                      <a:pt x="3" y="13"/>
                    </a:lnTo>
                    <a:lnTo>
                      <a:pt x="5" y="14"/>
                    </a:lnTo>
                    <a:lnTo>
                      <a:pt x="10" y="15"/>
                    </a:lnTo>
                    <a:lnTo>
                      <a:pt x="13" y="15"/>
                    </a:lnTo>
                    <a:lnTo>
                      <a:pt x="17" y="15"/>
                    </a:lnTo>
                    <a:lnTo>
                      <a:pt x="20" y="13"/>
                    </a:lnTo>
                    <a:lnTo>
                      <a:pt x="20" y="13"/>
                    </a:lnTo>
                    <a:lnTo>
                      <a:pt x="20" y="13"/>
                    </a:lnTo>
                    <a:lnTo>
                      <a:pt x="23" y="12"/>
                    </a:lnTo>
                    <a:lnTo>
                      <a:pt x="24" y="10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5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0" y="11"/>
                    </a:moveTo>
                    <a:lnTo>
                      <a:pt x="20" y="11"/>
                    </a:lnTo>
                    <a:lnTo>
                      <a:pt x="16" y="12"/>
                    </a:lnTo>
                    <a:lnTo>
                      <a:pt x="12" y="13"/>
                    </a:lnTo>
                    <a:lnTo>
                      <a:pt x="7" y="12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1" y="9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3" y="4"/>
                    </a:lnTo>
                    <a:lnTo>
                      <a:pt x="24" y="6"/>
                    </a:lnTo>
                    <a:lnTo>
                      <a:pt x="23" y="9"/>
                    </a:lnTo>
                    <a:lnTo>
                      <a:pt x="20" y="11"/>
                    </a:lnTo>
                    <a:lnTo>
                      <a:pt x="20" y="11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6" name="Freeform 541">
                <a:extLst>
                  <a:ext uri="{FF2B5EF4-FFF2-40B4-BE49-F238E27FC236}">
                    <a16:creationId xmlns:a16="http://schemas.microsoft.com/office/drawing/2014/main" id="{E93CDD8F-CE14-80CD-1F16-755989505B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4" y="2105"/>
                <a:ext cx="8" cy="4"/>
              </a:xfrm>
              <a:custGeom>
                <a:avLst/>
                <a:gdLst>
                  <a:gd name="T0" fmla="*/ 20 w 24"/>
                  <a:gd name="T1" fmla="*/ 2 h 14"/>
                  <a:gd name="T2" fmla="*/ 20 w 24"/>
                  <a:gd name="T3" fmla="*/ 2 h 14"/>
                  <a:gd name="T4" fmla="*/ 17 w 24"/>
                  <a:gd name="T5" fmla="*/ 1 h 14"/>
                  <a:gd name="T6" fmla="*/ 13 w 24"/>
                  <a:gd name="T7" fmla="*/ 0 h 14"/>
                  <a:gd name="T8" fmla="*/ 7 w 24"/>
                  <a:gd name="T9" fmla="*/ 1 h 14"/>
                  <a:gd name="T10" fmla="*/ 4 w 24"/>
                  <a:gd name="T11" fmla="*/ 2 h 14"/>
                  <a:gd name="T12" fmla="*/ 4 w 24"/>
                  <a:gd name="T13" fmla="*/ 2 h 14"/>
                  <a:gd name="T14" fmla="*/ 1 w 24"/>
                  <a:gd name="T15" fmla="*/ 4 h 14"/>
                  <a:gd name="T16" fmla="*/ 0 w 24"/>
                  <a:gd name="T17" fmla="*/ 8 h 14"/>
                  <a:gd name="T18" fmla="*/ 1 w 24"/>
                  <a:gd name="T19" fmla="*/ 10 h 14"/>
                  <a:gd name="T20" fmla="*/ 3 w 24"/>
                  <a:gd name="T21" fmla="*/ 12 h 14"/>
                  <a:gd name="T22" fmla="*/ 3 w 24"/>
                  <a:gd name="T23" fmla="*/ 12 h 14"/>
                  <a:gd name="T24" fmla="*/ 7 w 24"/>
                  <a:gd name="T25" fmla="*/ 14 h 14"/>
                  <a:gd name="T26" fmla="*/ 12 w 24"/>
                  <a:gd name="T27" fmla="*/ 14 h 14"/>
                  <a:gd name="T28" fmla="*/ 16 w 24"/>
                  <a:gd name="T29" fmla="*/ 14 h 14"/>
                  <a:gd name="T30" fmla="*/ 20 w 24"/>
                  <a:gd name="T31" fmla="*/ 12 h 14"/>
                  <a:gd name="T32" fmla="*/ 20 w 24"/>
                  <a:gd name="T33" fmla="*/ 12 h 14"/>
                  <a:gd name="T34" fmla="*/ 23 w 24"/>
                  <a:gd name="T35" fmla="*/ 10 h 14"/>
                  <a:gd name="T36" fmla="*/ 24 w 24"/>
                  <a:gd name="T37" fmla="*/ 8 h 14"/>
                  <a:gd name="T38" fmla="*/ 23 w 24"/>
                  <a:gd name="T39" fmla="*/ 4 h 14"/>
                  <a:gd name="T40" fmla="*/ 20 w 24"/>
                  <a:gd name="T41" fmla="*/ 2 h 14"/>
                  <a:gd name="T42" fmla="*/ 20 w 24"/>
                  <a:gd name="T43" fmla="*/ 2 h 14"/>
                  <a:gd name="T44" fmla="*/ 16 w 24"/>
                  <a:gd name="T45" fmla="*/ 10 h 14"/>
                  <a:gd name="T46" fmla="*/ 16 w 24"/>
                  <a:gd name="T47" fmla="*/ 10 h 14"/>
                  <a:gd name="T48" fmla="*/ 12 w 24"/>
                  <a:gd name="T49" fmla="*/ 11 h 14"/>
                  <a:gd name="T50" fmla="*/ 7 w 24"/>
                  <a:gd name="T51" fmla="*/ 10 h 14"/>
                  <a:gd name="T52" fmla="*/ 7 w 24"/>
                  <a:gd name="T53" fmla="*/ 10 h 14"/>
                  <a:gd name="T54" fmla="*/ 6 w 24"/>
                  <a:gd name="T55" fmla="*/ 9 h 14"/>
                  <a:gd name="T56" fmla="*/ 6 w 24"/>
                  <a:gd name="T57" fmla="*/ 8 h 14"/>
                  <a:gd name="T58" fmla="*/ 6 w 24"/>
                  <a:gd name="T59" fmla="*/ 6 h 14"/>
                  <a:gd name="T60" fmla="*/ 9 w 24"/>
                  <a:gd name="T61" fmla="*/ 4 h 14"/>
                  <a:gd name="T62" fmla="*/ 9 w 24"/>
                  <a:gd name="T63" fmla="*/ 4 h 14"/>
                  <a:gd name="T64" fmla="*/ 12 w 24"/>
                  <a:gd name="T65" fmla="*/ 4 h 14"/>
                  <a:gd name="T66" fmla="*/ 16 w 24"/>
                  <a:gd name="T67" fmla="*/ 4 h 14"/>
                  <a:gd name="T68" fmla="*/ 16 w 24"/>
                  <a:gd name="T69" fmla="*/ 4 h 14"/>
                  <a:gd name="T70" fmla="*/ 17 w 24"/>
                  <a:gd name="T71" fmla="*/ 7 h 14"/>
                  <a:gd name="T72" fmla="*/ 18 w 24"/>
                  <a:gd name="T73" fmla="*/ 8 h 14"/>
                  <a:gd name="T74" fmla="*/ 17 w 24"/>
                  <a:gd name="T75" fmla="*/ 9 h 14"/>
                  <a:gd name="T76" fmla="*/ 16 w 24"/>
                  <a:gd name="T77" fmla="*/ 10 h 14"/>
                  <a:gd name="T78" fmla="*/ 16 w 24"/>
                  <a:gd name="T7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14">
                    <a:moveTo>
                      <a:pt x="20" y="2"/>
                    </a:moveTo>
                    <a:lnTo>
                      <a:pt x="20" y="2"/>
                    </a:lnTo>
                    <a:lnTo>
                      <a:pt x="17" y="1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7" y="14"/>
                    </a:lnTo>
                    <a:lnTo>
                      <a:pt x="12" y="14"/>
                    </a:lnTo>
                    <a:lnTo>
                      <a:pt x="16" y="14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3" y="10"/>
                    </a:lnTo>
                    <a:lnTo>
                      <a:pt x="24" y="8"/>
                    </a:lnTo>
                    <a:lnTo>
                      <a:pt x="23" y="4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  <a:moveTo>
                      <a:pt x="16" y="10"/>
                    </a:moveTo>
                    <a:lnTo>
                      <a:pt x="16" y="10"/>
                    </a:lnTo>
                    <a:lnTo>
                      <a:pt x="12" y="11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6" y="9"/>
                    </a:lnTo>
                    <a:lnTo>
                      <a:pt x="6" y="8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2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7" y="7"/>
                    </a:lnTo>
                    <a:lnTo>
                      <a:pt x="18" y="8"/>
                    </a:lnTo>
                    <a:lnTo>
                      <a:pt x="17" y="9"/>
                    </a:lnTo>
                    <a:lnTo>
                      <a:pt x="16" y="10"/>
                    </a:lnTo>
                    <a:lnTo>
                      <a:pt x="16" y="10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7" name="Freeform 542">
                <a:extLst>
                  <a:ext uri="{FF2B5EF4-FFF2-40B4-BE49-F238E27FC236}">
                    <a16:creationId xmlns:a16="http://schemas.microsoft.com/office/drawing/2014/main" id="{B735BD05-390D-B113-22F9-C2A6F2B0C0D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4" y="2105"/>
                <a:ext cx="8" cy="5"/>
              </a:xfrm>
              <a:custGeom>
                <a:avLst/>
                <a:gdLst>
                  <a:gd name="T0" fmla="*/ 21 w 24"/>
                  <a:gd name="T1" fmla="*/ 2 h 17"/>
                  <a:gd name="T2" fmla="*/ 21 w 24"/>
                  <a:gd name="T3" fmla="*/ 2 h 17"/>
                  <a:gd name="T4" fmla="*/ 21 w 24"/>
                  <a:gd name="T5" fmla="*/ 2 h 17"/>
                  <a:gd name="T6" fmla="*/ 15 w 24"/>
                  <a:gd name="T7" fmla="*/ 0 h 17"/>
                  <a:gd name="T8" fmla="*/ 9 w 24"/>
                  <a:gd name="T9" fmla="*/ 0 h 17"/>
                  <a:gd name="T10" fmla="*/ 3 w 24"/>
                  <a:gd name="T11" fmla="*/ 2 h 17"/>
                  <a:gd name="T12" fmla="*/ 1 w 24"/>
                  <a:gd name="T13" fmla="*/ 4 h 17"/>
                  <a:gd name="T14" fmla="*/ 0 w 24"/>
                  <a:gd name="T15" fmla="*/ 7 h 17"/>
                  <a:gd name="T16" fmla="*/ 0 w 24"/>
                  <a:gd name="T17" fmla="*/ 7 h 17"/>
                  <a:gd name="T18" fmla="*/ 0 w 24"/>
                  <a:gd name="T19" fmla="*/ 10 h 17"/>
                  <a:gd name="T20" fmla="*/ 1 w 24"/>
                  <a:gd name="T21" fmla="*/ 12 h 17"/>
                  <a:gd name="T22" fmla="*/ 3 w 24"/>
                  <a:gd name="T23" fmla="*/ 14 h 17"/>
                  <a:gd name="T24" fmla="*/ 5 w 24"/>
                  <a:gd name="T25" fmla="*/ 16 h 17"/>
                  <a:gd name="T26" fmla="*/ 10 w 24"/>
                  <a:gd name="T27" fmla="*/ 17 h 17"/>
                  <a:gd name="T28" fmla="*/ 13 w 24"/>
                  <a:gd name="T29" fmla="*/ 17 h 17"/>
                  <a:gd name="T30" fmla="*/ 17 w 24"/>
                  <a:gd name="T31" fmla="*/ 16 h 17"/>
                  <a:gd name="T32" fmla="*/ 20 w 24"/>
                  <a:gd name="T33" fmla="*/ 15 h 17"/>
                  <a:gd name="T34" fmla="*/ 20 w 24"/>
                  <a:gd name="T35" fmla="*/ 15 h 17"/>
                  <a:gd name="T36" fmla="*/ 20 w 24"/>
                  <a:gd name="T37" fmla="*/ 15 h 17"/>
                  <a:gd name="T38" fmla="*/ 20 w 24"/>
                  <a:gd name="T39" fmla="*/ 15 h 17"/>
                  <a:gd name="T40" fmla="*/ 23 w 24"/>
                  <a:gd name="T41" fmla="*/ 13 h 17"/>
                  <a:gd name="T42" fmla="*/ 24 w 24"/>
                  <a:gd name="T43" fmla="*/ 11 h 17"/>
                  <a:gd name="T44" fmla="*/ 24 w 24"/>
                  <a:gd name="T45" fmla="*/ 9 h 17"/>
                  <a:gd name="T46" fmla="*/ 24 w 24"/>
                  <a:gd name="T47" fmla="*/ 9 h 17"/>
                  <a:gd name="T48" fmla="*/ 24 w 24"/>
                  <a:gd name="T49" fmla="*/ 7 h 17"/>
                  <a:gd name="T50" fmla="*/ 23 w 24"/>
                  <a:gd name="T51" fmla="*/ 4 h 17"/>
                  <a:gd name="T52" fmla="*/ 21 w 24"/>
                  <a:gd name="T53" fmla="*/ 2 h 17"/>
                  <a:gd name="T54" fmla="*/ 21 w 24"/>
                  <a:gd name="T55" fmla="*/ 2 h 17"/>
                  <a:gd name="T56" fmla="*/ 20 w 24"/>
                  <a:gd name="T57" fmla="*/ 12 h 17"/>
                  <a:gd name="T58" fmla="*/ 20 w 24"/>
                  <a:gd name="T59" fmla="*/ 12 h 17"/>
                  <a:gd name="T60" fmla="*/ 16 w 24"/>
                  <a:gd name="T61" fmla="*/ 14 h 17"/>
                  <a:gd name="T62" fmla="*/ 12 w 24"/>
                  <a:gd name="T63" fmla="*/ 14 h 17"/>
                  <a:gd name="T64" fmla="*/ 7 w 24"/>
                  <a:gd name="T65" fmla="*/ 14 h 17"/>
                  <a:gd name="T66" fmla="*/ 3 w 24"/>
                  <a:gd name="T67" fmla="*/ 12 h 17"/>
                  <a:gd name="T68" fmla="*/ 3 w 24"/>
                  <a:gd name="T69" fmla="*/ 12 h 17"/>
                  <a:gd name="T70" fmla="*/ 1 w 24"/>
                  <a:gd name="T71" fmla="*/ 10 h 17"/>
                  <a:gd name="T72" fmla="*/ 0 w 24"/>
                  <a:gd name="T73" fmla="*/ 8 h 17"/>
                  <a:gd name="T74" fmla="*/ 1 w 24"/>
                  <a:gd name="T75" fmla="*/ 4 h 17"/>
                  <a:gd name="T76" fmla="*/ 4 w 24"/>
                  <a:gd name="T77" fmla="*/ 2 h 17"/>
                  <a:gd name="T78" fmla="*/ 4 w 24"/>
                  <a:gd name="T79" fmla="*/ 2 h 17"/>
                  <a:gd name="T80" fmla="*/ 7 w 24"/>
                  <a:gd name="T81" fmla="*/ 1 h 17"/>
                  <a:gd name="T82" fmla="*/ 13 w 24"/>
                  <a:gd name="T83" fmla="*/ 0 h 17"/>
                  <a:gd name="T84" fmla="*/ 17 w 24"/>
                  <a:gd name="T85" fmla="*/ 1 h 17"/>
                  <a:gd name="T86" fmla="*/ 20 w 24"/>
                  <a:gd name="T87" fmla="*/ 2 h 17"/>
                  <a:gd name="T88" fmla="*/ 20 w 24"/>
                  <a:gd name="T89" fmla="*/ 2 h 17"/>
                  <a:gd name="T90" fmla="*/ 23 w 24"/>
                  <a:gd name="T91" fmla="*/ 4 h 17"/>
                  <a:gd name="T92" fmla="*/ 24 w 24"/>
                  <a:gd name="T93" fmla="*/ 8 h 17"/>
                  <a:gd name="T94" fmla="*/ 23 w 24"/>
                  <a:gd name="T95" fmla="*/ 10 h 17"/>
                  <a:gd name="T96" fmla="*/ 20 w 24"/>
                  <a:gd name="T97" fmla="*/ 12 h 17"/>
                  <a:gd name="T98" fmla="*/ 20 w 24"/>
                  <a:gd name="T99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4" h="17">
                    <a:moveTo>
                      <a:pt x="21" y="2"/>
                    </a:moveTo>
                    <a:lnTo>
                      <a:pt x="21" y="2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5" y="16"/>
                    </a:lnTo>
                    <a:lnTo>
                      <a:pt x="10" y="17"/>
                    </a:lnTo>
                    <a:lnTo>
                      <a:pt x="13" y="17"/>
                    </a:lnTo>
                    <a:lnTo>
                      <a:pt x="17" y="16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3" y="13"/>
                    </a:lnTo>
                    <a:lnTo>
                      <a:pt x="24" y="11"/>
                    </a:lnTo>
                    <a:lnTo>
                      <a:pt x="24" y="9"/>
                    </a:lnTo>
                    <a:lnTo>
                      <a:pt x="24" y="9"/>
                    </a:lnTo>
                    <a:lnTo>
                      <a:pt x="24" y="7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0" y="12"/>
                    </a:moveTo>
                    <a:lnTo>
                      <a:pt x="20" y="12"/>
                    </a:lnTo>
                    <a:lnTo>
                      <a:pt x="16" y="14"/>
                    </a:lnTo>
                    <a:lnTo>
                      <a:pt x="12" y="14"/>
                    </a:lnTo>
                    <a:lnTo>
                      <a:pt x="7" y="14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1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7" y="1"/>
                    </a:lnTo>
                    <a:lnTo>
                      <a:pt x="13" y="0"/>
                    </a:lnTo>
                    <a:lnTo>
                      <a:pt x="17" y="1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3" y="4"/>
                    </a:lnTo>
                    <a:lnTo>
                      <a:pt x="24" y="8"/>
                    </a:lnTo>
                    <a:lnTo>
                      <a:pt x="23" y="10"/>
                    </a:lnTo>
                    <a:lnTo>
                      <a:pt x="20" y="12"/>
                    </a:ln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8" name="Freeform 543">
                <a:extLst>
                  <a:ext uri="{FF2B5EF4-FFF2-40B4-BE49-F238E27FC236}">
                    <a16:creationId xmlns:a16="http://schemas.microsoft.com/office/drawing/2014/main" id="{D8A48B2A-82F8-A966-86EB-F019C0340D4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4" y="2103"/>
                <a:ext cx="8" cy="5"/>
              </a:xfrm>
              <a:custGeom>
                <a:avLst/>
                <a:gdLst>
                  <a:gd name="T0" fmla="*/ 20 w 24"/>
                  <a:gd name="T1" fmla="*/ 2 h 14"/>
                  <a:gd name="T2" fmla="*/ 20 w 24"/>
                  <a:gd name="T3" fmla="*/ 2 h 14"/>
                  <a:gd name="T4" fmla="*/ 17 w 24"/>
                  <a:gd name="T5" fmla="*/ 0 h 14"/>
                  <a:gd name="T6" fmla="*/ 13 w 24"/>
                  <a:gd name="T7" fmla="*/ 0 h 14"/>
                  <a:gd name="T8" fmla="*/ 7 w 24"/>
                  <a:gd name="T9" fmla="*/ 0 h 14"/>
                  <a:gd name="T10" fmla="*/ 4 w 24"/>
                  <a:gd name="T11" fmla="*/ 1 h 14"/>
                  <a:gd name="T12" fmla="*/ 4 w 24"/>
                  <a:gd name="T13" fmla="*/ 1 h 14"/>
                  <a:gd name="T14" fmla="*/ 1 w 24"/>
                  <a:gd name="T15" fmla="*/ 4 h 14"/>
                  <a:gd name="T16" fmla="*/ 0 w 24"/>
                  <a:gd name="T17" fmla="*/ 6 h 14"/>
                  <a:gd name="T18" fmla="*/ 1 w 24"/>
                  <a:gd name="T19" fmla="*/ 8 h 14"/>
                  <a:gd name="T20" fmla="*/ 3 w 24"/>
                  <a:gd name="T21" fmla="*/ 12 h 14"/>
                  <a:gd name="T22" fmla="*/ 3 w 24"/>
                  <a:gd name="T23" fmla="*/ 12 h 14"/>
                  <a:gd name="T24" fmla="*/ 7 w 24"/>
                  <a:gd name="T25" fmla="*/ 13 h 14"/>
                  <a:gd name="T26" fmla="*/ 12 w 24"/>
                  <a:gd name="T27" fmla="*/ 14 h 14"/>
                  <a:gd name="T28" fmla="*/ 16 w 24"/>
                  <a:gd name="T29" fmla="*/ 13 h 14"/>
                  <a:gd name="T30" fmla="*/ 20 w 24"/>
                  <a:gd name="T31" fmla="*/ 12 h 14"/>
                  <a:gd name="T32" fmla="*/ 20 w 24"/>
                  <a:gd name="T33" fmla="*/ 12 h 14"/>
                  <a:gd name="T34" fmla="*/ 23 w 24"/>
                  <a:gd name="T35" fmla="*/ 9 h 14"/>
                  <a:gd name="T36" fmla="*/ 24 w 24"/>
                  <a:gd name="T37" fmla="*/ 6 h 14"/>
                  <a:gd name="T38" fmla="*/ 23 w 24"/>
                  <a:gd name="T39" fmla="*/ 4 h 14"/>
                  <a:gd name="T40" fmla="*/ 20 w 24"/>
                  <a:gd name="T41" fmla="*/ 2 h 14"/>
                  <a:gd name="T42" fmla="*/ 20 w 24"/>
                  <a:gd name="T43" fmla="*/ 2 h 14"/>
                  <a:gd name="T44" fmla="*/ 16 w 24"/>
                  <a:gd name="T45" fmla="*/ 8 h 14"/>
                  <a:gd name="T46" fmla="*/ 16 w 24"/>
                  <a:gd name="T47" fmla="*/ 8 h 14"/>
                  <a:gd name="T48" fmla="*/ 12 w 24"/>
                  <a:gd name="T49" fmla="*/ 9 h 14"/>
                  <a:gd name="T50" fmla="*/ 7 w 24"/>
                  <a:gd name="T51" fmla="*/ 8 h 14"/>
                  <a:gd name="T52" fmla="*/ 7 w 24"/>
                  <a:gd name="T53" fmla="*/ 8 h 14"/>
                  <a:gd name="T54" fmla="*/ 6 w 24"/>
                  <a:gd name="T55" fmla="*/ 7 h 14"/>
                  <a:gd name="T56" fmla="*/ 6 w 24"/>
                  <a:gd name="T57" fmla="*/ 6 h 14"/>
                  <a:gd name="T58" fmla="*/ 6 w 24"/>
                  <a:gd name="T59" fmla="*/ 5 h 14"/>
                  <a:gd name="T60" fmla="*/ 9 w 24"/>
                  <a:gd name="T61" fmla="*/ 4 h 14"/>
                  <a:gd name="T62" fmla="*/ 9 w 24"/>
                  <a:gd name="T63" fmla="*/ 4 h 14"/>
                  <a:gd name="T64" fmla="*/ 12 w 24"/>
                  <a:gd name="T65" fmla="*/ 3 h 14"/>
                  <a:gd name="T66" fmla="*/ 16 w 24"/>
                  <a:gd name="T67" fmla="*/ 4 h 14"/>
                  <a:gd name="T68" fmla="*/ 16 w 24"/>
                  <a:gd name="T69" fmla="*/ 4 h 14"/>
                  <a:gd name="T70" fmla="*/ 17 w 24"/>
                  <a:gd name="T71" fmla="*/ 5 h 14"/>
                  <a:gd name="T72" fmla="*/ 18 w 24"/>
                  <a:gd name="T73" fmla="*/ 6 h 14"/>
                  <a:gd name="T74" fmla="*/ 17 w 24"/>
                  <a:gd name="T75" fmla="*/ 7 h 14"/>
                  <a:gd name="T76" fmla="*/ 16 w 24"/>
                  <a:gd name="T77" fmla="*/ 8 h 14"/>
                  <a:gd name="T78" fmla="*/ 16 w 24"/>
                  <a:gd name="T7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14">
                    <a:moveTo>
                      <a:pt x="20" y="2"/>
                    </a:moveTo>
                    <a:lnTo>
                      <a:pt x="20" y="2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7" y="13"/>
                    </a:lnTo>
                    <a:lnTo>
                      <a:pt x="12" y="14"/>
                    </a:lnTo>
                    <a:lnTo>
                      <a:pt x="16" y="13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3" y="9"/>
                    </a:lnTo>
                    <a:lnTo>
                      <a:pt x="24" y="6"/>
                    </a:lnTo>
                    <a:lnTo>
                      <a:pt x="23" y="4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  <a:moveTo>
                      <a:pt x="16" y="8"/>
                    </a:moveTo>
                    <a:lnTo>
                      <a:pt x="16" y="8"/>
                    </a:lnTo>
                    <a:lnTo>
                      <a:pt x="12" y="9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2" y="3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7" y="5"/>
                    </a:lnTo>
                    <a:lnTo>
                      <a:pt x="18" y="6"/>
                    </a:lnTo>
                    <a:lnTo>
                      <a:pt x="17" y="7"/>
                    </a:lnTo>
                    <a:lnTo>
                      <a:pt x="16" y="8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9" name="Freeform 544">
                <a:extLst>
                  <a:ext uri="{FF2B5EF4-FFF2-40B4-BE49-F238E27FC236}">
                    <a16:creationId xmlns:a16="http://schemas.microsoft.com/office/drawing/2014/main" id="{83667595-15BE-6226-9679-C0D3C1B4691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4" y="2103"/>
                <a:ext cx="8" cy="5"/>
              </a:xfrm>
              <a:custGeom>
                <a:avLst/>
                <a:gdLst>
                  <a:gd name="T0" fmla="*/ 21 w 24"/>
                  <a:gd name="T1" fmla="*/ 2 h 16"/>
                  <a:gd name="T2" fmla="*/ 21 w 24"/>
                  <a:gd name="T3" fmla="*/ 2 h 16"/>
                  <a:gd name="T4" fmla="*/ 15 w 24"/>
                  <a:gd name="T5" fmla="*/ 0 h 16"/>
                  <a:gd name="T6" fmla="*/ 9 w 24"/>
                  <a:gd name="T7" fmla="*/ 0 h 16"/>
                  <a:gd name="T8" fmla="*/ 3 w 24"/>
                  <a:gd name="T9" fmla="*/ 2 h 16"/>
                  <a:gd name="T10" fmla="*/ 1 w 24"/>
                  <a:gd name="T11" fmla="*/ 3 h 16"/>
                  <a:gd name="T12" fmla="*/ 0 w 24"/>
                  <a:gd name="T13" fmla="*/ 6 h 16"/>
                  <a:gd name="T14" fmla="*/ 0 w 24"/>
                  <a:gd name="T15" fmla="*/ 6 h 16"/>
                  <a:gd name="T16" fmla="*/ 0 w 24"/>
                  <a:gd name="T17" fmla="*/ 8 h 16"/>
                  <a:gd name="T18" fmla="*/ 1 w 24"/>
                  <a:gd name="T19" fmla="*/ 12 h 16"/>
                  <a:gd name="T20" fmla="*/ 3 w 24"/>
                  <a:gd name="T21" fmla="*/ 14 h 16"/>
                  <a:gd name="T22" fmla="*/ 5 w 24"/>
                  <a:gd name="T23" fmla="*/ 15 h 16"/>
                  <a:gd name="T24" fmla="*/ 10 w 24"/>
                  <a:gd name="T25" fmla="*/ 16 h 16"/>
                  <a:gd name="T26" fmla="*/ 13 w 24"/>
                  <a:gd name="T27" fmla="*/ 16 h 16"/>
                  <a:gd name="T28" fmla="*/ 17 w 24"/>
                  <a:gd name="T29" fmla="*/ 16 h 16"/>
                  <a:gd name="T30" fmla="*/ 20 w 24"/>
                  <a:gd name="T31" fmla="*/ 14 h 16"/>
                  <a:gd name="T32" fmla="*/ 20 w 24"/>
                  <a:gd name="T33" fmla="*/ 14 h 16"/>
                  <a:gd name="T34" fmla="*/ 20 w 24"/>
                  <a:gd name="T35" fmla="*/ 14 h 16"/>
                  <a:gd name="T36" fmla="*/ 20 w 24"/>
                  <a:gd name="T37" fmla="*/ 14 h 16"/>
                  <a:gd name="T38" fmla="*/ 23 w 24"/>
                  <a:gd name="T39" fmla="*/ 12 h 16"/>
                  <a:gd name="T40" fmla="*/ 24 w 24"/>
                  <a:gd name="T41" fmla="*/ 11 h 16"/>
                  <a:gd name="T42" fmla="*/ 24 w 24"/>
                  <a:gd name="T43" fmla="*/ 7 h 16"/>
                  <a:gd name="T44" fmla="*/ 24 w 24"/>
                  <a:gd name="T45" fmla="*/ 7 h 16"/>
                  <a:gd name="T46" fmla="*/ 24 w 24"/>
                  <a:gd name="T47" fmla="*/ 5 h 16"/>
                  <a:gd name="T48" fmla="*/ 23 w 24"/>
                  <a:gd name="T49" fmla="*/ 3 h 16"/>
                  <a:gd name="T50" fmla="*/ 21 w 24"/>
                  <a:gd name="T51" fmla="*/ 2 h 16"/>
                  <a:gd name="T52" fmla="*/ 21 w 24"/>
                  <a:gd name="T53" fmla="*/ 2 h 16"/>
                  <a:gd name="T54" fmla="*/ 20 w 24"/>
                  <a:gd name="T55" fmla="*/ 12 h 16"/>
                  <a:gd name="T56" fmla="*/ 20 w 24"/>
                  <a:gd name="T57" fmla="*/ 12 h 16"/>
                  <a:gd name="T58" fmla="*/ 16 w 24"/>
                  <a:gd name="T59" fmla="*/ 13 h 16"/>
                  <a:gd name="T60" fmla="*/ 12 w 24"/>
                  <a:gd name="T61" fmla="*/ 14 h 16"/>
                  <a:gd name="T62" fmla="*/ 7 w 24"/>
                  <a:gd name="T63" fmla="*/ 13 h 16"/>
                  <a:gd name="T64" fmla="*/ 3 w 24"/>
                  <a:gd name="T65" fmla="*/ 12 h 16"/>
                  <a:gd name="T66" fmla="*/ 3 w 24"/>
                  <a:gd name="T67" fmla="*/ 12 h 16"/>
                  <a:gd name="T68" fmla="*/ 1 w 24"/>
                  <a:gd name="T69" fmla="*/ 8 h 16"/>
                  <a:gd name="T70" fmla="*/ 0 w 24"/>
                  <a:gd name="T71" fmla="*/ 6 h 16"/>
                  <a:gd name="T72" fmla="*/ 1 w 24"/>
                  <a:gd name="T73" fmla="*/ 4 h 16"/>
                  <a:gd name="T74" fmla="*/ 4 w 24"/>
                  <a:gd name="T75" fmla="*/ 1 h 16"/>
                  <a:gd name="T76" fmla="*/ 4 w 24"/>
                  <a:gd name="T77" fmla="*/ 1 h 16"/>
                  <a:gd name="T78" fmla="*/ 7 w 24"/>
                  <a:gd name="T79" fmla="*/ 0 h 16"/>
                  <a:gd name="T80" fmla="*/ 13 w 24"/>
                  <a:gd name="T81" fmla="*/ 0 h 16"/>
                  <a:gd name="T82" fmla="*/ 17 w 24"/>
                  <a:gd name="T83" fmla="*/ 0 h 16"/>
                  <a:gd name="T84" fmla="*/ 20 w 24"/>
                  <a:gd name="T85" fmla="*/ 2 h 16"/>
                  <a:gd name="T86" fmla="*/ 20 w 24"/>
                  <a:gd name="T87" fmla="*/ 2 h 16"/>
                  <a:gd name="T88" fmla="*/ 23 w 24"/>
                  <a:gd name="T89" fmla="*/ 4 h 16"/>
                  <a:gd name="T90" fmla="*/ 24 w 24"/>
                  <a:gd name="T91" fmla="*/ 6 h 16"/>
                  <a:gd name="T92" fmla="*/ 23 w 24"/>
                  <a:gd name="T93" fmla="*/ 9 h 16"/>
                  <a:gd name="T94" fmla="*/ 20 w 24"/>
                  <a:gd name="T95" fmla="*/ 12 h 16"/>
                  <a:gd name="T96" fmla="*/ 20 w 24"/>
                  <a:gd name="T97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4" h="16">
                    <a:moveTo>
                      <a:pt x="21" y="2"/>
                    </a:moveTo>
                    <a:lnTo>
                      <a:pt x="21" y="2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5" y="15"/>
                    </a:lnTo>
                    <a:lnTo>
                      <a:pt x="10" y="16"/>
                    </a:lnTo>
                    <a:lnTo>
                      <a:pt x="13" y="16"/>
                    </a:lnTo>
                    <a:lnTo>
                      <a:pt x="17" y="16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3" y="12"/>
                    </a:lnTo>
                    <a:lnTo>
                      <a:pt x="24" y="11"/>
                    </a:lnTo>
                    <a:lnTo>
                      <a:pt x="24" y="7"/>
                    </a:lnTo>
                    <a:lnTo>
                      <a:pt x="24" y="7"/>
                    </a:lnTo>
                    <a:lnTo>
                      <a:pt x="24" y="5"/>
                    </a:lnTo>
                    <a:lnTo>
                      <a:pt x="23" y="3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0" y="12"/>
                    </a:moveTo>
                    <a:lnTo>
                      <a:pt x="20" y="12"/>
                    </a:lnTo>
                    <a:lnTo>
                      <a:pt x="16" y="13"/>
                    </a:lnTo>
                    <a:lnTo>
                      <a:pt x="12" y="14"/>
                    </a:lnTo>
                    <a:lnTo>
                      <a:pt x="7" y="13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" y="8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3" y="4"/>
                    </a:lnTo>
                    <a:lnTo>
                      <a:pt x="24" y="6"/>
                    </a:lnTo>
                    <a:lnTo>
                      <a:pt x="23" y="9"/>
                    </a:lnTo>
                    <a:lnTo>
                      <a:pt x="20" y="12"/>
                    </a:ln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0" name="Freeform 545">
                <a:extLst>
                  <a:ext uri="{FF2B5EF4-FFF2-40B4-BE49-F238E27FC236}">
                    <a16:creationId xmlns:a16="http://schemas.microsoft.com/office/drawing/2014/main" id="{110C3F4A-3D3C-CA06-C12A-3F966750197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4" y="2101"/>
                <a:ext cx="8" cy="4"/>
              </a:xfrm>
              <a:custGeom>
                <a:avLst/>
                <a:gdLst>
                  <a:gd name="T0" fmla="*/ 20 w 24"/>
                  <a:gd name="T1" fmla="*/ 2 h 13"/>
                  <a:gd name="T2" fmla="*/ 20 w 24"/>
                  <a:gd name="T3" fmla="*/ 2 h 13"/>
                  <a:gd name="T4" fmla="*/ 17 w 24"/>
                  <a:gd name="T5" fmla="*/ 1 h 13"/>
                  <a:gd name="T6" fmla="*/ 13 w 24"/>
                  <a:gd name="T7" fmla="*/ 0 h 13"/>
                  <a:gd name="T8" fmla="*/ 7 w 24"/>
                  <a:gd name="T9" fmla="*/ 0 h 13"/>
                  <a:gd name="T10" fmla="*/ 4 w 24"/>
                  <a:gd name="T11" fmla="*/ 2 h 13"/>
                  <a:gd name="T12" fmla="*/ 4 w 24"/>
                  <a:gd name="T13" fmla="*/ 2 h 13"/>
                  <a:gd name="T14" fmla="*/ 1 w 24"/>
                  <a:gd name="T15" fmla="*/ 4 h 13"/>
                  <a:gd name="T16" fmla="*/ 0 w 24"/>
                  <a:gd name="T17" fmla="*/ 6 h 13"/>
                  <a:gd name="T18" fmla="*/ 1 w 24"/>
                  <a:gd name="T19" fmla="*/ 9 h 13"/>
                  <a:gd name="T20" fmla="*/ 3 w 24"/>
                  <a:gd name="T21" fmla="*/ 11 h 13"/>
                  <a:gd name="T22" fmla="*/ 3 w 24"/>
                  <a:gd name="T23" fmla="*/ 11 h 13"/>
                  <a:gd name="T24" fmla="*/ 7 w 24"/>
                  <a:gd name="T25" fmla="*/ 12 h 13"/>
                  <a:gd name="T26" fmla="*/ 12 w 24"/>
                  <a:gd name="T27" fmla="*/ 13 h 13"/>
                  <a:gd name="T28" fmla="*/ 16 w 24"/>
                  <a:gd name="T29" fmla="*/ 13 h 13"/>
                  <a:gd name="T30" fmla="*/ 20 w 24"/>
                  <a:gd name="T31" fmla="*/ 11 h 13"/>
                  <a:gd name="T32" fmla="*/ 20 w 24"/>
                  <a:gd name="T33" fmla="*/ 11 h 13"/>
                  <a:gd name="T34" fmla="*/ 23 w 24"/>
                  <a:gd name="T35" fmla="*/ 9 h 13"/>
                  <a:gd name="T36" fmla="*/ 24 w 24"/>
                  <a:gd name="T37" fmla="*/ 7 h 13"/>
                  <a:gd name="T38" fmla="*/ 23 w 24"/>
                  <a:gd name="T39" fmla="*/ 4 h 13"/>
                  <a:gd name="T40" fmla="*/ 20 w 24"/>
                  <a:gd name="T41" fmla="*/ 2 h 13"/>
                  <a:gd name="T42" fmla="*/ 20 w 24"/>
                  <a:gd name="T43" fmla="*/ 2 h 13"/>
                  <a:gd name="T44" fmla="*/ 16 w 24"/>
                  <a:gd name="T45" fmla="*/ 9 h 13"/>
                  <a:gd name="T46" fmla="*/ 16 w 24"/>
                  <a:gd name="T47" fmla="*/ 9 h 13"/>
                  <a:gd name="T48" fmla="*/ 12 w 24"/>
                  <a:gd name="T49" fmla="*/ 10 h 13"/>
                  <a:gd name="T50" fmla="*/ 9 w 24"/>
                  <a:gd name="T51" fmla="*/ 9 h 13"/>
                  <a:gd name="T52" fmla="*/ 9 w 24"/>
                  <a:gd name="T53" fmla="*/ 9 h 13"/>
                  <a:gd name="T54" fmla="*/ 6 w 24"/>
                  <a:gd name="T55" fmla="*/ 8 h 13"/>
                  <a:gd name="T56" fmla="*/ 6 w 24"/>
                  <a:gd name="T57" fmla="*/ 6 h 13"/>
                  <a:gd name="T58" fmla="*/ 6 w 24"/>
                  <a:gd name="T59" fmla="*/ 5 h 13"/>
                  <a:gd name="T60" fmla="*/ 9 w 24"/>
                  <a:gd name="T61" fmla="*/ 4 h 13"/>
                  <a:gd name="T62" fmla="*/ 9 w 24"/>
                  <a:gd name="T63" fmla="*/ 4 h 13"/>
                  <a:gd name="T64" fmla="*/ 12 w 24"/>
                  <a:gd name="T65" fmla="*/ 3 h 13"/>
                  <a:gd name="T66" fmla="*/ 16 w 24"/>
                  <a:gd name="T67" fmla="*/ 4 h 13"/>
                  <a:gd name="T68" fmla="*/ 16 w 24"/>
                  <a:gd name="T69" fmla="*/ 4 h 13"/>
                  <a:gd name="T70" fmla="*/ 17 w 24"/>
                  <a:gd name="T71" fmla="*/ 5 h 13"/>
                  <a:gd name="T72" fmla="*/ 18 w 24"/>
                  <a:gd name="T73" fmla="*/ 7 h 13"/>
                  <a:gd name="T74" fmla="*/ 17 w 24"/>
                  <a:gd name="T75" fmla="*/ 8 h 13"/>
                  <a:gd name="T76" fmla="*/ 16 w 24"/>
                  <a:gd name="T77" fmla="*/ 9 h 13"/>
                  <a:gd name="T78" fmla="*/ 16 w 24"/>
                  <a:gd name="T7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13">
                    <a:moveTo>
                      <a:pt x="20" y="2"/>
                    </a:moveTo>
                    <a:lnTo>
                      <a:pt x="20" y="2"/>
                    </a:lnTo>
                    <a:lnTo>
                      <a:pt x="17" y="1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9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2"/>
                    </a:lnTo>
                    <a:lnTo>
                      <a:pt x="12" y="13"/>
                    </a:lnTo>
                    <a:lnTo>
                      <a:pt x="16" y="13"/>
                    </a:lnTo>
                    <a:lnTo>
                      <a:pt x="20" y="11"/>
                    </a:lnTo>
                    <a:lnTo>
                      <a:pt x="20" y="11"/>
                    </a:lnTo>
                    <a:lnTo>
                      <a:pt x="23" y="9"/>
                    </a:lnTo>
                    <a:lnTo>
                      <a:pt x="24" y="7"/>
                    </a:lnTo>
                    <a:lnTo>
                      <a:pt x="23" y="4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  <a:moveTo>
                      <a:pt x="16" y="9"/>
                    </a:moveTo>
                    <a:lnTo>
                      <a:pt x="16" y="9"/>
                    </a:lnTo>
                    <a:lnTo>
                      <a:pt x="12" y="10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6" y="8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2" y="3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7" y="5"/>
                    </a:lnTo>
                    <a:lnTo>
                      <a:pt x="18" y="7"/>
                    </a:lnTo>
                    <a:lnTo>
                      <a:pt x="17" y="8"/>
                    </a:lnTo>
                    <a:lnTo>
                      <a:pt x="16" y="9"/>
                    </a:lnTo>
                    <a:lnTo>
                      <a:pt x="16" y="9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1" name="Freeform 546">
                <a:extLst>
                  <a:ext uri="{FF2B5EF4-FFF2-40B4-BE49-F238E27FC236}">
                    <a16:creationId xmlns:a16="http://schemas.microsoft.com/office/drawing/2014/main" id="{0B9DEBB4-8003-08D4-8CAE-7FEA90FF90D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4" y="2101"/>
                <a:ext cx="8" cy="6"/>
              </a:xfrm>
              <a:custGeom>
                <a:avLst/>
                <a:gdLst>
                  <a:gd name="T0" fmla="*/ 21 w 24"/>
                  <a:gd name="T1" fmla="*/ 2 h 17"/>
                  <a:gd name="T2" fmla="*/ 21 w 24"/>
                  <a:gd name="T3" fmla="*/ 2 h 17"/>
                  <a:gd name="T4" fmla="*/ 15 w 24"/>
                  <a:gd name="T5" fmla="*/ 0 h 17"/>
                  <a:gd name="T6" fmla="*/ 9 w 24"/>
                  <a:gd name="T7" fmla="*/ 0 h 17"/>
                  <a:gd name="T8" fmla="*/ 3 w 24"/>
                  <a:gd name="T9" fmla="*/ 2 h 17"/>
                  <a:gd name="T10" fmla="*/ 1 w 24"/>
                  <a:gd name="T11" fmla="*/ 4 h 17"/>
                  <a:gd name="T12" fmla="*/ 0 w 24"/>
                  <a:gd name="T13" fmla="*/ 6 h 17"/>
                  <a:gd name="T14" fmla="*/ 0 w 24"/>
                  <a:gd name="T15" fmla="*/ 6 h 17"/>
                  <a:gd name="T16" fmla="*/ 0 w 24"/>
                  <a:gd name="T17" fmla="*/ 9 h 17"/>
                  <a:gd name="T18" fmla="*/ 1 w 24"/>
                  <a:gd name="T19" fmla="*/ 11 h 17"/>
                  <a:gd name="T20" fmla="*/ 3 w 24"/>
                  <a:gd name="T21" fmla="*/ 13 h 17"/>
                  <a:gd name="T22" fmla="*/ 5 w 24"/>
                  <a:gd name="T23" fmla="*/ 15 h 17"/>
                  <a:gd name="T24" fmla="*/ 10 w 24"/>
                  <a:gd name="T25" fmla="*/ 15 h 17"/>
                  <a:gd name="T26" fmla="*/ 13 w 24"/>
                  <a:gd name="T27" fmla="*/ 17 h 17"/>
                  <a:gd name="T28" fmla="*/ 17 w 24"/>
                  <a:gd name="T29" fmla="*/ 15 h 17"/>
                  <a:gd name="T30" fmla="*/ 20 w 24"/>
                  <a:gd name="T31" fmla="*/ 14 h 17"/>
                  <a:gd name="T32" fmla="*/ 20 w 24"/>
                  <a:gd name="T33" fmla="*/ 14 h 17"/>
                  <a:gd name="T34" fmla="*/ 20 w 24"/>
                  <a:gd name="T35" fmla="*/ 14 h 17"/>
                  <a:gd name="T36" fmla="*/ 20 w 24"/>
                  <a:gd name="T37" fmla="*/ 14 h 17"/>
                  <a:gd name="T38" fmla="*/ 23 w 24"/>
                  <a:gd name="T39" fmla="*/ 12 h 17"/>
                  <a:gd name="T40" fmla="*/ 24 w 24"/>
                  <a:gd name="T41" fmla="*/ 10 h 17"/>
                  <a:gd name="T42" fmla="*/ 24 w 24"/>
                  <a:gd name="T43" fmla="*/ 8 h 17"/>
                  <a:gd name="T44" fmla="*/ 24 w 24"/>
                  <a:gd name="T45" fmla="*/ 8 h 17"/>
                  <a:gd name="T46" fmla="*/ 24 w 24"/>
                  <a:gd name="T47" fmla="*/ 5 h 17"/>
                  <a:gd name="T48" fmla="*/ 23 w 24"/>
                  <a:gd name="T49" fmla="*/ 4 h 17"/>
                  <a:gd name="T50" fmla="*/ 21 w 24"/>
                  <a:gd name="T51" fmla="*/ 2 h 17"/>
                  <a:gd name="T52" fmla="*/ 21 w 24"/>
                  <a:gd name="T53" fmla="*/ 2 h 17"/>
                  <a:gd name="T54" fmla="*/ 20 w 24"/>
                  <a:gd name="T55" fmla="*/ 11 h 17"/>
                  <a:gd name="T56" fmla="*/ 20 w 24"/>
                  <a:gd name="T57" fmla="*/ 11 h 17"/>
                  <a:gd name="T58" fmla="*/ 16 w 24"/>
                  <a:gd name="T59" fmla="*/ 13 h 17"/>
                  <a:gd name="T60" fmla="*/ 12 w 24"/>
                  <a:gd name="T61" fmla="*/ 13 h 17"/>
                  <a:gd name="T62" fmla="*/ 7 w 24"/>
                  <a:gd name="T63" fmla="*/ 12 h 17"/>
                  <a:gd name="T64" fmla="*/ 3 w 24"/>
                  <a:gd name="T65" fmla="*/ 11 h 17"/>
                  <a:gd name="T66" fmla="*/ 3 w 24"/>
                  <a:gd name="T67" fmla="*/ 11 h 17"/>
                  <a:gd name="T68" fmla="*/ 1 w 24"/>
                  <a:gd name="T69" fmla="*/ 9 h 17"/>
                  <a:gd name="T70" fmla="*/ 0 w 24"/>
                  <a:gd name="T71" fmla="*/ 6 h 17"/>
                  <a:gd name="T72" fmla="*/ 1 w 24"/>
                  <a:gd name="T73" fmla="*/ 4 h 17"/>
                  <a:gd name="T74" fmla="*/ 4 w 24"/>
                  <a:gd name="T75" fmla="*/ 2 h 17"/>
                  <a:gd name="T76" fmla="*/ 4 w 24"/>
                  <a:gd name="T77" fmla="*/ 2 h 17"/>
                  <a:gd name="T78" fmla="*/ 7 w 24"/>
                  <a:gd name="T79" fmla="*/ 0 h 17"/>
                  <a:gd name="T80" fmla="*/ 13 w 24"/>
                  <a:gd name="T81" fmla="*/ 0 h 17"/>
                  <a:gd name="T82" fmla="*/ 17 w 24"/>
                  <a:gd name="T83" fmla="*/ 1 h 17"/>
                  <a:gd name="T84" fmla="*/ 20 w 24"/>
                  <a:gd name="T85" fmla="*/ 2 h 17"/>
                  <a:gd name="T86" fmla="*/ 20 w 24"/>
                  <a:gd name="T87" fmla="*/ 2 h 17"/>
                  <a:gd name="T88" fmla="*/ 23 w 24"/>
                  <a:gd name="T89" fmla="*/ 4 h 17"/>
                  <a:gd name="T90" fmla="*/ 24 w 24"/>
                  <a:gd name="T91" fmla="*/ 7 h 17"/>
                  <a:gd name="T92" fmla="*/ 23 w 24"/>
                  <a:gd name="T93" fmla="*/ 9 h 17"/>
                  <a:gd name="T94" fmla="*/ 20 w 24"/>
                  <a:gd name="T95" fmla="*/ 11 h 17"/>
                  <a:gd name="T96" fmla="*/ 20 w 24"/>
                  <a:gd name="T97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4" h="17">
                    <a:moveTo>
                      <a:pt x="21" y="2"/>
                    </a:moveTo>
                    <a:lnTo>
                      <a:pt x="21" y="2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1" y="11"/>
                    </a:lnTo>
                    <a:lnTo>
                      <a:pt x="3" y="13"/>
                    </a:lnTo>
                    <a:lnTo>
                      <a:pt x="5" y="15"/>
                    </a:lnTo>
                    <a:lnTo>
                      <a:pt x="10" y="15"/>
                    </a:lnTo>
                    <a:lnTo>
                      <a:pt x="13" y="17"/>
                    </a:lnTo>
                    <a:lnTo>
                      <a:pt x="17" y="15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3" y="12"/>
                    </a:lnTo>
                    <a:lnTo>
                      <a:pt x="24" y="10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5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0" y="11"/>
                    </a:moveTo>
                    <a:lnTo>
                      <a:pt x="20" y="11"/>
                    </a:lnTo>
                    <a:lnTo>
                      <a:pt x="16" y="13"/>
                    </a:lnTo>
                    <a:lnTo>
                      <a:pt x="12" y="13"/>
                    </a:lnTo>
                    <a:lnTo>
                      <a:pt x="7" y="12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1" y="9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7" y="1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3" y="4"/>
                    </a:lnTo>
                    <a:lnTo>
                      <a:pt x="24" y="7"/>
                    </a:lnTo>
                    <a:lnTo>
                      <a:pt x="23" y="9"/>
                    </a:lnTo>
                    <a:lnTo>
                      <a:pt x="20" y="11"/>
                    </a:lnTo>
                    <a:lnTo>
                      <a:pt x="20" y="11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2" name="Freeform 547">
                <a:extLst>
                  <a:ext uri="{FF2B5EF4-FFF2-40B4-BE49-F238E27FC236}">
                    <a16:creationId xmlns:a16="http://schemas.microsoft.com/office/drawing/2014/main" id="{245B4E6B-483F-7E4D-5821-C3E56902610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4" y="2099"/>
                <a:ext cx="8" cy="4"/>
              </a:xfrm>
              <a:custGeom>
                <a:avLst/>
                <a:gdLst>
                  <a:gd name="T0" fmla="*/ 20 w 24"/>
                  <a:gd name="T1" fmla="*/ 2 h 13"/>
                  <a:gd name="T2" fmla="*/ 20 w 24"/>
                  <a:gd name="T3" fmla="*/ 2 h 13"/>
                  <a:gd name="T4" fmla="*/ 17 w 24"/>
                  <a:gd name="T5" fmla="*/ 1 h 13"/>
                  <a:gd name="T6" fmla="*/ 13 w 24"/>
                  <a:gd name="T7" fmla="*/ 0 h 13"/>
                  <a:gd name="T8" fmla="*/ 7 w 24"/>
                  <a:gd name="T9" fmla="*/ 1 h 13"/>
                  <a:gd name="T10" fmla="*/ 4 w 24"/>
                  <a:gd name="T11" fmla="*/ 2 h 13"/>
                  <a:gd name="T12" fmla="*/ 4 w 24"/>
                  <a:gd name="T13" fmla="*/ 2 h 13"/>
                  <a:gd name="T14" fmla="*/ 1 w 24"/>
                  <a:gd name="T15" fmla="*/ 4 h 13"/>
                  <a:gd name="T16" fmla="*/ 0 w 24"/>
                  <a:gd name="T17" fmla="*/ 7 h 13"/>
                  <a:gd name="T18" fmla="*/ 1 w 24"/>
                  <a:gd name="T19" fmla="*/ 9 h 13"/>
                  <a:gd name="T20" fmla="*/ 3 w 24"/>
                  <a:gd name="T21" fmla="*/ 11 h 13"/>
                  <a:gd name="T22" fmla="*/ 3 w 24"/>
                  <a:gd name="T23" fmla="*/ 11 h 13"/>
                  <a:gd name="T24" fmla="*/ 7 w 24"/>
                  <a:gd name="T25" fmla="*/ 13 h 13"/>
                  <a:gd name="T26" fmla="*/ 12 w 24"/>
                  <a:gd name="T27" fmla="*/ 13 h 13"/>
                  <a:gd name="T28" fmla="*/ 17 w 24"/>
                  <a:gd name="T29" fmla="*/ 13 h 13"/>
                  <a:gd name="T30" fmla="*/ 20 w 24"/>
                  <a:gd name="T31" fmla="*/ 12 h 13"/>
                  <a:gd name="T32" fmla="*/ 20 w 24"/>
                  <a:gd name="T33" fmla="*/ 12 h 13"/>
                  <a:gd name="T34" fmla="*/ 23 w 24"/>
                  <a:gd name="T35" fmla="*/ 9 h 13"/>
                  <a:gd name="T36" fmla="*/ 24 w 24"/>
                  <a:gd name="T37" fmla="*/ 7 h 13"/>
                  <a:gd name="T38" fmla="*/ 23 w 24"/>
                  <a:gd name="T39" fmla="*/ 5 h 13"/>
                  <a:gd name="T40" fmla="*/ 20 w 24"/>
                  <a:gd name="T41" fmla="*/ 2 h 13"/>
                  <a:gd name="T42" fmla="*/ 20 w 24"/>
                  <a:gd name="T43" fmla="*/ 2 h 13"/>
                  <a:gd name="T44" fmla="*/ 16 w 24"/>
                  <a:gd name="T45" fmla="*/ 9 h 13"/>
                  <a:gd name="T46" fmla="*/ 16 w 24"/>
                  <a:gd name="T47" fmla="*/ 9 h 13"/>
                  <a:gd name="T48" fmla="*/ 12 w 24"/>
                  <a:gd name="T49" fmla="*/ 10 h 13"/>
                  <a:gd name="T50" fmla="*/ 9 w 24"/>
                  <a:gd name="T51" fmla="*/ 9 h 13"/>
                  <a:gd name="T52" fmla="*/ 9 w 24"/>
                  <a:gd name="T53" fmla="*/ 9 h 13"/>
                  <a:gd name="T54" fmla="*/ 6 w 24"/>
                  <a:gd name="T55" fmla="*/ 8 h 13"/>
                  <a:gd name="T56" fmla="*/ 6 w 24"/>
                  <a:gd name="T57" fmla="*/ 7 h 13"/>
                  <a:gd name="T58" fmla="*/ 6 w 24"/>
                  <a:gd name="T59" fmla="*/ 6 h 13"/>
                  <a:gd name="T60" fmla="*/ 9 w 24"/>
                  <a:gd name="T61" fmla="*/ 5 h 13"/>
                  <a:gd name="T62" fmla="*/ 9 w 24"/>
                  <a:gd name="T63" fmla="*/ 5 h 13"/>
                  <a:gd name="T64" fmla="*/ 13 w 24"/>
                  <a:gd name="T65" fmla="*/ 4 h 13"/>
                  <a:gd name="T66" fmla="*/ 16 w 24"/>
                  <a:gd name="T67" fmla="*/ 5 h 13"/>
                  <a:gd name="T68" fmla="*/ 16 w 24"/>
                  <a:gd name="T69" fmla="*/ 5 h 13"/>
                  <a:gd name="T70" fmla="*/ 18 w 24"/>
                  <a:gd name="T71" fmla="*/ 6 h 13"/>
                  <a:gd name="T72" fmla="*/ 18 w 24"/>
                  <a:gd name="T73" fmla="*/ 7 h 13"/>
                  <a:gd name="T74" fmla="*/ 17 w 24"/>
                  <a:gd name="T75" fmla="*/ 8 h 13"/>
                  <a:gd name="T76" fmla="*/ 16 w 24"/>
                  <a:gd name="T77" fmla="*/ 9 h 13"/>
                  <a:gd name="T78" fmla="*/ 16 w 24"/>
                  <a:gd name="T7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13">
                    <a:moveTo>
                      <a:pt x="20" y="2"/>
                    </a:moveTo>
                    <a:lnTo>
                      <a:pt x="20" y="2"/>
                    </a:lnTo>
                    <a:lnTo>
                      <a:pt x="17" y="1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1" y="4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3"/>
                    </a:lnTo>
                    <a:lnTo>
                      <a:pt x="12" y="13"/>
                    </a:lnTo>
                    <a:lnTo>
                      <a:pt x="17" y="13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3" y="9"/>
                    </a:lnTo>
                    <a:lnTo>
                      <a:pt x="24" y="7"/>
                    </a:lnTo>
                    <a:lnTo>
                      <a:pt x="23" y="5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  <a:moveTo>
                      <a:pt x="16" y="9"/>
                    </a:moveTo>
                    <a:lnTo>
                      <a:pt x="16" y="9"/>
                    </a:lnTo>
                    <a:lnTo>
                      <a:pt x="12" y="10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6" y="8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13" y="4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8" y="6"/>
                    </a:lnTo>
                    <a:lnTo>
                      <a:pt x="18" y="7"/>
                    </a:lnTo>
                    <a:lnTo>
                      <a:pt x="17" y="8"/>
                    </a:lnTo>
                    <a:lnTo>
                      <a:pt x="16" y="9"/>
                    </a:lnTo>
                    <a:lnTo>
                      <a:pt x="16" y="9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3" name="Freeform 548">
                <a:extLst>
                  <a:ext uri="{FF2B5EF4-FFF2-40B4-BE49-F238E27FC236}">
                    <a16:creationId xmlns:a16="http://schemas.microsoft.com/office/drawing/2014/main" id="{C1606B2B-21A5-ED3D-5A3B-1610896146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4" y="2099"/>
                <a:ext cx="8" cy="5"/>
              </a:xfrm>
              <a:custGeom>
                <a:avLst/>
                <a:gdLst>
                  <a:gd name="T0" fmla="*/ 21 w 24"/>
                  <a:gd name="T1" fmla="*/ 2 h 16"/>
                  <a:gd name="T2" fmla="*/ 21 w 24"/>
                  <a:gd name="T3" fmla="*/ 2 h 16"/>
                  <a:gd name="T4" fmla="*/ 15 w 24"/>
                  <a:gd name="T5" fmla="*/ 1 h 16"/>
                  <a:gd name="T6" fmla="*/ 9 w 24"/>
                  <a:gd name="T7" fmla="*/ 1 h 16"/>
                  <a:gd name="T8" fmla="*/ 3 w 24"/>
                  <a:gd name="T9" fmla="*/ 3 h 16"/>
                  <a:gd name="T10" fmla="*/ 1 w 24"/>
                  <a:gd name="T11" fmla="*/ 4 h 16"/>
                  <a:gd name="T12" fmla="*/ 0 w 24"/>
                  <a:gd name="T13" fmla="*/ 6 h 16"/>
                  <a:gd name="T14" fmla="*/ 0 w 24"/>
                  <a:gd name="T15" fmla="*/ 6 h 16"/>
                  <a:gd name="T16" fmla="*/ 0 w 24"/>
                  <a:gd name="T17" fmla="*/ 9 h 16"/>
                  <a:gd name="T18" fmla="*/ 1 w 24"/>
                  <a:gd name="T19" fmla="*/ 12 h 16"/>
                  <a:gd name="T20" fmla="*/ 3 w 24"/>
                  <a:gd name="T21" fmla="*/ 14 h 16"/>
                  <a:gd name="T22" fmla="*/ 5 w 24"/>
                  <a:gd name="T23" fmla="*/ 15 h 16"/>
                  <a:gd name="T24" fmla="*/ 10 w 24"/>
                  <a:gd name="T25" fmla="*/ 16 h 16"/>
                  <a:gd name="T26" fmla="*/ 13 w 24"/>
                  <a:gd name="T27" fmla="*/ 16 h 16"/>
                  <a:gd name="T28" fmla="*/ 17 w 24"/>
                  <a:gd name="T29" fmla="*/ 15 h 16"/>
                  <a:gd name="T30" fmla="*/ 20 w 24"/>
                  <a:gd name="T31" fmla="*/ 14 h 16"/>
                  <a:gd name="T32" fmla="*/ 20 w 24"/>
                  <a:gd name="T33" fmla="*/ 14 h 16"/>
                  <a:gd name="T34" fmla="*/ 20 w 24"/>
                  <a:gd name="T35" fmla="*/ 14 h 16"/>
                  <a:gd name="T36" fmla="*/ 20 w 24"/>
                  <a:gd name="T37" fmla="*/ 14 h 16"/>
                  <a:gd name="T38" fmla="*/ 23 w 24"/>
                  <a:gd name="T39" fmla="*/ 12 h 16"/>
                  <a:gd name="T40" fmla="*/ 24 w 24"/>
                  <a:gd name="T41" fmla="*/ 11 h 16"/>
                  <a:gd name="T42" fmla="*/ 24 w 24"/>
                  <a:gd name="T43" fmla="*/ 8 h 16"/>
                  <a:gd name="T44" fmla="*/ 24 w 24"/>
                  <a:gd name="T45" fmla="*/ 8 h 16"/>
                  <a:gd name="T46" fmla="*/ 24 w 24"/>
                  <a:gd name="T47" fmla="*/ 6 h 16"/>
                  <a:gd name="T48" fmla="*/ 23 w 24"/>
                  <a:gd name="T49" fmla="*/ 4 h 16"/>
                  <a:gd name="T50" fmla="*/ 21 w 24"/>
                  <a:gd name="T51" fmla="*/ 2 h 16"/>
                  <a:gd name="T52" fmla="*/ 21 w 24"/>
                  <a:gd name="T53" fmla="*/ 2 h 16"/>
                  <a:gd name="T54" fmla="*/ 20 w 24"/>
                  <a:gd name="T55" fmla="*/ 12 h 16"/>
                  <a:gd name="T56" fmla="*/ 20 w 24"/>
                  <a:gd name="T57" fmla="*/ 12 h 16"/>
                  <a:gd name="T58" fmla="*/ 17 w 24"/>
                  <a:gd name="T59" fmla="*/ 13 h 16"/>
                  <a:gd name="T60" fmla="*/ 12 w 24"/>
                  <a:gd name="T61" fmla="*/ 13 h 16"/>
                  <a:gd name="T62" fmla="*/ 7 w 24"/>
                  <a:gd name="T63" fmla="*/ 13 h 16"/>
                  <a:gd name="T64" fmla="*/ 3 w 24"/>
                  <a:gd name="T65" fmla="*/ 11 h 16"/>
                  <a:gd name="T66" fmla="*/ 3 w 24"/>
                  <a:gd name="T67" fmla="*/ 11 h 16"/>
                  <a:gd name="T68" fmla="*/ 1 w 24"/>
                  <a:gd name="T69" fmla="*/ 9 h 16"/>
                  <a:gd name="T70" fmla="*/ 0 w 24"/>
                  <a:gd name="T71" fmla="*/ 7 h 16"/>
                  <a:gd name="T72" fmla="*/ 1 w 24"/>
                  <a:gd name="T73" fmla="*/ 4 h 16"/>
                  <a:gd name="T74" fmla="*/ 4 w 24"/>
                  <a:gd name="T75" fmla="*/ 2 h 16"/>
                  <a:gd name="T76" fmla="*/ 4 w 24"/>
                  <a:gd name="T77" fmla="*/ 2 h 16"/>
                  <a:gd name="T78" fmla="*/ 7 w 24"/>
                  <a:gd name="T79" fmla="*/ 1 h 16"/>
                  <a:gd name="T80" fmla="*/ 13 w 24"/>
                  <a:gd name="T81" fmla="*/ 0 h 16"/>
                  <a:gd name="T82" fmla="*/ 17 w 24"/>
                  <a:gd name="T83" fmla="*/ 1 h 16"/>
                  <a:gd name="T84" fmla="*/ 20 w 24"/>
                  <a:gd name="T85" fmla="*/ 2 h 16"/>
                  <a:gd name="T86" fmla="*/ 20 w 24"/>
                  <a:gd name="T87" fmla="*/ 2 h 16"/>
                  <a:gd name="T88" fmla="*/ 23 w 24"/>
                  <a:gd name="T89" fmla="*/ 5 h 16"/>
                  <a:gd name="T90" fmla="*/ 24 w 24"/>
                  <a:gd name="T91" fmla="*/ 7 h 16"/>
                  <a:gd name="T92" fmla="*/ 23 w 24"/>
                  <a:gd name="T93" fmla="*/ 9 h 16"/>
                  <a:gd name="T94" fmla="*/ 20 w 24"/>
                  <a:gd name="T95" fmla="*/ 12 h 16"/>
                  <a:gd name="T96" fmla="*/ 20 w 24"/>
                  <a:gd name="T97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4" h="16">
                    <a:moveTo>
                      <a:pt x="21" y="2"/>
                    </a:moveTo>
                    <a:lnTo>
                      <a:pt x="21" y="2"/>
                    </a:lnTo>
                    <a:lnTo>
                      <a:pt x="15" y="1"/>
                    </a:lnTo>
                    <a:lnTo>
                      <a:pt x="9" y="1"/>
                    </a:lnTo>
                    <a:lnTo>
                      <a:pt x="3" y="3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5" y="15"/>
                    </a:lnTo>
                    <a:lnTo>
                      <a:pt x="10" y="16"/>
                    </a:lnTo>
                    <a:lnTo>
                      <a:pt x="13" y="16"/>
                    </a:lnTo>
                    <a:lnTo>
                      <a:pt x="17" y="15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3" y="12"/>
                    </a:lnTo>
                    <a:lnTo>
                      <a:pt x="24" y="11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6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0" y="12"/>
                    </a:moveTo>
                    <a:lnTo>
                      <a:pt x="20" y="12"/>
                    </a:lnTo>
                    <a:lnTo>
                      <a:pt x="17" y="13"/>
                    </a:lnTo>
                    <a:lnTo>
                      <a:pt x="12" y="13"/>
                    </a:lnTo>
                    <a:lnTo>
                      <a:pt x="7" y="13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1" y="9"/>
                    </a:lnTo>
                    <a:lnTo>
                      <a:pt x="0" y="7"/>
                    </a:lnTo>
                    <a:lnTo>
                      <a:pt x="1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7" y="1"/>
                    </a:lnTo>
                    <a:lnTo>
                      <a:pt x="13" y="0"/>
                    </a:lnTo>
                    <a:lnTo>
                      <a:pt x="17" y="1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3" y="5"/>
                    </a:lnTo>
                    <a:lnTo>
                      <a:pt x="24" y="7"/>
                    </a:lnTo>
                    <a:lnTo>
                      <a:pt x="23" y="9"/>
                    </a:lnTo>
                    <a:lnTo>
                      <a:pt x="20" y="12"/>
                    </a:ln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4" name="Freeform 549">
                <a:extLst>
                  <a:ext uri="{FF2B5EF4-FFF2-40B4-BE49-F238E27FC236}">
                    <a16:creationId xmlns:a16="http://schemas.microsoft.com/office/drawing/2014/main" id="{D0F29D66-16B8-B50C-A8B2-525AB227235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4" y="2097"/>
                <a:ext cx="8" cy="5"/>
              </a:xfrm>
              <a:custGeom>
                <a:avLst/>
                <a:gdLst>
                  <a:gd name="T0" fmla="*/ 20 w 24"/>
                  <a:gd name="T1" fmla="*/ 2 h 13"/>
                  <a:gd name="T2" fmla="*/ 20 w 24"/>
                  <a:gd name="T3" fmla="*/ 2 h 13"/>
                  <a:gd name="T4" fmla="*/ 17 w 24"/>
                  <a:gd name="T5" fmla="*/ 0 h 13"/>
                  <a:gd name="T6" fmla="*/ 13 w 24"/>
                  <a:gd name="T7" fmla="*/ 0 h 13"/>
                  <a:gd name="T8" fmla="*/ 7 w 24"/>
                  <a:gd name="T9" fmla="*/ 0 h 13"/>
                  <a:gd name="T10" fmla="*/ 4 w 24"/>
                  <a:gd name="T11" fmla="*/ 2 h 13"/>
                  <a:gd name="T12" fmla="*/ 4 w 24"/>
                  <a:gd name="T13" fmla="*/ 2 h 13"/>
                  <a:gd name="T14" fmla="*/ 1 w 24"/>
                  <a:gd name="T15" fmla="*/ 4 h 13"/>
                  <a:gd name="T16" fmla="*/ 0 w 24"/>
                  <a:gd name="T17" fmla="*/ 6 h 13"/>
                  <a:gd name="T18" fmla="*/ 1 w 24"/>
                  <a:gd name="T19" fmla="*/ 9 h 13"/>
                  <a:gd name="T20" fmla="*/ 3 w 24"/>
                  <a:gd name="T21" fmla="*/ 11 h 13"/>
                  <a:gd name="T22" fmla="*/ 3 w 24"/>
                  <a:gd name="T23" fmla="*/ 11 h 13"/>
                  <a:gd name="T24" fmla="*/ 7 w 24"/>
                  <a:gd name="T25" fmla="*/ 12 h 13"/>
                  <a:gd name="T26" fmla="*/ 12 w 24"/>
                  <a:gd name="T27" fmla="*/ 13 h 13"/>
                  <a:gd name="T28" fmla="*/ 17 w 24"/>
                  <a:gd name="T29" fmla="*/ 12 h 13"/>
                  <a:gd name="T30" fmla="*/ 20 w 24"/>
                  <a:gd name="T31" fmla="*/ 11 h 13"/>
                  <a:gd name="T32" fmla="*/ 20 w 24"/>
                  <a:gd name="T33" fmla="*/ 11 h 13"/>
                  <a:gd name="T34" fmla="*/ 23 w 24"/>
                  <a:gd name="T35" fmla="*/ 9 h 13"/>
                  <a:gd name="T36" fmla="*/ 24 w 24"/>
                  <a:gd name="T37" fmla="*/ 6 h 13"/>
                  <a:gd name="T38" fmla="*/ 23 w 24"/>
                  <a:gd name="T39" fmla="*/ 4 h 13"/>
                  <a:gd name="T40" fmla="*/ 20 w 24"/>
                  <a:gd name="T41" fmla="*/ 2 h 13"/>
                  <a:gd name="T42" fmla="*/ 20 w 24"/>
                  <a:gd name="T43" fmla="*/ 2 h 13"/>
                  <a:gd name="T44" fmla="*/ 16 w 24"/>
                  <a:gd name="T45" fmla="*/ 9 h 13"/>
                  <a:gd name="T46" fmla="*/ 16 w 24"/>
                  <a:gd name="T47" fmla="*/ 9 h 13"/>
                  <a:gd name="T48" fmla="*/ 12 w 24"/>
                  <a:gd name="T49" fmla="*/ 9 h 13"/>
                  <a:gd name="T50" fmla="*/ 9 w 24"/>
                  <a:gd name="T51" fmla="*/ 9 h 13"/>
                  <a:gd name="T52" fmla="*/ 9 w 24"/>
                  <a:gd name="T53" fmla="*/ 9 h 13"/>
                  <a:gd name="T54" fmla="*/ 6 w 24"/>
                  <a:gd name="T55" fmla="*/ 7 h 13"/>
                  <a:gd name="T56" fmla="*/ 6 w 24"/>
                  <a:gd name="T57" fmla="*/ 6 h 13"/>
                  <a:gd name="T58" fmla="*/ 6 w 24"/>
                  <a:gd name="T59" fmla="*/ 5 h 13"/>
                  <a:gd name="T60" fmla="*/ 9 w 24"/>
                  <a:gd name="T61" fmla="*/ 4 h 13"/>
                  <a:gd name="T62" fmla="*/ 9 w 24"/>
                  <a:gd name="T63" fmla="*/ 4 h 13"/>
                  <a:gd name="T64" fmla="*/ 13 w 24"/>
                  <a:gd name="T65" fmla="*/ 3 h 13"/>
                  <a:gd name="T66" fmla="*/ 16 w 24"/>
                  <a:gd name="T67" fmla="*/ 4 h 13"/>
                  <a:gd name="T68" fmla="*/ 16 w 24"/>
                  <a:gd name="T69" fmla="*/ 4 h 13"/>
                  <a:gd name="T70" fmla="*/ 18 w 24"/>
                  <a:gd name="T71" fmla="*/ 5 h 13"/>
                  <a:gd name="T72" fmla="*/ 18 w 24"/>
                  <a:gd name="T73" fmla="*/ 6 h 13"/>
                  <a:gd name="T74" fmla="*/ 17 w 24"/>
                  <a:gd name="T75" fmla="*/ 8 h 13"/>
                  <a:gd name="T76" fmla="*/ 16 w 24"/>
                  <a:gd name="T77" fmla="*/ 9 h 13"/>
                  <a:gd name="T78" fmla="*/ 16 w 24"/>
                  <a:gd name="T7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13">
                    <a:moveTo>
                      <a:pt x="20" y="2"/>
                    </a:moveTo>
                    <a:lnTo>
                      <a:pt x="20" y="2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9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2"/>
                    </a:lnTo>
                    <a:lnTo>
                      <a:pt x="12" y="13"/>
                    </a:lnTo>
                    <a:lnTo>
                      <a:pt x="17" y="12"/>
                    </a:lnTo>
                    <a:lnTo>
                      <a:pt x="20" y="11"/>
                    </a:lnTo>
                    <a:lnTo>
                      <a:pt x="20" y="11"/>
                    </a:lnTo>
                    <a:lnTo>
                      <a:pt x="23" y="9"/>
                    </a:lnTo>
                    <a:lnTo>
                      <a:pt x="24" y="6"/>
                    </a:lnTo>
                    <a:lnTo>
                      <a:pt x="23" y="4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  <a:moveTo>
                      <a:pt x="16" y="9"/>
                    </a:moveTo>
                    <a:lnTo>
                      <a:pt x="16" y="9"/>
                    </a:lnTo>
                    <a:lnTo>
                      <a:pt x="12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3" y="3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8" y="5"/>
                    </a:lnTo>
                    <a:lnTo>
                      <a:pt x="18" y="6"/>
                    </a:lnTo>
                    <a:lnTo>
                      <a:pt x="17" y="8"/>
                    </a:lnTo>
                    <a:lnTo>
                      <a:pt x="16" y="9"/>
                    </a:lnTo>
                    <a:lnTo>
                      <a:pt x="16" y="9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5" name="Freeform 550">
                <a:extLst>
                  <a:ext uri="{FF2B5EF4-FFF2-40B4-BE49-F238E27FC236}">
                    <a16:creationId xmlns:a16="http://schemas.microsoft.com/office/drawing/2014/main" id="{BE6E28BA-37DB-127F-54AE-15F0AB6F3A7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4" y="2097"/>
                <a:ext cx="8" cy="5"/>
              </a:xfrm>
              <a:custGeom>
                <a:avLst/>
                <a:gdLst>
                  <a:gd name="T0" fmla="*/ 21 w 24"/>
                  <a:gd name="T1" fmla="*/ 2 h 15"/>
                  <a:gd name="T2" fmla="*/ 21 w 24"/>
                  <a:gd name="T3" fmla="*/ 2 h 15"/>
                  <a:gd name="T4" fmla="*/ 15 w 24"/>
                  <a:gd name="T5" fmla="*/ 0 h 15"/>
                  <a:gd name="T6" fmla="*/ 9 w 24"/>
                  <a:gd name="T7" fmla="*/ 0 h 15"/>
                  <a:gd name="T8" fmla="*/ 3 w 24"/>
                  <a:gd name="T9" fmla="*/ 2 h 15"/>
                  <a:gd name="T10" fmla="*/ 1 w 24"/>
                  <a:gd name="T11" fmla="*/ 4 h 15"/>
                  <a:gd name="T12" fmla="*/ 0 w 24"/>
                  <a:gd name="T13" fmla="*/ 6 h 15"/>
                  <a:gd name="T14" fmla="*/ 0 w 24"/>
                  <a:gd name="T15" fmla="*/ 6 h 15"/>
                  <a:gd name="T16" fmla="*/ 0 w 24"/>
                  <a:gd name="T17" fmla="*/ 9 h 15"/>
                  <a:gd name="T18" fmla="*/ 1 w 24"/>
                  <a:gd name="T19" fmla="*/ 11 h 15"/>
                  <a:gd name="T20" fmla="*/ 3 w 24"/>
                  <a:gd name="T21" fmla="*/ 13 h 15"/>
                  <a:gd name="T22" fmla="*/ 6 w 24"/>
                  <a:gd name="T23" fmla="*/ 14 h 15"/>
                  <a:gd name="T24" fmla="*/ 10 w 24"/>
                  <a:gd name="T25" fmla="*/ 15 h 15"/>
                  <a:gd name="T26" fmla="*/ 13 w 24"/>
                  <a:gd name="T27" fmla="*/ 15 h 15"/>
                  <a:gd name="T28" fmla="*/ 17 w 24"/>
                  <a:gd name="T29" fmla="*/ 15 h 15"/>
                  <a:gd name="T30" fmla="*/ 20 w 24"/>
                  <a:gd name="T31" fmla="*/ 14 h 15"/>
                  <a:gd name="T32" fmla="*/ 20 w 24"/>
                  <a:gd name="T33" fmla="*/ 14 h 15"/>
                  <a:gd name="T34" fmla="*/ 20 w 24"/>
                  <a:gd name="T35" fmla="*/ 14 h 15"/>
                  <a:gd name="T36" fmla="*/ 20 w 24"/>
                  <a:gd name="T37" fmla="*/ 14 h 15"/>
                  <a:gd name="T38" fmla="*/ 23 w 24"/>
                  <a:gd name="T39" fmla="*/ 12 h 15"/>
                  <a:gd name="T40" fmla="*/ 24 w 24"/>
                  <a:gd name="T41" fmla="*/ 10 h 15"/>
                  <a:gd name="T42" fmla="*/ 24 w 24"/>
                  <a:gd name="T43" fmla="*/ 8 h 15"/>
                  <a:gd name="T44" fmla="*/ 24 w 24"/>
                  <a:gd name="T45" fmla="*/ 8 h 15"/>
                  <a:gd name="T46" fmla="*/ 24 w 24"/>
                  <a:gd name="T47" fmla="*/ 5 h 15"/>
                  <a:gd name="T48" fmla="*/ 23 w 24"/>
                  <a:gd name="T49" fmla="*/ 4 h 15"/>
                  <a:gd name="T50" fmla="*/ 21 w 24"/>
                  <a:gd name="T51" fmla="*/ 2 h 15"/>
                  <a:gd name="T52" fmla="*/ 21 w 24"/>
                  <a:gd name="T53" fmla="*/ 2 h 15"/>
                  <a:gd name="T54" fmla="*/ 20 w 24"/>
                  <a:gd name="T55" fmla="*/ 11 h 15"/>
                  <a:gd name="T56" fmla="*/ 20 w 24"/>
                  <a:gd name="T57" fmla="*/ 11 h 15"/>
                  <a:gd name="T58" fmla="*/ 17 w 24"/>
                  <a:gd name="T59" fmla="*/ 12 h 15"/>
                  <a:gd name="T60" fmla="*/ 12 w 24"/>
                  <a:gd name="T61" fmla="*/ 13 h 15"/>
                  <a:gd name="T62" fmla="*/ 7 w 24"/>
                  <a:gd name="T63" fmla="*/ 12 h 15"/>
                  <a:gd name="T64" fmla="*/ 3 w 24"/>
                  <a:gd name="T65" fmla="*/ 11 h 15"/>
                  <a:gd name="T66" fmla="*/ 3 w 24"/>
                  <a:gd name="T67" fmla="*/ 11 h 15"/>
                  <a:gd name="T68" fmla="*/ 1 w 24"/>
                  <a:gd name="T69" fmla="*/ 9 h 15"/>
                  <a:gd name="T70" fmla="*/ 0 w 24"/>
                  <a:gd name="T71" fmla="*/ 6 h 15"/>
                  <a:gd name="T72" fmla="*/ 1 w 24"/>
                  <a:gd name="T73" fmla="*/ 4 h 15"/>
                  <a:gd name="T74" fmla="*/ 4 w 24"/>
                  <a:gd name="T75" fmla="*/ 2 h 15"/>
                  <a:gd name="T76" fmla="*/ 4 w 24"/>
                  <a:gd name="T77" fmla="*/ 2 h 15"/>
                  <a:gd name="T78" fmla="*/ 7 w 24"/>
                  <a:gd name="T79" fmla="*/ 0 h 15"/>
                  <a:gd name="T80" fmla="*/ 13 w 24"/>
                  <a:gd name="T81" fmla="*/ 0 h 15"/>
                  <a:gd name="T82" fmla="*/ 17 w 24"/>
                  <a:gd name="T83" fmla="*/ 0 h 15"/>
                  <a:gd name="T84" fmla="*/ 20 w 24"/>
                  <a:gd name="T85" fmla="*/ 2 h 15"/>
                  <a:gd name="T86" fmla="*/ 20 w 24"/>
                  <a:gd name="T87" fmla="*/ 2 h 15"/>
                  <a:gd name="T88" fmla="*/ 23 w 24"/>
                  <a:gd name="T89" fmla="*/ 4 h 15"/>
                  <a:gd name="T90" fmla="*/ 24 w 24"/>
                  <a:gd name="T91" fmla="*/ 6 h 15"/>
                  <a:gd name="T92" fmla="*/ 23 w 24"/>
                  <a:gd name="T93" fmla="*/ 9 h 15"/>
                  <a:gd name="T94" fmla="*/ 20 w 24"/>
                  <a:gd name="T95" fmla="*/ 11 h 15"/>
                  <a:gd name="T96" fmla="*/ 20 w 24"/>
                  <a:gd name="T9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4" h="15">
                    <a:moveTo>
                      <a:pt x="21" y="2"/>
                    </a:moveTo>
                    <a:lnTo>
                      <a:pt x="21" y="2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1" y="11"/>
                    </a:lnTo>
                    <a:lnTo>
                      <a:pt x="3" y="13"/>
                    </a:lnTo>
                    <a:lnTo>
                      <a:pt x="6" y="14"/>
                    </a:lnTo>
                    <a:lnTo>
                      <a:pt x="10" y="15"/>
                    </a:lnTo>
                    <a:lnTo>
                      <a:pt x="13" y="15"/>
                    </a:lnTo>
                    <a:lnTo>
                      <a:pt x="17" y="15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3" y="12"/>
                    </a:lnTo>
                    <a:lnTo>
                      <a:pt x="24" y="10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5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0" y="11"/>
                    </a:moveTo>
                    <a:lnTo>
                      <a:pt x="20" y="11"/>
                    </a:lnTo>
                    <a:lnTo>
                      <a:pt x="17" y="12"/>
                    </a:lnTo>
                    <a:lnTo>
                      <a:pt x="12" y="13"/>
                    </a:lnTo>
                    <a:lnTo>
                      <a:pt x="7" y="12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1" y="9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3" y="4"/>
                    </a:lnTo>
                    <a:lnTo>
                      <a:pt x="24" y="6"/>
                    </a:lnTo>
                    <a:lnTo>
                      <a:pt x="23" y="9"/>
                    </a:lnTo>
                    <a:lnTo>
                      <a:pt x="20" y="11"/>
                    </a:lnTo>
                    <a:lnTo>
                      <a:pt x="20" y="11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6" name="Freeform 551">
                <a:extLst>
                  <a:ext uri="{FF2B5EF4-FFF2-40B4-BE49-F238E27FC236}">
                    <a16:creationId xmlns:a16="http://schemas.microsoft.com/office/drawing/2014/main" id="{B7141EC3-FF4B-4488-E4B5-6C3406A159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4" y="2095"/>
                <a:ext cx="8" cy="5"/>
              </a:xfrm>
              <a:custGeom>
                <a:avLst/>
                <a:gdLst>
                  <a:gd name="T0" fmla="*/ 20 w 24"/>
                  <a:gd name="T1" fmla="*/ 12 h 14"/>
                  <a:gd name="T2" fmla="*/ 20 w 24"/>
                  <a:gd name="T3" fmla="*/ 12 h 14"/>
                  <a:gd name="T4" fmla="*/ 17 w 24"/>
                  <a:gd name="T5" fmla="*/ 14 h 14"/>
                  <a:gd name="T6" fmla="*/ 12 w 24"/>
                  <a:gd name="T7" fmla="*/ 14 h 14"/>
                  <a:gd name="T8" fmla="*/ 7 w 24"/>
                  <a:gd name="T9" fmla="*/ 14 h 14"/>
                  <a:gd name="T10" fmla="*/ 3 w 24"/>
                  <a:gd name="T11" fmla="*/ 12 h 14"/>
                  <a:gd name="T12" fmla="*/ 3 w 24"/>
                  <a:gd name="T13" fmla="*/ 12 h 14"/>
                  <a:gd name="T14" fmla="*/ 1 w 24"/>
                  <a:gd name="T15" fmla="*/ 10 h 14"/>
                  <a:gd name="T16" fmla="*/ 0 w 24"/>
                  <a:gd name="T17" fmla="*/ 8 h 14"/>
                  <a:gd name="T18" fmla="*/ 1 w 24"/>
                  <a:gd name="T19" fmla="*/ 4 h 14"/>
                  <a:gd name="T20" fmla="*/ 4 w 24"/>
                  <a:gd name="T21" fmla="*/ 2 h 14"/>
                  <a:gd name="T22" fmla="*/ 4 w 24"/>
                  <a:gd name="T23" fmla="*/ 2 h 14"/>
                  <a:gd name="T24" fmla="*/ 7 w 24"/>
                  <a:gd name="T25" fmla="*/ 1 h 14"/>
                  <a:gd name="T26" fmla="*/ 13 w 24"/>
                  <a:gd name="T27" fmla="*/ 0 h 14"/>
                  <a:gd name="T28" fmla="*/ 17 w 24"/>
                  <a:gd name="T29" fmla="*/ 1 h 14"/>
                  <a:gd name="T30" fmla="*/ 21 w 24"/>
                  <a:gd name="T31" fmla="*/ 2 h 14"/>
                  <a:gd name="T32" fmla="*/ 21 w 24"/>
                  <a:gd name="T33" fmla="*/ 2 h 14"/>
                  <a:gd name="T34" fmla="*/ 23 w 24"/>
                  <a:gd name="T35" fmla="*/ 4 h 14"/>
                  <a:gd name="T36" fmla="*/ 24 w 24"/>
                  <a:gd name="T37" fmla="*/ 8 h 14"/>
                  <a:gd name="T38" fmla="*/ 23 w 24"/>
                  <a:gd name="T39" fmla="*/ 10 h 14"/>
                  <a:gd name="T40" fmla="*/ 20 w 24"/>
                  <a:gd name="T41" fmla="*/ 12 h 14"/>
                  <a:gd name="T42" fmla="*/ 20 w 24"/>
                  <a:gd name="T43" fmla="*/ 12 h 14"/>
                  <a:gd name="T44" fmla="*/ 16 w 24"/>
                  <a:gd name="T45" fmla="*/ 10 h 14"/>
                  <a:gd name="T46" fmla="*/ 16 w 24"/>
                  <a:gd name="T47" fmla="*/ 10 h 14"/>
                  <a:gd name="T48" fmla="*/ 17 w 24"/>
                  <a:gd name="T49" fmla="*/ 9 h 14"/>
                  <a:gd name="T50" fmla="*/ 18 w 24"/>
                  <a:gd name="T51" fmla="*/ 8 h 14"/>
                  <a:gd name="T52" fmla="*/ 18 w 24"/>
                  <a:gd name="T53" fmla="*/ 7 h 14"/>
                  <a:gd name="T54" fmla="*/ 16 w 24"/>
                  <a:gd name="T55" fmla="*/ 5 h 14"/>
                  <a:gd name="T56" fmla="*/ 16 w 24"/>
                  <a:gd name="T57" fmla="*/ 5 h 14"/>
                  <a:gd name="T58" fmla="*/ 13 w 24"/>
                  <a:gd name="T59" fmla="*/ 4 h 14"/>
                  <a:gd name="T60" fmla="*/ 9 w 24"/>
                  <a:gd name="T61" fmla="*/ 4 h 14"/>
                  <a:gd name="T62" fmla="*/ 9 w 24"/>
                  <a:gd name="T63" fmla="*/ 4 h 14"/>
                  <a:gd name="T64" fmla="*/ 6 w 24"/>
                  <a:gd name="T65" fmla="*/ 7 h 14"/>
                  <a:gd name="T66" fmla="*/ 6 w 24"/>
                  <a:gd name="T67" fmla="*/ 8 h 14"/>
                  <a:gd name="T68" fmla="*/ 6 w 24"/>
                  <a:gd name="T69" fmla="*/ 9 h 14"/>
                  <a:gd name="T70" fmla="*/ 9 w 24"/>
                  <a:gd name="T71" fmla="*/ 10 h 14"/>
                  <a:gd name="T72" fmla="*/ 9 w 24"/>
                  <a:gd name="T73" fmla="*/ 10 h 14"/>
                  <a:gd name="T74" fmla="*/ 12 w 24"/>
                  <a:gd name="T75" fmla="*/ 11 h 14"/>
                  <a:gd name="T76" fmla="*/ 16 w 24"/>
                  <a:gd name="T77" fmla="*/ 10 h 14"/>
                  <a:gd name="T78" fmla="*/ 16 w 24"/>
                  <a:gd name="T7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14">
                    <a:moveTo>
                      <a:pt x="20" y="12"/>
                    </a:moveTo>
                    <a:lnTo>
                      <a:pt x="20" y="12"/>
                    </a:lnTo>
                    <a:lnTo>
                      <a:pt x="17" y="14"/>
                    </a:lnTo>
                    <a:lnTo>
                      <a:pt x="12" y="14"/>
                    </a:lnTo>
                    <a:lnTo>
                      <a:pt x="7" y="14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1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7" y="1"/>
                    </a:lnTo>
                    <a:lnTo>
                      <a:pt x="13" y="0"/>
                    </a:lnTo>
                    <a:lnTo>
                      <a:pt x="17" y="1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3" y="4"/>
                    </a:lnTo>
                    <a:lnTo>
                      <a:pt x="24" y="8"/>
                    </a:lnTo>
                    <a:lnTo>
                      <a:pt x="23" y="10"/>
                    </a:lnTo>
                    <a:lnTo>
                      <a:pt x="20" y="12"/>
                    </a:lnTo>
                    <a:lnTo>
                      <a:pt x="20" y="12"/>
                    </a:lnTo>
                    <a:close/>
                    <a:moveTo>
                      <a:pt x="16" y="10"/>
                    </a:moveTo>
                    <a:lnTo>
                      <a:pt x="16" y="10"/>
                    </a:lnTo>
                    <a:lnTo>
                      <a:pt x="17" y="9"/>
                    </a:lnTo>
                    <a:lnTo>
                      <a:pt x="18" y="8"/>
                    </a:lnTo>
                    <a:lnTo>
                      <a:pt x="18" y="7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3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6" y="7"/>
                    </a:lnTo>
                    <a:lnTo>
                      <a:pt x="6" y="8"/>
                    </a:lnTo>
                    <a:lnTo>
                      <a:pt x="6" y="9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6" y="10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7" name="Freeform 552">
                <a:extLst>
                  <a:ext uri="{FF2B5EF4-FFF2-40B4-BE49-F238E27FC236}">
                    <a16:creationId xmlns:a16="http://schemas.microsoft.com/office/drawing/2014/main" id="{ACF1DE2D-8DD1-356E-5489-8E9F9EAD02A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4" y="2095"/>
                <a:ext cx="8" cy="6"/>
              </a:xfrm>
              <a:custGeom>
                <a:avLst/>
                <a:gdLst>
                  <a:gd name="T0" fmla="*/ 21 w 24"/>
                  <a:gd name="T1" fmla="*/ 2 h 17"/>
                  <a:gd name="T2" fmla="*/ 21 w 24"/>
                  <a:gd name="T3" fmla="*/ 2 h 17"/>
                  <a:gd name="T4" fmla="*/ 15 w 24"/>
                  <a:gd name="T5" fmla="*/ 0 h 17"/>
                  <a:gd name="T6" fmla="*/ 9 w 24"/>
                  <a:gd name="T7" fmla="*/ 0 h 17"/>
                  <a:gd name="T8" fmla="*/ 3 w 24"/>
                  <a:gd name="T9" fmla="*/ 2 h 17"/>
                  <a:gd name="T10" fmla="*/ 1 w 24"/>
                  <a:gd name="T11" fmla="*/ 4 h 17"/>
                  <a:gd name="T12" fmla="*/ 0 w 24"/>
                  <a:gd name="T13" fmla="*/ 7 h 17"/>
                  <a:gd name="T14" fmla="*/ 0 w 24"/>
                  <a:gd name="T15" fmla="*/ 7 h 17"/>
                  <a:gd name="T16" fmla="*/ 0 w 24"/>
                  <a:gd name="T17" fmla="*/ 10 h 17"/>
                  <a:gd name="T18" fmla="*/ 1 w 24"/>
                  <a:gd name="T19" fmla="*/ 13 h 17"/>
                  <a:gd name="T20" fmla="*/ 3 w 24"/>
                  <a:gd name="T21" fmla="*/ 14 h 17"/>
                  <a:gd name="T22" fmla="*/ 6 w 24"/>
                  <a:gd name="T23" fmla="*/ 16 h 17"/>
                  <a:gd name="T24" fmla="*/ 10 w 24"/>
                  <a:gd name="T25" fmla="*/ 17 h 17"/>
                  <a:gd name="T26" fmla="*/ 13 w 24"/>
                  <a:gd name="T27" fmla="*/ 17 h 17"/>
                  <a:gd name="T28" fmla="*/ 17 w 24"/>
                  <a:gd name="T29" fmla="*/ 16 h 17"/>
                  <a:gd name="T30" fmla="*/ 20 w 24"/>
                  <a:gd name="T31" fmla="*/ 15 h 17"/>
                  <a:gd name="T32" fmla="*/ 20 w 24"/>
                  <a:gd name="T33" fmla="*/ 15 h 17"/>
                  <a:gd name="T34" fmla="*/ 20 w 24"/>
                  <a:gd name="T35" fmla="*/ 15 h 17"/>
                  <a:gd name="T36" fmla="*/ 20 w 24"/>
                  <a:gd name="T37" fmla="*/ 15 h 17"/>
                  <a:gd name="T38" fmla="*/ 23 w 24"/>
                  <a:gd name="T39" fmla="*/ 13 h 17"/>
                  <a:gd name="T40" fmla="*/ 24 w 24"/>
                  <a:gd name="T41" fmla="*/ 11 h 17"/>
                  <a:gd name="T42" fmla="*/ 24 w 24"/>
                  <a:gd name="T43" fmla="*/ 9 h 17"/>
                  <a:gd name="T44" fmla="*/ 24 w 24"/>
                  <a:gd name="T45" fmla="*/ 9 h 17"/>
                  <a:gd name="T46" fmla="*/ 24 w 24"/>
                  <a:gd name="T47" fmla="*/ 7 h 17"/>
                  <a:gd name="T48" fmla="*/ 23 w 24"/>
                  <a:gd name="T49" fmla="*/ 4 h 17"/>
                  <a:gd name="T50" fmla="*/ 21 w 24"/>
                  <a:gd name="T51" fmla="*/ 2 h 17"/>
                  <a:gd name="T52" fmla="*/ 21 w 24"/>
                  <a:gd name="T53" fmla="*/ 2 h 17"/>
                  <a:gd name="T54" fmla="*/ 20 w 24"/>
                  <a:gd name="T55" fmla="*/ 12 h 17"/>
                  <a:gd name="T56" fmla="*/ 20 w 24"/>
                  <a:gd name="T57" fmla="*/ 12 h 17"/>
                  <a:gd name="T58" fmla="*/ 17 w 24"/>
                  <a:gd name="T59" fmla="*/ 14 h 17"/>
                  <a:gd name="T60" fmla="*/ 12 w 24"/>
                  <a:gd name="T61" fmla="*/ 14 h 17"/>
                  <a:gd name="T62" fmla="*/ 7 w 24"/>
                  <a:gd name="T63" fmla="*/ 14 h 17"/>
                  <a:gd name="T64" fmla="*/ 3 w 24"/>
                  <a:gd name="T65" fmla="*/ 12 h 17"/>
                  <a:gd name="T66" fmla="*/ 3 w 24"/>
                  <a:gd name="T67" fmla="*/ 12 h 17"/>
                  <a:gd name="T68" fmla="*/ 1 w 24"/>
                  <a:gd name="T69" fmla="*/ 10 h 17"/>
                  <a:gd name="T70" fmla="*/ 0 w 24"/>
                  <a:gd name="T71" fmla="*/ 8 h 17"/>
                  <a:gd name="T72" fmla="*/ 1 w 24"/>
                  <a:gd name="T73" fmla="*/ 4 h 17"/>
                  <a:gd name="T74" fmla="*/ 4 w 24"/>
                  <a:gd name="T75" fmla="*/ 2 h 17"/>
                  <a:gd name="T76" fmla="*/ 4 w 24"/>
                  <a:gd name="T77" fmla="*/ 2 h 17"/>
                  <a:gd name="T78" fmla="*/ 7 w 24"/>
                  <a:gd name="T79" fmla="*/ 1 h 17"/>
                  <a:gd name="T80" fmla="*/ 13 w 24"/>
                  <a:gd name="T81" fmla="*/ 0 h 17"/>
                  <a:gd name="T82" fmla="*/ 17 w 24"/>
                  <a:gd name="T83" fmla="*/ 1 h 17"/>
                  <a:gd name="T84" fmla="*/ 21 w 24"/>
                  <a:gd name="T85" fmla="*/ 2 h 17"/>
                  <a:gd name="T86" fmla="*/ 21 w 24"/>
                  <a:gd name="T87" fmla="*/ 2 h 17"/>
                  <a:gd name="T88" fmla="*/ 23 w 24"/>
                  <a:gd name="T89" fmla="*/ 4 h 17"/>
                  <a:gd name="T90" fmla="*/ 24 w 24"/>
                  <a:gd name="T91" fmla="*/ 8 h 17"/>
                  <a:gd name="T92" fmla="*/ 23 w 24"/>
                  <a:gd name="T93" fmla="*/ 10 h 17"/>
                  <a:gd name="T94" fmla="*/ 20 w 24"/>
                  <a:gd name="T95" fmla="*/ 12 h 17"/>
                  <a:gd name="T96" fmla="*/ 20 w 24"/>
                  <a:gd name="T97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4" h="17">
                    <a:moveTo>
                      <a:pt x="21" y="2"/>
                    </a:moveTo>
                    <a:lnTo>
                      <a:pt x="21" y="2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1" y="13"/>
                    </a:lnTo>
                    <a:lnTo>
                      <a:pt x="3" y="14"/>
                    </a:lnTo>
                    <a:lnTo>
                      <a:pt x="6" y="16"/>
                    </a:lnTo>
                    <a:lnTo>
                      <a:pt x="10" y="17"/>
                    </a:lnTo>
                    <a:lnTo>
                      <a:pt x="13" y="17"/>
                    </a:lnTo>
                    <a:lnTo>
                      <a:pt x="17" y="16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3" y="13"/>
                    </a:lnTo>
                    <a:lnTo>
                      <a:pt x="24" y="11"/>
                    </a:lnTo>
                    <a:lnTo>
                      <a:pt x="24" y="9"/>
                    </a:lnTo>
                    <a:lnTo>
                      <a:pt x="24" y="9"/>
                    </a:lnTo>
                    <a:lnTo>
                      <a:pt x="24" y="7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0" y="12"/>
                    </a:moveTo>
                    <a:lnTo>
                      <a:pt x="20" y="12"/>
                    </a:lnTo>
                    <a:lnTo>
                      <a:pt x="17" y="14"/>
                    </a:lnTo>
                    <a:lnTo>
                      <a:pt x="12" y="14"/>
                    </a:lnTo>
                    <a:lnTo>
                      <a:pt x="7" y="14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1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7" y="1"/>
                    </a:lnTo>
                    <a:lnTo>
                      <a:pt x="13" y="0"/>
                    </a:lnTo>
                    <a:lnTo>
                      <a:pt x="17" y="1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3" y="4"/>
                    </a:lnTo>
                    <a:lnTo>
                      <a:pt x="24" y="8"/>
                    </a:lnTo>
                    <a:lnTo>
                      <a:pt x="23" y="10"/>
                    </a:lnTo>
                    <a:lnTo>
                      <a:pt x="20" y="12"/>
                    </a:ln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8" name="Freeform 553">
                <a:extLst>
                  <a:ext uri="{FF2B5EF4-FFF2-40B4-BE49-F238E27FC236}">
                    <a16:creationId xmlns:a16="http://schemas.microsoft.com/office/drawing/2014/main" id="{A254503E-72EF-1D81-214C-D88D672402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4" y="2093"/>
                <a:ext cx="8" cy="5"/>
              </a:xfrm>
              <a:custGeom>
                <a:avLst/>
                <a:gdLst>
                  <a:gd name="T0" fmla="*/ 21 w 24"/>
                  <a:gd name="T1" fmla="*/ 2 h 14"/>
                  <a:gd name="T2" fmla="*/ 21 w 24"/>
                  <a:gd name="T3" fmla="*/ 2 h 14"/>
                  <a:gd name="T4" fmla="*/ 17 w 24"/>
                  <a:gd name="T5" fmla="*/ 0 h 14"/>
                  <a:gd name="T6" fmla="*/ 13 w 24"/>
                  <a:gd name="T7" fmla="*/ 0 h 14"/>
                  <a:gd name="T8" fmla="*/ 7 w 24"/>
                  <a:gd name="T9" fmla="*/ 0 h 14"/>
                  <a:gd name="T10" fmla="*/ 4 w 24"/>
                  <a:gd name="T11" fmla="*/ 1 h 14"/>
                  <a:gd name="T12" fmla="*/ 4 w 24"/>
                  <a:gd name="T13" fmla="*/ 1 h 14"/>
                  <a:gd name="T14" fmla="*/ 1 w 24"/>
                  <a:gd name="T15" fmla="*/ 4 h 14"/>
                  <a:gd name="T16" fmla="*/ 0 w 24"/>
                  <a:gd name="T17" fmla="*/ 6 h 14"/>
                  <a:gd name="T18" fmla="*/ 1 w 24"/>
                  <a:gd name="T19" fmla="*/ 9 h 14"/>
                  <a:gd name="T20" fmla="*/ 3 w 24"/>
                  <a:gd name="T21" fmla="*/ 12 h 14"/>
                  <a:gd name="T22" fmla="*/ 3 w 24"/>
                  <a:gd name="T23" fmla="*/ 12 h 14"/>
                  <a:gd name="T24" fmla="*/ 7 w 24"/>
                  <a:gd name="T25" fmla="*/ 13 h 14"/>
                  <a:gd name="T26" fmla="*/ 12 w 24"/>
                  <a:gd name="T27" fmla="*/ 14 h 14"/>
                  <a:gd name="T28" fmla="*/ 17 w 24"/>
                  <a:gd name="T29" fmla="*/ 13 h 14"/>
                  <a:gd name="T30" fmla="*/ 20 w 24"/>
                  <a:gd name="T31" fmla="*/ 12 h 14"/>
                  <a:gd name="T32" fmla="*/ 20 w 24"/>
                  <a:gd name="T33" fmla="*/ 12 h 14"/>
                  <a:gd name="T34" fmla="*/ 23 w 24"/>
                  <a:gd name="T35" fmla="*/ 9 h 14"/>
                  <a:gd name="T36" fmla="*/ 24 w 24"/>
                  <a:gd name="T37" fmla="*/ 6 h 14"/>
                  <a:gd name="T38" fmla="*/ 23 w 24"/>
                  <a:gd name="T39" fmla="*/ 4 h 14"/>
                  <a:gd name="T40" fmla="*/ 21 w 24"/>
                  <a:gd name="T41" fmla="*/ 2 h 14"/>
                  <a:gd name="T42" fmla="*/ 21 w 24"/>
                  <a:gd name="T43" fmla="*/ 2 h 14"/>
                  <a:gd name="T44" fmla="*/ 16 w 24"/>
                  <a:gd name="T45" fmla="*/ 8 h 14"/>
                  <a:gd name="T46" fmla="*/ 16 w 24"/>
                  <a:gd name="T47" fmla="*/ 8 h 14"/>
                  <a:gd name="T48" fmla="*/ 12 w 24"/>
                  <a:gd name="T49" fmla="*/ 9 h 14"/>
                  <a:gd name="T50" fmla="*/ 9 w 24"/>
                  <a:gd name="T51" fmla="*/ 8 h 14"/>
                  <a:gd name="T52" fmla="*/ 9 w 24"/>
                  <a:gd name="T53" fmla="*/ 8 h 14"/>
                  <a:gd name="T54" fmla="*/ 6 w 24"/>
                  <a:gd name="T55" fmla="*/ 7 h 14"/>
                  <a:gd name="T56" fmla="*/ 6 w 24"/>
                  <a:gd name="T57" fmla="*/ 6 h 14"/>
                  <a:gd name="T58" fmla="*/ 6 w 24"/>
                  <a:gd name="T59" fmla="*/ 5 h 14"/>
                  <a:gd name="T60" fmla="*/ 9 w 24"/>
                  <a:gd name="T61" fmla="*/ 4 h 14"/>
                  <a:gd name="T62" fmla="*/ 9 w 24"/>
                  <a:gd name="T63" fmla="*/ 4 h 14"/>
                  <a:gd name="T64" fmla="*/ 13 w 24"/>
                  <a:gd name="T65" fmla="*/ 3 h 14"/>
                  <a:gd name="T66" fmla="*/ 16 w 24"/>
                  <a:gd name="T67" fmla="*/ 4 h 14"/>
                  <a:gd name="T68" fmla="*/ 16 w 24"/>
                  <a:gd name="T69" fmla="*/ 4 h 14"/>
                  <a:gd name="T70" fmla="*/ 18 w 24"/>
                  <a:gd name="T71" fmla="*/ 5 h 14"/>
                  <a:gd name="T72" fmla="*/ 18 w 24"/>
                  <a:gd name="T73" fmla="*/ 6 h 14"/>
                  <a:gd name="T74" fmla="*/ 17 w 24"/>
                  <a:gd name="T75" fmla="*/ 7 h 14"/>
                  <a:gd name="T76" fmla="*/ 16 w 24"/>
                  <a:gd name="T77" fmla="*/ 8 h 14"/>
                  <a:gd name="T78" fmla="*/ 16 w 24"/>
                  <a:gd name="T7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14">
                    <a:moveTo>
                      <a:pt x="21" y="2"/>
                    </a:moveTo>
                    <a:lnTo>
                      <a:pt x="21" y="2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9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7" y="13"/>
                    </a:lnTo>
                    <a:lnTo>
                      <a:pt x="12" y="14"/>
                    </a:lnTo>
                    <a:lnTo>
                      <a:pt x="17" y="13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3" y="9"/>
                    </a:lnTo>
                    <a:lnTo>
                      <a:pt x="24" y="6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16" y="8"/>
                    </a:moveTo>
                    <a:lnTo>
                      <a:pt x="16" y="8"/>
                    </a:lnTo>
                    <a:lnTo>
                      <a:pt x="12" y="9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3" y="3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8" y="5"/>
                    </a:lnTo>
                    <a:lnTo>
                      <a:pt x="18" y="6"/>
                    </a:lnTo>
                    <a:lnTo>
                      <a:pt x="17" y="7"/>
                    </a:lnTo>
                    <a:lnTo>
                      <a:pt x="16" y="8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9" name="Freeform 554">
                <a:extLst>
                  <a:ext uri="{FF2B5EF4-FFF2-40B4-BE49-F238E27FC236}">
                    <a16:creationId xmlns:a16="http://schemas.microsoft.com/office/drawing/2014/main" id="{8A35DEBA-E30D-DAFD-B4C3-097D215BF68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4" y="2093"/>
                <a:ext cx="8" cy="6"/>
              </a:xfrm>
              <a:custGeom>
                <a:avLst/>
                <a:gdLst>
                  <a:gd name="T0" fmla="*/ 21 w 24"/>
                  <a:gd name="T1" fmla="*/ 2 h 16"/>
                  <a:gd name="T2" fmla="*/ 21 w 24"/>
                  <a:gd name="T3" fmla="*/ 2 h 16"/>
                  <a:gd name="T4" fmla="*/ 15 w 24"/>
                  <a:gd name="T5" fmla="*/ 0 h 16"/>
                  <a:gd name="T6" fmla="*/ 9 w 24"/>
                  <a:gd name="T7" fmla="*/ 0 h 16"/>
                  <a:gd name="T8" fmla="*/ 3 w 24"/>
                  <a:gd name="T9" fmla="*/ 2 h 16"/>
                  <a:gd name="T10" fmla="*/ 1 w 24"/>
                  <a:gd name="T11" fmla="*/ 3 h 16"/>
                  <a:gd name="T12" fmla="*/ 0 w 24"/>
                  <a:gd name="T13" fmla="*/ 6 h 16"/>
                  <a:gd name="T14" fmla="*/ 0 w 24"/>
                  <a:gd name="T15" fmla="*/ 6 h 16"/>
                  <a:gd name="T16" fmla="*/ 0 w 24"/>
                  <a:gd name="T17" fmla="*/ 8 h 16"/>
                  <a:gd name="T18" fmla="*/ 1 w 24"/>
                  <a:gd name="T19" fmla="*/ 12 h 16"/>
                  <a:gd name="T20" fmla="*/ 3 w 24"/>
                  <a:gd name="T21" fmla="*/ 14 h 16"/>
                  <a:gd name="T22" fmla="*/ 6 w 24"/>
                  <a:gd name="T23" fmla="*/ 15 h 16"/>
                  <a:gd name="T24" fmla="*/ 10 w 24"/>
                  <a:gd name="T25" fmla="*/ 16 h 16"/>
                  <a:gd name="T26" fmla="*/ 13 w 24"/>
                  <a:gd name="T27" fmla="*/ 16 h 16"/>
                  <a:gd name="T28" fmla="*/ 17 w 24"/>
                  <a:gd name="T29" fmla="*/ 16 h 16"/>
                  <a:gd name="T30" fmla="*/ 20 w 24"/>
                  <a:gd name="T31" fmla="*/ 14 h 16"/>
                  <a:gd name="T32" fmla="*/ 20 w 24"/>
                  <a:gd name="T33" fmla="*/ 14 h 16"/>
                  <a:gd name="T34" fmla="*/ 20 w 24"/>
                  <a:gd name="T35" fmla="*/ 14 h 16"/>
                  <a:gd name="T36" fmla="*/ 20 w 24"/>
                  <a:gd name="T37" fmla="*/ 14 h 16"/>
                  <a:gd name="T38" fmla="*/ 23 w 24"/>
                  <a:gd name="T39" fmla="*/ 12 h 16"/>
                  <a:gd name="T40" fmla="*/ 24 w 24"/>
                  <a:gd name="T41" fmla="*/ 10 h 16"/>
                  <a:gd name="T42" fmla="*/ 24 w 24"/>
                  <a:gd name="T43" fmla="*/ 8 h 16"/>
                  <a:gd name="T44" fmla="*/ 24 w 24"/>
                  <a:gd name="T45" fmla="*/ 8 h 16"/>
                  <a:gd name="T46" fmla="*/ 24 w 24"/>
                  <a:gd name="T47" fmla="*/ 5 h 16"/>
                  <a:gd name="T48" fmla="*/ 23 w 24"/>
                  <a:gd name="T49" fmla="*/ 3 h 16"/>
                  <a:gd name="T50" fmla="*/ 21 w 24"/>
                  <a:gd name="T51" fmla="*/ 2 h 16"/>
                  <a:gd name="T52" fmla="*/ 21 w 24"/>
                  <a:gd name="T53" fmla="*/ 2 h 16"/>
                  <a:gd name="T54" fmla="*/ 20 w 24"/>
                  <a:gd name="T55" fmla="*/ 12 h 16"/>
                  <a:gd name="T56" fmla="*/ 20 w 24"/>
                  <a:gd name="T57" fmla="*/ 12 h 16"/>
                  <a:gd name="T58" fmla="*/ 17 w 24"/>
                  <a:gd name="T59" fmla="*/ 13 h 16"/>
                  <a:gd name="T60" fmla="*/ 12 w 24"/>
                  <a:gd name="T61" fmla="*/ 14 h 16"/>
                  <a:gd name="T62" fmla="*/ 7 w 24"/>
                  <a:gd name="T63" fmla="*/ 13 h 16"/>
                  <a:gd name="T64" fmla="*/ 3 w 24"/>
                  <a:gd name="T65" fmla="*/ 12 h 16"/>
                  <a:gd name="T66" fmla="*/ 3 w 24"/>
                  <a:gd name="T67" fmla="*/ 12 h 16"/>
                  <a:gd name="T68" fmla="*/ 1 w 24"/>
                  <a:gd name="T69" fmla="*/ 9 h 16"/>
                  <a:gd name="T70" fmla="*/ 0 w 24"/>
                  <a:gd name="T71" fmla="*/ 6 h 16"/>
                  <a:gd name="T72" fmla="*/ 1 w 24"/>
                  <a:gd name="T73" fmla="*/ 4 h 16"/>
                  <a:gd name="T74" fmla="*/ 4 w 24"/>
                  <a:gd name="T75" fmla="*/ 1 h 16"/>
                  <a:gd name="T76" fmla="*/ 4 w 24"/>
                  <a:gd name="T77" fmla="*/ 1 h 16"/>
                  <a:gd name="T78" fmla="*/ 7 w 24"/>
                  <a:gd name="T79" fmla="*/ 0 h 16"/>
                  <a:gd name="T80" fmla="*/ 13 w 24"/>
                  <a:gd name="T81" fmla="*/ 0 h 16"/>
                  <a:gd name="T82" fmla="*/ 17 w 24"/>
                  <a:gd name="T83" fmla="*/ 0 h 16"/>
                  <a:gd name="T84" fmla="*/ 21 w 24"/>
                  <a:gd name="T85" fmla="*/ 2 h 16"/>
                  <a:gd name="T86" fmla="*/ 21 w 24"/>
                  <a:gd name="T87" fmla="*/ 2 h 16"/>
                  <a:gd name="T88" fmla="*/ 23 w 24"/>
                  <a:gd name="T89" fmla="*/ 4 h 16"/>
                  <a:gd name="T90" fmla="*/ 24 w 24"/>
                  <a:gd name="T91" fmla="*/ 6 h 16"/>
                  <a:gd name="T92" fmla="*/ 23 w 24"/>
                  <a:gd name="T93" fmla="*/ 9 h 16"/>
                  <a:gd name="T94" fmla="*/ 20 w 24"/>
                  <a:gd name="T95" fmla="*/ 12 h 16"/>
                  <a:gd name="T96" fmla="*/ 20 w 24"/>
                  <a:gd name="T97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4" h="16">
                    <a:moveTo>
                      <a:pt x="21" y="2"/>
                    </a:moveTo>
                    <a:lnTo>
                      <a:pt x="21" y="2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6" y="15"/>
                    </a:lnTo>
                    <a:lnTo>
                      <a:pt x="10" y="16"/>
                    </a:lnTo>
                    <a:lnTo>
                      <a:pt x="13" y="16"/>
                    </a:lnTo>
                    <a:lnTo>
                      <a:pt x="17" y="16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3" y="12"/>
                    </a:lnTo>
                    <a:lnTo>
                      <a:pt x="24" y="10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5"/>
                    </a:lnTo>
                    <a:lnTo>
                      <a:pt x="23" y="3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0" y="12"/>
                    </a:moveTo>
                    <a:lnTo>
                      <a:pt x="20" y="12"/>
                    </a:lnTo>
                    <a:lnTo>
                      <a:pt x="17" y="13"/>
                    </a:lnTo>
                    <a:lnTo>
                      <a:pt x="12" y="14"/>
                    </a:lnTo>
                    <a:lnTo>
                      <a:pt x="7" y="13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" y="9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3" y="4"/>
                    </a:lnTo>
                    <a:lnTo>
                      <a:pt x="24" y="6"/>
                    </a:lnTo>
                    <a:lnTo>
                      <a:pt x="23" y="9"/>
                    </a:lnTo>
                    <a:lnTo>
                      <a:pt x="20" y="12"/>
                    </a:ln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0" name="Freeform 555">
                <a:extLst>
                  <a:ext uri="{FF2B5EF4-FFF2-40B4-BE49-F238E27FC236}">
                    <a16:creationId xmlns:a16="http://schemas.microsoft.com/office/drawing/2014/main" id="{7136751A-9AC0-86B7-AD5C-7D1D8E1B05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4" y="2091"/>
                <a:ext cx="8" cy="5"/>
              </a:xfrm>
              <a:custGeom>
                <a:avLst/>
                <a:gdLst>
                  <a:gd name="T0" fmla="*/ 21 w 24"/>
                  <a:gd name="T1" fmla="*/ 2 h 13"/>
                  <a:gd name="T2" fmla="*/ 21 w 24"/>
                  <a:gd name="T3" fmla="*/ 2 h 13"/>
                  <a:gd name="T4" fmla="*/ 17 w 24"/>
                  <a:gd name="T5" fmla="*/ 1 h 13"/>
                  <a:gd name="T6" fmla="*/ 13 w 24"/>
                  <a:gd name="T7" fmla="*/ 0 h 13"/>
                  <a:gd name="T8" fmla="*/ 7 w 24"/>
                  <a:gd name="T9" fmla="*/ 1 h 13"/>
                  <a:gd name="T10" fmla="*/ 4 w 24"/>
                  <a:gd name="T11" fmla="*/ 2 h 13"/>
                  <a:gd name="T12" fmla="*/ 4 w 24"/>
                  <a:gd name="T13" fmla="*/ 2 h 13"/>
                  <a:gd name="T14" fmla="*/ 1 w 24"/>
                  <a:gd name="T15" fmla="*/ 4 h 13"/>
                  <a:gd name="T16" fmla="*/ 0 w 24"/>
                  <a:gd name="T17" fmla="*/ 6 h 13"/>
                  <a:gd name="T18" fmla="*/ 1 w 24"/>
                  <a:gd name="T19" fmla="*/ 9 h 13"/>
                  <a:gd name="T20" fmla="*/ 3 w 24"/>
                  <a:gd name="T21" fmla="*/ 11 h 13"/>
                  <a:gd name="T22" fmla="*/ 3 w 24"/>
                  <a:gd name="T23" fmla="*/ 11 h 13"/>
                  <a:gd name="T24" fmla="*/ 7 w 24"/>
                  <a:gd name="T25" fmla="*/ 13 h 13"/>
                  <a:gd name="T26" fmla="*/ 12 w 24"/>
                  <a:gd name="T27" fmla="*/ 13 h 13"/>
                  <a:gd name="T28" fmla="*/ 17 w 24"/>
                  <a:gd name="T29" fmla="*/ 13 h 13"/>
                  <a:gd name="T30" fmla="*/ 20 w 24"/>
                  <a:gd name="T31" fmla="*/ 11 h 13"/>
                  <a:gd name="T32" fmla="*/ 20 w 24"/>
                  <a:gd name="T33" fmla="*/ 11 h 13"/>
                  <a:gd name="T34" fmla="*/ 23 w 24"/>
                  <a:gd name="T35" fmla="*/ 9 h 13"/>
                  <a:gd name="T36" fmla="*/ 24 w 24"/>
                  <a:gd name="T37" fmla="*/ 7 h 13"/>
                  <a:gd name="T38" fmla="*/ 23 w 24"/>
                  <a:gd name="T39" fmla="*/ 4 h 13"/>
                  <a:gd name="T40" fmla="*/ 21 w 24"/>
                  <a:gd name="T41" fmla="*/ 2 h 13"/>
                  <a:gd name="T42" fmla="*/ 21 w 24"/>
                  <a:gd name="T43" fmla="*/ 2 h 13"/>
                  <a:gd name="T44" fmla="*/ 16 w 24"/>
                  <a:gd name="T45" fmla="*/ 9 h 13"/>
                  <a:gd name="T46" fmla="*/ 16 w 24"/>
                  <a:gd name="T47" fmla="*/ 9 h 13"/>
                  <a:gd name="T48" fmla="*/ 12 w 24"/>
                  <a:gd name="T49" fmla="*/ 10 h 13"/>
                  <a:gd name="T50" fmla="*/ 9 w 24"/>
                  <a:gd name="T51" fmla="*/ 9 h 13"/>
                  <a:gd name="T52" fmla="*/ 9 w 24"/>
                  <a:gd name="T53" fmla="*/ 9 h 13"/>
                  <a:gd name="T54" fmla="*/ 6 w 24"/>
                  <a:gd name="T55" fmla="*/ 8 h 13"/>
                  <a:gd name="T56" fmla="*/ 6 w 24"/>
                  <a:gd name="T57" fmla="*/ 7 h 13"/>
                  <a:gd name="T58" fmla="*/ 6 w 24"/>
                  <a:gd name="T59" fmla="*/ 5 h 13"/>
                  <a:gd name="T60" fmla="*/ 9 w 24"/>
                  <a:gd name="T61" fmla="*/ 4 h 13"/>
                  <a:gd name="T62" fmla="*/ 9 w 24"/>
                  <a:gd name="T63" fmla="*/ 4 h 13"/>
                  <a:gd name="T64" fmla="*/ 13 w 24"/>
                  <a:gd name="T65" fmla="*/ 3 h 13"/>
                  <a:gd name="T66" fmla="*/ 16 w 24"/>
                  <a:gd name="T67" fmla="*/ 4 h 13"/>
                  <a:gd name="T68" fmla="*/ 16 w 24"/>
                  <a:gd name="T69" fmla="*/ 4 h 13"/>
                  <a:gd name="T70" fmla="*/ 18 w 24"/>
                  <a:gd name="T71" fmla="*/ 5 h 13"/>
                  <a:gd name="T72" fmla="*/ 18 w 24"/>
                  <a:gd name="T73" fmla="*/ 7 h 13"/>
                  <a:gd name="T74" fmla="*/ 18 w 24"/>
                  <a:gd name="T75" fmla="*/ 8 h 13"/>
                  <a:gd name="T76" fmla="*/ 16 w 24"/>
                  <a:gd name="T77" fmla="*/ 9 h 13"/>
                  <a:gd name="T78" fmla="*/ 16 w 24"/>
                  <a:gd name="T7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13">
                    <a:moveTo>
                      <a:pt x="21" y="2"/>
                    </a:moveTo>
                    <a:lnTo>
                      <a:pt x="21" y="2"/>
                    </a:lnTo>
                    <a:lnTo>
                      <a:pt x="17" y="1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9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3"/>
                    </a:lnTo>
                    <a:lnTo>
                      <a:pt x="12" y="13"/>
                    </a:lnTo>
                    <a:lnTo>
                      <a:pt x="17" y="13"/>
                    </a:lnTo>
                    <a:lnTo>
                      <a:pt x="20" y="11"/>
                    </a:lnTo>
                    <a:lnTo>
                      <a:pt x="20" y="11"/>
                    </a:lnTo>
                    <a:lnTo>
                      <a:pt x="23" y="9"/>
                    </a:lnTo>
                    <a:lnTo>
                      <a:pt x="24" y="7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16" y="9"/>
                    </a:moveTo>
                    <a:lnTo>
                      <a:pt x="16" y="9"/>
                    </a:lnTo>
                    <a:lnTo>
                      <a:pt x="12" y="10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6" y="8"/>
                    </a:lnTo>
                    <a:lnTo>
                      <a:pt x="6" y="7"/>
                    </a:lnTo>
                    <a:lnTo>
                      <a:pt x="6" y="5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3" y="3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8" y="5"/>
                    </a:lnTo>
                    <a:lnTo>
                      <a:pt x="18" y="7"/>
                    </a:lnTo>
                    <a:lnTo>
                      <a:pt x="18" y="8"/>
                    </a:lnTo>
                    <a:lnTo>
                      <a:pt x="16" y="9"/>
                    </a:lnTo>
                    <a:lnTo>
                      <a:pt x="16" y="9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1" name="Freeform 556">
                <a:extLst>
                  <a:ext uri="{FF2B5EF4-FFF2-40B4-BE49-F238E27FC236}">
                    <a16:creationId xmlns:a16="http://schemas.microsoft.com/office/drawing/2014/main" id="{43F42A33-9C4B-6985-3C88-0E7BE61806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4" y="2091"/>
                <a:ext cx="8" cy="6"/>
              </a:xfrm>
              <a:custGeom>
                <a:avLst/>
                <a:gdLst>
                  <a:gd name="T0" fmla="*/ 21 w 24"/>
                  <a:gd name="T1" fmla="*/ 2 h 16"/>
                  <a:gd name="T2" fmla="*/ 21 w 24"/>
                  <a:gd name="T3" fmla="*/ 2 h 16"/>
                  <a:gd name="T4" fmla="*/ 15 w 24"/>
                  <a:gd name="T5" fmla="*/ 0 h 16"/>
                  <a:gd name="T6" fmla="*/ 9 w 24"/>
                  <a:gd name="T7" fmla="*/ 0 h 16"/>
                  <a:gd name="T8" fmla="*/ 3 w 24"/>
                  <a:gd name="T9" fmla="*/ 2 h 16"/>
                  <a:gd name="T10" fmla="*/ 1 w 24"/>
                  <a:gd name="T11" fmla="*/ 4 h 16"/>
                  <a:gd name="T12" fmla="*/ 0 w 24"/>
                  <a:gd name="T13" fmla="*/ 6 h 16"/>
                  <a:gd name="T14" fmla="*/ 0 w 24"/>
                  <a:gd name="T15" fmla="*/ 6 h 16"/>
                  <a:gd name="T16" fmla="*/ 0 w 24"/>
                  <a:gd name="T17" fmla="*/ 9 h 16"/>
                  <a:gd name="T18" fmla="*/ 1 w 24"/>
                  <a:gd name="T19" fmla="*/ 11 h 16"/>
                  <a:gd name="T20" fmla="*/ 3 w 24"/>
                  <a:gd name="T21" fmla="*/ 13 h 16"/>
                  <a:gd name="T22" fmla="*/ 6 w 24"/>
                  <a:gd name="T23" fmla="*/ 15 h 16"/>
                  <a:gd name="T24" fmla="*/ 10 w 24"/>
                  <a:gd name="T25" fmla="*/ 15 h 16"/>
                  <a:gd name="T26" fmla="*/ 13 w 24"/>
                  <a:gd name="T27" fmla="*/ 16 h 16"/>
                  <a:gd name="T28" fmla="*/ 17 w 24"/>
                  <a:gd name="T29" fmla="*/ 15 h 16"/>
                  <a:gd name="T30" fmla="*/ 20 w 24"/>
                  <a:gd name="T31" fmla="*/ 14 h 16"/>
                  <a:gd name="T32" fmla="*/ 20 w 24"/>
                  <a:gd name="T33" fmla="*/ 14 h 16"/>
                  <a:gd name="T34" fmla="*/ 20 w 24"/>
                  <a:gd name="T35" fmla="*/ 14 h 16"/>
                  <a:gd name="T36" fmla="*/ 23 w 24"/>
                  <a:gd name="T37" fmla="*/ 12 h 16"/>
                  <a:gd name="T38" fmla="*/ 24 w 24"/>
                  <a:gd name="T39" fmla="*/ 10 h 16"/>
                  <a:gd name="T40" fmla="*/ 24 w 24"/>
                  <a:gd name="T41" fmla="*/ 8 h 16"/>
                  <a:gd name="T42" fmla="*/ 24 w 24"/>
                  <a:gd name="T43" fmla="*/ 8 h 16"/>
                  <a:gd name="T44" fmla="*/ 24 w 24"/>
                  <a:gd name="T45" fmla="*/ 6 h 16"/>
                  <a:gd name="T46" fmla="*/ 23 w 24"/>
                  <a:gd name="T47" fmla="*/ 4 h 16"/>
                  <a:gd name="T48" fmla="*/ 21 w 24"/>
                  <a:gd name="T49" fmla="*/ 2 h 16"/>
                  <a:gd name="T50" fmla="*/ 21 w 24"/>
                  <a:gd name="T51" fmla="*/ 2 h 16"/>
                  <a:gd name="T52" fmla="*/ 20 w 24"/>
                  <a:gd name="T53" fmla="*/ 11 h 16"/>
                  <a:gd name="T54" fmla="*/ 20 w 24"/>
                  <a:gd name="T55" fmla="*/ 11 h 16"/>
                  <a:gd name="T56" fmla="*/ 17 w 24"/>
                  <a:gd name="T57" fmla="*/ 13 h 16"/>
                  <a:gd name="T58" fmla="*/ 12 w 24"/>
                  <a:gd name="T59" fmla="*/ 13 h 16"/>
                  <a:gd name="T60" fmla="*/ 7 w 24"/>
                  <a:gd name="T61" fmla="*/ 13 h 16"/>
                  <a:gd name="T62" fmla="*/ 3 w 24"/>
                  <a:gd name="T63" fmla="*/ 11 h 16"/>
                  <a:gd name="T64" fmla="*/ 3 w 24"/>
                  <a:gd name="T65" fmla="*/ 11 h 16"/>
                  <a:gd name="T66" fmla="*/ 1 w 24"/>
                  <a:gd name="T67" fmla="*/ 9 h 16"/>
                  <a:gd name="T68" fmla="*/ 0 w 24"/>
                  <a:gd name="T69" fmla="*/ 6 h 16"/>
                  <a:gd name="T70" fmla="*/ 1 w 24"/>
                  <a:gd name="T71" fmla="*/ 4 h 16"/>
                  <a:gd name="T72" fmla="*/ 4 w 24"/>
                  <a:gd name="T73" fmla="*/ 2 h 16"/>
                  <a:gd name="T74" fmla="*/ 4 w 24"/>
                  <a:gd name="T75" fmla="*/ 2 h 16"/>
                  <a:gd name="T76" fmla="*/ 7 w 24"/>
                  <a:gd name="T77" fmla="*/ 1 h 16"/>
                  <a:gd name="T78" fmla="*/ 13 w 24"/>
                  <a:gd name="T79" fmla="*/ 0 h 16"/>
                  <a:gd name="T80" fmla="*/ 17 w 24"/>
                  <a:gd name="T81" fmla="*/ 1 h 16"/>
                  <a:gd name="T82" fmla="*/ 21 w 24"/>
                  <a:gd name="T83" fmla="*/ 2 h 16"/>
                  <a:gd name="T84" fmla="*/ 21 w 24"/>
                  <a:gd name="T85" fmla="*/ 2 h 16"/>
                  <a:gd name="T86" fmla="*/ 23 w 24"/>
                  <a:gd name="T87" fmla="*/ 4 h 16"/>
                  <a:gd name="T88" fmla="*/ 24 w 24"/>
                  <a:gd name="T89" fmla="*/ 7 h 16"/>
                  <a:gd name="T90" fmla="*/ 23 w 24"/>
                  <a:gd name="T91" fmla="*/ 9 h 16"/>
                  <a:gd name="T92" fmla="*/ 20 w 24"/>
                  <a:gd name="T93" fmla="*/ 11 h 16"/>
                  <a:gd name="T94" fmla="*/ 20 w 24"/>
                  <a:gd name="T95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4" h="16">
                    <a:moveTo>
                      <a:pt x="21" y="2"/>
                    </a:moveTo>
                    <a:lnTo>
                      <a:pt x="21" y="2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1" y="11"/>
                    </a:lnTo>
                    <a:lnTo>
                      <a:pt x="3" y="13"/>
                    </a:lnTo>
                    <a:lnTo>
                      <a:pt x="6" y="15"/>
                    </a:lnTo>
                    <a:lnTo>
                      <a:pt x="10" y="15"/>
                    </a:lnTo>
                    <a:lnTo>
                      <a:pt x="13" y="16"/>
                    </a:lnTo>
                    <a:lnTo>
                      <a:pt x="17" y="15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3" y="12"/>
                    </a:lnTo>
                    <a:lnTo>
                      <a:pt x="24" y="10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6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0" y="11"/>
                    </a:moveTo>
                    <a:lnTo>
                      <a:pt x="20" y="11"/>
                    </a:lnTo>
                    <a:lnTo>
                      <a:pt x="17" y="13"/>
                    </a:lnTo>
                    <a:lnTo>
                      <a:pt x="12" y="13"/>
                    </a:lnTo>
                    <a:lnTo>
                      <a:pt x="7" y="13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1" y="9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7" y="1"/>
                    </a:lnTo>
                    <a:lnTo>
                      <a:pt x="13" y="0"/>
                    </a:lnTo>
                    <a:lnTo>
                      <a:pt x="17" y="1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3" y="4"/>
                    </a:lnTo>
                    <a:lnTo>
                      <a:pt x="24" y="7"/>
                    </a:lnTo>
                    <a:lnTo>
                      <a:pt x="23" y="9"/>
                    </a:lnTo>
                    <a:lnTo>
                      <a:pt x="20" y="11"/>
                    </a:lnTo>
                    <a:lnTo>
                      <a:pt x="20" y="11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2" name="Freeform 557">
                <a:extLst>
                  <a:ext uri="{FF2B5EF4-FFF2-40B4-BE49-F238E27FC236}">
                    <a16:creationId xmlns:a16="http://schemas.microsoft.com/office/drawing/2014/main" id="{C3158984-E3AC-47C3-C04B-D54BA31201C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4" y="2090"/>
                <a:ext cx="8" cy="4"/>
              </a:xfrm>
              <a:custGeom>
                <a:avLst/>
                <a:gdLst>
                  <a:gd name="T0" fmla="*/ 21 w 24"/>
                  <a:gd name="T1" fmla="*/ 1 h 13"/>
                  <a:gd name="T2" fmla="*/ 21 w 24"/>
                  <a:gd name="T3" fmla="*/ 1 h 13"/>
                  <a:gd name="T4" fmla="*/ 17 w 24"/>
                  <a:gd name="T5" fmla="*/ 0 h 13"/>
                  <a:gd name="T6" fmla="*/ 13 w 24"/>
                  <a:gd name="T7" fmla="*/ 0 h 13"/>
                  <a:gd name="T8" fmla="*/ 7 w 24"/>
                  <a:gd name="T9" fmla="*/ 0 h 13"/>
                  <a:gd name="T10" fmla="*/ 4 w 24"/>
                  <a:gd name="T11" fmla="*/ 1 h 13"/>
                  <a:gd name="T12" fmla="*/ 4 w 24"/>
                  <a:gd name="T13" fmla="*/ 1 h 13"/>
                  <a:gd name="T14" fmla="*/ 1 w 24"/>
                  <a:gd name="T15" fmla="*/ 3 h 13"/>
                  <a:gd name="T16" fmla="*/ 0 w 24"/>
                  <a:gd name="T17" fmla="*/ 6 h 13"/>
                  <a:gd name="T18" fmla="*/ 1 w 24"/>
                  <a:gd name="T19" fmla="*/ 8 h 13"/>
                  <a:gd name="T20" fmla="*/ 3 w 24"/>
                  <a:gd name="T21" fmla="*/ 11 h 13"/>
                  <a:gd name="T22" fmla="*/ 3 w 24"/>
                  <a:gd name="T23" fmla="*/ 11 h 13"/>
                  <a:gd name="T24" fmla="*/ 7 w 24"/>
                  <a:gd name="T25" fmla="*/ 12 h 13"/>
                  <a:gd name="T26" fmla="*/ 12 w 24"/>
                  <a:gd name="T27" fmla="*/ 13 h 13"/>
                  <a:gd name="T28" fmla="*/ 17 w 24"/>
                  <a:gd name="T29" fmla="*/ 12 h 13"/>
                  <a:gd name="T30" fmla="*/ 20 w 24"/>
                  <a:gd name="T31" fmla="*/ 11 h 13"/>
                  <a:gd name="T32" fmla="*/ 20 w 24"/>
                  <a:gd name="T33" fmla="*/ 11 h 13"/>
                  <a:gd name="T34" fmla="*/ 23 w 24"/>
                  <a:gd name="T35" fmla="*/ 9 h 13"/>
                  <a:gd name="T36" fmla="*/ 24 w 24"/>
                  <a:gd name="T37" fmla="*/ 6 h 13"/>
                  <a:gd name="T38" fmla="*/ 23 w 24"/>
                  <a:gd name="T39" fmla="*/ 4 h 13"/>
                  <a:gd name="T40" fmla="*/ 21 w 24"/>
                  <a:gd name="T41" fmla="*/ 1 h 13"/>
                  <a:gd name="T42" fmla="*/ 21 w 24"/>
                  <a:gd name="T43" fmla="*/ 1 h 13"/>
                  <a:gd name="T44" fmla="*/ 16 w 24"/>
                  <a:gd name="T45" fmla="*/ 8 h 13"/>
                  <a:gd name="T46" fmla="*/ 16 w 24"/>
                  <a:gd name="T47" fmla="*/ 8 h 13"/>
                  <a:gd name="T48" fmla="*/ 12 w 24"/>
                  <a:gd name="T49" fmla="*/ 9 h 13"/>
                  <a:gd name="T50" fmla="*/ 9 w 24"/>
                  <a:gd name="T51" fmla="*/ 8 h 13"/>
                  <a:gd name="T52" fmla="*/ 9 w 24"/>
                  <a:gd name="T53" fmla="*/ 8 h 13"/>
                  <a:gd name="T54" fmla="*/ 6 w 24"/>
                  <a:gd name="T55" fmla="*/ 7 h 13"/>
                  <a:gd name="T56" fmla="*/ 6 w 24"/>
                  <a:gd name="T57" fmla="*/ 6 h 13"/>
                  <a:gd name="T58" fmla="*/ 7 w 24"/>
                  <a:gd name="T59" fmla="*/ 5 h 13"/>
                  <a:gd name="T60" fmla="*/ 9 w 24"/>
                  <a:gd name="T61" fmla="*/ 4 h 13"/>
                  <a:gd name="T62" fmla="*/ 9 w 24"/>
                  <a:gd name="T63" fmla="*/ 4 h 13"/>
                  <a:gd name="T64" fmla="*/ 13 w 24"/>
                  <a:gd name="T65" fmla="*/ 3 h 13"/>
                  <a:gd name="T66" fmla="*/ 16 w 24"/>
                  <a:gd name="T67" fmla="*/ 4 h 13"/>
                  <a:gd name="T68" fmla="*/ 16 w 24"/>
                  <a:gd name="T69" fmla="*/ 4 h 13"/>
                  <a:gd name="T70" fmla="*/ 18 w 24"/>
                  <a:gd name="T71" fmla="*/ 5 h 13"/>
                  <a:gd name="T72" fmla="*/ 18 w 24"/>
                  <a:gd name="T73" fmla="*/ 6 h 13"/>
                  <a:gd name="T74" fmla="*/ 18 w 24"/>
                  <a:gd name="T75" fmla="*/ 7 h 13"/>
                  <a:gd name="T76" fmla="*/ 16 w 24"/>
                  <a:gd name="T77" fmla="*/ 8 h 13"/>
                  <a:gd name="T78" fmla="*/ 16 w 24"/>
                  <a:gd name="T79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13">
                    <a:moveTo>
                      <a:pt x="21" y="1"/>
                    </a:moveTo>
                    <a:lnTo>
                      <a:pt x="21" y="1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2"/>
                    </a:lnTo>
                    <a:lnTo>
                      <a:pt x="12" y="13"/>
                    </a:lnTo>
                    <a:lnTo>
                      <a:pt x="17" y="12"/>
                    </a:lnTo>
                    <a:lnTo>
                      <a:pt x="20" y="11"/>
                    </a:lnTo>
                    <a:lnTo>
                      <a:pt x="20" y="11"/>
                    </a:lnTo>
                    <a:lnTo>
                      <a:pt x="23" y="9"/>
                    </a:lnTo>
                    <a:lnTo>
                      <a:pt x="24" y="6"/>
                    </a:lnTo>
                    <a:lnTo>
                      <a:pt x="23" y="4"/>
                    </a:lnTo>
                    <a:lnTo>
                      <a:pt x="21" y="1"/>
                    </a:lnTo>
                    <a:lnTo>
                      <a:pt x="21" y="1"/>
                    </a:lnTo>
                    <a:close/>
                    <a:moveTo>
                      <a:pt x="16" y="8"/>
                    </a:moveTo>
                    <a:lnTo>
                      <a:pt x="16" y="8"/>
                    </a:lnTo>
                    <a:lnTo>
                      <a:pt x="12" y="9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3" y="3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8" y="5"/>
                    </a:lnTo>
                    <a:lnTo>
                      <a:pt x="18" y="6"/>
                    </a:lnTo>
                    <a:lnTo>
                      <a:pt x="18" y="7"/>
                    </a:lnTo>
                    <a:lnTo>
                      <a:pt x="16" y="8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3" name="Freeform 558">
                <a:extLst>
                  <a:ext uri="{FF2B5EF4-FFF2-40B4-BE49-F238E27FC236}">
                    <a16:creationId xmlns:a16="http://schemas.microsoft.com/office/drawing/2014/main" id="{8152C373-38EB-C914-3B5A-80FD533401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4" y="2090"/>
                <a:ext cx="8" cy="5"/>
              </a:xfrm>
              <a:custGeom>
                <a:avLst/>
                <a:gdLst>
                  <a:gd name="T0" fmla="*/ 21 w 24"/>
                  <a:gd name="T1" fmla="*/ 1 h 15"/>
                  <a:gd name="T2" fmla="*/ 21 w 24"/>
                  <a:gd name="T3" fmla="*/ 1 h 15"/>
                  <a:gd name="T4" fmla="*/ 15 w 24"/>
                  <a:gd name="T5" fmla="*/ 0 h 15"/>
                  <a:gd name="T6" fmla="*/ 9 w 24"/>
                  <a:gd name="T7" fmla="*/ 0 h 15"/>
                  <a:gd name="T8" fmla="*/ 3 w 24"/>
                  <a:gd name="T9" fmla="*/ 2 h 15"/>
                  <a:gd name="T10" fmla="*/ 1 w 24"/>
                  <a:gd name="T11" fmla="*/ 3 h 15"/>
                  <a:gd name="T12" fmla="*/ 0 w 24"/>
                  <a:gd name="T13" fmla="*/ 5 h 15"/>
                  <a:gd name="T14" fmla="*/ 0 w 24"/>
                  <a:gd name="T15" fmla="*/ 5 h 15"/>
                  <a:gd name="T16" fmla="*/ 0 w 24"/>
                  <a:gd name="T17" fmla="*/ 8 h 15"/>
                  <a:gd name="T18" fmla="*/ 1 w 24"/>
                  <a:gd name="T19" fmla="*/ 11 h 15"/>
                  <a:gd name="T20" fmla="*/ 3 w 24"/>
                  <a:gd name="T21" fmla="*/ 13 h 15"/>
                  <a:gd name="T22" fmla="*/ 6 w 24"/>
                  <a:gd name="T23" fmla="*/ 14 h 15"/>
                  <a:gd name="T24" fmla="*/ 10 w 24"/>
                  <a:gd name="T25" fmla="*/ 15 h 15"/>
                  <a:gd name="T26" fmla="*/ 13 w 24"/>
                  <a:gd name="T27" fmla="*/ 15 h 15"/>
                  <a:gd name="T28" fmla="*/ 17 w 24"/>
                  <a:gd name="T29" fmla="*/ 15 h 15"/>
                  <a:gd name="T30" fmla="*/ 20 w 24"/>
                  <a:gd name="T31" fmla="*/ 13 h 15"/>
                  <a:gd name="T32" fmla="*/ 21 w 24"/>
                  <a:gd name="T33" fmla="*/ 13 h 15"/>
                  <a:gd name="T34" fmla="*/ 21 w 24"/>
                  <a:gd name="T35" fmla="*/ 13 h 15"/>
                  <a:gd name="T36" fmla="*/ 21 w 24"/>
                  <a:gd name="T37" fmla="*/ 13 h 15"/>
                  <a:gd name="T38" fmla="*/ 23 w 24"/>
                  <a:gd name="T39" fmla="*/ 11 h 15"/>
                  <a:gd name="T40" fmla="*/ 24 w 24"/>
                  <a:gd name="T41" fmla="*/ 10 h 15"/>
                  <a:gd name="T42" fmla="*/ 24 w 24"/>
                  <a:gd name="T43" fmla="*/ 7 h 15"/>
                  <a:gd name="T44" fmla="*/ 24 w 24"/>
                  <a:gd name="T45" fmla="*/ 7 h 15"/>
                  <a:gd name="T46" fmla="*/ 24 w 24"/>
                  <a:gd name="T47" fmla="*/ 5 h 15"/>
                  <a:gd name="T48" fmla="*/ 23 w 24"/>
                  <a:gd name="T49" fmla="*/ 3 h 15"/>
                  <a:gd name="T50" fmla="*/ 21 w 24"/>
                  <a:gd name="T51" fmla="*/ 1 h 15"/>
                  <a:gd name="T52" fmla="*/ 21 w 24"/>
                  <a:gd name="T53" fmla="*/ 1 h 15"/>
                  <a:gd name="T54" fmla="*/ 20 w 24"/>
                  <a:gd name="T55" fmla="*/ 11 h 15"/>
                  <a:gd name="T56" fmla="*/ 20 w 24"/>
                  <a:gd name="T57" fmla="*/ 11 h 15"/>
                  <a:gd name="T58" fmla="*/ 17 w 24"/>
                  <a:gd name="T59" fmla="*/ 12 h 15"/>
                  <a:gd name="T60" fmla="*/ 12 w 24"/>
                  <a:gd name="T61" fmla="*/ 13 h 15"/>
                  <a:gd name="T62" fmla="*/ 7 w 24"/>
                  <a:gd name="T63" fmla="*/ 12 h 15"/>
                  <a:gd name="T64" fmla="*/ 3 w 24"/>
                  <a:gd name="T65" fmla="*/ 11 h 15"/>
                  <a:gd name="T66" fmla="*/ 3 w 24"/>
                  <a:gd name="T67" fmla="*/ 11 h 15"/>
                  <a:gd name="T68" fmla="*/ 1 w 24"/>
                  <a:gd name="T69" fmla="*/ 8 h 15"/>
                  <a:gd name="T70" fmla="*/ 0 w 24"/>
                  <a:gd name="T71" fmla="*/ 6 h 15"/>
                  <a:gd name="T72" fmla="*/ 1 w 24"/>
                  <a:gd name="T73" fmla="*/ 3 h 15"/>
                  <a:gd name="T74" fmla="*/ 4 w 24"/>
                  <a:gd name="T75" fmla="*/ 1 h 15"/>
                  <a:gd name="T76" fmla="*/ 4 w 24"/>
                  <a:gd name="T77" fmla="*/ 1 h 15"/>
                  <a:gd name="T78" fmla="*/ 7 w 24"/>
                  <a:gd name="T79" fmla="*/ 0 h 15"/>
                  <a:gd name="T80" fmla="*/ 13 w 24"/>
                  <a:gd name="T81" fmla="*/ 0 h 15"/>
                  <a:gd name="T82" fmla="*/ 17 w 24"/>
                  <a:gd name="T83" fmla="*/ 0 h 15"/>
                  <a:gd name="T84" fmla="*/ 21 w 24"/>
                  <a:gd name="T85" fmla="*/ 1 h 15"/>
                  <a:gd name="T86" fmla="*/ 21 w 24"/>
                  <a:gd name="T87" fmla="*/ 1 h 15"/>
                  <a:gd name="T88" fmla="*/ 23 w 24"/>
                  <a:gd name="T89" fmla="*/ 4 h 15"/>
                  <a:gd name="T90" fmla="*/ 24 w 24"/>
                  <a:gd name="T91" fmla="*/ 6 h 15"/>
                  <a:gd name="T92" fmla="*/ 23 w 24"/>
                  <a:gd name="T93" fmla="*/ 9 h 15"/>
                  <a:gd name="T94" fmla="*/ 20 w 24"/>
                  <a:gd name="T95" fmla="*/ 11 h 15"/>
                  <a:gd name="T96" fmla="*/ 20 w 24"/>
                  <a:gd name="T9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4" h="15">
                    <a:moveTo>
                      <a:pt x="21" y="1"/>
                    </a:moveTo>
                    <a:lnTo>
                      <a:pt x="21" y="1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1" y="11"/>
                    </a:lnTo>
                    <a:lnTo>
                      <a:pt x="3" y="13"/>
                    </a:lnTo>
                    <a:lnTo>
                      <a:pt x="6" y="14"/>
                    </a:lnTo>
                    <a:lnTo>
                      <a:pt x="10" y="15"/>
                    </a:lnTo>
                    <a:lnTo>
                      <a:pt x="13" y="15"/>
                    </a:lnTo>
                    <a:lnTo>
                      <a:pt x="17" y="15"/>
                    </a:lnTo>
                    <a:lnTo>
                      <a:pt x="20" y="13"/>
                    </a:lnTo>
                    <a:lnTo>
                      <a:pt x="21" y="13"/>
                    </a:lnTo>
                    <a:lnTo>
                      <a:pt x="21" y="13"/>
                    </a:lnTo>
                    <a:lnTo>
                      <a:pt x="21" y="13"/>
                    </a:lnTo>
                    <a:lnTo>
                      <a:pt x="23" y="11"/>
                    </a:lnTo>
                    <a:lnTo>
                      <a:pt x="24" y="10"/>
                    </a:lnTo>
                    <a:lnTo>
                      <a:pt x="24" y="7"/>
                    </a:lnTo>
                    <a:lnTo>
                      <a:pt x="24" y="7"/>
                    </a:lnTo>
                    <a:lnTo>
                      <a:pt x="24" y="5"/>
                    </a:lnTo>
                    <a:lnTo>
                      <a:pt x="23" y="3"/>
                    </a:lnTo>
                    <a:lnTo>
                      <a:pt x="21" y="1"/>
                    </a:lnTo>
                    <a:lnTo>
                      <a:pt x="21" y="1"/>
                    </a:lnTo>
                    <a:close/>
                    <a:moveTo>
                      <a:pt x="20" y="11"/>
                    </a:moveTo>
                    <a:lnTo>
                      <a:pt x="20" y="11"/>
                    </a:lnTo>
                    <a:lnTo>
                      <a:pt x="17" y="12"/>
                    </a:lnTo>
                    <a:lnTo>
                      <a:pt x="12" y="13"/>
                    </a:lnTo>
                    <a:lnTo>
                      <a:pt x="7" y="12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1" y="8"/>
                    </a:lnTo>
                    <a:lnTo>
                      <a:pt x="0" y="6"/>
                    </a:lnTo>
                    <a:lnTo>
                      <a:pt x="1" y="3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3" y="4"/>
                    </a:lnTo>
                    <a:lnTo>
                      <a:pt x="24" y="6"/>
                    </a:lnTo>
                    <a:lnTo>
                      <a:pt x="23" y="9"/>
                    </a:lnTo>
                    <a:lnTo>
                      <a:pt x="20" y="11"/>
                    </a:lnTo>
                    <a:lnTo>
                      <a:pt x="20" y="11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4" name="Freeform 559">
                <a:extLst>
                  <a:ext uri="{FF2B5EF4-FFF2-40B4-BE49-F238E27FC236}">
                    <a16:creationId xmlns:a16="http://schemas.microsoft.com/office/drawing/2014/main" id="{7611D655-D860-9B1D-D0EE-08A60D49B42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4" y="2087"/>
                <a:ext cx="8" cy="5"/>
              </a:xfrm>
              <a:custGeom>
                <a:avLst/>
                <a:gdLst>
                  <a:gd name="T0" fmla="*/ 21 w 24"/>
                  <a:gd name="T1" fmla="*/ 3 h 14"/>
                  <a:gd name="T2" fmla="*/ 21 w 24"/>
                  <a:gd name="T3" fmla="*/ 3 h 14"/>
                  <a:gd name="T4" fmla="*/ 17 w 24"/>
                  <a:gd name="T5" fmla="*/ 0 h 14"/>
                  <a:gd name="T6" fmla="*/ 13 w 24"/>
                  <a:gd name="T7" fmla="*/ 0 h 14"/>
                  <a:gd name="T8" fmla="*/ 7 w 24"/>
                  <a:gd name="T9" fmla="*/ 0 h 14"/>
                  <a:gd name="T10" fmla="*/ 4 w 24"/>
                  <a:gd name="T11" fmla="*/ 3 h 14"/>
                  <a:gd name="T12" fmla="*/ 4 w 24"/>
                  <a:gd name="T13" fmla="*/ 3 h 14"/>
                  <a:gd name="T14" fmla="*/ 1 w 24"/>
                  <a:gd name="T15" fmla="*/ 5 h 14"/>
                  <a:gd name="T16" fmla="*/ 0 w 24"/>
                  <a:gd name="T17" fmla="*/ 7 h 14"/>
                  <a:gd name="T18" fmla="*/ 1 w 24"/>
                  <a:gd name="T19" fmla="*/ 10 h 14"/>
                  <a:gd name="T20" fmla="*/ 3 w 24"/>
                  <a:gd name="T21" fmla="*/ 12 h 14"/>
                  <a:gd name="T22" fmla="*/ 3 w 24"/>
                  <a:gd name="T23" fmla="*/ 12 h 14"/>
                  <a:gd name="T24" fmla="*/ 7 w 24"/>
                  <a:gd name="T25" fmla="*/ 13 h 14"/>
                  <a:gd name="T26" fmla="*/ 12 w 24"/>
                  <a:gd name="T27" fmla="*/ 14 h 14"/>
                  <a:gd name="T28" fmla="*/ 17 w 24"/>
                  <a:gd name="T29" fmla="*/ 13 h 14"/>
                  <a:gd name="T30" fmla="*/ 20 w 24"/>
                  <a:gd name="T31" fmla="*/ 12 h 14"/>
                  <a:gd name="T32" fmla="*/ 20 w 24"/>
                  <a:gd name="T33" fmla="*/ 12 h 14"/>
                  <a:gd name="T34" fmla="*/ 23 w 24"/>
                  <a:gd name="T35" fmla="*/ 10 h 14"/>
                  <a:gd name="T36" fmla="*/ 24 w 24"/>
                  <a:gd name="T37" fmla="*/ 8 h 14"/>
                  <a:gd name="T38" fmla="*/ 23 w 24"/>
                  <a:gd name="T39" fmla="*/ 5 h 14"/>
                  <a:gd name="T40" fmla="*/ 21 w 24"/>
                  <a:gd name="T41" fmla="*/ 3 h 14"/>
                  <a:gd name="T42" fmla="*/ 21 w 24"/>
                  <a:gd name="T43" fmla="*/ 3 h 14"/>
                  <a:gd name="T44" fmla="*/ 16 w 24"/>
                  <a:gd name="T45" fmla="*/ 10 h 14"/>
                  <a:gd name="T46" fmla="*/ 16 w 24"/>
                  <a:gd name="T47" fmla="*/ 10 h 14"/>
                  <a:gd name="T48" fmla="*/ 12 w 24"/>
                  <a:gd name="T49" fmla="*/ 11 h 14"/>
                  <a:gd name="T50" fmla="*/ 9 w 24"/>
                  <a:gd name="T51" fmla="*/ 10 h 14"/>
                  <a:gd name="T52" fmla="*/ 9 w 24"/>
                  <a:gd name="T53" fmla="*/ 10 h 14"/>
                  <a:gd name="T54" fmla="*/ 6 w 24"/>
                  <a:gd name="T55" fmla="*/ 9 h 14"/>
                  <a:gd name="T56" fmla="*/ 6 w 24"/>
                  <a:gd name="T57" fmla="*/ 7 h 14"/>
                  <a:gd name="T58" fmla="*/ 7 w 24"/>
                  <a:gd name="T59" fmla="*/ 6 h 14"/>
                  <a:gd name="T60" fmla="*/ 9 w 24"/>
                  <a:gd name="T61" fmla="*/ 5 h 14"/>
                  <a:gd name="T62" fmla="*/ 9 w 24"/>
                  <a:gd name="T63" fmla="*/ 5 h 14"/>
                  <a:gd name="T64" fmla="*/ 13 w 24"/>
                  <a:gd name="T65" fmla="*/ 4 h 14"/>
                  <a:gd name="T66" fmla="*/ 16 w 24"/>
                  <a:gd name="T67" fmla="*/ 5 h 14"/>
                  <a:gd name="T68" fmla="*/ 16 w 24"/>
                  <a:gd name="T69" fmla="*/ 5 h 14"/>
                  <a:gd name="T70" fmla="*/ 18 w 24"/>
                  <a:gd name="T71" fmla="*/ 6 h 14"/>
                  <a:gd name="T72" fmla="*/ 18 w 24"/>
                  <a:gd name="T73" fmla="*/ 7 h 14"/>
                  <a:gd name="T74" fmla="*/ 18 w 24"/>
                  <a:gd name="T75" fmla="*/ 9 h 14"/>
                  <a:gd name="T76" fmla="*/ 16 w 24"/>
                  <a:gd name="T77" fmla="*/ 10 h 14"/>
                  <a:gd name="T78" fmla="*/ 16 w 24"/>
                  <a:gd name="T7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14">
                    <a:moveTo>
                      <a:pt x="21" y="3"/>
                    </a:moveTo>
                    <a:lnTo>
                      <a:pt x="21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7" y="13"/>
                    </a:lnTo>
                    <a:lnTo>
                      <a:pt x="12" y="14"/>
                    </a:lnTo>
                    <a:lnTo>
                      <a:pt x="17" y="13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3" y="10"/>
                    </a:lnTo>
                    <a:lnTo>
                      <a:pt x="24" y="8"/>
                    </a:lnTo>
                    <a:lnTo>
                      <a:pt x="23" y="5"/>
                    </a:lnTo>
                    <a:lnTo>
                      <a:pt x="21" y="3"/>
                    </a:lnTo>
                    <a:lnTo>
                      <a:pt x="21" y="3"/>
                    </a:lnTo>
                    <a:close/>
                    <a:moveTo>
                      <a:pt x="16" y="10"/>
                    </a:moveTo>
                    <a:lnTo>
                      <a:pt x="16" y="10"/>
                    </a:lnTo>
                    <a:lnTo>
                      <a:pt x="12" y="11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6" y="9"/>
                    </a:lnTo>
                    <a:lnTo>
                      <a:pt x="6" y="7"/>
                    </a:lnTo>
                    <a:lnTo>
                      <a:pt x="7" y="6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13" y="4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8" y="6"/>
                    </a:lnTo>
                    <a:lnTo>
                      <a:pt x="18" y="7"/>
                    </a:lnTo>
                    <a:lnTo>
                      <a:pt x="18" y="9"/>
                    </a:lnTo>
                    <a:lnTo>
                      <a:pt x="16" y="10"/>
                    </a:lnTo>
                    <a:lnTo>
                      <a:pt x="16" y="10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5" name="Freeform 560">
                <a:extLst>
                  <a:ext uri="{FF2B5EF4-FFF2-40B4-BE49-F238E27FC236}">
                    <a16:creationId xmlns:a16="http://schemas.microsoft.com/office/drawing/2014/main" id="{E21D1C56-D72A-CE86-317A-9EC8E0148C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4" y="2087"/>
                <a:ext cx="8" cy="6"/>
              </a:xfrm>
              <a:custGeom>
                <a:avLst/>
                <a:gdLst>
                  <a:gd name="T0" fmla="*/ 21 w 24"/>
                  <a:gd name="T1" fmla="*/ 3 h 16"/>
                  <a:gd name="T2" fmla="*/ 21 w 24"/>
                  <a:gd name="T3" fmla="*/ 3 h 16"/>
                  <a:gd name="T4" fmla="*/ 15 w 24"/>
                  <a:gd name="T5" fmla="*/ 0 h 16"/>
                  <a:gd name="T6" fmla="*/ 9 w 24"/>
                  <a:gd name="T7" fmla="*/ 0 h 16"/>
                  <a:gd name="T8" fmla="*/ 3 w 24"/>
                  <a:gd name="T9" fmla="*/ 3 h 16"/>
                  <a:gd name="T10" fmla="*/ 1 w 24"/>
                  <a:gd name="T11" fmla="*/ 5 h 16"/>
                  <a:gd name="T12" fmla="*/ 0 w 24"/>
                  <a:gd name="T13" fmla="*/ 7 h 16"/>
                  <a:gd name="T14" fmla="*/ 0 w 24"/>
                  <a:gd name="T15" fmla="*/ 7 h 16"/>
                  <a:gd name="T16" fmla="*/ 0 w 24"/>
                  <a:gd name="T17" fmla="*/ 10 h 16"/>
                  <a:gd name="T18" fmla="*/ 1 w 24"/>
                  <a:gd name="T19" fmla="*/ 12 h 16"/>
                  <a:gd name="T20" fmla="*/ 3 w 24"/>
                  <a:gd name="T21" fmla="*/ 14 h 16"/>
                  <a:gd name="T22" fmla="*/ 6 w 24"/>
                  <a:gd name="T23" fmla="*/ 16 h 16"/>
                  <a:gd name="T24" fmla="*/ 10 w 24"/>
                  <a:gd name="T25" fmla="*/ 16 h 16"/>
                  <a:gd name="T26" fmla="*/ 13 w 24"/>
                  <a:gd name="T27" fmla="*/ 16 h 16"/>
                  <a:gd name="T28" fmla="*/ 17 w 24"/>
                  <a:gd name="T29" fmla="*/ 16 h 16"/>
                  <a:gd name="T30" fmla="*/ 21 w 24"/>
                  <a:gd name="T31" fmla="*/ 15 h 16"/>
                  <a:gd name="T32" fmla="*/ 21 w 24"/>
                  <a:gd name="T33" fmla="*/ 15 h 16"/>
                  <a:gd name="T34" fmla="*/ 21 w 24"/>
                  <a:gd name="T35" fmla="*/ 15 h 16"/>
                  <a:gd name="T36" fmla="*/ 21 w 24"/>
                  <a:gd name="T37" fmla="*/ 15 h 16"/>
                  <a:gd name="T38" fmla="*/ 23 w 24"/>
                  <a:gd name="T39" fmla="*/ 13 h 16"/>
                  <a:gd name="T40" fmla="*/ 24 w 24"/>
                  <a:gd name="T41" fmla="*/ 11 h 16"/>
                  <a:gd name="T42" fmla="*/ 24 w 24"/>
                  <a:gd name="T43" fmla="*/ 9 h 16"/>
                  <a:gd name="T44" fmla="*/ 24 w 24"/>
                  <a:gd name="T45" fmla="*/ 9 h 16"/>
                  <a:gd name="T46" fmla="*/ 24 w 24"/>
                  <a:gd name="T47" fmla="*/ 6 h 16"/>
                  <a:gd name="T48" fmla="*/ 23 w 24"/>
                  <a:gd name="T49" fmla="*/ 5 h 16"/>
                  <a:gd name="T50" fmla="*/ 21 w 24"/>
                  <a:gd name="T51" fmla="*/ 3 h 16"/>
                  <a:gd name="T52" fmla="*/ 21 w 24"/>
                  <a:gd name="T53" fmla="*/ 3 h 16"/>
                  <a:gd name="T54" fmla="*/ 20 w 24"/>
                  <a:gd name="T55" fmla="*/ 12 h 16"/>
                  <a:gd name="T56" fmla="*/ 20 w 24"/>
                  <a:gd name="T57" fmla="*/ 12 h 16"/>
                  <a:gd name="T58" fmla="*/ 17 w 24"/>
                  <a:gd name="T59" fmla="*/ 13 h 16"/>
                  <a:gd name="T60" fmla="*/ 12 w 24"/>
                  <a:gd name="T61" fmla="*/ 14 h 16"/>
                  <a:gd name="T62" fmla="*/ 7 w 24"/>
                  <a:gd name="T63" fmla="*/ 13 h 16"/>
                  <a:gd name="T64" fmla="*/ 3 w 24"/>
                  <a:gd name="T65" fmla="*/ 12 h 16"/>
                  <a:gd name="T66" fmla="*/ 3 w 24"/>
                  <a:gd name="T67" fmla="*/ 12 h 16"/>
                  <a:gd name="T68" fmla="*/ 1 w 24"/>
                  <a:gd name="T69" fmla="*/ 10 h 16"/>
                  <a:gd name="T70" fmla="*/ 0 w 24"/>
                  <a:gd name="T71" fmla="*/ 7 h 16"/>
                  <a:gd name="T72" fmla="*/ 1 w 24"/>
                  <a:gd name="T73" fmla="*/ 5 h 16"/>
                  <a:gd name="T74" fmla="*/ 4 w 24"/>
                  <a:gd name="T75" fmla="*/ 3 h 16"/>
                  <a:gd name="T76" fmla="*/ 4 w 24"/>
                  <a:gd name="T77" fmla="*/ 3 h 16"/>
                  <a:gd name="T78" fmla="*/ 7 w 24"/>
                  <a:gd name="T79" fmla="*/ 0 h 16"/>
                  <a:gd name="T80" fmla="*/ 13 w 24"/>
                  <a:gd name="T81" fmla="*/ 0 h 16"/>
                  <a:gd name="T82" fmla="*/ 17 w 24"/>
                  <a:gd name="T83" fmla="*/ 0 h 16"/>
                  <a:gd name="T84" fmla="*/ 21 w 24"/>
                  <a:gd name="T85" fmla="*/ 3 h 16"/>
                  <a:gd name="T86" fmla="*/ 21 w 24"/>
                  <a:gd name="T87" fmla="*/ 3 h 16"/>
                  <a:gd name="T88" fmla="*/ 23 w 24"/>
                  <a:gd name="T89" fmla="*/ 5 h 16"/>
                  <a:gd name="T90" fmla="*/ 24 w 24"/>
                  <a:gd name="T91" fmla="*/ 8 h 16"/>
                  <a:gd name="T92" fmla="*/ 23 w 24"/>
                  <a:gd name="T93" fmla="*/ 10 h 16"/>
                  <a:gd name="T94" fmla="*/ 20 w 24"/>
                  <a:gd name="T95" fmla="*/ 12 h 16"/>
                  <a:gd name="T96" fmla="*/ 20 w 24"/>
                  <a:gd name="T97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4" h="16">
                    <a:moveTo>
                      <a:pt x="21" y="3"/>
                    </a:moveTo>
                    <a:lnTo>
                      <a:pt x="21" y="3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6" y="16"/>
                    </a:lnTo>
                    <a:lnTo>
                      <a:pt x="10" y="16"/>
                    </a:lnTo>
                    <a:lnTo>
                      <a:pt x="13" y="16"/>
                    </a:lnTo>
                    <a:lnTo>
                      <a:pt x="17" y="16"/>
                    </a:lnTo>
                    <a:lnTo>
                      <a:pt x="21" y="15"/>
                    </a:lnTo>
                    <a:lnTo>
                      <a:pt x="21" y="15"/>
                    </a:lnTo>
                    <a:lnTo>
                      <a:pt x="21" y="15"/>
                    </a:lnTo>
                    <a:lnTo>
                      <a:pt x="21" y="15"/>
                    </a:lnTo>
                    <a:lnTo>
                      <a:pt x="23" y="13"/>
                    </a:lnTo>
                    <a:lnTo>
                      <a:pt x="24" y="11"/>
                    </a:lnTo>
                    <a:lnTo>
                      <a:pt x="24" y="9"/>
                    </a:lnTo>
                    <a:lnTo>
                      <a:pt x="24" y="9"/>
                    </a:lnTo>
                    <a:lnTo>
                      <a:pt x="24" y="6"/>
                    </a:lnTo>
                    <a:lnTo>
                      <a:pt x="23" y="5"/>
                    </a:lnTo>
                    <a:lnTo>
                      <a:pt x="21" y="3"/>
                    </a:lnTo>
                    <a:lnTo>
                      <a:pt x="21" y="3"/>
                    </a:lnTo>
                    <a:close/>
                    <a:moveTo>
                      <a:pt x="20" y="12"/>
                    </a:moveTo>
                    <a:lnTo>
                      <a:pt x="20" y="12"/>
                    </a:lnTo>
                    <a:lnTo>
                      <a:pt x="17" y="13"/>
                    </a:lnTo>
                    <a:lnTo>
                      <a:pt x="12" y="14"/>
                    </a:lnTo>
                    <a:lnTo>
                      <a:pt x="7" y="13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" y="10"/>
                    </a:lnTo>
                    <a:lnTo>
                      <a:pt x="0" y="7"/>
                    </a:lnTo>
                    <a:lnTo>
                      <a:pt x="1" y="5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3" y="5"/>
                    </a:lnTo>
                    <a:lnTo>
                      <a:pt x="24" y="8"/>
                    </a:lnTo>
                    <a:lnTo>
                      <a:pt x="23" y="10"/>
                    </a:lnTo>
                    <a:lnTo>
                      <a:pt x="20" y="12"/>
                    </a:ln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6" name="Freeform 561">
                <a:extLst>
                  <a:ext uri="{FF2B5EF4-FFF2-40B4-BE49-F238E27FC236}">
                    <a16:creationId xmlns:a16="http://schemas.microsoft.com/office/drawing/2014/main" id="{A6746CA1-1E66-B1F7-EE63-BC843C15177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4" y="2085"/>
                <a:ext cx="8" cy="5"/>
              </a:xfrm>
              <a:custGeom>
                <a:avLst/>
                <a:gdLst>
                  <a:gd name="T0" fmla="*/ 21 w 24"/>
                  <a:gd name="T1" fmla="*/ 2 h 14"/>
                  <a:gd name="T2" fmla="*/ 21 w 24"/>
                  <a:gd name="T3" fmla="*/ 2 h 14"/>
                  <a:gd name="T4" fmla="*/ 17 w 24"/>
                  <a:gd name="T5" fmla="*/ 1 h 14"/>
                  <a:gd name="T6" fmla="*/ 13 w 24"/>
                  <a:gd name="T7" fmla="*/ 0 h 14"/>
                  <a:gd name="T8" fmla="*/ 7 w 24"/>
                  <a:gd name="T9" fmla="*/ 1 h 14"/>
                  <a:gd name="T10" fmla="*/ 4 w 24"/>
                  <a:gd name="T11" fmla="*/ 2 h 14"/>
                  <a:gd name="T12" fmla="*/ 4 w 24"/>
                  <a:gd name="T13" fmla="*/ 2 h 14"/>
                  <a:gd name="T14" fmla="*/ 1 w 24"/>
                  <a:gd name="T15" fmla="*/ 4 h 14"/>
                  <a:gd name="T16" fmla="*/ 0 w 24"/>
                  <a:gd name="T17" fmla="*/ 8 h 14"/>
                  <a:gd name="T18" fmla="*/ 1 w 24"/>
                  <a:gd name="T19" fmla="*/ 10 h 14"/>
                  <a:gd name="T20" fmla="*/ 3 w 24"/>
                  <a:gd name="T21" fmla="*/ 12 h 14"/>
                  <a:gd name="T22" fmla="*/ 3 w 24"/>
                  <a:gd name="T23" fmla="*/ 12 h 14"/>
                  <a:gd name="T24" fmla="*/ 7 w 24"/>
                  <a:gd name="T25" fmla="*/ 14 h 14"/>
                  <a:gd name="T26" fmla="*/ 12 w 24"/>
                  <a:gd name="T27" fmla="*/ 14 h 14"/>
                  <a:gd name="T28" fmla="*/ 17 w 24"/>
                  <a:gd name="T29" fmla="*/ 14 h 14"/>
                  <a:gd name="T30" fmla="*/ 20 w 24"/>
                  <a:gd name="T31" fmla="*/ 13 h 14"/>
                  <a:gd name="T32" fmla="*/ 20 w 24"/>
                  <a:gd name="T33" fmla="*/ 13 h 14"/>
                  <a:gd name="T34" fmla="*/ 23 w 24"/>
                  <a:gd name="T35" fmla="*/ 10 h 14"/>
                  <a:gd name="T36" fmla="*/ 24 w 24"/>
                  <a:gd name="T37" fmla="*/ 8 h 14"/>
                  <a:gd name="T38" fmla="*/ 23 w 24"/>
                  <a:gd name="T39" fmla="*/ 5 h 14"/>
                  <a:gd name="T40" fmla="*/ 21 w 24"/>
                  <a:gd name="T41" fmla="*/ 2 h 14"/>
                  <a:gd name="T42" fmla="*/ 21 w 24"/>
                  <a:gd name="T43" fmla="*/ 2 h 14"/>
                  <a:gd name="T44" fmla="*/ 16 w 24"/>
                  <a:gd name="T45" fmla="*/ 10 h 14"/>
                  <a:gd name="T46" fmla="*/ 16 w 24"/>
                  <a:gd name="T47" fmla="*/ 10 h 14"/>
                  <a:gd name="T48" fmla="*/ 12 w 24"/>
                  <a:gd name="T49" fmla="*/ 11 h 14"/>
                  <a:gd name="T50" fmla="*/ 9 w 24"/>
                  <a:gd name="T51" fmla="*/ 10 h 14"/>
                  <a:gd name="T52" fmla="*/ 9 w 24"/>
                  <a:gd name="T53" fmla="*/ 10 h 14"/>
                  <a:gd name="T54" fmla="*/ 6 w 24"/>
                  <a:gd name="T55" fmla="*/ 9 h 14"/>
                  <a:gd name="T56" fmla="*/ 6 w 24"/>
                  <a:gd name="T57" fmla="*/ 8 h 14"/>
                  <a:gd name="T58" fmla="*/ 7 w 24"/>
                  <a:gd name="T59" fmla="*/ 6 h 14"/>
                  <a:gd name="T60" fmla="*/ 9 w 24"/>
                  <a:gd name="T61" fmla="*/ 5 h 14"/>
                  <a:gd name="T62" fmla="*/ 9 w 24"/>
                  <a:gd name="T63" fmla="*/ 5 h 14"/>
                  <a:gd name="T64" fmla="*/ 13 w 24"/>
                  <a:gd name="T65" fmla="*/ 4 h 14"/>
                  <a:gd name="T66" fmla="*/ 16 w 24"/>
                  <a:gd name="T67" fmla="*/ 5 h 14"/>
                  <a:gd name="T68" fmla="*/ 16 w 24"/>
                  <a:gd name="T69" fmla="*/ 5 h 14"/>
                  <a:gd name="T70" fmla="*/ 18 w 24"/>
                  <a:gd name="T71" fmla="*/ 6 h 14"/>
                  <a:gd name="T72" fmla="*/ 18 w 24"/>
                  <a:gd name="T73" fmla="*/ 8 h 14"/>
                  <a:gd name="T74" fmla="*/ 18 w 24"/>
                  <a:gd name="T75" fmla="*/ 9 h 14"/>
                  <a:gd name="T76" fmla="*/ 16 w 24"/>
                  <a:gd name="T77" fmla="*/ 10 h 14"/>
                  <a:gd name="T78" fmla="*/ 16 w 24"/>
                  <a:gd name="T7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14">
                    <a:moveTo>
                      <a:pt x="21" y="2"/>
                    </a:moveTo>
                    <a:lnTo>
                      <a:pt x="21" y="2"/>
                    </a:lnTo>
                    <a:lnTo>
                      <a:pt x="17" y="1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7" y="14"/>
                    </a:lnTo>
                    <a:lnTo>
                      <a:pt x="12" y="14"/>
                    </a:lnTo>
                    <a:lnTo>
                      <a:pt x="17" y="14"/>
                    </a:lnTo>
                    <a:lnTo>
                      <a:pt x="20" y="13"/>
                    </a:lnTo>
                    <a:lnTo>
                      <a:pt x="20" y="13"/>
                    </a:lnTo>
                    <a:lnTo>
                      <a:pt x="23" y="10"/>
                    </a:lnTo>
                    <a:lnTo>
                      <a:pt x="24" y="8"/>
                    </a:lnTo>
                    <a:lnTo>
                      <a:pt x="23" y="5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16" y="10"/>
                    </a:moveTo>
                    <a:lnTo>
                      <a:pt x="16" y="10"/>
                    </a:lnTo>
                    <a:lnTo>
                      <a:pt x="12" y="11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6" y="9"/>
                    </a:lnTo>
                    <a:lnTo>
                      <a:pt x="6" y="8"/>
                    </a:lnTo>
                    <a:lnTo>
                      <a:pt x="7" y="6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13" y="4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8" y="6"/>
                    </a:lnTo>
                    <a:lnTo>
                      <a:pt x="18" y="8"/>
                    </a:lnTo>
                    <a:lnTo>
                      <a:pt x="18" y="9"/>
                    </a:lnTo>
                    <a:lnTo>
                      <a:pt x="16" y="10"/>
                    </a:lnTo>
                    <a:lnTo>
                      <a:pt x="16" y="10"/>
                    </a:lnTo>
                    <a:close/>
                  </a:path>
                </a:pathLst>
              </a:custGeom>
              <a:solidFill>
                <a:srgbClr val="D6CE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7" name="Freeform 562">
                <a:extLst>
                  <a:ext uri="{FF2B5EF4-FFF2-40B4-BE49-F238E27FC236}">
                    <a16:creationId xmlns:a16="http://schemas.microsoft.com/office/drawing/2014/main" id="{D7718091-CF07-D5E9-3287-847B491266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4" y="2085"/>
                <a:ext cx="8" cy="6"/>
              </a:xfrm>
              <a:custGeom>
                <a:avLst/>
                <a:gdLst>
                  <a:gd name="T0" fmla="*/ 21 w 24"/>
                  <a:gd name="T1" fmla="*/ 2 h 17"/>
                  <a:gd name="T2" fmla="*/ 21 w 24"/>
                  <a:gd name="T3" fmla="*/ 2 h 17"/>
                  <a:gd name="T4" fmla="*/ 15 w 24"/>
                  <a:gd name="T5" fmla="*/ 0 h 17"/>
                  <a:gd name="T6" fmla="*/ 9 w 24"/>
                  <a:gd name="T7" fmla="*/ 1 h 17"/>
                  <a:gd name="T8" fmla="*/ 3 w 24"/>
                  <a:gd name="T9" fmla="*/ 2 h 17"/>
                  <a:gd name="T10" fmla="*/ 1 w 24"/>
                  <a:gd name="T11" fmla="*/ 4 h 17"/>
                  <a:gd name="T12" fmla="*/ 0 w 24"/>
                  <a:gd name="T13" fmla="*/ 6 h 17"/>
                  <a:gd name="T14" fmla="*/ 0 w 24"/>
                  <a:gd name="T15" fmla="*/ 6 h 17"/>
                  <a:gd name="T16" fmla="*/ 0 w 24"/>
                  <a:gd name="T17" fmla="*/ 10 h 17"/>
                  <a:gd name="T18" fmla="*/ 1 w 24"/>
                  <a:gd name="T19" fmla="*/ 13 h 17"/>
                  <a:gd name="T20" fmla="*/ 3 w 24"/>
                  <a:gd name="T21" fmla="*/ 15 h 17"/>
                  <a:gd name="T22" fmla="*/ 6 w 24"/>
                  <a:gd name="T23" fmla="*/ 16 h 17"/>
                  <a:gd name="T24" fmla="*/ 10 w 24"/>
                  <a:gd name="T25" fmla="*/ 17 h 17"/>
                  <a:gd name="T26" fmla="*/ 13 w 24"/>
                  <a:gd name="T27" fmla="*/ 17 h 17"/>
                  <a:gd name="T28" fmla="*/ 17 w 24"/>
                  <a:gd name="T29" fmla="*/ 16 h 17"/>
                  <a:gd name="T30" fmla="*/ 21 w 24"/>
                  <a:gd name="T31" fmla="*/ 15 h 17"/>
                  <a:gd name="T32" fmla="*/ 21 w 24"/>
                  <a:gd name="T33" fmla="*/ 15 h 17"/>
                  <a:gd name="T34" fmla="*/ 21 w 24"/>
                  <a:gd name="T35" fmla="*/ 15 h 17"/>
                  <a:gd name="T36" fmla="*/ 21 w 24"/>
                  <a:gd name="T37" fmla="*/ 15 h 17"/>
                  <a:gd name="T38" fmla="*/ 23 w 24"/>
                  <a:gd name="T39" fmla="*/ 13 h 17"/>
                  <a:gd name="T40" fmla="*/ 24 w 24"/>
                  <a:gd name="T41" fmla="*/ 11 h 17"/>
                  <a:gd name="T42" fmla="*/ 24 w 24"/>
                  <a:gd name="T43" fmla="*/ 9 h 17"/>
                  <a:gd name="T44" fmla="*/ 24 w 24"/>
                  <a:gd name="T45" fmla="*/ 9 h 17"/>
                  <a:gd name="T46" fmla="*/ 24 w 24"/>
                  <a:gd name="T47" fmla="*/ 6 h 17"/>
                  <a:gd name="T48" fmla="*/ 23 w 24"/>
                  <a:gd name="T49" fmla="*/ 4 h 17"/>
                  <a:gd name="T50" fmla="*/ 21 w 24"/>
                  <a:gd name="T51" fmla="*/ 2 h 17"/>
                  <a:gd name="T52" fmla="*/ 21 w 24"/>
                  <a:gd name="T53" fmla="*/ 2 h 17"/>
                  <a:gd name="T54" fmla="*/ 20 w 24"/>
                  <a:gd name="T55" fmla="*/ 13 h 17"/>
                  <a:gd name="T56" fmla="*/ 20 w 24"/>
                  <a:gd name="T57" fmla="*/ 13 h 17"/>
                  <a:gd name="T58" fmla="*/ 20 w 24"/>
                  <a:gd name="T59" fmla="*/ 13 h 17"/>
                  <a:gd name="T60" fmla="*/ 17 w 24"/>
                  <a:gd name="T61" fmla="*/ 14 h 17"/>
                  <a:gd name="T62" fmla="*/ 12 w 24"/>
                  <a:gd name="T63" fmla="*/ 14 h 17"/>
                  <a:gd name="T64" fmla="*/ 7 w 24"/>
                  <a:gd name="T65" fmla="*/ 14 h 17"/>
                  <a:gd name="T66" fmla="*/ 3 w 24"/>
                  <a:gd name="T67" fmla="*/ 12 h 17"/>
                  <a:gd name="T68" fmla="*/ 3 w 24"/>
                  <a:gd name="T69" fmla="*/ 12 h 17"/>
                  <a:gd name="T70" fmla="*/ 1 w 24"/>
                  <a:gd name="T71" fmla="*/ 10 h 17"/>
                  <a:gd name="T72" fmla="*/ 0 w 24"/>
                  <a:gd name="T73" fmla="*/ 8 h 17"/>
                  <a:gd name="T74" fmla="*/ 1 w 24"/>
                  <a:gd name="T75" fmla="*/ 4 h 17"/>
                  <a:gd name="T76" fmla="*/ 4 w 24"/>
                  <a:gd name="T77" fmla="*/ 2 h 17"/>
                  <a:gd name="T78" fmla="*/ 4 w 24"/>
                  <a:gd name="T79" fmla="*/ 2 h 17"/>
                  <a:gd name="T80" fmla="*/ 7 w 24"/>
                  <a:gd name="T81" fmla="*/ 1 h 17"/>
                  <a:gd name="T82" fmla="*/ 13 w 24"/>
                  <a:gd name="T83" fmla="*/ 0 h 17"/>
                  <a:gd name="T84" fmla="*/ 17 w 24"/>
                  <a:gd name="T85" fmla="*/ 1 h 17"/>
                  <a:gd name="T86" fmla="*/ 21 w 24"/>
                  <a:gd name="T87" fmla="*/ 2 h 17"/>
                  <a:gd name="T88" fmla="*/ 21 w 24"/>
                  <a:gd name="T89" fmla="*/ 2 h 17"/>
                  <a:gd name="T90" fmla="*/ 23 w 24"/>
                  <a:gd name="T91" fmla="*/ 5 h 17"/>
                  <a:gd name="T92" fmla="*/ 24 w 24"/>
                  <a:gd name="T93" fmla="*/ 8 h 17"/>
                  <a:gd name="T94" fmla="*/ 23 w 24"/>
                  <a:gd name="T95" fmla="*/ 10 h 17"/>
                  <a:gd name="T96" fmla="*/ 20 w 24"/>
                  <a:gd name="T97" fmla="*/ 13 h 17"/>
                  <a:gd name="T98" fmla="*/ 20 w 24"/>
                  <a:gd name="T9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4" h="17">
                    <a:moveTo>
                      <a:pt x="21" y="2"/>
                    </a:moveTo>
                    <a:lnTo>
                      <a:pt x="21" y="2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1" y="13"/>
                    </a:lnTo>
                    <a:lnTo>
                      <a:pt x="3" y="15"/>
                    </a:lnTo>
                    <a:lnTo>
                      <a:pt x="6" y="16"/>
                    </a:lnTo>
                    <a:lnTo>
                      <a:pt x="10" y="17"/>
                    </a:lnTo>
                    <a:lnTo>
                      <a:pt x="13" y="17"/>
                    </a:lnTo>
                    <a:lnTo>
                      <a:pt x="17" y="16"/>
                    </a:lnTo>
                    <a:lnTo>
                      <a:pt x="21" y="15"/>
                    </a:lnTo>
                    <a:lnTo>
                      <a:pt x="21" y="15"/>
                    </a:lnTo>
                    <a:lnTo>
                      <a:pt x="21" y="15"/>
                    </a:lnTo>
                    <a:lnTo>
                      <a:pt x="21" y="15"/>
                    </a:lnTo>
                    <a:lnTo>
                      <a:pt x="23" y="13"/>
                    </a:lnTo>
                    <a:lnTo>
                      <a:pt x="24" y="11"/>
                    </a:lnTo>
                    <a:lnTo>
                      <a:pt x="24" y="9"/>
                    </a:lnTo>
                    <a:lnTo>
                      <a:pt x="24" y="9"/>
                    </a:lnTo>
                    <a:lnTo>
                      <a:pt x="24" y="6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0" y="13"/>
                    </a:moveTo>
                    <a:lnTo>
                      <a:pt x="20" y="13"/>
                    </a:lnTo>
                    <a:lnTo>
                      <a:pt x="20" y="13"/>
                    </a:lnTo>
                    <a:lnTo>
                      <a:pt x="17" y="14"/>
                    </a:lnTo>
                    <a:lnTo>
                      <a:pt x="12" y="14"/>
                    </a:lnTo>
                    <a:lnTo>
                      <a:pt x="7" y="14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1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7" y="1"/>
                    </a:lnTo>
                    <a:lnTo>
                      <a:pt x="13" y="0"/>
                    </a:lnTo>
                    <a:lnTo>
                      <a:pt x="17" y="1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3" y="5"/>
                    </a:lnTo>
                    <a:lnTo>
                      <a:pt x="24" y="8"/>
                    </a:lnTo>
                    <a:lnTo>
                      <a:pt x="23" y="10"/>
                    </a:lnTo>
                    <a:lnTo>
                      <a:pt x="20" y="13"/>
                    </a:lnTo>
                    <a:lnTo>
                      <a:pt x="20" y="13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8" name="Freeform 563">
                <a:extLst>
                  <a:ext uri="{FF2B5EF4-FFF2-40B4-BE49-F238E27FC236}">
                    <a16:creationId xmlns:a16="http://schemas.microsoft.com/office/drawing/2014/main" id="{1D013281-ED46-37B2-57E6-3A089C9A7B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" y="2084"/>
                <a:ext cx="4" cy="2"/>
              </a:xfrm>
              <a:custGeom>
                <a:avLst/>
                <a:gdLst>
                  <a:gd name="T0" fmla="*/ 10 w 12"/>
                  <a:gd name="T1" fmla="*/ 1 h 6"/>
                  <a:gd name="T2" fmla="*/ 10 w 12"/>
                  <a:gd name="T3" fmla="*/ 1 h 6"/>
                  <a:gd name="T4" fmla="*/ 7 w 12"/>
                  <a:gd name="T5" fmla="*/ 0 h 6"/>
                  <a:gd name="T6" fmla="*/ 3 w 12"/>
                  <a:gd name="T7" fmla="*/ 1 h 6"/>
                  <a:gd name="T8" fmla="*/ 3 w 12"/>
                  <a:gd name="T9" fmla="*/ 1 h 6"/>
                  <a:gd name="T10" fmla="*/ 1 w 12"/>
                  <a:gd name="T11" fmla="*/ 2 h 6"/>
                  <a:gd name="T12" fmla="*/ 0 w 12"/>
                  <a:gd name="T13" fmla="*/ 3 h 6"/>
                  <a:gd name="T14" fmla="*/ 0 w 12"/>
                  <a:gd name="T15" fmla="*/ 4 h 6"/>
                  <a:gd name="T16" fmla="*/ 3 w 12"/>
                  <a:gd name="T17" fmla="*/ 5 h 6"/>
                  <a:gd name="T18" fmla="*/ 3 w 12"/>
                  <a:gd name="T19" fmla="*/ 5 h 6"/>
                  <a:gd name="T20" fmla="*/ 6 w 12"/>
                  <a:gd name="T21" fmla="*/ 6 h 6"/>
                  <a:gd name="T22" fmla="*/ 10 w 12"/>
                  <a:gd name="T23" fmla="*/ 5 h 6"/>
                  <a:gd name="T24" fmla="*/ 10 w 12"/>
                  <a:gd name="T25" fmla="*/ 5 h 6"/>
                  <a:gd name="T26" fmla="*/ 12 w 12"/>
                  <a:gd name="T27" fmla="*/ 4 h 6"/>
                  <a:gd name="T28" fmla="*/ 12 w 12"/>
                  <a:gd name="T29" fmla="*/ 3 h 6"/>
                  <a:gd name="T30" fmla="*/ 12 w 12"/>
                  <a:gd name="T31" fmla="*/ 2 h 6"/>
                  <a:gd name="T32" fmla="*/ 10 w 12"/>
                  <a:gd name="T33" fmla="*/ 1 h 6"/>
                  <a:gd name="T34" fmla="*/ 10 w 12"/>
                  <a:gd name="T35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6">
                    <a:moveTo>
                      <a:pt x="10" y="1"/>
                    </a:moveTo>
                    <a:lnTo>
                      <a:pt x="10" y="1"/>
                    </a:lnTo>
                    <a:lnTo>
                      <a:pt x="7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6" y="6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2" y="4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0" y="1"/>
                    </a:ln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9" name="Freeform 564">
                <a:extLst>
                  <a:ext uri="{FF2B5EF4-FFF2-40B4-BE49-F238E27FC236}">
                    <a16:creationId xmlns:a16="http://schemas.microsoft.com/office/drawing/2014/main" id="{D72ADCE6-120E-3C31-DE7F-204B7650F0B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4" y="2084"/>
                <a:ext cx="8" cy="4"/>
              </a:xfrm>
              <a:custGeom>
                <a:avLst/>
                <a:gdLst>
                  <a:gd name="T0" fmla="*/ 21 w 24"/>
                  <a:gd name="T1" fmla="*/ 2 h 14"/>
                  <a:gd name="T2" fmla="*/ 21 w 24"/>
                  <a:gd name="T3" fmla="*/ 2 h 14"/>
                  <a:gd name="T4" fmla="*/ 17 w 24"/>
                  <a:gd name="T5" fmla="*/ 0 h 14"/>
                  <a:gd name="T6" fmla="*/ 13 w 24"/>
                  <a:gd name="T7" fmla="*/ 0 h 14"/>
                  <a:gd name="T8" fmla="*/ 7 w 24"/>
                  <a:gd name="T9" fmla="*/ 0 h 14"/>
                  <a:gd name="T10" fmla="*/ 4 w 24"/>
                  <a:gd name="T11" fmla="*/ 1 h 14"/>
                  <a:gd name="T12" fmla="*/ 4 w 24"/>
                  <a:gd name="T13" fmla="*/ 1 h 14"/>
                  <a:gd name="T14" fmla="*/ 1 w 24"/>
                  <a:gd name="T15" fmla="*/ 4 h 14"/>
                  <a:gd name="T16" fmla="*/ 0 w 24"/>
                  <a:gd name="T17" fmla="*/ 6 h 14"/>
                  <a:gd name="T18" fmla="*/ 1 w 24"/>
                  <a:gd name="T19" fmla="*/ 9 h 14"/>
                  <a:gd name="T20" fmla="*/ 3 w 24"/>
                  <a:gd name="T21" fmla="*/ 11 h 14"/>
                  <a:gd name="T22" fmla="*/ 3 w 24"/>
                  <a:gd name="T23" fmla="*/ 11 h 14"/>
                  <a:gd name="T24" fmla="*/ 10 w 24"/>
                  <a:gd name="T25" fmla="*/ 14 h 14"/>
                  <a:gd name="T26" fmla="*/ 16 w 24"/>
                  <a:gd name="T27" fmla="*/ 14 h 14"/>
                  <a:gd name="T28" fmla="*/ 16 w 24"/>
                  <a:gd name="T29" fmla="*/ 14 h 14"/>
                  <a:gd name="T30" fmla="*/ 19 w 24"/>
                  <a:gd name="T31" fmla="*/ 13 h 14"/>
                  <a:gd name="T32" fmla="*/ 19 w 24"/>
                  <a:gd name="T33" fmla="*/ 13 h 14"/>
                  <a:gd name="T34" fmla="*/ 20 w 24"/>
                  <a:gd name="T35" fmla="*/ 11 h 14"/>
                  <a:gd name="T36" fmla="*/ 20 w 24"/>
                  <a:gd name="T37" fmla="*/ 11 h 14"/>
                  <a:gd name="T38" fmla="*/ 23 w 24"/>
                  <a:gd name="T39" fmla="*/ 9 h 14"/>
                  <a:gd name="T40" fmla="*/ 24 w 24"/>
                  <a:gd name="T41" fmla="*/ 6 h 14"/>
                  <a:gd name="T42" fmla="*/ 23 w 24"/>
                  <a:gd name="T43" fmla="*/ 4 h 14"/>
                  <a:gd name="T44" fmla="*/ 21 w 24"/>
                  <a:gd name="T45" fmla="*/ 2 h 14"/>
                  <a:gd name="T46" fmla="*/ 21 w 24"/>
                  <a:gd name="T47" fmla="*/ 2 h 14"/>
                  <a:gd name="T48" fmla="*/ 16 w 24"/>
                  <a:gd name="T49" fmla="*/ 6 h 14"/>
                  <a:gd name="T50" fmla="*/ 16 w 24"/>
                  <a:gd name="T51" fmla="*/ 6 h 14"/>
                  <a:gd name="T52" fmla="*/ 16 w 24"/>
                  <a:gd name="T53" fmla="*/ 6 h 14"/>
                  <a:gd name="T54" fmla="*/ 16 w 24"/>
                  <a:gd name="T55" fmla="*/ 7 h 14"/>
                  <a:gd name="T56" fmla="*/ 16 w 24"/>
                  <a:gd name="T57" fmla="*/ 7 h 14"/>
                  <a:gd name="T58" fmla="*/ 14 w 24"/>
                  <a:gd name="T59" fmla="*/ 7 h 14"/>
                  <a:gd name="T60" fmla="*/ 14 w 24"/>
                  <a:gd name="T61" fmla="*/ 7 h 14"/>
                  <a:gd name="T62" fmla="*/ 11 w 24"/>
                  <a:gd name="T63" fmla="*/ 7 h 14"/>
                  <a:gd name="T64" fmla="*/ 9 w 24"/>
                  <a:gd name="T65" fmla="*/ 6 h 14"/>
                  <a:gd name="T66" fmla="*/ 9 w 24"/>
                  <a:gd name="T67" fmla="*/ 6 h 14"/>
                  <a:gd name="T68" fmla="*/ 6 w 24"/>
                  <a:gd name="T69" fmla="*/ 5 h 14"/>
                  <a:gd name="T70" fmla="*/ 6 w 24"/>
                  <a:gd name="T71" fmla="*/ 4 h 14"/>
                  <a:gd name="T72" fmla="*/ 7 w 24"/>
                  <a:gd name="T73" fmla="*/ 3 h 14"/>
                  <a:gd name="T74" fmla="*/ 9 w 24"/>
                  <a:gd name="T75" fmla="*/ 2 h 14"/>
                  <a:gd name="T76" fmla="*/ 9 w 24"/>
                  <a:gd name="T77" fmla="*/ 2 h 14"/>
                  <a:gd name="T78" fmla="*/ 13 w 24"/>
                  <a:gd name="T79" fmla="*/ 1 h 14"/>
                  <a:gd name="T80" fmla="*/ 16 w 24"/>
                  <a:gd name="T81" fmla="*/ 2 h 14"/>
                  <a:gd name="T82" fmla="*/ 16 w 24"/>
                  <a:gd name="T83" fmla="*/ 2 h 14"/>
                  <a:gd name="T84" fmla="*/ 18 w 24"/>
                  <a:gd name="T85" fmla="*/ 3 h 14"/>
                  <a:gd name="T86" fmla="*/ 18 w 24"/>
                  <a:gd name="T87" fmla="*/ 4 h 14"/>
                  <a:gd name="T88" fmla="*/ 18 w 24"/>
                  <a:gd name="T89" fmla="*/ 5 h 14"/>
                  <a:gd name="T90" fmla="*/ 16 w 24"/>
                  <a:gd name="T91" fmla="*/ 6 h 14"/>
                  <a:gd name="T92" fmla="*/ 16 w 24"/>
                  <a:gd name="T93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4" h="14">
                    <a:moveTo>
                      <a:pt x="21" y="2"/>
                    </a:moveTo>
                    <a:lnTo>
                      <a:pt x="21" y="2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9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10" y="14"/>
                    </a:lnTo>
                    <a:lnTo>
                      <a:pt x="16" y="14"/>
                    </a:lnTo>
                    <a:lnTo>
                      <a:pt x="16" y="14"/>
                    </a:lnTo>
                    <a:lnTo>
                      <a:pt x="19" y="13"/>
                    </a:lnTo>
                    <a:lnTo>
                      <a:pt x="19" y="13"/>
                    </a:lnTo>
                    <a:lnTo>
                      <a:pt x="20" y="11"/>
                    </a:lnTo>
                    <a:lnTo>
                      <a:pt x="20" y="11"/>
                    </a:lnTo>
                    <a:lnTo>
                      <a:pt x="23" y="9"/>
                    </a:lnTo>
                    <a:lnTo>
                      <a:pt x="24" y="6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16" y="6"/>
                    </a:moveTo>
                    <a:lnTo>
                      <a:pt x="16" y="6"/>
                    </a:lnTo>
                    <a:lnTo>
                      <a:pt x="16" y="6"/>
                    </a:lnTo>
                    <a:lnTo>
                      <a:pt x="16" y="7"/>
                    </a:lnTo>
                    <a:lnTo>
                      <a:pt x="16" y="7"/>
                    </a:lnTo>
                    <a:lnTo>
                      <a:pt x="14" y="7"/>
                    </a:lnTo>
                    <a:lnTo>
                      <a:pt x="14" y="7"/>
                    </a:lnTo>
                    <a:lnTo>
                      <a:pt x="11" y="7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6" y="5"/>
                    </a:lnTo>
                    <a:lnTo>
                      <a:pt x="6" y="4"/>
                    </a:lnTo>
                    <a:lnTo>
                      <a:pt x="7" y="3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13" y="1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18" y="3"/>
                    </a:lnTo>
                    <a:lnTo>
                      <a:pt x="18" y="4"/>
                    </a:lnTo>
                    <a:lnTo>
                      <a:pt x="18" y="5"/>
                    </a:lnTo>
                    <a:lnTo>
                      <a:pt x="16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F9F4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0" name="Freeform 565">
                <a:extLst>
                  <a:ext uri="{FF2B5EF4-FFF2-40B4-BE49-F238E27FC236}">
                    <a16:creationId xmlns:a16="http://schemas.microsoft.com/office/drawing/2014/main" id="{7FE1229A-AAE8-FF07-D23B-0D71F470663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4" y="2084"/>
                <a:ext cx="8" cy="5"/>
              </a:xfrm>
              <a:custGeom>
                <a:avLst/>
                <a:gdLst>
                  <a:gd name="T0" fmla="*/ 21 w 24"/>
                  <a:gd name="T1" fmla="*/ 2 h 17"/>
                  <a:gd name="T2" fmla="*/ 21 w 24"/>
                  <a:gd name="T3" fmla="*/ 2 h 17"/>
                  <a:gd name="T4" fmla="*/ 21 w 24"/>
                  <a:gd name="T5" fmla="*/ 2 h 17"/>
                  <a:gd name="T6" fmla="*/ 15 w 24"/>
                  <a:gd name="T7" fmla="*/ 0 h 17"/>
                  <a:gd name="T8" fmla="*/ 9 w 24"/>
                  <a:gd name="T9" fmla="*/ 0 h 17"/>
                  <a:gd name="T10" fmla="*/ 3 w 24"/>
                  <a:gd name="T11" fmla="*/ 2 h 17"/>
                  <a:gd name="T12" fmla="*/ 1 w 24"/>
                  <a:gd name="T13" fmla="*/ 3 h 17"/>
                  <a:gd name="T14" fmla="*/ 0 w 24"/>
                  <a:gd name="T15" fmla="*/ 6 h 17"/>
                  <a:gd name="T16" fmla="*/ 0 w 24"/>
                  <a:gd name="T17" fmla="*/ 6 h 17"/>
                  <a:gd name="T18" fmla="*/ 0 w 24"/>
                  <a:gd name="T19" fmla="*/ 7 h 17"/>
                  <a:gd name="T20" fmla="*/ 0 w 24"/>
                  <a:gd name="T21" fmla="*/ 9 h 17"/>
                  <a:gd name="T22" fmla="*/ 1 w 24"/>
                  <a:gd name="T23" fmla="*/ 13 h 17"/>
                  <a:gd name="T24" fmla="*/ 5 w 24"/>
                  <a:gd name="T25" fmla="*/ 15 h 17"/>
                  <a:gd name="T26" fmla="*/ 5 w 24"/>
                  <a:gd name="T27" fmla="*/ 15 h 17"/>
                  <a:gd name="T28" fmla="*/ 9 w 24"/>
                  <a:gd name="T29" fmla="*/ 16 h 17"/>
                  <a:gd name="T30" fmla="*/ 12 w 24"/>
                  <a:gd name="T31" fmla="*/ 17 h 17"/>
                  <a:gd name="T32" fmla="*/ 16 w 24"/>
                  <a:gd name="T33" fmla="*/ 16 h 17"/>
                  <a:gd name="T34" fmla="*/ 21 w 24"/>
                  <a:gd name="T35" fmla="*/ 15 h 17"/>
                  <a:gd name="T36" fmla="*/ 21 w 24"/>
                  <a:gd name="T37" fmla="*/ 15 h 17"/>
                  <a:gd name="T38" fmla="*/ 21 w 24"/>
                  <a:gd name="T39" fmla="*/ 15 h 17"/>
                  <a:gd name="T40" fmla="*/ 21 w 24"/>
                  <a:gd name="T41" fmla="*/ 15 h 17"/>
                  <a:gd name="T42" fmla="*/ 23 w 24"/>
                  <a:gd name="T43" fmla="*/ 13 h 17"/>
                  <a:gd name="T44" fmla="*/ 24 w 24"/>
                  <a:gd name="T45" fmla="*/ 10 h 17"/>
                  <a:gd name="T46" fmla="*/ 24 w 24"/>
                  <a:gd name="T47" fmla="*/ 8 h 17"/>
                  <a:gd name="T48" fmla="*/ 24 w 24"/>
                  <a:gd name="T49" fmla="*/ 8 h 17"/>
                  <a:gd name="T50" fmla="*/ 24 w 24"/>
                  <a:gd name="T51" fmla="*/ 6 h 17"/>
                  <a:gd name="T52" fmla="*/ 23 w 24"/>
                  <a:gd name="T53" fmla="*/ 4 h 17"/>
                  <a:gd name="T54" fmla="*/ 21 w 24"/>
                  <a:gd name="T55" fmla="*/ 2 h 17"/>
                  <a:gd name="T56" fmla="*/ 21 w 24"/>
                  <a:gd name="T57" fmla="*/ 2 h 17"/>
                  <a:gd name="T58" fmla="*/ 20 w 24"/>
                  <a:gd name="T59" fmla="*/ 11 h 17"/>
                  <a:gd name="T60" fmla="*/ 20 w 24"/>
                  <a:gd name="T61" fmla="*/ 11 h 17"/>
                  <a:gd name="T62" fmla="*/ 17 w 24"/>
                  <a:gd name="T63" fmla="*/ 13 h 17"/>
                  <a:gd name="T64" fmla="*/ 12 w 24"/>
                  <a:gd name="T65" fmla="*/ 14 h 17"/>
                  <a:gd name="T66" fmla="*/ 7 w 24"/>
                  <a:gd name="T67" fmla="*/ 13 h 17"/>
                  <a:gd name="T68" fmla="*/ 3 w 24"/>
                  <a:gd name="T69" fmla="*/ 11 h 17"/>
                  <a:gd name="T70" fmla="*/ 3 w 24"/>
                  <a:gd name="T71" fmla="*/ 11 h 17"/>
                  <a:gd name="T72" fmla="*/ 1 w 24"/>
                  <a:gd name="T73" fmla="*/ 9 h 17"/>
                  <a:gd name="T74" fmla="*/ 0 w 24"/>
                  <a:gd name="T75" fmla="*/ 6 h 17"/>
                  <a:gd name="T76" fmla="*/ 1 w 24"/>
                  <a:gd name="T77" fmla="*/ 4 h 17"/>
                  <a:gd name="T78" fmla="*/ 4 w 24"/>
                  <a:gd name="T79" fmla="*/ 1 h 17"/>
                  <a:gd name="T80" fmla="*/ 4 w 24"/>
                  <a:gd name="T81" fmla="*/ 1 h 17"/>
                  <a:gd name="T82" fmla="*/ 7 w 24"/>
                  <a:gd name="T83" fmla="*/ 0 h 17"/>
                  <a:gd name="T84" fmla="*/ 13 w 24"/>
                  <a:gd name="T85" fmla="*/ 0 h 17"/>
                  <a:gd name="T86" fmla="*/ 17 w 24"/>
                  <a:gd name="T87" fmla="*/ 0 h 17"/>
                  <a:gd name="T88" fmla="*/ 21 w 24"/>
                  <a:gd name="T89" fmla="*/ 2 h 17"/>
                  <a:gd name="T90" fmla="*/ 21 w 24"/>
                  <a:gd name="T91" fmla="*/ 2 h 17"/>
                  <a:gd name="T92" fmla="*/ 23 w 24"/>
                  <a:gd name="T93" fmla="*/ 4 h 17"/>
                  <a:gd name="T94" fmla="*/ 24 w 24"/>
                  <a:gd name="T95" fmla="*/ 6 h 17"/>
                  <a:gd name="T96" fmla="*/ 23 w 24"/>
                  <a:gd name="T97" fmla="*/ 9 h 17"/>
                  <a:gd name="T98" fmla="*/ 20 w 24"/>
                  <a:gd name="T99" fmla="*/ 11 h 17"/>
                  <a:gd name="T100" fmla="*/ 20 w 24"/>
                  <a:gd name="T101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4" h="17">
                    <a:moveTo>
                      <a:pt x="21" y="2"/>
                    </a:moveTo>
                    <a:lnTo>
                      <a:pt x="21" y="2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1" y="13"/>
                    </a:lnTo>
                    <a:lnTo>
                      <a:pt x="5" y="15"/>
                    </a:lnTo>
                    <a:lnTo>
                      <a:pt x="5" y="15"/>
                    </a:lnTo>
                    <a:lnTo>
                      <a:pt x="9" y="16"/>
                    </a:lnTo>
                    <a:lnTo>
                      <a:pt x="12" y="17"/>
                    </a:lnTo>
                    <a:lnTo>
                      <a:pt x="16" y="16"/>
                    </a:lnTo>
                    <a:lnTo>
                      <a:pt x="21" y="15"/>
                    </a:lnTo>
                    <a:lnTo>
                      <a:pt x="21" y="15"/>
                    </a:lnTo>
                    <a:lnTo>
                      <a:pt x="21" y="15"/>
                    </a:lnTo>
                    <a:lnTo>
                      <a:pt x="21" y="15"/>
                    </a:lnTo>
                    <a:lnTo>
                      <a:pt x="23" y="13"/>
                    </a:lnTo>
                    <a:lnTo>
                      <a:pt x="24" y="10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6"/>
                    </a:lnTo>
                    <a:lnTo>
                      <a:pt x="23" y="4"/>
                    </a:lnTo>
                    <a:lnTo>
                      <a:pt x="21" y="2"/>
                    </a:lnTo>
                    <a:lnTo>
                      <a:pt x="21" y="2"/>
                    </a:lnTo>
                    <a:close/>
                    <a:moveTo>
                      <a:pt x="20" y="11"/>
                    </a:moveTo>
                    <a:lnTo>
                      <a:pt x="20" y="11"/>
                    </a:lnTo>
                    <a:lnTo>
                      <a:pt x="17" y="13"/>
                    </a:lnTo>
                    <a:lnTo>
                      <a:pt x="12" y="14"/>
                    </a:lnTo>
                    <a:lnTo>
                      <a:pt x="7" y="13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1" y="9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3" y="4"/>
                    </a:lnTo>
                    <a:lnTo>
                      <a:pt x="24" y="6"/>
                    </a:lnTo>
                    <a:lnTo>
                      <a:pt x="23" y="9"/>
                    </a:lnTo>
                    <a:lnTo>
                      <a:pt x="20" y="11"/>
                    </a:lnTo>
                    <a:lnTo>
                      <a:pt x="20" y="11"/>
                    </a:lnTo>
                    <a:close/>
                  </a:path>
                </a:pathLst>
              </a:custGeom>
              <a:solidFill>
                <a:srgbClr val="EFE9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1" name="Freeform 566">
                <a:extLst>
                  <a:ext uri="{FF2B5EF4-FFF2-40B4-BE49-F238E27FC236}">
                    <a16:creationId xmlns:a16="http://schemas.microsoft.com/office/drawing/2014/main" id="{4A18A9D7-BDFC-8266-2B83-CA70DEF374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" y="2086"/>
                <a:ext cx="2" cy="2"/>
              </a:xfrm>
              <a:custGeom>
                <a:avLst/>
                <a:gdLst>
                  <a:gd name="T0" fmla="*/ 2 w 5"/>
                  <a:gd name="T1" fmla="*/ 0 h 7"/>
                  <a:gd name="T2" fmla="*/ 2 w 5"/>
                  <a:gd name="T3" fmla="*/ 0 h 7"/>
                  <a:gd name="T4" fmla="*/ 0 w 5"/>
                  <a:gd name="T5" fmla="*/ 0 h 7"/>
                  <a:gd name="T6" fmla="*/ 2 w 5"/>
                  <a:gd name="T7" fmla="*/ 7 h 7"/>
                  <a:gd name="T8" fmla="*/ 2 w 5"/>
                  <a:gd name="T9" fmla="*/ 7 h 7"/>
                  <a:gd name="T10" fmla="*/ 5 w 5"/>
                  <a:gd name="T11" fmla="*/ 6 h 7"/>
                  <a:gd name="T12" fmla="*/ 2 w 5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7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5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2" name="Freeform 567">
                <a:extLst>
                  <a:ext uri="{FF2B5EF4-FFF2-40B4-BE49-F238E27FC236}">
                    <a16:creationId xmlns:a16="http://schemas.microsoft.com/office/drawing/2014/main" id="{A5C22CEE-30BF-283A-5E38-9708C36B2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" y="2046"/>
                <a:ext cx="144" cy="74"/>
              </a:xfrm>
              <a:custGeom>
                <a:avLst/>
                <a:gdLst>
                  <a:gd name="T0" fmla="*/ 1 w 433"/>
                  <a:gd name="T1" fmla="*/ 221 h 221"/>
                  <a:gd name="T2" fmla="*/ 1 w 433"/>
                  <a:gd name="T3" fmla="*/ 221 h 221"/>
                  <a:gd name="T4" fmla="*/ 2 w 433"/>
                  <a:gd name="T5" fmla="*/ 221 h 221"/>
                  <a:gd name="T6" fmla="*/ 432 w 433"/>
                  <a:gd name="T7" fmla="*/ 3 h 221"/>
                  <a:gd name="T8" fmla="*/ 432 w 433"/>
                  <a:gd name="T9" fmla="*/ 3 h 221"/>
                  <a:gd name="T10" fmla="*/ 433 w 433"/>
                  <a:gd name="T11" fmla="*/ 2 h 221"/>
                  <a:gd name="T12" fmla="*/ 433 w 433"/>
                  <a:gd name="T13" fmla="*/ 0 h 221"/>
                  <a:gd name="T14" fmla="*/ 433 w 433"/>
                  <a:gd name="T15" fmla="*/ 0 h 221"/>
                  <a:gd name="T16" fmla="*/ 432 w 433"/>
                  <a:gd name="T17" fmla="*/ 0 h 221"/>
                  <a:gd name="T18" fmla="*/ 431 w 433"/>
                  <a:gd name="T19" fmla="*/ 0 h 221"/>
                  <a:gd name="T20" fmla="*/ 1 w 433"/>
                  <a:gd name="T21" fmla="*/ 218 h 221"/>
                  <a:gd name="T22" fmla="*/ 1 w 433"/>
                  <a:gd name="T23" fmla="*/ 218 h 221"/>
                  <a:gd name="T24" fmla="*/ 0 w 433"/>
                  <a:gd name="T25" fmla="*/ 219 h 221"/>
                  <a:gd name="T26" fmla="*/ 0 w 433"/>
                  <a:gd name="T27" fmla="*/ 220 h 221"/>
                  <a:gd name="T28" fmla="*/ 0 w 433"/>
                  <a:gd name="T29" fmla="*/ 220 h 221"/>
                  <a:gd name="T30" fmla="*/ 1 w 433"/>
                  <a:gd name="T31" fmla="*/ 221 h 221"/>
                  <a:gd name="T32" fmla="*/ 1 w 433"/>
                  <a:gd name="T33" fmla="*/ 221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3" h="221">
                    <a:moveTo>
                      <a:pt x="1" y="221"/>
                    </a:moveTo>
                    <a:lnTo>
                      <a:pt x="1" y="221"/>
                    </a:lnTo>
                    <a:lnTo>
                      <a:pt x="2" y="221"/>
                    </a:lnTo>
                    <a:lnTo>
                      <a:pt x="432" y="3"/>
                    </a:lnTo>
                    <a:lnTo>
                      <a:pt x="432" y="3"/>
                    </a:lnTo>
                    <a:lnTo>
                      <a:pt x="433" y="2"/>
                    </a:lnTo>
                    <a:lnTo>
                      <a:pt x="433" y="0"/>
                    </a:lnTo>
                    <a:lnTo>
                      <a:pt x="433" y="0"/>
                    </a:lnTo>
                    <a:lnTo>
                      <a:pt x="432" y="0"/>
                    </a:lnTo>
                    <a:lnTo>
                      <a:pt x="431" y="0"/>
                    </a:lnTo>
                    <a:lnTo>
                      <a:pt x="1" y="218"/>
                    </a:lnTo>
                    <a:lnTo>
                      <a:pt x="1" y="218"/>
                    </a:lnTo>
                    <a:lnTo>
                      <a:pt x="0" y="219"/>
                    </a:lnTo>
                    <a:lnTo>
                      <a:pt x="0" y="220"/>
                    </a:lnTo>
                    <a:lnTo>
                      <a:pt x="0" y="220"/>
                    </a:lnTo>
                    <a:lnTo>
                      <a:pt x="1" y="221"/>
                    </a:lnTo>
                    <a:lnTo>
                      <a:pt x="1" y="221"/>
                    </a:lnTo>
                    <a:close/>
                  </a:path>
                </a:pathLst>
              </a:custGeom>
              <a:solidFill>
                <a:srgbClr val="4848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3" name="Freeform 568">
                <a:extLst>
                  <a:ext uri="{FF2B5EF4-FFF2-40B4-BE49-F238E27FC236}">
                    <a16:creationId xmlns:a16="http://schemas.microsoft.com/office/drawing/2014/main" id="{19DFDA53-D3CF-D555-2733-1AE0941D1C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0" y="2033"/>
                <a:ext cx="123" cy="82"/>
              </a:xfrm>
              <a:custGeom>
                <a:avLst/>
                <a:gdLst>
                  <a:gd name="T0" fmla="*/ 2 w 370"/>
                  <a:gd name="T1" fmla="*/ 245 h 245"/>
                  <a:gd name="T2" fmla="*/ 2 w 370"/>
                  <a:gd name="T3" fmla="*/ 245 h 245"/>
                  <a:gd name="T4" fmla="*/ 3 w 370"/>
                  <a:gd name="T5" fmla="*/ 245 h 245"/>
                  <a:gd name="T6" fmla="*/ 369 w 370"/>
                  <a:gd name="T7" fmla="*/ 3 h 245"/>
                  <a:gd name="T8" fmla="*/ 369 w 370"/>
                  <a:gd name="T9" fmla="*/ 3 h 245"/>
                  <a:gd name="T10" fmla="*/ 370 w 370"/>
                  <a:gd name="T11" fmla="*/ 2 h 245"/>
                  <a:gd name="T12" fmla="*/ 370 w 370"/>
                  <a:gd name="T13" fmla="*/ 0 h 245"/>
                  <a:gd name="T14" fmla="*/ 370 w 370"/>
                  <a:gd name="T15" fmla="*/ 0 h 245"/>
                  <a:gd name="T16" fmla="*/ 369 w 370"/>
                  <a:gd name="T17" fmla="*/ 0 h 245"/>
                  <a:gd name="T18" fmla="*/ 366 w 370"/>
                  <a:gd name="T19" fmla="*/ 0 h 245"/>
                  <a:gd name="T20" fmla="*/ 1 w 370"/>
                  <a:gd name="T21" fmla="*/ 242 h 245"/>
                  <a:gd name="T22" fmla="*/ 1 w 370"/>
                  <a:gd name="T23" fmla="*/ 242 h 245"/>
                  <a:gd name="T24" fmla="*/ 0 w 370"/>
                  <a:gd name="T25" fmla="*/ 243 h 245"/>
                  <a:gd name="T26" fmla="*/ 1 w 370"/>
                  <a:gd name="T27" fmla="*/ 244 h 245"/>
                  <a:gd name="T28" fmla="*/ 1 w 370"/>
                  <a:gd name="T29" fmla="*/ 244 h 245"/>
                  <a:gd name="T30" fmla="*/ 2 w 370"/>
                  <a:gd name="T31" fmla="*/ 245 h 245"/>
                  <a:gd name="T32" fmla="*/ 2 w 370"/>
                  <a:gd name="T33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70" h="245">
                    <a:moveTo>
                      <a:pt x="2" y="245"/>
                    </a:moveTo>
                    <a:lnTo>
                      <a:pt x="2" y="245"/>
                    </a:lnTo>
                    <a:lnTo>
                      <a:pt x="3" y="245"/>
                    </a:lnTo>
                    <a:lnTo>
                      <a:pt x="369" y="3"/>
                    </a:lnTo>
                    <a:lnTo>
                      <a:pt x="369" y="3"/>
                    </a:lnTo>
                    <a:lnTo>
                      <a:pt x="370" y="2"/>
                    </a:lnTo>
                    <a:lnTo>
                      <a:pt x="370" y="0"/>
                    </a:lnTo>
                    <a:lnTo>
                      <a:pt x="370" y="0"/>
                    </a:lnTo>
                    <a:lnTo>
                      <a:pt x="369" y="0"/>
                    </a:lnTo>
                    <a:lnTo>
                      <a:pt x="366" y="0"/>
                    </a:lnTo>
                    <a:lnTo>
                      <a:pt x="1" y="242"/>
                    </a:lnTo>
                    <a:lnTo>
                      <a:pt x="1" y="242"/>
                    </a:lnTo>
                    <a:lnTo>
                      <a:pt x="0" y="243"/>
                    </a:lnTo>
                    <a:lnTo>
                      <a:pt x="1" y="244"/>
                    </a:lnTo>
                    <a:lnTo>
                      <a:pt x="1" y="244"/>
                    </a:lnTo>
                    <a:lnTo>
                      <a:pt x="2" y="245"/>
                    </a:lnTo>
                    <a:lnTo>
                      <a:pt x="2" y="245"/>
                    </a:lnTo>
                    <a:close/>
                  </a:path>
                </a:pathLst>
              </a:custGeom>
              <a:solidFill>
                <a:srgbClr val="4848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4" name="Freeform 569">
                <a:extLst>
                  <a:ext uri="{FF2B5EF4-FFF2-40B4-BE49-F238E27FC236}">
                    <a16:creationId xmlns:a16="http://schemas.microsoft.com/office/drawing/2014/main" id="{E4EDCE70-E9A0-5FB7-0D16-3E69B19315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" y="2015"/>
                <a:ext cx="144" cy="95"/>
              </a:xfrm>
              <a:custGeom>
                <a:avLst/>
                <a:gdLst>
                  <a:gd name="T0" fmla="*/ 1 w 433"/>
                  <a:gd name="T1" fmla="*/ 285 h 285"/>
                  <a:gd name="T2" fmla="*/ 1 w 433"/>
                  <a:gd name="T3" fmla="*/ 285 h 285"/>
                  <a:gd name="T4" fmla="*/ 2 w 433"/>
                  <a:gd name="T5" fmla="*/ 284 h 285"/>
                  <a:gd name="T6" fmla="*/ 433 w 433"/>
                  <a:gd name="T7" fmla="*/ 4 h 285"/>
                  <a:gd name="T8" fmla="*/ 433 w 433"/>
                  <a:gd name="T9" fmla="*/ 4 h 285"/>
                  <a:gd name="T10" fmla="*/ 433 w 433"/>
                  <a:gd name="T11" fmla="*/ 2 h 285"/>
                  <a:gd name="T12" fmla="*/ 433 w 433"/>
                  <a:gd name="T13" fmla="*/ 1 h 285"/>
                  <a:gd name="T14" fmla="*/ 433 w 433"/>
                  <a:gd name="T15" fmla="*/ 1 h 285"/>
                  <a:gd name="T16" fmla="*/ 432 w 433"/>
                  <a:gd name="T17" fmla="*/ 0 h 285"/>
                  <a:gd name="T18" fmla="*/ 431 w 433"/>
                  <a:gd name="T19" fmla="*/ 1 h 285"/>
                  <a:gd name="T20" fmla="*/ 0 w 433"/>
                  <a:gd name="T21" fmla="*/ 281 h 285"/>
                  <a:gd name="T22" fmla="*/ 0 w 433"/>
                  <a:gd name="T23" fmla="*/ 281 h 285"/>
                  <a:gd name="T24" fmla="*/ 0 w 433"/>
                  <a:gd name="T25" fmla="*/ 282 h 285"/>
                  <a:gd name="T26" fmla="*/ 0 w 433"/>
                  <a:gd name="T27" fmla="*/ 284 h 285"/>
                  <a:gd name="T28" fmla="*/ 0 w 433"/>
                  <a:gd name="T29" fmla="*/ 284 h 285"/>
                  <a:gd name="T30" fmla="*/ 1 w 433"/>
                  <a:gd name="T31" fmla="*/ 285 h 285"/>
                  <a:gd name="T32" fmla="*/ 1 w 433"/>
                  <a:gd name="T33" fmla="*/ 285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3" h="285">
                    <a:moveTo>
                      <a:pt x="1" y="285"/>
                    </a:moveTo>
                    <a:lnTo>
                      <a:pt x="1" y="285"/>
                    </a:lnTo>
                    <a:lnTo>
                      <a:pt x="2" y="284"/>
                    </a:lnTo>
                    <a:lnTo>
                      <a:pt x="433" y="4"/>
                    </a:lnTo>
                    <a:lnTo>
                      <a:pt x="433" y="4"/>
                    </a:lnTo>
                    <a:lnTo>
                      <a:pt x="433" y="2"/>
                    </a:lnTo>
                    <a:lnTo>
                      <a:pt x="433" y="1"/>
                    </a:lnTo>
                    <a:lnTo>
                      <a:pt x="433" y="1"/>
                    </a:lnTo>
                    <a:lnTo>
                      <a:pt x="432" y="0"/>
                    </a:lnTo>
                    <a:lnTo>
                      <a:pt x="431" y="1"/>
                    </a:lnTo>
                    <a:lnTo>
                      <a:pt x="0" y="281"/>
                    </a:lnTo>
                    <a:lnTo>
                      <a:pt x="0" y="281"/>
                    </a:lnTo>
                    <a:lnTo>
                      <a:pt x="0" y="282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" y="285"/>
                    </a:lnTo>
                    <a:lnTo>
                      <a:pt x="1" y="285"/>
                    </a:lnTo>
                    <a:close/>
                  </a:path>
                </a:pathLst>
              </a:custGeom>
              <a:solidFill>
                <a:srgbClr val="4848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5" name="Freeform 570">
                <a:extLst>
                  <a:ext uri="{FF2B5EF4-FFF2-40B4-BE49-F238E27FC236}">
                    <a16:creationId xmlns:a16="http://schemas.microsoft.com/office/drawing/2014/main" id="{8359568E-98B5-5082-C2B1-C2D17C1F91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0" y="2000"/>
                <a:ext cx="126" cy="105"/>
              </a:xfrm>
              <a:custGeom>
                <a:avLst/>
                <a:gdLst>
                  <a:gd name="T0" fmla="*/ 2 w 380"/>
                  <a:gd name="T1" fmla="*/ 315 h 315"/>
                  <a:gd name="T2" fmla="*/ 2 w 380"/>
                  <a:gd name="T3" fmla="*/ 315 h 315"/>
                  <a:gd name="T4" fmla="*/ 3 w 380"/>
                  <a:gd name="T5" fmla="*/ 315 h 315"/>
                  <a:gd name="T6" fmla="*/ 380 w 380"/>
                  <a:gd name="T7" fmla="*/ 3 h 315"/>
                  <a:gd name="T8" fmla="*/ 380 w 380"/>
                  <a:gd name="T9" fmla="*/ 3 h 315"/>
                  <a:gd name="T10" fmla="*/ 380 w 380"/>
                  <a:gd name="T11" fmla="*/ 2 h 315"/>
                  <a:gd name="T12" fmla="*/ 380 w 380"/>
                  <a:gd name="T13" fmla="*/ 0 h 315"/>
                  <a:gd name="T14" fmla="*/ 380 w 380"/>
                  <a:gd name="T15" fmla="*/ 0 h 315"/>
                  <a:gd name="T16" fmla="*/ 379 w 380"/>
                  <a:gd name="T17" fmla="*/ 0 h 315"/>
                  <a:gd name="T18" fmla="*/ 377 w 380"/>
                  <a:gd name="T19" fmla="*/ 0 h 315"/>
                  <a:gd name="T20" fmla="*/ 1 w 380"/>
                  <a:gd name="T21" fmla="*/ 312 h 315"/>
                  <a:gd name="T22" fmla="*/ 1 w 380"/>
                  <a:gd name="T23" fmla="*/ 312 h 315"/>
                  <a:gd name="T24" fmla="*/ 0 w 380"/>
                  <a:gd name="T25" fmla="*/ 313 h 315"/>
                  <a:gd name="T26" fmla="*/ 1 w 380"/>
                  <a:gd name="T27" fmla="*/ 315 h 315"/>
                  <a:gd name="T28" fmla="*/ 1 w 380"/>
                  <a:gd name="T29" fmla="*/ 315 h 315"/>
                  <a:gd name="T30" fmla="*/ 2 w 380"/>
                  <a:gd name="T31" fmla="*/ 315 h 315"/>
                  <a:gd name="T32" fmla="*/ 2 w 380"/>
                  <a:gd name="T33" fmla="*/ 315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0" h="315">
                    <a:moveTo>
                      <a:pt x="2" y="315"/>
                    </a:moveTo>
                    <a:lnTo>
                      <a:pt x="2" y="315"/>
                    </a:lnTo>
                    <a:lnTo>
                      <a:pt x="3" y="315"/>
                    </a:lnTo>
                    <a:lnTo>
                      <a:pt x="380" y="3"/>
                    </a:lnTo>
                    <a:lnTo>
                      <a:pt x="380" y="3"/>
                    </a:lnTo>
                    <a:lnTo>
                      <a:pt x="380" y="2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79" y="0"/>
                    </a:lnTo>
                    <a:lnTo>
                      <a:pt x="377" y="0"/>
                    </a:lnTo>
                    <a:lnTo>
                      <a:pt x="1" y="312"/>
                    </a:lnTo>
                    <a:lnTo>
                      <a:pt x="1" y="312"/>
                    </a:lnTo>
                    <a:lnTo>
                      <a:pt x="0" y="313"/>
                    </a:lnTo>
                    <a:lnTo>
                      <a:pt x="1" y="315"/>
                    </a:lnTo>
                    <a:lnTo>
                      <a:pt x="1" y="315"/>
                    </a:lnTo>
                    <a:lnTo>
                      <a:pt x="2" y="315"/>
                    </a:lnTo>
                    <a:lnTo>
                      <a:pt x="2" y="315"/>
                    </a:lnTo>
                    <a:close/>
                  </a:path>
                </a:pathLst>
              </a:custGeom>
              <a:solidFill>
                <a:srgbClr val="4848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6" name="Freeform 571">
                <a:extLst>
                  <a:ext uri="{FF2B5EF4-FFF2-40B4-BE49-F238E27FC236}">
                    <a16:creationId xmlns:a16="http://schemas.microsoft.com/office/drawing/2014/main" id="{A449F2CF-A5FA-5537-4D18-5DCCDF3D18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0" y="2062"/>
                <a:ext cx="17" cy="29"/>
              </a:xfrm>
              <a:custGeom>
                <a:avLst/>
                <a:gdLst>
                  <a:gd name="T0" fmla="*/ 46 w 50"/>
                  <a:gd name="T1" fmla="*/ 85 h 86"/>
                  <a:gd name="T2" fmla="*/ 1 w 50"/>
                  <a:gd name="T3" fmla="*/ 59 h 86"/>
                  <a:gd name="T4" fmla="*/ 1 w 50"/>
                  <a:gd name="T5" fmla="*/ 59 h 86"/>
                  <a:gd name="T6" fmla="*/ 0 w 50"/>
                  <a:gd name="T7" fmla="*/ 57 h 86"/>
                  <a:gd name="T8" fmla="*/ 0 w 50"/>
                  <a:gd name="T9" fmla="*/ 2 h 86"/>
                  <a:gd name="T10" fmla="*/ 0 w 50"/>
                  <a:gd name="T11" fmla="*/ 2 h 86"/>
                  <a:gd name="T12" fmla="*/ 1 w 50"/>
                  <a:gd name="T13" fmla="*/ 0 h 86"/>
                  <a:gd name="T14" fmla="*/ 1 w 50"/>
                  <a:gd name="T15" fmla="*/ 0 h 86"/>
                  <a:gd name="T16" fmla="*/ 2 w 50"/>
                  <a:gd name="T17" fmla="*/ 0 h 86"/>
                  <a:gd name="T18" fmla="*/ 49 w 50"/>
                  <a:gd name="T19" fmla="*/ 26 h 86"/>
                  <a:gd name="T20" fmla="*/ 49 w 50"/>
                  <a:gd name="T21" fmla="*/ 26 h 86"/>
                  <a:gd name="T22" fmla="*/ 50 w 50"/>
                  <a:gd name="T23" fmla="*/ 28 h 86"/>
                  <a:gd name="T24" fmla="*/ 50 w 50"/>
                  <a:gd name="T25" fmla="*/ 84 h 86"/>
                  <a:gd name="T26" fmla="*/ 50 w 50"/>
                  <a:gd name="T27" fmla="*/ 84 h 86"/>
                  <a:gd name="T28" fmla="*/ 49 w 50"/>
                  <a:gd name="T29" fmla="*/ 85 h 86"/>
                  <a:gd name="T30" fmla="*/ 49 w 50"/>
                  <a:gd name="T31" fmla="*/ 85 h 86"/>
                  <a:gd name="T32" fmla="*/ 47 w 50"/>
                  <a:gd name="T33" fmla="*/ 86 h 86"/>
                  <a:gd name="T34" fmla="*/ 47 w 50"/>
                  <a:gd name="T35" fmla="*/ 86 h 86"/>
                  <a:gd name="T36" fmla="*/ 46 w 50"/>
                  <a:gd name="T37" fmla="*/ 85 h 86"/>
                  <a:gd name="T38" fmla="*/ 46 w 50"/>
                  <a:gd name="T39" fmla="*/ 85 h 86"/>
                  <a:gd name="T40" fmla="*/ 3 w 50"/>
                  <a:gd name="T41" fmla="*/ 5 h 86"/>
                  <a:gd name="T42" fmla="*/ 3 w 50"/>
                  <a:gd name="T43" fmla="*/ 56 h 86"/>
                  <a:gd name="T44" fmla="*/ 45 w 50"/>
                  <a:gd name="T45" fmla="*/ 81 h 86"/>
                  <a:gd name="T46" fmla="*/ 45 w 50"/>
                  <a:gd name="T47" fmla="*/ 29 h 86"/>
                  <a:gd name="T48" fmla="*/ 3 w 50"/>
                  <a:gd name="T49" fmla="*/ 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0" h="86">
                    <a:moveTo>
                      <a:pt x="46" y="85"/>
                    </a:moveTo>
                    <a:lnTo>
                      <a:pt x="1" y="59"/>
                    </a:lnTo>
                    <a:lnTo>
                      <a:pt x="1" y="59"/>
                    </a:lnTo>
                    <a:lnTo>
                      <a:pt x="0" y="57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49" y="26"/>
                    </a:lnTo>
                    <a:lnTo>
                      <a:pt x="49" y="26"/>
                    </a:lnTo>
                    <a:lnTo>
                      <a:pt x="50" y="28"/>
                    </a:lnTo>
                    <a:lnTo>
                      <a:pt x="50" y="84"/>
                    </a:lnTo>
                    <a:lnTo>
                      <a:pt x="50" y="84"/>
                    </a:lnTo>
                    <a:lnTo>
                      <a:pt x="49" y="85"/>
                    </a:lnTo>
                    <a:lnTo>
                      <a:pt x="49" y="85"/>
                    </a:lnTo>
                    <a:lnTo>
                      <a:pt x="47" y="86"/>
                    </a:lnTo>
                    <a:lnTo>
                      <a:pt x="47" y="86"/>
                    </a:lnTo>
                    <a:lnTo>
                      <a:pt x="46" y="85"/>
                    </a:lnTo>
                    <a:lnTo>
                      <a:pt x="46" y="85"/>
                    </a:lnTo>
                    <a:close/>
                    <a:moveTo>
                      <a:pt x="3" y="5"/>
                    </a:moveTo>
                    <a:lnTo>
                      <a:pt x="3" y="56"/>
                    </a:lnTo>
                    <a:lnTo>
                      <a:pt x="45" y="81"/>
                    </a:lnTo>
                    <a:lnTo>
                      <a:pt x="45" y="29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4848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7" name="Freeform 572">
                <a:extLst>
                  <a:ext uri="{FF2B5EF4-FFF2-40B4-BE49-F238E27FC236}">
                    <a16:creationId xmlns:a16="http://schemas.microsoft.com/office/drawing/2014/main" id="{28430637-E962-62A6-EE22-4E374F40580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5" y="2026"/>
                <a:ext cx="22" cy="39"/>
              </a:xfrm>
              <a:custGeom>
                <a:avLst/>
                <a:gdLst>
                  <a:gd name="T0" fmla="*/ 65 w 67"/>
                  <a:gd name="T1" fmla="*/ 117 h 117"/>
                  <a:gd name="T2" fmla="*/ 1 w 67"/>
                  <a:gd name="T3" fmla="*/ 80 h 117"/>
                  <a:gd name="T4" fmla="*/ 1 w 67"/>
                  <a:gd name="T5" fmla="*/ 80 h 117"/>
                  <a:gd name="T6" fmla="*/ 0 w 67"/>
                  <a:gd name="T7" fmla="*/ 79 h 117"/>
                  <a:gd name="T8" fmla="*/ 0 w 67"/>
                  <a:gd name="T9" fmla="*/ 1 h 117"/>
                  <a:gd name="T10" fmla="*/ 0 w 67"/>
                  <a:gd name="T11" fmla="*/ 1 h 117"/>
                  <a:gd name="T12" fmla="*/ 1 w 67"/>
                  <a:gd name="T13" fmla="*/ 0 h 117"/>
                  <a:gd name="T14" fmla="*/ 1 w 67"/>
                  <a:gd name="T15" fmla="*/ 0 h 117"/>
                  <a:gd name="T16" fmla="*/ 2 w 67"/>
                  <a:gd name="T17" fmla="*/ 0 h 117"/>
                  <a:gd name="T18" fmla="*/ 66 w 67"/>
                  <a:gd name="T19" fmla="*/ 35 h 117"/>
                  <a:gd name="T20" fmla="*/ 66 w 67"/>
                  <a:gd name="T21" fmla="*/ 35 h 117"/>
                  <a:gd name="T22" fmla="*/ 67 w 67"/>
                  <a:gd name="T23" fmla="*/ 37 h 117"/>
                  <a:gd name="T24" fmla="*/ 67 w 67"/>
                  <a:gd name="T25" fmla="*/ 116 h 117"/>
                  <a:gd name="T26" fmla="*/ 67 w 67"/>
                  <a:gd name="T27" fmla="*/ 116 h 117"/>
                  <a:gd name="T28" fmla="*/ 66 w 67"/>
                  <a:gd name="T29" fmla="*/ 117 h 117"/>
                  <a:gd name="T30" fmla="*/ 66 w 67"/>
                  <a:gd name="T31" fmla="*/ 117 h 117"/>
                  <a:gd name="T32" fmla="*/ 65 w 67"/>
                  <a:gd name="T33" fmla="*/ 117 h 117"/>
                  <a:gd name="T34" fmla="*/ 65 w 67"/>
                  <a:gd name="T35" fmla="*/ 117 h 117"/>
                  <a:gd name="T36" fmla="*/ 65 w 67"/>
                  <a:gd name="T37" fmla="*/ 117 h 117"/>
                  <a:gd name="T38" fmla="*/ 65 w 67"/>
                  <a:gd name="T39" fmla="*/ 117 h 117"/>
                  <a:gd name="T40" fmla="*/ 3 w 67"/>
                  <a:gd name="T41" fmla="*/ 4 h 117"/>
                  <a:gd name="T42" fmla="*/ 3 w 67"/>
                  <a:gd name="T43" fmla="*/ 78 h 117"/>
                  <a:gd name="T44" fmla="*/ 64 w 67"/>
                  <a:gd name="T45" fmla="*/ 112 h 117"/>
                  <a:gd name="T46" fmla="*/ 64 w 67"/>
                  <a:gd name="T47" fmla="*/ 38 h 117"/>
                  <a:gd name="T48" fmla="*/ 3 w 67"/>
                  <a:gd name="T49" fmla="*/ 4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7" h="117">
                    <a:moveTo>
                      <a:pt x="65" y="117"/>
                    </a:moveTo>
                    <a:lnTo>
                      <a:pt x="1" y="80"/>
                    </a:lnTo>
                    <a:lnTo>
                      <a:pt x="1" y="80"/>
                    </a:lnTo>
                    <a:lnTo>
                      <a:pt x="0" y="79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66" y="35"/>
                    </a:lnTo>
                    <a:lnTo>
                      <a:pt x="66" y="35"/>
                    </a:lnTo>
                    <a:lnTo>
                      <a:pt x="67" y="37"/>
                    </a:lnTo>
                    <a:lnTo>
                      <a:pt x="67" y="116"/>
                    </a:lnTo>
                    <a:lnTo>
                      <a:pt x="67" y="116"/>
                    </a:lnTo>
                    <a:lnTo>
                      <a:pt x="66" y="117"/>
                    </a:lnTo>
                    <a:lnTo>
                      <a:pt x="66" y="117"/>
                    </a:lnTo>
                    <a:lnTo>
                      <a:pt x="65" y="117"/>
                    </a:lnTo>
                    <a:lnTo>
                      <a:pt x="65" y="117"/>
                    </a:lnTo>
                    <a:lnTo>
                      <a:pt x="65" y="117"/>
                    </a:lnTo>
                    <a:lnTo>
                      <a:pt x="65" y="117"/>
                    </a:lnTo>
                    <a:close/>
                    <a:moveTo>
                      <a:pt x="3" y="4"/>
                    </a:moveTo>
                    <a:lnTo>
                      <a:pt x="3" y="78"/>
                    </a:lnTo>
                    <a:lnTo>
                      <a:pt x="64" y="112"/>
                    </a:lnTo>
                    <a:lnTo>
                      <a:pt x="64" y="38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4848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8" name="Freeform 573">
                <a:extLst>
                  <a:ext uri="{FF2B5EF4-FFF2-40B4-BE49-F238E27FC236}">
                    <a16:creationId xmlns:a16="http://schemas.microsoft.com/office/drawing/2014/main" id="{B77EA73A-60F3-4DC3-6845-A8829DE6D27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0" y="2104"/>
                <a:ext cx="9" cy="16"/>
              </a:xfrm>
              <a:custGeom>
                <a:avLst/>
                <a:gdLst>
                  <a:gd name="T0" fmla="*/ 25 w 28"/>
                  <a:gd name="T1" fmla="*/ 48 h 48"/>
                  <a:gd name="T2" fmla="*/ 1 w 28"/>
                  <a:gd name="T3" fmla="*/ 34 h 48"/>
                  <a:gd name="T4" fmla="*/ 1 w 28"/>
                  <a:gd name="T5" fmla="*/ 34 h 48"/>
                  <a:gd name="T6" fmla="*/ 0 w 28"/>
                  <a:gd name="T7" fmla="*/ 32 h 48"/>
                  <a:gd name="T8" fmla="*/ 0 w 28"/>
                  <a:gd name="T9" fmla="*/ 1 h 48"/>
                  <a:gd name="T10" fmla="*/ 0 w 28"/>
                  <a:gd name="T11" fmla="*/ 1 h 48"/>
                  <a:gd name="T12" fmla="*/ 1 w 28"/>
                  <a:gd name="T13" fmla="*/ 0 h 48"/>
                  <a:gd name="T14" fmla="*/ 1 w 28"/>
                  <a:gd name="T15" fmla="*/ 0 h 48"/>
                  <a:gd name="T16" fmla="*/ 3 w 28"/>
                  <a:gd name="T17" fmla="*/ 0 h 48"/>
                  <a:gd name="T18" fmla="*/ 27 w 28"/>
                  <a:gd name="T19" fmla="*/ 14 h 48"/>
                  <a:gd name="T20" fmla="*/ 27 w 28"/>
                  <a:gd name="T21" fmla="*/ 14 h 48"/>
                  <a:gd name="T22" fmla="*/ 28 w 28"/>
                  <a:gd name="T23" fmla="*/ 16 h 48"/>
                  <a:gd name="T24" fmla="*/ 28 w 28"/>
                  <a:gd name="T25" fmla="*/ 47 h 48"/>
                  <a:gd name="T26" fmla="*/ 28 w 28"/>
                  <a:gd name="T27" fmla="*/ 47 h 48"/>
                  <a:gd name="T28" fmla="*/ 27 w 28"/>
                  <a:gd name="T29" fmla="*/ 48 h 48"/>
                  <a:gd name="T30" fmla="*/ 27 w 28"/>
                  <a:gd name="T31" fmla="*/ 48 h 48"/>
                  <a:gd name="T32" fmla="*/ 26 w 28"/>
                  <a:gd name="T33" fmla="*/ 48 h 48"/>
                  <a:gd name="T34" fmla="*/ 26 w 28"/>
                  <a:gd name="T35" fmla="*/ 48 h 48"/>
                  <a:gd name="T36" fmla="*/ 25 w 28"/>
                  <a:gd name="T37" fmla="*/ 48 h 48"/>
                  <a:gd name="T38" fmla="*/ 25 w 28"/>
                  <a:gd name="T39" fmla="*/ 48 h 48"/>
                  <a:gd name="T40" fmla="*/ 5 w 28"/>
                  <a:gd name="T41" fmla="*/ 5 h 48"/>
                  <a:gd name="T42" fmla="*/ 5 w 28"/>
                  <a:gd name="T43" fmla="*/ 31 h 48"/>
                  <a:gd name="T44" fmla="*/ 25 w 28"/>
                  <a:gd name="T45" fmla="*/ 43 h 48"/>
                  <a:gd name="T46" fmla="*/ 25 w 28"/>
                  <a:gd name="T47" fmla="*/ 17 h 48"/>
                  <a:gd name="T48" fmla="*/ 5 w 28"/>
                  <a:gd name="T4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" h="48">
                    <a:moveTo>
                      <a:pt x="25" y="48"/>
                    </a:moveTo>
                    <a:lnTo>
                      <a:pt x="1" y="34"/>
                    </a:lnTo>
                    <a:lnTo>
                      <a:pt x="1" y="34"/>
                    </a:lnTo>
                    <a:lnTo>
                      <a:pt x="0" y="3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27" y="14"/>
                    </a:lnTo>
                    <a:lnTo>
                      <a:pt x="27" y="14"/>
                    </a:lnTo>
                    <a:lnTo>
                      <a:pt x="28" y="16"/>
                    </a:lnTo>
                    <a:lnTo>
                      <a:pt x="28" y="47"/>
                    </a:lnTo>
                    <a:lnTo>
                      <a:pt x="28" y="47"/>
                    </a:lnTo>
                    <a:lnTo>
                      <a:pt x="27" y="48"/>
                    </a:lnTo>
                    <a:lnTo>
                      <a:pt x="27" y="48"/>
                    </a:lnTo>
                    <a:lnTo>
                      <a:pt x="26" y="48"/>
                    </a:lnTo>
                    <a:lnTo>
                      <a:pt x="26" y="48"/>
                    </a:lnTo>
                    <a:lnTo>
                      <a:pt x="25" y="48"/>
                    </a:lnTo>
                    <a:lnTo>
                      <a:pt x="25" y="48"/>
                    </a:lnTo>
                    <a:close/>
                    <a:moveTo>
                      <a:pt x="5" y="5"/>
                    </a:moveTo>
                    <a:lnTo>
                      <a:pt x="5" y="31"/>
                    </a:lnTo>
                    <a:lnTo>
                      <a:pt x="25" y="43"/>
                    </a:lnTo>
                    <a:lnTo>
                      <a:pt x="25" y="17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4848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9" name="Freeform 574">
                <a:extLst>
                  <a:ext uri="{FF2B5EF4-FFF2-40B4-BE49-F238E27FC236}">
                    <a16:creationId xmlns:a16="http://schemas.microsoft.com/office/drawing/2014/main" id="{7DA87DBA-1EF1-4AA0-02E4-99ABC49364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0" y="2000"/>
                <a:ext cx="152" cy="109"/>
              </a:xfrm>
              <a:custGeom>
                <a:avLst/>
                <a:gdLst>
                  <a:gd name="T0" fmla="*/ 25 w 457"/>
                  <a:gd name="T1" fmla="*/ 329 h 329"/>
                  <a:gd name="T2" fmla="*/ 25 w 457"/>
                  <a:gd name="T3" fmla="*/ 329 h 329"/>
                  <a:gd name="T4" fmla="*/ 24 w 457"/>
                  <a:gd name="T5" fmla="*/ 328 h 329"/>
                  <a:gd name="T6" fmla="*/ 24 w 457"/>
                  <a:gd name="T7" fmla="*/ 327 h 329"/>
                  <a:gd name="T8" fmla="*/ 65 w 457"/>
                  <a:gd name="T9" fmla="*/ 283 h 329"/>
                  <a:gd name="T10" fmla="*/ 2 w 457"/>
                  <a:gd name="T11" fmla="*/ 315 h 329"/>
                  <a:gd name="T12" fmla="*/ 2 w 457"/>
                  <a:gd name="T13" fmla="*/ 315 h 329"/>
                  <a:gd name="T14" fmla="*/ 1 w 457"/>
                  <a:gd name="T15" fmla="*/ 315 h 329"/>
                  <a:gd name="T16" fmla="*/ 0 w 457"/>
                  <a:gd name="T17" fmla="*/ 314 h 329"/>
                  <a:gd name="T18" fmla="*/ 0 w 457"/>
                  <a:gd name="T19" fmla="*/ 314 h 329"/>
                  <a:gd name="T20" fmla="*/ 0 w 457"/>
                  <a:gd name="T21" fmla="*/ 313 h 329"/>
                  <a:gd name="T22" fmla="*/ 1 w 457"/>
                  <a:gd name="T23" fmla="*/ 312 h 329"/>
                  <a:gd name="T24" fmla="*/ 70 w 457"/>
                  <a:gd name="T25" fmla="*/ 277 h 329"/>
                  <a:gd name="T26" fmla="*/ 152 w 457"/>
                  <a:gd name="T27" fmla="*/ 188 h 329"/>
                  <a:gd name="T28" fmla="*/ 152 w 457"/>
                  <a:gd name="T29" fmla="*/ 188 h 329"/>
                  <a:gd name="T30" fmla="*/ 152 w 457"/>
                  <a:gd name="T31" fmla="*/ 187 h 329"/>
                  <a:gd name="T32" fmla="*/ 234 w 457"/>
                  <a:gd name="T33" fmla="*/ 156 h 329"/>
                  <a:gd name="T34" fmla="*/ 284 w 457"/>
                  <a:gd name="T35" fmla="*/ 79 h 329"/>
                  <a:gd name="T36" fmla="*/ 284 w 457"/>
                  <a:gd name="T37" fmla="*/ 79 h 329"/>
                  <a:gd name="T38" fmla="*/ 285 w 457"/>
                  <a:gd name="T39" fmla="*/ 78 h 329"/>
                  <a:gd name="T40" fmla="*/ 360 w 457"/>
                  <a:gd name="T41" fmla="*/ 63 h 329"/>
                  <a:gd name="T42" fmla="*/ 376 w 457"/>
                  <a:gd name="T43" fmla="*/ 1 h 329"/>
                  <a:gd name="T44" fmla="*/ 376 w 457"/>
                  <a:gd name="T45" fmla="*/ 1 h 329"/>
                  <a:gd name="T46" fmla="*/ 377 w 457"/>
                  <a:gd name="T47" fmla="*/ 0 h 329"/>
                  <a:gd name="T48" fmla="*/ 377 w 457"/>
                  <a:gd name="T49" fmla="*/ 0 h 329"/>
                  <a:gd name="T50" fmla="*/ 378 w 457"/>
                  <a:gd name="T51" fmla="*/ 0 h 329"/>
                  <a:gd name="T52" fmla="*/ 456 w 457"/>
                  <a:gd name="T53" fmla="*/ 46 h 329"/>
                  <a:gd name="T54" fmla="*/ 456 w 457"/>
                  <a:gd name="T55" fmla="*/ 46 h 329"/>
                  <a:gd name="T56" fmla="*/ 457 w 457"/>
                  <a:gd name="T57" fmla="*/ 47 h 329"/>
                  <a:gd name="T58" fmla="*/ 457 w 457"/>
                  <a:gd name="T59" fmla="*/ 47 h 329"/>
                  <a:gd name="T60" fmla="*/ 456 w 457"/>
                  <a:gd name="T61" fmla="*/ 48 h 329"/>
                  <a:gd name="T62" fmla="*/ 362 w 457"/>
                  <a:gd name="T63" fmla="*/ 65 h 329"/>
                  <a:gd name="T64" fmla="*/ 350 w 457"/>
                  <a:gd name="T65" fmla="*/ 114 h 329"/>
                  <a:gd name="T66" fmla="*/ 350 w 457"/>
                  <a:gd name="T67" fmla="*/ 114 h 329"/>
                  <a:gd name="T68" fmla="*/ 349 w 457"/>
                  <a:gd name="T69" fmla="*/ 114 h 329"/>
                  <a:gd name="T70" fmla="*/ 236 w 457"/>
                  <a:gd name="T71" fmla="*/ 158 h 329"/>
                  <a:gd name="T72" fmla="*/ 200 w 457"/>
                  <a:gd name="T73" fmla="*/ 213 h 329"/>
                  <a:gd name="T74" fmla="*/ 200 w 457"/>
                  <a:gd name="T75" fmla="*/ 213 h 329"/>
                  <a:gd name="T76" fmla="*/ 200 w 457"/>
                  <a:gd name="T77" fmla="*/ 214 h 329"/>
                  <a:gd name="T78" fmla="*/ 72 w 457"/>
                  <a:gd name="T79" fmla="*/ 279 h 329"/>
                  <a:gd name="T80" fmla="*/ 26 w 457"/>
                  <a:gd name="T81" fmla="*/ 329 h 329"/>
                  <a:gd name="T82" fmla="*/ 26 w 457"/>
                  <a:gd name="T83" fmla="*/ 329 h 329"/>
                  <a:gd name="T84" fmla="*/ 25 w 457"/>
                  <a:gd name="T85" fmla="*/ 329 h 329"/>
                  <a:gd name="T86" fmla="*/ 25 w 457"/>
                  <a:gd name="T87" fmla="*/ 329 h 329"/>
                  <a:gd name="T88" fmla="*/ 25 w 457"/>
                  <a:gd name="T89" fmla="*/ 329 h 329"/>
                  <a:gd name="T90" fmla="*/ 25 w 457"/>
                  <a:gd name="T91" fmla="*/ 329 h 329"/>
                  <a:gd name="T92" fmla="*/ 232 w 457"/>
                  <a:gd name="T93" fmla="*/ 160 h 329"/>
                  <a:gd name="T94" fmla="*/ 153 w 457"/>
                  <a:gd name="T95" fmla="*/ 190 h 329"/>
                  <a:gd name="T96" fmla="*/ 76 w 457"/>
                  <a:gd name="T97" fmla="*/ 274 h 329"/>
                  <a:gd name="T98" fmla="*/ 197 w 457"/>
                  <a:gd name="T99" fmla="*/ 212 h 329"/>
                  <a:gd name="T100" fmla="*/ 232 w 457"/>
                  <a:gd name="T101" fmla="*/ 160 h 329"/>
                  <a:gd name="T102" fmla="*/ 359 w 457"/>
                  <a:gd name="T103" fmla="*/ 66 h 329"/>
                  <a:gd name="T104" fmla="*/ 286 w 457"/>
                  <a:gd name="T105" fmla="*/ 80 h 329"/>
                  <a:gd name="T106" fmla="*/ 238 w 457"/>
                  <a:gd name="T107" fmla="*/ 155 h 329"/>
                  <a:gd name="T108" fmla="*/ 348 w 457"/>
                  <a:gd name="T109" fmla="*/ 112 h 329"/>
                  <a:gd name="T110" fmla="*/ 359 w 457"/>
                  <a:gd name="T111" fmla="*/ 66 h 329"/>
                  <a:gd name="T112" fmla="*/ 378 w 457"/>
                  <a:gd name="T113" fmla="*/ 3 h 329"/>
                  <a:gd name="T114" fmla="*/ 362 w 457"/>
                  <a:gd name="T115" fmla="*/ 63 h 329"/>
                  <a:gd name="T116" fmla="*/ 452 w 457"/>
                  <a:gd name="T117" fmla="*/ 46 h 329"/>
                  <a:gd name="T118" fmla="*/ 378 w 457"/>
                  <a:gd name="T119" fmla="*/ 3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57" h="329">
                    <a:moveTo>
                      <a:pt x="25" y="329"/>
                    </a:moveTo>
                    <a:lnTo>
                      <a:pt x="25" y="329"/>
                    </a:lnTo>
                    <a:lnTo>
                      <a:pt x="24" y="328"/>
                    </a:lnTo>
                    <a:lnTo>
                      <a:pt x="24" y="327"/>
                    </a:lnTo>
                    <a:lnTo>
                      <a:pt x="65" y="283"/>
                    </a:lnTo>
                    <a:lnTo>
                      <a:pt x="2" y="315"/>
                    </a:lnTo>
                    <a:lnTo>
                      <a:pt x="2" y="315"/>
                    </a:lnTo>
                    <a:lnTo>
                      <a:pt x="1" y="315"/>
                    </a:lnTo>
                    <a:lnTo>
                      <a:pt x="0" y="314"/>
                    </a:lnTo>
                    <a:lnTo>
                      <a:pt x="0" y="314"/>
                    </a:lnTo>
                    <a:lnTo>
                      <a:pt x="0" y="313"/>
                    </a:lnTo>
                    <a:lnTo>
                      <a:pt x="1" y="312"/>
                    </a:lnTo>
                    <a:lnTo>
                      <a:pt x="70" y="277"/>
                    </a:lnTo>
                    <a:lnTo>
                      <a:pt x="152" y="188"/>
                    </a:lnTo>
                    <a:lnTo>
                      <a:pt x="152" y="188"/>
                    </a:lnTo>
                    <a:lnTo>
                      <a:pt x="152" y="187"/>
                    </a:lnTo>
                    <a:lnTo>
                      <a:pt x="234" y="156"/>
                    </a:lnTo>
                    <a:lnTo>
                      <a:pt x="284" y="79"/>
                    </a:lnTo>
                    <a:lnTo>
                      <a:pt x="284" y="79"/>
                    </a:lnTo>
                    <a:lnTo>
                      <a:pt x="285" y="78"/>
                    </a:lnTo>
                    <a:lnTo>
                      <a:pt x="360" y="63"/>
                    </a:lnTo>
                    <a:lnTo>
                      <a:pt x="376" y="1"/>
                    </a:lnTo>
                    <a:lnTo>
                      <a:pt x="376" y="1"/>
                    </a:lnTo>
                    <a:lnTo>
                      <a:pt x="377" y="0"/>
                    </a:lnTo>
                    <a:lnTo>
                      <a:pt x="377" y="0"/>
                    </a:lnTo>
                    <a:lnTo>
                      <a:pt x="378" y="0"/>
                    </a:lnTo>
                    <a:lnTo>
                      <a:pt x="456" y="46"/>
                    </a:lnTo>
                    <a:lnTo>
                      <a:pt x="456" y="46"/>
                    </a:lnTo>
                    <a:lnTo>
                      <a:pt x="457" y="47"/>
                    </a:lnTo>
                    <a:lnTo>
                      <a:pt x="457" y="47"/>
                    </a:lnTo>
                    <a:lnTo>
                      <a:pt x="456" y="48"/>
                    </a:lnTo>
                    <a:lnTo>
                      <a:pt x="362" y="65"/>
                    </a:lnTo>
                    <a:lnTo>
                      <a:pt x="350" y="114"/>
                    </a:lnTo>
                    <a:lnTo>
                      <a:pt x="350" y="114"/>
                    </a:lnTo>
                    <a:lnTo>
                      <a:pt x="349" y="114"/>
                    </a:lnTo>
                    <a:lnTo>
                      <a:pt x="236" y="158"/>
                    </a:lnTo>
                    <a:lnTo>
                      <a:pt x="200" y="213"/>
                    </a:lnTo>
                    <a:lnTo>
                      <a:pt x="200" y="213"/>
                    </a:lnTo>
                    <a:lnTo>
                      <a:pt x="200" y="214"/>
                    </a:lnTo>
                    <a:lnTo>
                      <a:pt x="72" y="279"/>
                    </a:lnTo>
                    <a:lnTo>
                      <a:pt x="26" y="329"/>
                    </a:lnTo>
                    <a:lnTo>
                      <a:pt x="26" y="329"/>
                    </a:lnTo>
                    <a:lnTo>
                      <a:pt x="25" y="329"/>
                    </a:lnTo>
                    <a:lnTo>
                      <a:pt x="25" y="329"/>
                    </a:lnTo>
                    <a:lnTo>
                      <a:pt x="25" y="329"/>
                    </a:lnTo>
                    <a:lnTo>
                      <a:pt x="25" y="329"/>
                    </a:lnTo>
                    <a:close/>
                    <a:moveTo>
                      <a:pt x="232" y="160"/>
                    </a:moveTo>
                    <a:lnTo>
                      <a:pt x="153" y="190"/>
                    </a:lnTo>
                    <a:lnTo>
                      <a:pt x="76" y="274"/>
                    </a:lnTo>
                    <a:lnTo>
                      <a:pt x="197" y="212"/>
                    </a:lnTo>
                    <a:lnTo>
                      <a:pt x="232" y="160"/>
                    </a:lnTo>
                    <a:close/>
                    <a:moveTo>
                      <a:pt x="359" y="66"/>
                    </a:moveTo>
                    <a:lnTo>
                      <a:pt x="286" y="80"/>
                    </a:lnTo>
                    <a:lnTo>
                      <a:pt x="238" y="155"/>
                    </a:lnTo>
                    <a:lnTo>
                      <a:pt x="348" y="112"/>
                    </a:lnTo>
                    <a:lnTo>
                      <a:pt x="359" y="66"/>
                    </a:lnTo>
                    <a:close/>
                    <a:moveTo>
                      <a:pt x="378" y="3"/>
                    </a:moveTo>
                    <a:lnTo>
                      <a:pt x="362" y="63"/>
                    </a:lnTo>
                    <a:lnTo>
                      <a:pt x="452" y="46"/>
                    </a:lnTo>
                    <a:lnTo>
                      <a:pt x="378" y="3"/>
                    </a:lnTo>
                    <a:close/>
                  </a:path>
                </a:pathLst>
              </a:custGeom>
              <a:solidFill>
                <a:srgbClr val="4848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0" name="Freeform 575">
                <a:extLst>
                  <a:ext uri="{FF2B5EF4-FFF2-40B4-BE49-F238E27FC236}">
                    <a16:creationId xmlns:a16="http://schemas.microsoft.com/office/drawing/2014/main" id="{7670D54F-D30D-8596-5F4E-A6056D5A27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6" y="2015"/>
                <a:ext cx="36" cy="50"/>
              </a:xfrm>
              <a:custGeom>
                <a:avLst/>
                <a:gdLst>
                  <a:gd name="T0" fmla="*/ 1 w 108"/>
                  <a:gd name="T1" fmla="*/ 149 h 149"/>
                  <a:gd name="T2" fmla="*/ 1 w 108"/>
                  <a:gd name="T3" fmla="*/ 149 h 149"/>
                  <a:gd name="T4" fmla="*/ 2 w 108"/>
                  <a:gd name="T5" fmla="*/ 148 h 149"/>
                  <a:gd name="T6" fmla="*/ 108 w 108"/>
                  <a:gd name="T7" fmla="*/ 2 h 149"/>
                  <a:gd name="T8" fmla="*/ 108 w 108"/>
                  <a:gd name="T9" fmla="*/ 2 h 149"/>
                  <a:gd name="T10" fmla="*/ 108 w 108"/>
                  <a:gd name="T11" fmla="*/ 1 h 149"/>
                  <a:gd name="T12" fmla="*/ 107 w 108"/>
                  <a:gd name="T13" fmla="*/ 0 h 149"/>
                  <a:gd name="T14" fmla="*/ 107 w 108"/>
                  <a:gd name="T15" fmla="*/ 0 h 149"/>
                  <a:gd name="T16" fmla="*/ 106 w 108"/>
                  <a:gd name="T17" fmla="*/ 0 h 149"/>
                  <a:gd name="T18" fmla="*/ 106 w 108"/>
                  <a:gd name="T19" fmla="*/ 0 h 149"/>
                  <a:gd name="T20" fmla="*/ 0 w 108"/>
                  <a:gd name="T21" fmla="*/ 147 h 149"/>
                  <a:gd name="T22" fmla="*/ 0 w 108"/>
                  <a:gd name="T23" fmla="*/ 147 h 149"/>
                  <a:gd name="T24" fmla="*/ 0 w 108"/>
                  <a:gd name="T25" fmla="*/ 148 h 149"/>
                  <a:gd name="T26" fmla="*/ 1 w 108"/>
                  <a:gd name="T27" fmla="*/ 149 h 149"/>
                  <a:gd name="T28" fmla="*/ 1 w 108"/>
                  <a:gd name="T29" fmla="*/ 149 h 149"/>
                  <a:gd name="T30" fmla="*/ 1 w 108"/>
                  <a:gd name="T31" fmla="*/ 149 h 149"/>
                  <a:gd name="T32" fmla="*/ 1 w 108"/>
                  <a:gd name="T33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8" h="149">
                    <a:moveTo>
                      <a:pt x="1" y="149"/>
                    </a:moveTo>
                    <a:lnTo>
                      <a:pt x="1" y="149"/>
                    </a:lnTo>
                    <a:lnTo>
                      <a:pt x="2" y="148"/>
                    </a:lnTo>
                    <a:lnTo>
                      <a:pt x="108" y="2"/>
                    </a:lnTo>
                    <a:lnTo>
                      <a:pt x="108" y="2"/>
                    </a:lnTo>
                    <a:lnTo>
                      <a:pt x="108" y="1"/>
                    </a:lnTo>
                    <a:lnTo>
                      <a:pt x="107" y="0"/>
                    </a:lnTo>
                    <a:lnTo>
                      <a:pt x="107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0" y="147"/>
                    </a:lnTo>
                    <a:lnTo>
                      <a:pt x="0" y="147"/>
                    </a:lnTo>
                    <a:lnTo>
                      <a:pt x="0" y="148"/>
                    </a:lnTo>
                    <a:lnTo>
                      <a:pt x="1" y="149"/>
                    </a:lnTo>
                    <a:lnTo>
                      <a:pt x="1" y="149"/>
                    </a:lnTo>
                    <a:lnTo>
                      <a:pt x="1" y="149"/>
                    </a:lnTo>
                    <a:lnTo>
                      <a:pt x="1" y="149"/>
                    </a:lnTo>
                    <a:close/>
                  </a:path>
                </a:pathLst>
              </a:custGeom>
              <a:solidFill>
                <a:srgbClr val="4848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1" name="Freeform 576">
                <a:extLst>
                  <a:ext uri="{FF2B5EF4-FFF2-40B4-BE49-F238E27FC236}">
                    <a16:creationId xmlns:a16="http://schemas.microsoft.com/office/drawing/2014/main" id="{24FF5BAE-31BA-1CF2-C0BC-518422D505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6" y="2038"/>
                <a:ext cx="36" cy="9"/>
              </a:xfrm>
              <a:custGeom>
                <a:avLst/>
                <a:gdLst>
                  <a:gd name="T0" fmla="*/ 108 w 109"/>
                  <a:gd name="T1" fmla="*/ 28 h 28"/>
                  <a:gd name="T2" fmla="*/ 108 w 109"/>
                  <a:gd name="T3" fmla="*/ 28 h 28"/>
                  <a:gd name="T4" fmla="*/ 109 w 109"/>
                  <a:gd name="T5" fmla="*/ 27 h 28"/>
                  <a:gd name="T6" fmla="*/ 109 w 109"/>
                  <a:gd name="T7" fmla="*/ 27 h 28"/>
                  <a:gd name="T8" fmla="*/ 109 w 109"/>
                  <a:gd name="T9" fmla="*/ 26 h 28"/>
                  <a:gd name="T10" fmla="*/ 108 w 109"/>
                  <a:gd name="T11" fmla="*/ 25 h 28"/>
                  <a:gd name="T12" fmla="*/ 2 w 109"/>
                  <a:gd name="T13" fmla="*/ 0 h 28"/>
                  <a:gd name="T14" fmla="*/ 2 w 109"/>
                  <a:gd name="T15" fmla="*/ 0 h 28"/>
                  <a:gd name="T16" fmla="*/ 1 w 109"/>
                  <a:gd name="T17" fmla="*/ 0 h 28"/>
                  <a:gd name="T18" fmla="*/ 0 w 109"/>
                  <a:gd name="T19" fmla="*/ 0 h 28"/>
                  <a:gd name="T20" fmla="*/ 0 w 109"/>
                  <a:gd name="T21" fmla="*/ 0 h 28"/>
                  <a:gd name="T22" fmla="*/ 0 w 109"/>
                  <a:gd name="T23" fmla="*/ 1 h 28"/>
                  <a:gd name="T24" fmla="*/ 1 w 109"/>
                  <a:gd name="T25" fmla="*/ 2 h 28"/>
                  <a:gd name="T26" fmla="*/ 107 w 109"/>
                  <a:gd name="T27" fmla="*/ 28 h 28"/>
                  <a:gd name="T28" fmla="*/ 107 w 109"/>
                  <a:gd name="T29" fmla="*/ 28 h 28"/>
                  <a:gd name="T30" fmla="*/ 108 w 109"/>
                  <a:gd name="T31" fmla="*/ 28 h 28"/>
                  <a:gd name="T32" fmla="*/ 108 w 109"/>
                  <a:gd name="T3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9" h="28">
                    <a:moveTo>
                      <a:pt x="108" y="28"/>
                    </a:moveTo>
                    <a:lnTo>
                      <a:pt x="108" y="28"/>
                    </a:lnTo>
                    <a:lnTo>
                      <a:pt x="109" y="27"/>
                    </a:lnTo>
                    <a:lnTo>
                      <a:pt x="109" y="27"/>
                    </a:lnTo>
                    <a:lnTo>
                      <a:pt x="109" y="26"/>
                    </a:lnTo>
                    <a:lnTo>
                      <a:pt x="108" y="25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107" y="28"/>
                    </a:lnTo>
                    <a:lnTo>
                      <a:pt x="107" y="28"/>
                    </a:lnTo>
                    <a:lnTo>
                      <a:pt x="108" y="28"/>
                    </a:lnTo>
                    <a:lnTo>
                      <a:pt x="108" y="28"/>
                    </a:lnTo>
                    <a:close/>
                  </a:path>
                </a:pathLst>
              </a:custGeom>
              <a:solidFill>
                <a:srgbClr val="4848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2" name="Freeform 577">
                <a:extLst>
                  <a:ext uri="{FF2B5EF4-FFF2-40B4-BE49-F238E27FC236}">
                    <a16:creationId xmlns:a16="http://schemas.microsoft.com/office/drawing/2014/main" id="{0D3BFE5A-FFB0-F7E6-9620-1C52051474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" y="2038"/>
                <a:ext cx="109" cy="72"/>
              </a:xfrm>
              <a:custGeom>
                <a:avLst/>
                <a:gdLst>
                  <a:gd name="T0" fmla="*/ 1 w 327"/>
                  <a:gd name="T1" fmla="*/ 215 h 215"/>
                  <a:gd name="T2" fmla="*/ 1 w 327"/>
                  <a:gd name="T3" fmla="*/ 215 h 215"/>
                  <a:gd name="T4" fmla="*/ 2 w 327"/>
                  <a:gd name="T5" fmla="*/ 215 h 215"/>
                  <a:gd name="T6" fmla="*/ 176 w 327"/>
                  <a:gd name="T7" fmla="*/ 157 h 215"/>
                  <a:gd name="T8" fmla="*/ 176 w 327"/>
                  <a:gd name="T9" fmla="*/ 157 h 215"/>
                  <a:gd name="T10" fmla="*/ 177 w 327"/>
                  <a:gd name="T11" fmla="*/ 156 h 215"/>
                  <a:gd name="T12" fmla="*/ 326 w 327"/>
                  <a:gd name="T13" fmla="*/ 2 h 215"/>
                  <a:gd name="T14" fmla="*/ 326 w 327"/>
                  <a:gd name="T15" fmla="*/ 2 h 215"/>
                  <a:gd name="T16" fmla="*/ 327 w 327"/>
                  <a:gd name="T17" fmla="*/ 1 h 215"/>
                  <a:gd name="T18" fmla="*/ 326 w 327"/>
                  <a:gd name="T19" fmla="*/ 0 h 215"/>
                  <a:gd name="T20" fmla="*/ 326 w 327"/>
                  <a:gd name="T21" fmla="*/ 0 h 215"/>
                  <a:gd name="T22" fmla="*/ 325 w 327"/>
                  <a:gd name="T23" fmla="*/ 0 h 215"/>
                  <a:gd name="T24" fmla="*/ 325 w 327"/>
                  <a:gd name="T25" fmla="*/ 0 h 215"/>
                  <a:gd name="T26" fmla="*/ 174 w 327"/>
                  <a:gd name="T27" fmla="*/ 154 h 215"/>
                  <a:gd name="T28" fmla="*/ 1 w 327"/>
                  <a:gd name="T29" fmla="*/ 213 h 215"/>
                  <a:gd name="T30" fmla="*/ 1 w 327"/>
                  <a:gd name="T31" fmla="*/ 213 h 215"/>
                  <a:gd name="T32" fmla="*/ 0 w 327"/>
                  <a:gd name="T33" fmla="*/ 213 h 215"/>
                  <a:gd name="T34" fmla="*/ 0 w 327"/>
                  <a:gd name="T35" fmla="*/ 214 h 215"/>
                  <a:gd name="T36" fmla="*/ 0 w 327"/>
                  <a:gd name="T37" fmla="*/ 214 h 215"/>
                  <a:gd name="T38" fmla="*/ 1 w 327"/>
                  <a:gd name="T39" fmla="*/ 215 h 215"/>
                  <a:gd name="T40" fmla="*/ 1 w 327"/>
                  <a:gd name="T41" fmla="*/ 215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7" h="215">
                    <a:moveTo>
                      <a:pt x="1" y="215"/>
                    </a:moveTo>
                    <a:lnTo>
                      <a:pt x="1" y="215"/>
                    </a:lnTo>
                    <a:lnTo>
                      <a:pt x="2" y="215"/>
                    </a:lnTo>
                    <a:lnTo>
                      <a:pt x="176" y="157"/>
                    </a:lnTo>
                    <a:lnTo>
                      <a:pt x="176" y="157"/>
                    </a:lnTo>
                    <a:lnTo>
                      <a:pt x="177" y="156"/>
                    </a:lnTo>
                    <a:lnTo>
                      <a:pt x="326" y="2"/>
                    </a:lnTo>
                    <a:lnTo>
                      <a:pt x="326" y="2"/>
                    </a:lnTo>
                    <a:lnTo>
                      <a:pt x="327" y="1"/>
                    </a:lnTo>
                    <a:lnTo>
                      <a:pt x="326" y="0"/>
                    </a:lnTo>
                    <a:lnTo>
                      <a:pt x="326" y="0"/>
                    </a:lnTo>
                    <a:lnTo>
                      <a:pt x="325" y="0"/>
                    </a:lnTo>
                    <a:lnTo>
                      <a:pt x="325" y="0"/>
                    </a:lnTo>
                    <a:lnTo>
                      <a:pt x="174" y="154"/>
                    </a:lnTo>
                    <a:lnTo>
                      <a:pt x="1" y="213"/>
                    </a:lnTo>
                    <a:lnTo>
                      <a:pt x="1" y="213"/>
                    </a:lnTo>
                    <a:lnTo>
                      <a:pt x="0" y="213"/>
                    </a:lnTo>
                    <a:lnTo>
                      <a:pt x="0" y="214"/>
                    </a:lnTo>
                    <a:lnTo>
                      <a:pt x="0" y="214"/>
                    </a:lnTo>
                    <a:lnTo>
                      <a:pt x="1" y="215"/>
                    </a:lnTo>
                    <a:lnTo>
                      <a:pt x="1" y="215"/>
                    </a:lnTo>
                    <a:close/>
                  </a:path>
                </a:pathLst>
              </a:custGeom>
              <a:solidFill>
                <a:srgbClr val="4848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3" name="Freeform 578">
                <a:extLst>
                  <a:ext uri="{FF2B5EF4-FFF2-40B4-BE49-F238E27FC236}">
                    <a16:creationId xmlns:a16="http://schemas.microsoft.com/office/drawing/2014/main" id="{F9406063-7AD6-4EE9-8B99-D2F1E2DD0D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" y="2064"/>
                <a:ext cx="109" cy="55"/>
              </a:xfrm>
              <a:custGeom>
                <a:avLst/>
                <a:gdLst>
                  <a:gd name="T0" fmla="*/ 1 w 327"/>
                  <a:gd name="T1" fmla="*/ 167 h 167"/>
                  <a:gd name="T2" fmla="*/ 1 w 327"/>
                  <a:gd name="T3" fmla="*/ 167 h 167"/>
                  <a:gd name="T4" fmla="*/ 2 w 327"/>
                  <a:gd name="T5" fmla="*/ 166 h 167"/>
                  <a:gd name="T6" fmla="*/ 175 w 327"/>
                  <a:gd name="T7" fmla="*/ 24 h 167"/>
                  <a:gd name="T8" fmla="*/ 326 w 327"/>
                  <a:gd name="T9" fmla="*/ 3 h 167"/>
                  <a:gd name="T10" fmla="*/ 326 w 327"/>
                  <a:gd name="T11" fmla="*/ 3 h 167"/>
                  <a:gd name="T12" fmla="*/ 326 w 327"/>
                  <a:gd name="T13" fmla="*/ 2 h 167"/>
                  <a:gd name="T14" fmla="*/ 327 w 327"/>
                  <a:gd name="T15" fmla="*/ 1 h 167"/>
                  <a:gd name="T16" fmla="*/ 327 w 327"/>
                  <a:gd name="T17" fmla="*/ 1 h 167"/>
                  <a:gd name="T18" fmla="*/ 326 w 327"/>
                  <a:gd name="T19" fmla="*/ 1 h 167"/>
                  <a:gd name="T20" fmla="*/ 325 w 327"/>
                  <a:gd name="T21" fmla="*/ 0 h 167"/>
                  <a:gd name="T22" fmla="*/ 173 w 327"/>
                  <a:gd name="T23" fmla="*/ 22 h 167"/>
                  <a:gd name="T24" fmla="*/ 173 w 327"/>
                  <a:gd name="T25" fmla="*/ 22 h 167"/>
                  <a:gd name="T26" fmla="*/ 172 w 327"/>
                  <a:gd name="T27" fmla="*/ 22 h 167"/>
                  <a:gd name="T28" fmla="*/ 0 w 327"/>
                  <a:gd name="T29" fmla="*/ 164 h 167"/>
                  <a:gd name="T30" fmla="*/ 0 w 327"/>
                  <a:gd name="T31" fmla="*/ 164 h 167"/>
                  <a:gd name="T32" fmla="*/ 0 w 327"/>
                  <a:gd name="T33" fmla="*/ 165 h 167"/>
                  <a:gd name="T34" fmla="*/ 0 w 327"/>
                  <a:gd name="T35" fmla="*/ 166 h 167"/>
                  <a:gd name="T36" fmla="*/ 0 w 327"/>
                  <a:gd name="T37" fmla="*/ 166 h 167"/>
                  <a:gd name="T38" fmla="*/ 1 w 327"/>
                  <a:gd name="T39" fmla="*/ 167 h 167"/>
                  <a:gd name="T40" fmla="*/ 1 w 327"/>
                  <a:gd name="T41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7" h="167">
                    <a:moveTo>
                      <a:pt x="1" y="167"/>
                    </a:moveTo>
                    <a:lnTo>
                      <a:pt x="1" y="167"/>
                    </a:lnTo>
                    <a:lnTo>
                      <a:pt x="2" y="166"/>
                    </a:lnTo>
                    <a:lnTo>
                      <a:pt x="175" y="24"/>
                    </a:lnTo>
                    <a:lnTo>
                      <a:pt x="326" y="3"/>
                    </a:lnTo>
                    <a:lnTo>
                      <a:pt x="326" y="3"/>
                    </a:lnTo>
                    <a:lnTo>
                      <a:pt x="326" y="2"/>
                    </a:lnTo>
                    <a:lnTo>
                      <a:pt x="327" y="1"/>
                    </a:lnTo>
                    <a:lnTo>
                      <a:pt x="327" y="1"/>
                    </a:lnTo>
                    <a:lnTo>
                      <a:pt x="326" y="1"/>
                    </a:lnTo>
                    <a:lnTo>
                      <a:pt x="325" y="0"/>
                    </a:lnTo>
                    <a:lnTo>
                      <a:pt x="173" y="22"/>
                    </a:lnTo>
                    <a:lnTo>
                      <a:pt x="173" y="22"/>
                    </a:lnTo>
                    <a:lnTo>
                      <a:pt x="172" y="22"/>
                    </a:lnTo>
                    <a:lnTo>
                      <a:pt x="0" y="164"/>
                    </a:lnTo>
                    <a:lnTo>
                      <a:pt x="0" y="164"/>
                    </a:lnTo>
                    <a:lnTo>
                      <a:pt x="0" y="165"/>
                    </a:lnTo>
                    <a:lnTo>
                      <a:pt x="0" y="166"/>
                    </a:lnTo>
                    <a:lnTo>
                      <a:pt x="0" y="166"/>
                    </a:lnTo>
                    <a:lnTo>
                      <a:pt x="1" y="167"/>
                    </a:lnTo>
                    <a:lnTo>
                      <a:pt x="1" y="167"/>
                    </a:lnTo>
                    <a:close/>
                  </a:path>
                </a:pathLst>
              </a:custGeom>
              <a:solidFill>
                <a:srgbClr val="4848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69659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C1D27-19D2-5E2B-4D2F-24A829C3D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82563"/>
            <a:ext cx="5501235" cy="1159220"/>
          </a:xfrm>
        </p:spPr>
        <p:txBody>
          <a:bodyPr/>
          <a:lstStyle/>
          <a:p>
            <a:r>
              <a:rPr lang="en-US" dirty="0"/>
              <a:t>Review of NYSRC’s PRR 151 – AGIR-Driven Adoption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D11D82C1-B978-0DE9-41C9-73A96BFD6A1E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365125" y="3877408"/>
          <a:ext cx="5502275" cy="2523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E984AA5-51B9-8765-24A8-EBB52D5563B5}"/>
              </a:ext>
            </a:extLst>
          </p:cNvPr>
          <p:cNvSpPr txBox="1"/>
          <p:nvPr/>
        </p:nvSpPr>
        <p:spPr>
          <a:xfrm>
            <a:off x="7500278" y="5754687"/>
            <a:ext cx="35723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dirty="0">
                <a:hlinkClick r:id="rId7"/>
              </a:rPr>
              <a:t>https://www.nysrc.org/PDF/Revisions/PRR%20151%203-12-2023.pdf</a:t>
            </a:r>
            <a:r>
              <a:rPr lang="en-US" sz="12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A50228-CE51-C0AC-5EB0-3D4561D5AA29}"/>
              </a:ext>
            </a:extLst>
          </p:cNvPr>
          <p:cNvSpPr txBox="1"/>
          <p:nvPr/>
        </p:nvSpPr>
        <p:spPr>
          <a:xfrm>
            <a:off x="6734909" y="577507"/>
            <a:ext cx="5029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 b="1" i="1" dirty="0">
                <a:solidFill>
                  <a:schemeClr val="tx1"/>
                </a:solidFill>
                <a:latin typeface="+mn-lt"/>
              </a:rPr>
              <a:t>Draft rule posted for comment on March 13, 2023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F733415-13F6-0274-3568-B776BFE17C1F}"/>
              </a:ext>
            </a:extLst>
          </p:cNvPr>
          <p:cNvSpPr txBox="1">
            <a:spLocks/>
          </p:cNvSpPr>
          <p:nvPr/>
        </p:nvSpPr>
        <p:spPr bwMode="auto">
          <a:xfrm>
            <a:off x="365760" y="1749288"/>
            <a:ext cx="5501235" cy="212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231775" indent="-23177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7940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855663" indent="-2238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262063" indent="-28892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1538288" indent="-22542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19446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1800">
                <a:solidFill>
                  <a:srgbClr val="000000"/>
                </a:solidFill>
                <a:latin typeface="+mn-lt"/>
              </a:defRPr>
            </a:lvl6pPr>
            <a:lvl7pPr marL="24018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1800">
                <a:solidFill>
                  <a:srgbClr val="000000"/>
                </a:solidFill>
                <a:latin typeface="+mn-lt"/>
              </a:defRPr>
            </a:lvl7pPr>
            <a:lvl8pPr marL="28590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1800">
                <a:solidFill>
                  <a:srgbClr val="000000"/>
                </a:solidFill>
                <a:latin typeface="+mn-lt"/>
              </a:defRPr>
            </a:lvl8pPr>
            <a:lvl9pPr marL="3316288" indent="-17462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25000"/>
              </a:spcAft>
              <a:buChar char="•"/>
              <a:defRPr sz="1800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New York State Reliability Council (NYSRC)’s mission is to promote and preserve the reliability of electric service on the New York State Power System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NYSRC develops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maintains, and, from time-to-time, updates the Reliability Rules which shall be complied with by the New York Independent System Operator (NYISO)</a:t>
            </a:r>
          </a:p>
          <a:p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the IEEE 2800 taxonomy, the NYSRC is equivalent to the </a:t>
            </a:r>
            <a:r>
              <a:rPr lang="en-US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Authority Governing Interconnection Requirements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(AGIR)</a:t>
            </a:r>
          </a:p>
          <a:p>
            <a:pPr marL="0" indent="0">
              <a:buNone/>
            </a:pPr>
            <a:endParaRPr lang="en-US" kern="0" dirty="0"/>
          </a:p>
        </p:txBody>
      </p:sp>
      <p:pic>
        <p:nvPicPr>
          <p:cNvPr id="11" name="Content Placeholder 10" descr="Text, table&#10;&#10;Description automatically generated">
            <a:extLst>
              <a:ext uri="{FF2B5EF4-FFF2-40B4-BE49-F238E27FC236}">
                <a16:creationId xmlns:a16="http://schemas.microsoft.com/office/drawing/2014/main" id="{F65297B9-7F4D-800E-4C1B-240E8ECB51A2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272" y="1025075"/>
            <a:ext cx="3594244" cy="465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5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740B2-B4A9-F06C-70F1-F9C4185FD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High-Level Review of NYSRC’s PRR 151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B2DF01-14BC-A00C-6299-D2FE3E823AD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8995" y="1538653"/>
            <a:ext cx="5711636" cy="5136783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/>
              <a:t>Succinct document of 10 pages</a:t>
            </a:r>
          </a:p>
          <a:p>
            <a:pPr lvl="1"/>
            <a:r>
              <a:rPr lang="en-US" sz="1600" dirty="0"/>
              <a:t>4 pages (procedural) front matter</a:t>
            </a:r>
          </a:p>
          <a:p>
            <a:pPr lvl="1"/>
            <a:r>
              <a:rPr lang="en-US" sz="1600" dirty="0"/>
              <a:t>6 pages (technical) appendix</a:t>
            </a:r>
          </a:p>
          <a:p>
            <a:pPr lvl="1"/>
            <a:endParaRPr lang="en-US" sz="1600" dirty="0"/>
          </a:p>
          <a:p>
            <a:r>
              <a:rPr lang="en-US" sz="1800" dirty="0"/>
              <a:t>Directive towards the NYISO, each Transmission Owner, </a:t>
            </a:r>
            <a:br>
              <a:rPr lang="en-US" sz="1800" dirty="0"/>
            </a:br>
            <a:r>
              <a:rPr lang="en-US" sz="1800" dirty="0"/>
              <a:t>and each Large IBR Generating Facility Owner</a:t>
            </a:r>
          </a:p>
          <a:p>
            <a:pPr lvl="1"/>
            <a:r>
              <a:rPr lang="en-US" sz="1600" b="1" dirty="0"/>
              <a:t>Streamline </a:t>
            </a:r>
            <a:r>
              <a:rPr lang="en-US" sz="1600" dirty="0"/>
              <a:t>NYISO’s </a:t>
            </a:r>
            <a:r>
              <a:rPr lang="en-US" sz="1600" b="1" dirty="0"/>
              <a:t>Interconnection Studies </a:t>
            </a:r>
            <a:r>
              <a:rPr lang="en-US" sz="1600" dirty="0"/>
              <a:t>of Large IBR Generating Facilities greater than 20 MW </a:t>
            </a:r>
            <a:r>
              <a:rPr lang="en-US" sz="1600" i="1" dirty="0"/>
              <a:t>(includes offshore wind!) </a:t>
            </a:r>
            <a:r>
              <a:rPr lang="en-US" sz="1600" b="1" dirty="0"/>
              <a:t>based on uniform technical minimum requirements</a:t>
            </a:r>
            <a:r>
              <a:rPr lang="en-US" sz="1600" dirty="0"/>
              <a:t>.</a:t>
            </a:r>
            <a:endParaRPr lang="en-US" sz="1600" i="1" dirty="0"/>
          </a:p>
          <a:p>
            <a:pPr lvl="1"/>
            <a:r>
              <a:rPr lang="en-US" sz="1600" b="1" dirty="0"/>
              <a:t>Align </a:t>
            </a:r>
            <a:r>
              <a:rPr lang="en-US" sz="1600" dirty="0"/>
              <a:t>Transmission Owners’ </a:t>
            </a:r>
            <a:r>
              <a:rPr lang="en-US" sz="1600" b="1" dirty="0"/>
              <a:t>Interconnection Requirements </a:t>
            </a:r>
            <a:r>
              <a:rPr lang="en-US" sz="1600" dirty="0"/>
              <a:t>(mostly) </a:t>
            </a:r>
            <a:r>
              <a:rPr lang="en-US" sz="1600" b="1" dirty="0"/>
              <a:t>with IEEE 2800-2022</a:t>
            </a:r>
            <a:r>
              <a:rPr lang="en-US" sz="1600" dirty="0"/>
              <a:t>.</a:t>
            </a:r>
            <a:endParaRPr lang="en-US" sz="1600" b="1" dirty="0"/>
          </a:p>
          <a:p>
            <a:pPr lvl="1"/>
            <a:r>
              <a:rPr lang="en-US" sz="1600" b="1" dirty="0"/>
              <a:t>Verify </a:t>
            </a:r>
            <a:r>
              <a:rPr lang="en-US" sz="1600" dirty="0"/>
              <a:t>Facility Owner’s </a:t>
            </a:r>
            <a:r>
              <a:rPr lang="en-US" sz="1600" b="1" dirty="0"/>
              <a:t>Conformity with Requirements </a:t>
            </a:r>
            <a:r>
              <a:rPr lang="en-US" sz="1600" dirty="0"/>
              <a:t>for interconnection, capability and performance of IBRs</a:t>
            </a:r>
            <a:endParaRPr lang="en-US" sz="1600" b="1" dirty="0"/>
          </a:p>
          <a:p>
            <a:pPr lvl="1"/>
            <a:r>
              <a:rPr lang="en-US" sz="1600" dirty="0"/>
              <a:t>Specifies four Measures of Compliances and four Levels of Non-Compliance, considering compliance of each Responsible Party</a:t>
            </a:r>
          </a:p>
          <a:p>
            <a:endParaRPr lang="en-US" sz="1800" dirty="0"/>
          </a:p>
          <a:p>
            <a:r>
              <a:rPr lang="en-US" sz="1800" dirty="0"/>
              <a:t>Detailed Reference approach</a:t>
            </a:r>
          </a:p>
          <a:p>
            <a:pPr lvl="1"/>
            <a:r>
              <a:rPr lang="en-US" sz="1600" dirty="0"/>
              <a:t>(Almost) full adoption of IEEE 2800-2022</a:t>
            </a:r>
          </a:p>
          <a:p>
            <a:pPr lvl="1"/>
            <a:r>
              <a:rPr lang="en-US" sz="1600" i="1" dirty="0"/>
              <a:t>Excludes</a:t>
            </a:r>
            <a:r>
              <a:rPr lang="en-US" sz="1600" dirty="0"/>
              <a:t> Clause 8 (Power Quality)</a:t>
            </a:r>
          </a:p>
          <a:p>
            <a:pPr lvl="1"/>
            <a:r>
              <a:rPr lang="en-US" sz="1600" dirty="0"/>
              <a:t>Clause-by-clause references</a:t>
            </a:r>
          </a:p>
          <a:p>
            <a:pPr lvl="1"/>
            <a:r>
              <a:rPr lang="en-US" sz="1600" dirty="0"/>
              <a:t>Some additional requirements/language </a:t>
            </a:r>
            <a:r>
              <a:rPr lang="en-US" sz="1600" dirty="0">
                <a:sym typeface="Wingdings" pitchFamily="2" charset="2"/>
              </a:rPr>
              <a:t> </a:t>
            </a:r>
            <a:r>
              <a:rPr lang="en-US" sz="1600" i="1" dirty="0" err="1">
                <a:sym typeface="Wingdings" pitchFamily="2" charset="2"/>
              </a:rPr>
              <a:t>Interc</a:t>
            </a:r>
            <a:r>
              <a:rPr lang="en-US" sz="1600" i="1" dirty="0">
                <a:sym typeface="Wingdings" pitchFamily="2" charset="2"/>
              </a:rPr>
              <a:t>. Studies</a:t>
            </a:r>
            <a:endParaRPr lang="en-US" sz="16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0FA4AC-4C7D-89E1-74F5-F8F8DBC0A6F4}"/>
              </a:ext>
            </a:extLst>
          </p:cNvPr>
          <p:cNvSpPr txBox="1"/>
          <p:nvPr/>
        </p:nvSpPr>
        <p:spPr>
          <a:xfrm>
            <a:off x="321770" y="6018510"/>
            <a:ext cx="55012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2"/>
              </a:rPr>
              <a:t>https://www.nysrc.org/PDF/Revisions/PRR%20151%203-12-2023.pdf</a:t>
            </a:r>
            <a:endParaRPr lang="en-US" sz="1200" dirty="0"/>
          </a:p>
        </p:txBody>
      </p:sp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9670330C-4802-C18D-0DFC-A857359E42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745" y="3050932"/>
            <a:ext cx="2280008" cy="2950598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A0B2ECB-DE0A-4431-53F8-348036A362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70" y="562491"/>
            <a:ext cx="2996346" cy="387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325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83DADA50-92F9-7D03-9B7A-76D0F63A5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Noteworthy Observations on NYSRC’s PRR 151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A76918-E0A9-9F14-9987-A475E691396E}"/>
              </a:ext>
            </a:extLst>
          </p:cNvPr>
          <p:cNvSpPr txBox="1"/>
          <p:nvPr/>
        </p:nvSpPr>
        <p:spPr>
          <a:xfrm>
            <a:off x="6325005" y="6018510"/>
            <a:ext cx="55012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2"/>
              </a:rPr>
              <a:t>https://www.nysrc.org/PDF/Revisions/PRR%20151%203-12-2023.pdf</a:t>
            </a:r>
            <a:r>
              <a:rPr lang="en-US" sz="1200" dirty="0"/>
              <a:t> 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B633DA6E-CB7F-D59A-A2B9-B4E4C122ED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749287"/>
            <a:ext cx="5639386" cy="4926150"/>
          </a:xfrm>
        </p:spPr>
        <p:txBody>
          <a:bodyPr>
            <a:normAutofit lnSpcReduction="10000"/>
          </a:bodyPr>
          <a:lstStyle/>
          <a:p>
            <a:r>
              <a:rPr lang="en-US" sz="1800" i="1" dirty="0"/>
              <a:t>Reference Point of Applicability </a:t>
            </a:r>
            <a:r>
              <a:rPr lang="en-US" sz="1800" dirty="0"/>
              <a:t>shall be the </a:t>
            </a:r>
            <a:r>
              <a:rPr lang="en-US" sz="1800" i="1" dirty="0"/>
              <a:t>Point of Interconnection </a:t>
            </a:r>
            <a:r>
              <a:rPr lang="en-US" sz="1800" dirty="0"/>
              <a:t>(POI) </a:t>
            </a:r>
            <a:r>
              <a:rPr lang="en-US" sz="1200" dirty="0"/>
              <a:t>– except for Clauses 7.2.2.3.4 and 7.2.2.3.5</a:t>
            </a:r>
          </a:p>
          <a:p>
            <a:pPr lvl="1"/>
            <a:endParaRPr lang="en-US" sz="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Additional Specs for </a:t>
            </a:r>
          </a:p>
          <a:p>
            <a:pPr lvl="1"/>
            <a:r>
              <a:rPr lang="en-US" sz="1400" dirty="0"/>
              <a:t>Clause 5 (Reactive Power-Voltage Control)</a:t>
            </a:r>
          </a:p>
          <a:p>
            <a:pPr lvl="1"/>
            <a:r>
              <a:rPr lang="en-US" sz="1400" dirty="0"/>
              <a:t>Clause 6 (Active Power-Frequency Response)</a:t>
            </a:r>
          </a:p>
          <a:p>
            <a:pPr lvl="1"/>
            <a:r>
              <a:rPr lang="en-US" sz="1400" dirty="0"/>
              <a:t>Clause 7 (Response to TS Abnormal Conditions)</a:t>
            </a:r>
          </a:p>
          <a:p>
            <a:r>
              <a:rPr lang="en-US" sz="1800" dirty="0"/>
              <a:t>Modeling Data</a:t>
            </a:r>
          </a:p>
          <a:p>
            <a:pPr lvl="1"/>
            <a:r>
              <a:rPr lang="en-US" sz="1400" dirty="0"/>
              <a:t>Directive to NYISO regarding submission of models, related schedule, model validation, and changes to plant design</a:t>
            </a:r>
          </a:p>
          <a:p>
            <a:r>
              <a:rPr lang="en-US" sz="1800" dirty="0"/>
              <a:t>Test and Verification Requirements</a:t>
            </a:r>
          </a:p>
          <a:p>
            <a:pPr lvl="1"/>
            <a:r>
              <a:rPr lang="en-US" sz="1400" dirty="0"/>
              <a:t>Recognizes IEEE P2800.2 efforts and forthcoming IEEE document</a:t>
            </a:r>
          </a:p>
          <a:p>
            <a:pPr lvl="1"/>
            <a:r>
              <a:rPr lang="en-US" sz="1400" dirty="0"/>
              <a:t>IBR owner to </a:t>
            </a:r>
            <a:r>
              <a:rPr lang="en-US" sz="1400" i="1" dirty="0"/>
              <a:t>self-certify</a:t>
            </a:r>
            <a:r>
              <a:rPr lang="en-US" sz="1400" dirty="0"/>
              <a:t> compliance with IEEE 2800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78FA13E-FB51-EC1C-A839-9F027CA07472}"/>
              </a:ext>
            </a:extLst>
          </p:cNvPr>
          <p:cNvGrpSpPr/>
          <p:nvPr/>
        </p:nvGrpSpPr>
        <p:grpSpPr>
          <a:xfrm>
            <a:off x="625538" y="2322995"/>
            <a:ext cx="3497958" cy="1487398"/>
            <a:chOff x="1573243" y="1752029"/>
            <a:chExt cx="11649455" cy="495357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80DBFA0-860E-72B5-5459-83E026EF8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3243" y="1752328"/>
              <a:ext cx="9045514" cy="4953271"/>
            </a:xfrm>
            <a:prstGeom prst="rect">
              <a:avLst/>
            </a:prstGeom>
            <a:noFill/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57E9273-F009-A069-56B0-56CD080CB045}"/>
                </a:ext>
              </a:extLst>
            </p:cNvPr>
            <p:cNvSpPr/>
            <p:nvPr/>
          </p:nvSpPr>
          <p:spPr>
            <a:xfrm>
              <a:off x="10467705" y="1752029"/>
              <a:ext cx="2754993" cy="122375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b="1" dirty="0"/>
                <a:t>POI</a:t>
              </a:r>
              <a:br>
                <a:rPr lang="en-US" sz="1000" b="1" dirty="0"/>
              </a:br>
              <a:r>
                <a:rPr lang="en-US" sz="1000" dirty="0"/>
                <a:t>(</a:t>
              </a:r>
              <a:r>
                <a:rPr kumimoji="0" lang="en-US" sz="90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NYSRC RPA)</a:t>
              </a:r>
              <a:endParaRPr lang="en-US" sz="1000" dirty="0"/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0FADB4F4-AFF4-41F4-7B80-1A48E0CEB8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61417" y="2668568"/>
              <a:ext cx="1457340" cy="91654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9DBD006-CDF2-D031-97E8-D840ABB9206C}"/>
                </a:ext>
              </a:extLst>
            </p:cNvPr>
            <p:cNvSpPr/>
            <p:nvPr/>
          </p:nvSpPr>
          <p:spPr>
            <a:xfrm>
              <a:off x="8917577" y="2220686"/>
              <a:ext cx="1550126" cy="4478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F7134100-E7BE-22FA-E841-D282543E90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72218" y="2706064"/>
              <a:ext cx="266750" cy="804052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DA1935E-C43C-89E1-94F2-3122AD03AA3C}"/>
                </a:ext>
              </a:extLst>
            </p:cNvPr>
            <p:cNvSpPr/>
            <p:nvPr/>
          </p:nvSpPr>
          <p:spPr>
            <a:xfrm>
              <a:off x="9161417" y="2585884"/>
              <a:ext cx="375873" cy="6774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E8E689D-455B-9E4F-4A94-456D5413569D}"/>
                </a:ext>
              </a:extLst>
            </p:cNvPr>
            <p:cNvSpPr/>
            <p:nvPr/>
          </p:nvSpPr>
          <p:spPr>
            <a:xfrm>
              <a:off x="8765177" y="2068288"/>
              <a:ext cx="1013412" cy="4478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" b="1" dirty="0"/>
                <a:t>POM</a:t>
              </a:r>
              <a:endParaRPr lang="en-US" sz="300" b="1" dirty="0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3C35F640-BCFB-F17F-9DAD-2F711B34AC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31004" y="2516168"/>
              <a:ext cx="534173" cy="106894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3CD003D-12E6-1331-0374-48F0638CAE9E}"/>
                </a:ext>
              </a:extLst>
            </p:cNvPr>
            <p:cNvSpPr/>
            <p:nvPr/>
          </p:nvSpPr>
          <p:spPr>
            <a:xfrm>
              <a:off x="3161208" y="3785032"/>
              <a:ext cx="980568" cy="4439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" b="1" dirty="0"/>
                <a:t>POC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BB3D0962-4DD9-762B-F329-1066AA331A4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20869" y="3481079"/>
              <a:ext cx="240342" cy="30395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C78BD886-D74E-88B0-A913-1FD7699453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20869" y="4211545"/>
              <a:ext cx="240342" cy="27336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2B0E3E5-EBF3-3817-FAF6-41195CFFE2B1}"/>
              </a:ext>
            </a:extLst>
          </p:cNvPr>
          <p:cNvSpPr txBox="1"/>
          <p:nvPr/>
        </p:nvSpPr>
        <p:spPr>
          <a:xfrm>
            <a:off x="6587025" y="577507"/>
            <a:ext cx="5153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 b="1" i="1" dirty="0">
                <a:solidFill>
                  <a:schemeClr val="tx1"/>
                </a:solidFill>
                <a:latin typeface="+mn-lt"/>
              </a:rPr>
              <a:t>(Technical) Appendix of NYSRC’s PRR 151</a:t>
            </a:r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D4C16213-2A16-1DA9-BDD5-1B9767BED3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939" y="1347135"/>
            <a:ext cx="1637367" cy="2118945"/>
          </a:xfrm>
          <a:prstGeom prst="rect">
            <a:avLst/>
          </a:prstGeom>
        </p:spPr>
      </p:pic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696CDB8C-EA70-2AE9-7043-B9D0A8C096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629" y="1347134"/>
            <a:ext cx="1637367" cy="2118946"/>
          </a:xfrm>
          <a:prstGeom prst="rect">
            <a:avLst/>
          </a:prstGeom>
        </p:spPr>
      </p:pic>
      <p:pic>
        <p:nvPicPr>
          <p:cNvPr id="12" name="Picture 11" descr="Text, letter&#10;&#10;Description automatically generated">
            <a:extLst>
              <a:ext uri="{FF2B5EF4-FFF2-40B4-BE49-F238E27FC236}">
                <a16:creationId xmlns:a16="http://schemas.microsoft.com/office/drawing/2014/main" id="{15F3A540-24EE-B9B6-1222-0DEFD5CE00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320" y="1341783"/>
            <a:ext cx="1637368" cy="2118947"/>
          </a:xfrm>
          <a:prstGeom prst="rect">
            <a:avLst/>
          </a:prstGeom>
        </p:spPr>
      </p:pic>
      <p:pic>
        <p:nvPicPr>
          <p:cNvPr id="18" name="Picture 17" descr="Text, letter&#10;&#10;Description automatically generated">
            <a:extLst>
              <a:ext uri="{FF2B5EF4-FFF2-40B4-BE49-F238E27FC236}">
                <a16:creationId xmlns:a16="http://schemas.microsoft.com/office/drawing/2014/main" id="{442DCF94-F5A3-4E6C-2C86-652388B09B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939" y="3605089"/>
            <a:ext cx="1637366" cy="2118945"/>
          </a:xfrm>
          <a:prstGeom prst="rect">
            <a:avLst/>
          </a:prstGeom>
        </p:spPr>
      </p:pic>
      <p:pic>
        <p:nvPicPr>
          <p:cNvPr id="25" name="Picture 24" descr="Text, letter&#10;&#10;Description automatically generated">
            <a:extLst>
              <a:ext uri="{FF2B5EF4-FFF2-40B4-BE49-F238E27FC236}">
                <a16:creationId xmlns:a16="http://schemas.microsoft.com/office/drawing/2014/main" id="{5FF42879-BFC4-0BCF-FD1F-FABDD27568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075" y="3605089"/>
            <a:ext cx="1637366" cy="2118945"/>
          </a:xfrm>
          <a:prstGeom prst="rect">
            <a:avLst/>
          </a:prstGeom>
        </p:spPr>
      </p:pic>
      <p:pic>
        <p:nvPicPr>
          <p:cNvPr id="28" name="Picture 27" descr="Text&#10;&#10;Description automatically generated">
            <a:extLst>
              <a:ext uri="{FF2B5EF4-FFF2-40B4-BE49-F238E27FC236}">
                <a16:creationId xmlns:a16="http://schemas.microsoft.com/office/drawing/2014/main" id="{998BCAE3-DC96-F1DA-A371-FDD71FA881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321" y="3605089"/>
            <a:ext cx="1637367" cy="211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90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BA63BDFF-13FD-AE9E-E2B3-52C3EB8F4360}"/>
              </a:ext>
            </a:extLst>
          </p:cNvPr>
          <p:cNvSpPr txBox="1">
            <a:spLocks/>
          </p:cNvSpPr>
          <p:nvPr/>
        </p:nvSpPr>
        <p:spPr>
          <a:xfrm>
            <a:off x="3860802" y="218768"/>
            <a:ext cx="8026399" cy="655638"/>
          </a:xfrm>
          <a:prstGeom prst="rect">
            <a:avLst/>
          </a:prstGeom>
        </p:spPr>
        <p:txBody>
          <a:bodyPr lIns="91440" tIns="45720" rIns="91440" bIns="45720" anchor="t" anchorCtr="0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 baseline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8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8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8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8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r>
              <a:rPr lang="en-US" kern="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EMT Modeling Guideline, Vol.1 Approved by RSTC</a:t>
            </a:r>
            <a:endParaRPr lang="en-US" kern="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39176F-816C-62B3-46D4-2F807CCA44FE}"/>
              </a:ext>
            </a:extLst>
          </p:cNvPr>
          <p:cNvSpPr txBox="1"/>
          <p:nvPr/>
        </p:nvSpPr>
        <p:spPr>
          <a:xfrm>
            <a:off x="474098" y="6135320"/>
            <a:ext cx="11243803" cy="3443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u="sng" dirty="0">
                <a:solidFill>
                  <a:srgbClr val="1F497D"/>
                </a:solidFill>
                <a:effectLst/>
                <a:latin typeface="Arial"/>
                <a:ea typeface="+mn-lt"/>
                <a:cs typeface="Arial"/>
              </a:rPr>
              <a:t>https://www.nerc.com/comm/</a:t>
            </a:r>
            <a:r>
              <a:rPr lang="en-US" sz="1400" u="sng" dirty="0">
                <a:solidFill>
                  <a:srgbClr val="1F497D"/>
                </a:solidFill>
                <a:effectLst/>
                <a:latin typeface="Arial"/>
                <a:ea typeface="+mn-lt"/>
                <a:cs typeface="Arial"/>
              </a:rPr>
              <a:t>RSTC</a:t>
            </a:r>
            <a:r>
              <a:rPr lang="en-US" sz="1600" u="sng" dirty="0">
                <a:solidFill>
                  <a:srgbClr val="1F497D"/>
                </a:solidFill>
                <a:effectLst/>
                <a:latin typeface="Arial"/>
                <a:ea typeface="+mn-lt"/>
                <a:cs typeface="Arial"/>
              </a:rPr>
              <a:t>_Reliability_Guidelines/Reliability_Guideline-EMT_Modeling_and_Simulations.pdf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FEEDFF-7B3E-92D9-72AF-9F3E3AF30037}"/>
              </a:ext>
            </a:extLst>
          </p:cNvPr>
          <p:cNvSpPr txBox="1"/>
          <p:nvPr/>
        </p:nvSpPr>
        <p:spPr>
          <a:xfrm>
            <a:off x="8854788" y="1604644"/>
            <a:ext cx="2863113" cy="310001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8000"/>
              </a:lnSpc>
            </a:pPr>
            <a:r>
              <a:rPr lang="en-US" sz="1400" b="1" dirty="0">
                <a:latin typeface="Arial"/>
                <a:cs typeface="Arial"/>
              </a:rPr>
              <a:t>Next Step: Vol. 2,EMT Studies</a:t>
            </a:r>
          </a:p>
          <a:p>
            <a:pPr>
              <a:lnSpc>
                <a:spcPct val="108000"/>
              </a:lnSpc>
            </a:pPr>
            <a:endParaRPr lang="en-US" sz="1400" b="1" dirty="0">
              <a:latin typeface="Arial"/>
              <a:cs typeface="Arial"/>
            </a:endParaRPr>
          </a:p>
          <a:p>
            <a:pPr marL="285750" indent="-28575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Scoping detailed EMT studies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Building EMT study models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Interconnection studies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Transmission planning studies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Material modification and model updates during interconnection study process and post COD</a:t>
            </a:r>
          </a:p>
          <a:p>
            <a:pPr>
              <a:lnSpc>
                <a:spcPct val="108000"/>
              </a:lnSpc>
            </a:pPr>
            <a:b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3" name="Picture 3" descr="Timeline&#10;&#10;Description automatically generated">
            <a:extLst>
              <a:ext uri="{FF2B5EF4-FFF2-40B4-BE49-F238E27FC236}">
                <a16:creationId xmlns:a16="http://schemas.microsoft.com/office/drawing/2014/main" id="{FC1BA2C8-E524-B961-2C08-42D2D9CA6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08" y="1033068"/>
            <a:ext cx="2682463" cy="3474276"/>
          </a:xfrm>
          <a:prstGeom prst="rect">
            <a:avLst/>
          </a:prstGeom>
        </p:spPr>
      </p:pic>
      <p:pic>
        <p:nvPicPr>
          <p:cNvPr id="6" name="Picture 7" descr="Text, letter&#10;&#10;Description automatically generated">
            <a:extLst>
              <a:ext uri="{FF2B5EF4-FFF2-40B4-BE49-F238E27FC236}">
                <a16:creationId xmlns:a16="http://schemas.microsoft.com/office/drawing/2014/main" id="{BDE4E7CD-7256-5436-6593-8B8342C47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6118" y="1033068"/>
            <a:ext cx="3812732" cy="49223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528E00-F014-A0BD-2834-4A58B8A2DE77}"/>
              </a:ext>
            </a:extLst>
          </p:cNvPr>
          <p:cNvSpPr txBox="1"/>
          <p:nvPr/>
        </p:nvSpPr>
        <p:spPr>
          <a:xfrm>
            <a:off x="474098" y="4530608"/>
            <a:ext cx="371608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Modeling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Model quality assessment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Screening for EMT study need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Assess VRT capability and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Resourcing for EMT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Different flavors of EMT models</a:t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115404-1DAD-3912-D41F-7A7455076344}"/>
              </a:ext>
            </a:extLst>
          </p:cNvPr>
          <p:cNvSpPr txBox="1"/>
          <p:nvPr/>
        </p:nvSpPr>
        <p:spPr>
          <a:xfrm>
            <a:off x="9148702" y="4967283"/>
            <a:ext cx="29500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Contact: </a:t>
            </a:r>
            <a:r>
              <a:rPr lang="en-US" dirty="0"/>
              <a:t>Aung Thant </a:t>
            </a:r>
            <a:r>
              <a:rPr lang="en-US" dirty="0">
                <a:hlinkClick r:id="rId5"/>
              </a:rPr>
              <a:t>Aung.Thant@nerc.net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46291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nergy Innovatio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C2558"/>
      </a:accent1>
      <a:accent2>
        <a:srgbClr val="FBAF40"/>
      </a:accent2>
      <a:accent3>
        <a:srgbClr val="D5D5D5"/>
      </a:accent3>
      <a:accent4>
        <a:srgbClr val="919191"/>
      </a:accent4>
      <a:accent5>
        <a:srgbClr val="F2A436"/>
      </a:accent5>
      <a:accent6>
        <a:srgbClr val="929292"/>
      </a:accent6>
      <a:hlink>
        <a:srgbClr val="005392"/>
      </a:hlink>
      <a:folHlink>
        <a:srgbClr val="92929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G Workshop GFM Presentation" id="{87531808-6D3E-4CA0-9F13-8BECDECC0DFD}" vid="{C841E32D-BD76-44A1-B13A-11D75AD0D644}"/>
    </a:ext>
  </a:extLst>
</a:theme>
</file>

<file path=ppt/theme/theme2.xml><?xml version="1.0" encoding="utf-8"?>
<a:theme xmlns:a="http://schemas.openxmlformats.org/drawingml/2006/main" name="NERCTheme">
  <a:themeElements>
    <a:clrScheme name="Custom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204C81"/>
      </a:accent1>
      <a:accent2>
        <a:srgbClr val="5D85A9"/>
      </a:accent2>
      <a:accent3>
        <a:srgbClr val="FFFFFF"/>
      </a:accent3>
      <a:accent4>
        <a:srgbClr val="AFCDE3"/>
      </a:accent4>
      <a:accent5>
        <a:srgbClr val="D8D8D8"/>
      </a:accent5>
      <a:accent6>
        <a:srgbClr val="000000"/>
      </a:accent6>
      <a:hlink>
        <a:srgbClr val="0000FF"/>
      </a:hlink>
      <a:folHlink>
        <a:srgbClr val="6600CC"/>
      </a:folHlink>
    </a:clrScheme>
    <a:fontScheme name="Custom 1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ERC PowerPoint" id="{F48A66DA-DEED-4C8E-AFCB-BD3D6F91B09F}" vid="{C4BDB77C-316B-4E0A-B04C-8A95D603244A}"/>
    </a:ext>
  </a:extLst>
</a:theme>
</file>

<file path=ppt/theme/theme3.xml><?xml version="1.0" encoding="utf-8"?>
<a:theme xmlns:a="http://schemas.openxmlformats.org/drawingml/2006/main" name="EPRI 2022 Standard Template - LIGHT">
  <a:themeElements>
    <a:clrScheme name="Custom 2">
      <a:dk1>
        <a:srgbClr val="000000"/>
      </a:dk1>
      <a:lt1>
        <a:srgbClr val="FFFFFF"/>
      </a:lt1>
      <a:dk2>
        <a:srgbClr val="0043C8"/>
      </a:dk2>
      <a:lt2>
        <a:srgbClr val="929292"/>
      </a:lt2>
      <a:accent1>
        <a:srgbClr val="00B0F0"/>
      </a:accent1>
      <a:accent2>
        <a:srgbClr val="287A3D"/>
      </a:accent2>
      <a:accent3>
        <a:srgbClr val="F27B04"/>
      </a:accent3>
      <a:accent4>
        <a:srgbClr val="0070C0"/>
      </a:accent4>
      <a:accent5>
        <a:srgbClr val="C54343"/>
      </a:accent5>
      <a:accent6>
        <a:srgbClr val="2FC7C3"/>
      </a:accent6>
      <a:hlink>
        <a:srgbClr val="0070C0"/>
      </a:hlink>
      <a:folHlink>
        <a:srgbClr val="E05428"/>
      </a:folHlink>
    </a:clrScheme>
    <a:fontScheme name="EPRI 2019 PP Font Theme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R="0" algn="ctr" defTabSz="914400" rtl="0" eaLnBrk="0" fontAlgn="base" latinLnBrk="0" hangingPunct="0">
          <a:lnSpc>
            <a:spcPct val="100000"/>
          </a:lnSpc>
          <a:spcBef>
            <a:spcPts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219075" marR="0" indent="-219075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spcBef>
            <a:spcPts val="0"/>
          </a:spcBef>
          <a:defRPr sz="1800" dirty="0" smtClean="0">
            <a:solidFill>
              <a:schemeClr val="tx1"/>
            </a:solidFill>
            <a:latin typeface="+mn-lt"/>
          </a:defRPr>
        </a:defPPr>
      </a:lstStyle>
    </a:tx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3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B04359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D4B0B5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4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A432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5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4FE3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6">
        <a:dk1>
          <a:srgbClr val="000000"/>
        </a:dk1>
        <a:lt1>
          <a:srgbClr val="FFFFFF"/>
        </a:lt1>
        <a:dk2>
          <a:srgbClr val="0013C5"/>
        </a:dk2>
        <a:lt2>
          <a:srgbClr val="B2B2B2"/>
        </a:lt2>
        <a:accent1>
          <a:srgbClr val="A50021"/>
        </a:accent1>
        <a:accent2>
          <a:srgbClr val="006699"/>
        </a:accent2>
        <a:accent3>
          <a:srgbClr val="FFFFFF"/>
        </a:accent3>
        <a:accent4>
          <a:srgbClr val="000000"/>
        </a:accent4>
        <a:accent5>
          <a:srgbClr val="CFAAAB"/>
        </a:accent5>
        <a:accent6>
          <a:srgbClr val="005C8A"/>
        </a:accent6>
        <a:hlink>
          <a:srgbClr val="FF9933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3 PowerPoint Template_FINAL" id="{B423788E-C16E-924F-AE7E-DB33C7376178}" vid="{50EA9ABB-EE54-8646-8B56-C93BD2B56E7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ESIG Workshop GFM Presentation</Template>
  <TotalTime>29091</TotalTime>
  <Words>1399</Words>
  <Application>Microsoft Office PowerPoint</Application>
  <PresentationFormat>Widescreen</PresentationFormat>
  <Paragraphs>173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Adobe Garamond Pro</vt:lpstr>
      <vt:lpstr>Arial</vt:lpstr>
      <vt:lpstr>Calibri</vt:lpstr>
      <vt:lpstr>Calibri Light</vt:lpstr>
      <vt:lpstr>Century Gothic</vt:lpstr>
      <vt:lpstr>Courier New</vt:lpstr>
      <vt:lpstr>Lucida Grande</vt:lpstr>
      <vt:lpstr>Montserrat</vt:lpstr>
      <vt:lpstr>Montserrat Medium</vt:lpstr>
      <vt:lpstr>Montserrat SemiBold</vt:lpstr>
      <vt:lpstr>Tahoma</vt:lpstr>
      <vt:lpstr>Verdana</vt:lpstr>
      <vt:lpstr>Wingdings</vt:lpstr>
      <vt:lpstr>Office Theme</vt:lpstr>
      <vt:lpstr>NERCTheme</vt:lpstr>
      <vt:lpstr>EPRI 2022 Standard Template - LIGHT</vt:lpstr>
      <vt:lpstr>ERCOT IBRTF: NERC and Other Industry Updates</vt:lpstr>
      <vt:lpstr>Agenda</vt:lpstr>
      <vt:lpstr>Verifying Performance of Bulk Power System-Connected Solar, Wind, and Storage Plants</vt:lpstr>
      <vt:lpstr>Disclaimer and Copyright</vt:lpstr>
      <vt:lpstr>Verifying Performance of Bulk Power System-Connected Solar, Wind, and Storage Plants</vt:lpstr>
      <vt:lpstr>Review of NYSRC’s PRR 151 – AGIR-Driven Adoption</vt:lpstr>
      <vt:lpstr>High-Level Review of NYSRC’s PRR 151 </vt:lpstr>
      <vt:lpstr>Noteworthy Observations on NYSRC’s PRR 151 </vt:lpstr>
      <vt:lpstr>PowerPoint Presentation</vt:lpstr>
      <vt:lpstr>ESIG Spring Technical Workshop, March 27-30</vt:lpstr>
      <vt:lpstr>National Grid ESO, Grid Forming Best Practice Guide, Background</vt:lpstr>
      <vt:lpstr>National Grid ESO, Grid Forming Best Practice Guide, Next Steps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Grid Forming Technology in Energy Systems Integration</dc:title>
  <dc:creator>Julia Matevosyan</dc:creator>
  <cp:lastModifiedBy>Julia Matevosyan</cp:lastModifiedBy>
  <cp:revision>215</cp:revision>
  <cp:lastPrinted>2022-10-07T02:58:26Z</cp:lastPrinted>
  <dcterms:created xsi:type="dcterms:W3CDTF">2022-05-16T15:19:42Z</dcterms:created>
  <dcterms:modified xsi:type="dcterms:W3CDTF">2023-04-14T02:40:27Z</dcterms:modified>
</cp:coreProperties>
</file>