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64A76-D0B2-4EEF-8BA0-9782192F39B0}" v="2" dt="2023-04-12T19:05:33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1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March 2023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March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8.8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4.0 of these Resource-hours, the LMP for the RUC-instructed Resource was above the RUC offer floor.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4.8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 in March 2023.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March 2023 had a total of 72.15 RTORDPA hours with an average value of $1.84/MWh.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3" y="3581400"/>
            <a:ext cx="5946352" cy="26758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7" y="911314"/>
            <a:ext cx="5933517" cy="26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822280"/>
            <a:ext cx="8229592" cy="5349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March 2023</a:t>
            </a:r>
            <a:br>
              <a:rPr lang="en-US" sz="2400" dirty="0"/>
            </a:br>
            <a:r>
              <a:rPr lang="en-US" sz="1400" dirty="0"/>
              <a:t>OD 3/4 had the highest daily time-weighted average RTORDPA: $12.00/MWh.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March 2023,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$0.2M.  The total Make-Whole payment was $0.3M,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59" y="1048692"/>
            <a:ext cx="7413163" cy="5189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75572" y="6207951"/>
            <a:ext cx="7302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March 2023, $0.343M in Make-Whole was paid out. There was a total amount of $0.14 uplifted to load this month due to rounding.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207150" y="6545719"/>
            <a:ext cx="16377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April 7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63367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March 7,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-636,118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-113,323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-749,442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-1,366,293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-1,936,192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-3,301,827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-1,474,085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-4,540,116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-6,014,201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-1,282,874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-8,558,242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-9,841,116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-9,809,538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-13,273,792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-4,139,983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-8,806,200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-8,89,038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-8,09,352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-201,020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32402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</a:t>
                      </a:r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March 7, 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244,125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-142,617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101,508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1,284,735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1,284,735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8,167,123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-892,817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7,293,324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6,500,951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-1,255,520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5,245,432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985,985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-876,395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109,590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364,507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-156,692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207,814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544,601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528,152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829,212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87028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203.8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165.8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185.3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147.4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76.6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180.8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197.8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296.2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304.1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294.2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March 2023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6" y="1219200"/>
            <a:ext cx="7479500" cy="41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March 2023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185.3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b="0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175.1 </a:t>
            </a:r>
            <a:r>
              <a:rPr lang="en-US" sz="1600" dirty="0">
                <a:solidFill>
                  <a:schemeClr val="tx2"/>
                </a:solidFill>
              </a:rPr>
              <a:t>hours (94.47%) for capacity concerns.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10.2 hours (5.53%) for congestion concerns.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4" y="2339688"/>
            <a:ext cx="8347921" cy="37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6" y="1001865"/>
            <a:ext cx="7516521" cy="52622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March 2023 had a total of 147.4 non-opt-out effective Resource-hours (79.53%) and 37.9 opt-out effective Resource-hours (20.47%).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Non-opt-out and Opt-out Totals: March 2023</a:t>
            </a:r>
            <a:br>
              <a:rPr lang="en-US" sz="2000" dirty="0"/>
            </a:br>
            <a:br>
              <a:rPr lang="en-US" sz="2000" dirty="0"/>
            </a:b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9" y="772510"/>
            <a:ext cx="7618793" cy="5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RUC Lead Time Margin: March 2023</a:t>
            </a: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4" cy="3456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8" y="1478086"/>
            <a:ext cx="5760728" cy="34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</a:t>
            </a:r>
            <a:br>
              <a:rPr lang="en-US" sz="3600" dirty="0"/>
            </a:br>
            <a:r>
              <a:rPr lang="en-US" sz="1400" dirty="0"/>
              <a:t>In March 2023, the mean age of RUC-committed Resources was 46.4 years for Non-Opt-Out Resource-hours and 49.9 years for 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2" y="1318763"/>
            <a:ext cx="7390871" cy="45681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2" y="3525326"/>
            <a:ext cx="6033572" cy="2715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9" y="874582"/>
            <a:ext cx="6035341" cy="271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</a:t>
            </a:r>
            <a:br>
              <a:rPr lang="en-US" sz="2400" dirty="0"/>
            </a:br>
            <a:r>
              <a:rPr lang="en-US" sz="1400" dirty="0"/>
              <a:t>Most RUC-Committed Resources in March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905</Words>
  <Application>Microsoft Office PowerPoint</Application>
  <PresentationFormat>On-screen Show (4:3)</PresentationFormat>
  <Paragraphs>250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March 2023 were primarily driven by system-wide capacity concerns. </vt:lpstr>
      <vt:lpstr>RUC Instruction Reasons</vt:lpstr>
      <vt:lpstr>Non-opt-out and Opt-out Totals: Last 13 Months March 2023 had a total of 147.4 non-opt-out effective Resource-hours (79.53%) and 37.9 opt-out effective Resource-hours (20.47%).</vt:lpstr>
      <vt:lpstr>Non-opt-out and Opt-out Totals: March 2023   </vt:lpstr>
      <vt:lpstr>RUC Lead Time Margin: March 2023 </vt:lpstr>
      <vt:lpstr>Average Resource Age In March 2023, the mean age of RUC-committed Resources was 46.4 years for Non-Opt-Out Resource-hours and 49.9 years for Opt-Out Resource-hours.</vt:lpstr>
      <vt:lpstr>Age Category Most RUC-Committed Resources in March 2023 were older than 40 years.</vt:lpstr>
      <vt:lpstr>RUC-Instructed Resource Dispatch above LDL</vt:lpstr>
      <vt:lpstr>Reliability Deployment Price Adder: Last 13 Months March 2023 had a total of 72.15 RTORDPA hours with an average value of $1.84/MWh. </vt:lpstr>
      <vt:lpstr>Reliability Deployment Price Adder: March 2023 OD 3/4 had the highest daily time-weighted average RTORDPA: $12.00/MWh.</vt:lpstr>
      <vt:lpstr>RUC Clawback, Capacity Short Charges, and Shortfall For March 2023, the total Clawback charge was $0.2M.  The total Make-Whole payment was $0.3M,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11</cp:revision>
  <cp:lastPrinted>2016-01-21T20:53:15Z</cp:lastPrinted>
  <dcterms:created xsi:type="dcterms:W3CDTF">2016-01-21T15:20:31Z</dcterms:created>
  <dcterms:modified xsi:type="dcterms:W3CDTF">2023-04-12T23:10:15Z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