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51ACFD-B9C2-4357-B3F9-C969758ABFA9}" v="1" dt="2023-04-07T17:11:55.6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23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sefian, Mahnoush" userId="97a5e06f-dcce-4865-81e8-0938001369e7" providerId="ADAL" clId="{738CAD95-A93E-423A-AA4C-5DA4B858F7B9}"/>
    <pc:docChg chg="undo custSel modSld">
      <pc:chgData name="Yousefian, Mahnoush" userId="97a5e06f-dcce-4865-81e8-0938001369e7" providerId="ADAL" clId="{738CAD95-A93E-423A-AA4C-5DA4B858F7B9}" dt="2022-11-10T21:12:24.589" v="47" actId="242"/>
      <pc:docMkLst>
        <pc:docMk/>
      </pc:docMkLst>
      <pc:sldChg chg="modSp mod">
        <pc:chgData name="Yousefian, Mahnoush" userId="97a5e06f-dcce-4865-81e8-0938001369e7" providerId="ADAL" clId="{738CAD95-A93E-423A-AA4C-5DA4B858F7B9}" dt="2022-11-10T21:04:09.972" v="10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38CAD95-A93E-423A-AA4C-5DA4B858F7B9}" dt="2022-11-10T21:04:09.972" v="1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738CAD95-A93E-423A-AA4C-5DA4B858F7B9}" dt="2022-11-10T21:12:24.589" v="47" actId="242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738CAD95-A93E-423A-AA4C-5DA4B858F7B9}" dt="2022-11-10T21:12:24.589" v="47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74B43BB0-1438-41DE-947E-7C18870996E9}"/>
    <pc:docChg chg="undo custSel modSld">
      <pc:chgData name="Yousefian, Mahnoush" userId="97a5e06f-dcce-4865-81e8-0938001369e7" providerId="ADAL" clId="{74B43BB0-1438-41DE-947E-7C18870996E9}" dt="2022-10-12T19:50:55.997" v="59" actId="242"/>
      <pc:docMkLst>
        <pc:docMk/>
      </pc:docMkLst>
      <pc:sldChg chg="modSp mod">
        <pc:chgData name="Yousefian, Mahnoush" userId="97a5e06f-dcce-4865-81e8-0938001369e7" providerId="ADAL" clId="{74B43BB0-1438-41DE-947E-7C18870996E9}" dt="2022-10-12T19:42:11.803" v="2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4B43BB0-1438-41DE-947E-7C18870996E9}" dt="2022-10-12T19:42:11.803" v="2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Yousefian, Mahnoush" userId="97a5e06f-dcce-4865-81e8-0938001369e7" providerId="ADAL" clId="{74B43BB0-1438-41DE-947E-7C18870996E9}" dt="2022-10-12T19:50:55.997" v="59" actId="242"/>
        <pc:sldMkLst>
          <pc:docMk/>
          <pc:sldMk cId="2140123603" sldId="271"/>
        </pc:sldMkLst>
        <pc:graphicFrameChg chg="add del mod modGraphic">
          <ac:chgData name="Yousefian, Mahnoush" userId="97a5e06f-dcce-4865-81e8-0938001369e7" providerId="ADAL" clId="{74B43BB0-1438-41DE-947E-7C18870996E9}" dt="2022-10-12T19:50:36.097" v="54"/>
          <ac:graphicFrameMkLst>
            <pc:docMk/>
            <pc:sldMk cId="2140123603" sldId="271"/>
            <ac:graphicFrameMk id="3" creationId="{2CF930BA-79D3-448D-857A-90DB5EB73F3A}"/>
          </ac:graphicFrameMkLst>
        </pc:graphicFrameChg>
        <pc:graphicFrameChg chg="add del mod modGraphic">
          <ac:chgData name="Yousefian, Mahnoush" userId="97a5e06f-dcce-4865-81e8-0938001369e7" providerId="ADAL" clId="{74B43BB0-1438-41DE-947E-7C18870996E9}" dt="2022-10-12T19:50:55.997" v="59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S::mahnoush.yousefian@ercot.com::97a5e06f-dcce-4865-81e8-0938001369e7" providerId="AD" clId="Web-{761A7BD1-FE5C-4467-9641-F670A6C48B4C}"/>
    <pc:docChg chg="mod">
      <pc:chgData name="Yousefian, Mahnoush" userId="S::mahnoush.yousefian@ercot.com::97a5e06f-dcce-4865-81e8-0938001369e7" providerId="AD" clId="Web-{761A7BD1-FE5C-4467-9641-F670A6C48B4C}" dt="2023-03-09T18:51:45.345" v="0" actId="33475"/>
      <pc:docMkLst>
        <pc:docMk/>
      </pc:docMkLst>
    </pc:docChg>
  </pc:docChgLst>
  <pc:docChgLst>
    <pc:chgData name="Yousefian, Mahnoush" userId="97a5e06f-dcce-4865-81e8-0938001369e7" providerId="ADAL" clId="{FE39ACFA-C53E-4EA2-B75C-C0E2D275F299}"/>
    <pc:docChg chg="undo custSel modSld">
      <pc:chgData name="Yousefian, Mahnoush" userId="97a5e06f-dcce-4865-81e8-0938001369e7" providerId="ADAL" clId="{FE39ACFA-C53E-4EA2-B75C-C0E2D275F299}" dt="2022-12-12T20:41:47.688" v="74" actId="20577"/>
      <pc:docMkLst>
        <pc:docMk/>
      </pc:docMkLst>
      <pc:sldChg chg="modSp mod">
        <pc:chgData name="Yousefian, Mahnoush" userId="97a5e06f-dcce-4865-81e8-0938001369e7" providerId="ADAL" clId="{FE39ACFA-C53E-4EA2-B75C-C0E2D275F299}" dt="2022-12-09T18:25:41.662" v="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FE39ACFA-C53E-4EA2-B75C-C0E2D275F299}" dt="2022-12-09T18:25:41.662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modSp mod">
        <pc:chgData name="Yousefian, Mahnoush" userId="97a5e06f-dcce-4865-81e8-0938001369e7" providerId="ADAL" clId="{FE39ACFA-C53E-4EA2-B75C-C0E2D275F299}" dt="2022-12-12T20:41:47.688" v="74" actId="20577"/>
        <pc:sldMkLst>
          <pc:docMk/>
          <pc:sldMk cId="2140123603" sldId="271"/>
        </pc:sldMkLst>
        <pc:spChg chg="add mod">
          <ac:chgData name="Yousefian, Mahnoush" userId="97a5e06f-dcce-4865-81e8-0938001369e7" providerId="ADAL" clId="{FE39ACFA-C53E-4EA2-B75C-C0E2D275F299}" dt="2022-12-12T20:41:47.688" v="74" actId="20577"/>
          <ac:spMkLst>
            <pc:docMk/>
            <pc:sldMk cId="2140123603" sldId="271"/>
            <ac:spMk id="7" creationId="{DB99DF67-2A2B-497B-BCD6-DFEDBA6A34CE}"/>
          </ac:spMkLst>
        </pc:spChg>
        <pc:graphicFrameChg chg="mod modGraphic">
          <ac:chgData name="Yousefian, Mahnoush" userId="97a5e06f-dcce-4865-81e8-0938001369e7" providerId="ADAL" clId="{FE39ACFA-C53E-4EA2-B75C-C0E2D275F299}" dt="2022-12-09T18:28:44.902" v="44" actId="20577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Chu, Zhengguo" userId="46b45079-141b-4798-8f61-111a7cd7aa1e" providerId="ADAL" clId="{F5E3ADA5-4314-467D-9CC2-DF617EDBC59F}"/>
    <pc:docChg chg="undo redo custSel modSld">
      <pc:chgData name="Chu, Zhengguo" userId="46b45079-141b-4798-8f61-111a7cd7aa1e" providerId="ADAL" clId="{F5E3ADA5-4314-467D-9CC2-DF617EDBC59F}" dt="2023-03-10T22:16:26.401" v="25" actId="1076"/>
      <pc:docMkLst>
        <pc:docMk/>
      </pc:docMkLst>
      <pc:sldChg chg="addSp modSp mod">
        <pc:chgData name="Chu, Zhengguo" userId="46b45079-141b-4798-8f61-111a7cd7aa1e" providerId="ADAL" clId="{F5E3ADA5-4314-467D-9CC2-DF617EDBC59F}" dt="2023-03-10T22:16:26.401" v="25" actId="1076"/>
        <pc:sldMkLst>
          <pc:docMk/>
          <pc:sldMk cId="2140123603" sldId="271"/>
        </pc:sldMkLst>
        <pc:spChg chg="add mod">
          <ac:chgData name="Chu, Zhengguo" userId="46b45079-141b-4798-8f61-111a7cd7aa1e" providerId="ADAL" clId="{F5E3ADA5-4314-467D-9CC2-DF617EDBC59F}" dt="2023-03-10T22:16:26.401" v="25" actId="1076"/>
          <ac:spMkLst>
            <pc:docMk/>
            <pc:sldMk cId="2140123603" sldId="271"/>
            <ac:spMk id="7" creationId="{9DF5615E-76C4-472B-A437-97E2DC0708D1}"/>
          </ac:spMkLst>
        </pc:spChg>
        <pc:graphicFrameChg chg="modGraphic">
          <ac:chgData name="Chu, Zhengguo" userId="46b45079-141b-4798-8f61-111a7cd7aa1e" providerId="ADAL" clId="{F5E3ADA5-4314-467D-9CC2-DF617EDBC59F}" dt="2023-03-10T22:16:23.453" v="23" actId="2711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E81C531F-9034-48E9-860F-FB04BDA780DF}"/>
    <pc:docChg chg="undo custSel modSld">
      <pc:chgData name="Yousefian, Mahnoush" userId="97a5e06f-dcce-4865-81e8-0938001369e7" providerId="ADAL" clId="{E81C531F-9034-48E9-860F-FB04BDA780DF}" dt="2023-02-07T14:55:29.962" v="76" actId="1076"/>
      <pc:docMkLst>
        <pc:docMk/>
      </pc:docMkLst>
      <pc:sldChg chg="modSp mod">
        <pc:chgData name="Yousefian, Mahnoush" userId="97a5e06f-dcce-4865-81e8-0938001369e7" providerId="ADAL" clId="{E81C531F-9034-48E9-860F-FB04BDA780DF}" dt="2023-02-07T14:51:47.785" v="13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E81C531F-9034-48E9-860F-FB04BDA780DF}" dt="2023-02-07T14:51:47.785" v="1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E81C531F-9034-48E9-860F-FB04BDA780DF}" dt="2023-02-07T14:55:29.962" v="76" actId="1076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E81C531F-9034-48E9-860F-FB04BDA780DF}" dt="2023-02-07T14:55:29.962" v="76" actId="1076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F2CC18CC-38AE-414B-82CD-12FBB01102A2}"/>
    <pc:docChg chg="custSel modSld">
      <pc:chgData name="Yousefian, Mahnoush" userId="97a5e06f-dcce-4865-81e8-0938001369e7" providerId="ADAL" clId="{F2CC18CC-38AE-414B-82CD-12FBB01102A2}" dt="2023-03-09T18:18:09.083" v="100" actId="108"/>
      <pc:docMkLst>
        <pc:docMk/>
      </pc:docMkLst>
      <pc:sldChg chg="modSp mod">
        <pc:chgData name="Yousefian, Mahnoush" userId="97a5e06f-dcce-4865-81e8-0938001369e7" providerId="ADAL" clId="{F2CC18CC-38AE-414B-82CD-12FBB01102A2}" dt="2023-03-09T18:18:09.083" v="100" actId="108"/>
        <pc:sldMkLst>
          <pc:docMk/>
          <pc:sldMk cId="730603795" sldId="260"/>
        </pc:sldMkLst>
        <pc:spChg chg="mod">
          <ac:chgData name="Yousefian, Mahnoush" userId="97a5e06f-dcce-4865-81e8-0938001369e7" providerId="ADAL" clId="{F2CC18CC-38AE-414B-82CD-12FBB01102A2}" dt="2023-03-09T18:18:09.083" v="100" actId="108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F2CC18CC-38AE-414B-82CD-12FBB01102A2}" dt="2023-03-09T18:14:29.513" v="74" actId="242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F2CC18CC-38AE-414B-82CD-12FBB01102A2}" dt="2023-03-09T18:14:29.513" v="74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74F13200-89B9-4E69-9C45-EF2954B449DC}"/>
    <pc:docChg chg="custSel modSld">
      <pc:chgData name="Yousefian, Mahnoush" userId="97a5e06f-dcce-4865-81e8-0938001369e7" providerId="ADAL" clId="{74F13200-89B9-4E69-9C45-EF2954B449DC}" dt="2023-01-10T22:55:37.175" v="18"/>
      <pc:docMkLst>
        <pc:docMk/>
      </pc:docMkLst>
      <pc:sldChg chg="modSp mod">
        <pc:chgData name="Yousefian, Mahnoush" userId="97a5e06f-dcce-4865-81e8-0938001369e7" providerId="ADAL" clId="{74F13200-89B9-4E69-9C45-EF2954B449DC}" dt="2023-01-09T20:33:09.688" v="7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4F13200-89B9-4E69-9C45-EF2954B449DC}" dt="2023-01-09T20:33:09.688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Sp modSp mod">
        <pc:chgData name="Yousefian, Mahnoush" userId="97a5e06f-dcce-4865-81e8-0938001369e7" providerId="ADAL" clId="{74F13200-89B9-4E69-9C45-EF2954B449DC}" dt="2023-01-10T22:55:37.175" v="18"/>
        <pc:sldMkLst>
          <pc:docMk/>
          <pc:sldMk cId="2140123603" sldId="271"/>
        </pc:sldMkLst>
        <pc:spChg chg="del mod">
          <ac:chgData name="Yousefian, Mahnoush" userId="97a5e06f-dcce-4865-81e8-0938001369e7" providerId="ADAL" clId="{74F13200-89B9-4E69-9C45-EF2954B449DC}" dt="2023-01-10T22:55:37.175" v="18"/>
          <ac:spMkLst>
            <pc:docMk/>
            <pc:sldMk cId="2140123603" sldId="271"/>
            <ac:spMk id="7" creationId="{DB99DF67-2A2B-497B-BCD6-DFEDBA6A34CE}"/>
          </ac:spMkLst>
        </pc:spChg>
        <pc:graphicFrameChg chg="mod modGraphic">
          <ac:chgData name="Yousefian, Mahnoush" userId="97a5e06f-dcce-4865-81e8-0938001369e7" providerId="ADAL" clId="{74F13200-89B9-4E69-9C45-EF2954B449DC}" dt="2023-01-09T20:34:21.658" v="15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8251ACFD-B9C2-4357-B3F9-C969758ABFA9}"/>
    <pc:docChg chg="custSel modSld">
      <pc:chgData name="Yousefian, Mahnoush" userId="97a5e06f-dcce-4865-81e8-0938001369e7" providerId="ADAL" clId="{8251ACFD-B9C2-4357-B3F9-C969758ABFA9}" dt="2023-04-07T17:12:04.211" v="16" actId="20577"/>
      <pc:docMkLst>
        <pc:docMk/>
      </pc:docMkLst>
      <pc:sldChg chg="modSp mod">
        <pc:chgData name="Yousefian, Mahnoush" userId="97a5e06f-dcce-4865-81e8-0938001369e7" providerId="ADAL" clId="{8251ACFD-B9C2-4357-B3F9-C969758ABFA9}" dt="2023-04-07T17:10:52.031" v="6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8251ACFD-B9C2-4357-B3F9-C969758ABFA9}" dt="2023-04-07T17:10:52.031" v="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Yousefian, Mahnoush" userId="97a5e06f-dcce-4865-81e8-0938001369e7" providerId="ADAL" clId="{8251ACFD-B9C2-4357-B3F9-C969758ABFA9}" dt="2023-04-07T17:12:04.211" v="16" actId="20577"/>
        <pc:sldMkLst>
          <pc:docMk/>
          <pc:sldMk cId="2140123603" sldId="271"/>
        </pc:sldMkLst>
        <pc:spChg chg="add mod">
          <ac:chgData name="Yousefian, Mahnoush" userId="97a5e06f-dcce-4865-81e8-0938001369e7" providerId="ADAL" clId="{8251ACFD-B9C2-4357-B3F9-C969758ABFA9}" dt="2023-04-07T17:12:04.211" v="16" actId="20577"/>
          <ac:spMkLst>
            <pc:docMk/>
            <pc:sldMk cId="2140123603" sldId="271"/>
            <ac:spMk id="3" creationId="{0B8CCC4A-D023-0834-5E04-71891871DE4F}"/>
          </ac:spMkLst>
        </pc:spChg>
        <pc:graphicFrameChg chg="del">
          <ac:chgData name="Yousefian, Mahnoush" userId="97a5e06f-dcce-4865-81e8-0938001369e7" providerId="ADAL" clId="{8251ACFD-B9C2-4357-B3F9-C969758ABFA9}" dt="2023-04-07T17:11:54.612" v="7" actId="478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March 2023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AA2E9-0B32-4098-9C63-5BAAD28F8A66}"/>
              </a:ext>
            </a:extLst>
          </p:cNvPr>
          <p:cNvSpPr txBox="1"/>
          <p:nvPr/>
        </p:nvSpPr>
        <p:spPr>
          <a:xfrm>
            <a:off x="4894763" y="6019800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5B6770"/>
                </a:solidFill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F5615E-76C4-472B-A437-97E2DC0708D1}"/>
              </a:ext>
            </a:extLst>
          </p:cNvPr>
          <p:cNvSpPr txBox="1"/>
          <p:nvPr/>
        </p:nvSpPr>
        <p:spPr>
          <a:xfrm>
            <a:off x="5260019" y="6173688"/>
            <a:ext cx="4572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5B6770"/>
                </a:solidFill>
              </a:rPr>
              <a:t>Minor insufficiencies on 2/11 and 2/23 were due to rounding.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CCC4A-D023-0834-5E04-71891871D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SASM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DPT - Market Analysis (Supv) Members</DisplayName>
        <AccountId>7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2" ma:contentTypeDescription="Create a new document." ma:contentTypeScope="" ma:versionID="f429c8e6c85da55f2bff7742715dc377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9c2884a27dee6606bc8a0d144ecf647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5f527160-b6a2-448e-b210-55bbe2178a90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8FF8E0-0CA6-43CE-9F3C-3001508CB0E8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44</Words>
  <Application>Microsoft Office PowerPoint</Application>
  <PresentationFormat>On-screen Show (4:3)</PresentationFormat>
  <Paragraphs>15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Yousefian, Mahnoush</cp:lastModifiedBy>
  <cp:revision>1</cp:revision>
  <cp:lastPrinted>2016-01-21T20:53:15Z</cp:lastPrinted>
  <dcterms:created xsi:type="dcterms:W3CDTF">2016-01-21T15:20:31Z</dcterms:created>
  <dcterms:modified xsi:type="dcterms:W3CDTF">2023-04-07T17:12:14Z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34f532a1-d6f8-47d2-88c7-e23986eac112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2023-03-09T18:51:45Z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