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4/13/23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NPRR1143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Provide ERCOT Flexibility to Determine When ESRs May Charge During an EEA Level 3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Credit Changes to Appropriately Reflect TAO Exposure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NPRR1150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Related to NOGRR230, WAN Participant Security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NPRR1156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Priority Revision Request Process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NPRR1164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Black Start and Isochronous Control Capable Identification (ROS)</a:t>
            </a:r>
          </a:p>
          <a:p>
            <a:pPr algn="l"/>
            <a:endParaRPr lang="en-US" sz="20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144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4/13/23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149</cp:revision>
  <dcterms:created xsi:type="dcterms:W3CDTF">2012-06-21T12:05:52Z</dcterms:created>
  <dcterms:modified xsi:type="dcterms:W3CDTF">2023-04-12T16:44:24Z</dcterms:modified>
</cp:coreProperties>
</file>