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sldIdLst>
    <p:sldId id="273" r:id="rId2"/>
    <p:sldId id="8517" r:id="rId3"/>
    <p:sldId id="8522" r:id="rId4"/>
    <p:sldId id="8521" r:id="rId5"/>
    <p:sldId id="8477" r:id="rId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C21"/>
    <a:srgbClr val="003F6E"/>
    <a:srgbClr val="55565A"/>
    <a:srgbClr val="B8CEC4"/>
    <a:srgbClr val="EDAA00"/>
    <a:srgbClr val="63A70A"/>
    <a:srgbClr val="D06F19"/>
    <a:srgbClr val="006B35"/>
    <a:srgbClr val="BFE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762" autoAdjust="0"/>
  </p:normalViewPr>
  <p:slideViewPr>
    <p:cSldViewPr>
      <p:cViewPr varScale="1">
        <p:scale>
          <a:sx n="79" d="100"/>
          <a:sy n="79" d="100"/>
        </p:scale>
        <p:origin x="848" y="4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E52D2-F4A9-0445-A5F8-70B3319C3947}"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C7941-4F49-6140-9F96-49F8CD870EF4}" type="slidenum">
              <a:rPr lang="en-US" smtClean="0"/>
              <a:t>‹#›</a:t>
            </a:fld>
            <a:endParaRPr lang="en-US"/>
          </a:p>
        </p:txBody>
      </p:sp>
    </p:spTree>
    <p:extLst>
      <p:ext uri="{BB962C8B-B14F-4D97-AF65-F5344CB8AC3E}">
        <p14:creationId xmlns:p14="http://schemas.microsoft.com/office/powerpoint/2010/main" val="3261231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5AAE1A-5179-4DCC-984F-987A1FF326F7}" type="slidenum">
              <a:rPr lang="en-US" smtClean="0"/>
              <a:t>2</a:t>
            </a:fld>
            <a:endParaRPr lang="en-US"/>
          </a:p>
        </p:txBody>
      </p:sp>
    </p:spTree>
    <p:extLst>
      <p:ext uri="{BB962C8B-B14F-4D97-AF65-F5344CB8AC3E}">
        <p14:creationId xmlns:p14="http://schemas.microsoft.com/office/powerpoint/2010/main" val="1574557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6" name="Title 1"/>
          <p:cNvSpPr>
            <a:spLocks noGrp="1"/>
          </p:cNvSpPr>
          <p:nvPr>
            <p:ph type="ctrTitle"/>
          </p:nvPr>
        </p:nvSpPr>
        <p:spPr>
          <a:xfrm>
            <a:off x="685800" y="1598615"/>
            <a:ext cx="7772400" cy="1101725"/>
          </a:xfrm>
        </p:spPr>
        <p:txBody>
          <a:bodyPr/>
          <a:lstStyle>
            <a:lvl1pPr algn="ctr">
              <a:defRPr sz="2700">
                <a:solidFill>
                  <a:srgbClr val="003F6E"/>
                </a:solidFill>
              </a:defRPr>
            </a:lvl1pPr>
          </a:lstStyle>
          <a:p>
            <a:r>
              <a:rPr lang="en-US" dirty="0"/>
              <a:t>Click to edit Master title style</a:t>
            </a:r>
          </a:p>
        </p:txBody>
      </p:sp>
      <p:sp>
        <p:nvSpPr>
          <p:cNvPr id="47" name="Subtitle 2"/>
          <p:cNvSpPr>
            <a:spLocks noGrp="1"/>
          </p:cNvSpPr>
          <p:nvPr>
            <p:ph type="subTitle" idx="1"/>
          </p:nvPr>
        </p:nvSpPr>
        <p:spPr>
          <a:xfrm>
            <a:off x="1371600" y="2914650"/>
            <a:ext cx="6400800" cy="1314450"/>
          </a:xfrm>
        </p:spPr>
        <p:txBody>
          <a:bodyPr/>
          <a:lstStyle>
            <a:lvl1pPr marL="0" indent="0" algn="ctr">
              <a:buNone/>
              <a:defRPr>
                <a:solidFill>
                  <a:srgbClr val="55565A"/>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grpSp>
        <p:nvGrpSpPr>
          <p:cNvPr id="14" name="Group 13"/>
          <p:cNvGrpSpPr/>
          <p:nvPr userDrawn="1"/>
        </p:nvGrpSpPr>
        <p:grpSpPr>
          <a:xfrm>
            <a:off x="-808" y="4829175"/>
            <a:ext cx="9144808" cy="333376"/>
            <a:chOff x="-808" y="6438899"/>
            <a:chExt cx="9144808" cy="444501"/>
          </a:xfrm>
        </p:grpSpPr>
        <p:grpSp>
          <p:nvGrpSpPr>
            <p:cNvPr id="5" name="Group 4"/>
            <p:cNvGrpSpPr/>
            <p:nvPr userDrawn="1"/>
          </p:nvGrpSpPr>
          <p:grpSpPr>
            <a:xfrm>
              <a:off x="-808" y="6438899"/>
              <a:ext cx="9144808" cy="444501"/>
              <a:chOff x="-808" y="6438899"/>
              <a:chExt cx="9144808" cy="444501"/>
            </a:xfrm>
          </p:grpSpPr>
          <p:sp>
            <p:nvSpPr>
              <p:cNvPr id="7" name="Rectangle 6"/>
              <p:cNvSpPr/>
              <p:nvPr userDrawn="1"/>
            </p:nvSpPr>
            <p:spPr>
              <a:xfrm>
                <a:off x="-808" y="6438899"/>
                <a:ext cx="9144808" cy="393701"/>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0" y="66674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64300"/>
                <a:ext cx="9144000" cy="406401"/>
              </a:xfrm>
              <a:prstGeom prst="rect">
                <a:avLst/>
              </a:prstGeom>
            </p:spPr>
          </p:pic>
          <p:sp>
            <p:nvSpPr>
              <p:cNvPr id="10" name="Right Triangle 9"/>
              <p:cNvSpPr/>
              <p:nvPr userDrawn="1"/>
            </p:nvSpPr>
            <p:spPr>
              <a:xfrm flipV="1">
                <a:off x="-808" y="6667498"/>
                <a:ext cx="992070"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ight Triangle 10"/>
              <p:cNvSpPr/>
              <p:nvPr userDrawn="1"/>
            </p:nvSpPr>
            <p:spPr>
              <a:xfrm flipH="1" flipV="1">
                <a:off x="8076796" y="6663504"/>
                <a:ext cx="1067204"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3" name="Straight Connector 12"/>
            <p:cNvCxnSpPr/>
            <p:nvPr userDrawn="1"/>
          </p:nvCxnSpPr>
          <p:spPr>
            <a:xfrm>
              <a:off x="3964781" y="66627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pic>
        <p:nvPicPr>
          <p:cNvPr id="15" name="Picture 2">
            <a:extLst>
              <a:ext uri="{FF2B5EF4-FFF2-40B4-BE49-F238E27FC236}">
                <a16:creationId xmlns:a16="http://schemas.microsoft.com/office/drawing/2014/main" id="{5BB41696-8B3D-6A49-8C6D-E673F072F30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470562" y="279655"/>
            <a:ext cx="1411768" cy="2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05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860209"/>
            <a:ext cx="4040188" cy="47982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340029"/>
            <a:ext cx="4040188" cy="2963466"/>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0" y="860209"/>
            <a:ext cx="4041775" cy="47982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0" y="1340029"/>
            <a:ext cx="4041775" cy="2963466"/>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57200" y="1"/>
            <a:ext cx="8229600" cy="749420"/>
          </a:xfrm>
        </p:spPr>
        <p:txBody>
          <a:bodyPr/>
          <a:lstStyle>
            <a:lvl1pPr>
              <a:defRPr sz="1800"/>
            </a:lvl1pPr>
          </a:lstStyle>
          <a:p>
            <a:r>
              <a:rPr lang="en-US" dirty="0"/>
              <a:t>Click to edit Master title style</a:t>
            </a:r>
          </a:p>
        </p:txBody>
      </p:sp>
      <p:grpSp>
        <p:nvGrpSpPr>
          <p:cNvPr id="15" name="Group 14">
            <a:extLst>
              <a:ext uri="{FF2B5EF4-FFF2-40B4-BE49-F238E27FC236}">
                <a16:creationId xmlns:a16="http://schemas.microsoft.com/office/drawing/2014/main" id="{66B8BA16-2A75-1044-A055-5E8C096E23C9}"/>
              </a:ext>
            </a:extLst>
          </p:cNvPr>
          <p:cNvGrpSpPr/>
          <p:nvPr userDrawn="1"/>
        </p:nvGrpSpPr>
        <p:grpSpPr>
          <a:xfrm>
            <a:off x="0" y="742950"/>
            <a:ext cx="9144000" cy="45719"/>
            <a:chOff x="454994" y="897324"/>
            <a:chExt cx="8689814" cy="106557"/>
          </a:xfrm>
        </p:grpSpPr>
        <p:sp>
          <p:nvSpPr>
            <p:cNvPr id="16" name="Rectangle 15">
              <a:extLst>
                <a:ext uri="{FF2B5EF4-FFF2-40B4-BE49-F238E27FC236}">
                  <a16:creationId xmlns:a16="http://schemas.microsoft.com/office/drawing/2014/main" id="{629154AF-DAC5-9F43-934E-9ED037C3A726}"/>
                </a:ext>
              </a:extLst>
            </p:cNvPr>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4649A807-EDD8-E342-BA25-C112354F188F}"/>
                </a:ext>
              </a:extLst>
            </p:cNvPr>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53135ABA-84E4-A541-917D-0F7376271BF2}"/>
                </a:ext>
              </a:extLst>
            </p:cNvPr>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2" name="Picture 2">
            <a:extLst>
              <a:ext uri="{FF2B5EF4-FFF2-40B4-BE49-F238E27FC236}">
                <a16:creationId xmlns:a16="http://schemas.microsoft.com/office/drawing/2014/main" id="{A64532A3-623C-5047-AD17-F046DF49F2A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70562" y="279655"/>
            <a:ext cx="1411768" cy="2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66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1"/>
            <a:ext cx="8229600" cy="749420"/>
          </a:xfrm>
        </p:spPr>
        <p:txBody>
          <a:bodyPr/>
          <a:lstStyle>
            <a:lvl1pPr>
              <a:defRPr sz="1800"/>
            </a:lvl1pPr>
          </a:lstStyle>
          <a:p>
            <a:r>
              <a:rPr lang="en-US" dirty="0"/>
              <a:t>Click to edit Master title style</a:t>
            </a:r>
          </a:p>
        </p:txBody>
      </p:sp>
      <p:sp>
        <p:nvSpPr>
          <p:cNvPr id="3" name="Table Placeholder 2"/>
          <p:cNvSpPr>
            <a:spLocks noGrp="1"/>
          </p:cNvSpPr>
          <p:nvPr>
            <p:ph type="tbl" sz="quarter" idx="10"/>
          </p:nvPr>
        </p:nvSpPr>
        <p:spPr>
          <a:xfrm>
            <a:off x="458788" y="1371600"/>
            <a:ext cx="8304212" cy="2914650"/>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12" name="Text Placeholder 11"/>
          <p:cNvSpPr>
            <a:spLocks noGrp="1"/>
          </p:cNvSpPr>
          <p:nvPr>
            <p:ph type="body" sz="quarter" idx="11"/>
          </p:nvPr>
        </p:nvSpPr>
        <p:spPr>
          <a:xfrm>
            <a:off x="455616" y="971550"/>
            <a:ext cx="8307387" cy="400050"/>
          </a:xfrm>
        </p:spPr>
        <p:txBody>
          <a:bodyPr/>
          <a:lstStyle>
            <a:lvl1pPr marL="0" indent="0">
              <a:buNone/>
              <a:defRPr b="1">
                <a:solidFill>
                  <a:srgbClr val="171C21"/>
                </a:solidFill>
              </a:defRPr>
            </a:lvl1pPr>
            <a:lvl2pPr marL="342900" indent="0">
              <a:buNone/>
              <a:defRPr/>
            </a:lvl2pPr>
          </a:lstStyle>
          <a:p>
            <a:pPr lvl="0"/>
            <a:r>
              <a:rPr lang="en-US" dirty="0"/>
              <a:t>Click to edit Master text styles</a:t>
            </a:r>
          </a:p>
        </p:txBody>
      </p:sp>
      <p:grpSp>
        <p:nvGrpSpPr>
          <p:cNvPr id="11" name="Group 10">
            <a:extLst>
              <a:ext uri="{FF2B5EF4-FFF2-40B4-BE49-F238E27FC236}">
                <a16:creationId xmlns:a16="http://schemas.microsoft.com/office/drawing/2014/main" id="{DECACD12-3181-3B45-87CA-926D68266189}"/>
              </a:ext>
            </a:extLst>
          </p:cNvPr>
          <p:cNvGrpSpPr/>
          <p:nvPr userDrawn="1"/>
        </p:nvGrpSpPr>
        <p:grpSpPr>
          <a:xfrm>
            <a:off x="0" y="742950"/>
            <a:ext cx="9144000" cy="45719"/>
            <a:chOff x="454994" y="897324"/>
            <a:chExt cx="8689814" cy="106557"/>
          </a:xfrm>
        </p:grpSpPr>
        <p:sp>
          <p:nvSpPr>
            <p:cNvPr id="13" name="Rectangle 12">
              <a:extLst>
                <a:ext uri="{FF2B5EF4-FFF2-40B4-BE49-F238E27FC236}">
                  <a16:creationId xmlns:a16="http://schemas.microsoft.com/office/drawing/2014/main" id="{8D112515-D715-8F4D-AEC6-D1FC0BF46B9D}"/>
                </a:ext>
              </a:extLst>
            </p:cNvPr>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A5AA3612-8E43-2E48-9CDC-F43D5C280910}"/>
                </a:ext>
              </a:extLst>
            </p:cNvPr>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C25A2FD1-A5B8-B54F-8EF4-3C255F466A5A}"/>
                </a:ext>
              </a:extLst>
            </p:cNvPr>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0" name="Picture 2">
            <a:extLst>
              <a:ext uri="{FF2B5EF4-FFF2-40B4-BE49-F238E27FC236}">
                <a16:creationId xmlns:a16="http://schemas.microsoft.com/office/drawing/2014/main" id="{007CD0E4-944F-724D-8A4B-983CF8237C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70562" y="279655"/>
            <a:ext cx="1411768" cy="2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526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1"/>
            <a:ext cx="8229600" cy="749420"/>
          </a:xfrm>
        </p:spPr>
        <p:txBody>
          <a:bodyPr/>
          <a:lstStyle>
            <a:lvl1pPr>
              <a:defRPr sz="1800"/>
            </a:lvl1pPr>
          </a:lstStyle>
          <a:p>
            <a:r>
              <a:rPr lang="en-US" dirty="0"/>
              <a:t>Click to edit Master title style</a:t>
            </a:r>
          </a:p>
        </p:txBody>
      </p:sp>
      <p:sp>
        <p:nvSpPr>
          <p:cNvPr id="12" name="Text Placeholder 11"/>
          <p:cNvSpPr>
            <a:spLocks noGrp="1"/>
          </p:cNvSpPr>
          <p:nvPr>
            <p:ph type="body" sz="quarter" idx="11"/>
          </p:nvPr>
        </p:nvSpPr>
        <p:spPr>
          <a:xfrm>
            <a:off x="455616" y="971550"/>
            <a:ext cx="8307387" cy="400050"/>
          </a:xfrm>
        </p:spPr>
        <p:txBody>
          <a:bodyPr/>
          <a:lstStyle>
            <a:lvl1pPr marL="0" indent="0">
              <a:buNone/>
              <a:defRPr b="1">
                <a:solidFill>
                  <a:srgbClr val="171C21"/>
                </a:solidFill>
              </a:defRPr>
            </a:lvl1pPr>
            <a:lvl2pPr marL="342900" indent="0">
              <a:buNone/>
              <a:defRPr/>
            </a:lvl2pPr>
          </a:lstStyle>
          <a:p>
            <a:pPr lvl="0"/>
            <a:r>
              <a:rPr lang="en-US" dirty="0"/>
              <a:t>Click to edit Master text styles</a:t>
            </a:r>
          </a:p>
        </p:txBody>
      </p:sp>
      <p:sp>
        <p:nvSpPr>
          <p:cNvPr id="5" name="Chart Placeholder 4"/>
          <p:cNvSpPr>
            <a:spLocks noGrp="1"/>
          </p:cNvSpPr>
          <p:nvPr>
            <p:ph type="chart" sz="quarter" idx="12"/>
          </p:nvPr>
        </p:nvSpPr>
        <p:spPr>
          <a:xfrm>
            <a:off x="458788" y="1371600"/>
            <a:ext cx="8304212" cy="3200400"/>
          </a:xfrm>
        </p:spPr>
        <p:txBody>
          <a:bodyPr/>
          <a:lstStyle/>
          <a:p>
            <a:endParaRPr lang="en-US"/>
          </a:p>
        </p:txBody>
      </p:sp>
      <p:grpSp>
        <p:nvGrpSpPr>
          <p:cNvPr id="11" name="Group 10">
            <a:extLst>
              <a:ext uri="{FF2B5EF4-FFF2-40B4-BE49-F238E27FC236}">
                <a16:creationId xmlns:a16="http://schemas.microsoft.com/office/drawing/2014/main" id="{954BBF44-C7FE-5444-BC18-87E1502DDAC1}"/>
              </a:ext>
            </a:extLst>
          </p:cNvPr>
          <p:cNvGrpSpPr/>
          <p:nvPr userDrawn="1"/>
        </p:nvGrpSpPr>
        <p:grpSpPr>
          <a:xfrm>
            <a:off x="0" y="742950"/>
            <a:ext cx="9144000" cy="45719"/>
            <a:chOff x="454994" y="897324"/>
            <a:chExt cx="8689814" cy="106557"/>
          </a:xfrm>
        </p:grpSpPr>
        <p:sp>
          <p:nvSpPr>
            <p:cNvPr id="13" name="Rectangle 12">
              <a:extLst>
                <a:ext uri="{FF2B5EF4-FFF2-40B4-BE49-F238E27FC236}">
                  <a16:creationId xmlns:a16="http://schemas.microsoft.com/office/drawing/2014/main" id="{049553D7-46CF-A940-89DB-DA4374866C72}"/>
                </a:ext>
              </a:extLst>
            </p:cNvPr>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0515F4A4-10E8-8344-842F-9E01ECC45C7F}"/>
                </a:ext>
              </a:extLst>
            </p:cNvPr>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6C92C3CE-BD54-C249-821F-81401FF97930}"/>
                </a:ext>
              </a:extLst>
            </p:cNvPr>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0" name="Picture 2">
            <a:extLst>
              <a:ext uri="{FF2B5EF4-FFF2-40B4-BE49-F238E27FC236}">
                <a16:creationId xmlns:a16="http://schemas.microsoft.com/office/drawing/2014/main" id="{D5682093-47F0-DE41-B66B-8DF64B095C8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70562" y="279655"/>
            <a:ext cx="1411768" cy="2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510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mp;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49420"/>
          </a:xfrm>
        </p:spPr>
        <p:txBody>
          <a:bodyPr/>
          <a:lstStyle>
            <a:lvl1pPr>
              <a:defRPr sz="1800"/>
            </a:lvl1pPr>
          </a:lstStyle>
          <a:p>
            <a:r>
              <a:rPr lang="en-US" dirty="0"/>
              <a:t>Click to edit Master title style</a:t>
            </a:r>
          </a:p>
        </p:txBody>
      </p:sp>
      <p:sp>
        <p:nvSpPr>
          <p:cNvPr id="3" name="Content Placeholder 2"/>
          <p:cNvSpPr>
            <a:spLocks noGrp="1"/>
          </p:cNvSpPr>
          <p:nvPr>
            <p:ph idx="1"/>
          </p:nvPr>
        </p:nvSpPr>
        <p:spPr>
          <a:xfrm>
            <a:off x="457200" y="857250"/>
            <a:ext cx="6019800" cy="37373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0"/>
          </p:nvPr>
        </p:nvSpPr>
        <p:spPr>
          <a:xfrm>
            <a:off x="6681874" y="941832"/>
            <a:ext cx="2191306" cy="1085850"/>
          </a:xfrm>
          <a:effectLst>
            <a:outerShdw blurRad="50800" dist="38100" dir="2700000" algn="tl" rotWithShape="0">
              <a:prstClr val="black">
                <a:alpha val="40000"/>
              </a:prstClr>
            </a:outerShdw>
          </a:effectLst>
        </p:spPr>
        <p:txBody>
          <a:bodyPr/>
          <a:lstStyle/>
          <a:p>
            <a:endParaRPr lang="en-US"/>
          </a:p>
        </p:txBody>
      </p:sp>
      <p:sp>
        <p:nvSpPr>
          <p:cNvPr id="12" name="Picture Placeholder 6"/>
          <p:cNvSpPr>
            <a:spLocks noGrp="1"/>
          </p:cNvSpPr>
          <p:nvPr>
            <p:ph type="pic" sz="quarter" idx="11"/>
          </p:nvPr>
        </p:nvSpPr>
        <p:spPr>
          <a:xfrm>
            <a:off x="6681874" y="2199132"/>
            <a:ext cx="2191306" cy="1085850"/>
          </a:xfrm>
          <a:effectLst>
            <a:outerShdw blurRad="50800" dist="38100" dir="2700000" algn="tl" rotWithShape="0">
              <a:prstClr val="black">
                <a:alpha val="40000"/>
              </a:prstClr>
            </a:outerShdw>
          </a:effectLst>
        </p:spPr>
        <p:txBody>
          <a:bodyPr/>
          <a:lstStyle/>
          <a:p>
            <a:endParaRPr lang="en-US"/>
          </a:p>
        </p:txBody>
      </p:sp>
      <p:sp>
        <p:nvSpPr>
          <p:cNvPr id="13" name="Picture Placeholder 6"/>
          <p:cNvSpPr>
            <a:spLocks noGrp="1"/>
          </p:cNvSpPr>
          <p:nvPr>
            <p:ph type="pic" sz="quarter" idx="12"/>
          </p:nvPr>
        </p:nvSpPr>
        <p:spPr>
          <a:xfrm>
            <a:off x="6678786" y="3456432"/>
            <a:ext cx="2191306" cy="1085850"/>
          </a:xfrm>
          <a:effectLst>
            <a:outerShdw blurRad="50800" dist="38100" dir="2700000" algn="tl" rotWithShape="0">
              <a:prstClr val="black">
                <a:alpha val="40000"/>
              </a:prstClr>
            </a:outerShdw>
          </a:effectLst>
        </p:spPr>
        <p:txBody>
          <a:bodyPr/>
          <a:lstStyle/>
          <a:p>
            <a:endParaRPr lang="en-US" dirty="0"/>
          </a:p>
        </p:txBody>
      </p:sp>
      <p:sp>
        <p:nvSpPr>
          <p:cNvPr id="10" name="Rectangle 9"/>
          <p:cNvSpPr/>
          <p:nvPr userDrawn="1"/>
        </p:nvSpPr>
        <p:spPr>
          <a:xfrm>
            <a:off x="6553200" y="857250"/>
            <a:ext cx="2459696" cy="3771900"/>
          </a:xfrm>
          <a:prstGeom prst="rect">
            <a:avLst/>
          </a:prstGeom>
          <a:noFill/>
          <a:ln w="6350">
            <a:solidFill>
              <a:srgbClr val="B8CE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 name="Group 13">
            <a:extLst>
              <a:ext uri="{FF2B5EF4-FFF2-40B4-BE49-F238E27FC236}">
                <a16:creationId xmlns:a16="http://schemas.microsoft.com/office/drawing/2014/main" id="{825044DA-FDA9-9B45-B48A-7B96DA0CA846}"/>
              </a:ext>
            </a:extLst>
          </p:cNvPr>
          <p:cNvGrpSpPr/>
          <p:nvPr userDrawn="1"/>
        </p:nvGrpSpPr>
        <p:grpSpPr>
          <a:xfrm>
            <a:off x="0" y="742950"/>
            <a:ext cx="9144000" cy="45719"/>
            <a:chOff x="454994" y="897324"/>
            <a:chExt cx="8689814" cy="106557"/>
          </a:xfrm>
        </p:grpSpPr>
        <p:sp>
          <p:nvSpPr>
            <p:cNvPr id="15" name="Rectangle 14">
              <a:extLst>
                <a:ext uri="{FF2B5EF4-FFF2-40B4-BE49-F238E27FC236}">
                  <a16:creationId xmlns:a16="http://schemas.microsoft.com/office/drawing/2014/main" id="{A9AD6DB5-895C-0C42-A93D-CC606547C8FB}"/>
                </a:ext>
              </a:extLst>
            </p:cNvPr>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C933CE03-26AB-0545-83FA-8888B3DE7DA3}"/>
                </a:ext>
              </a:extLst>
            </p:cNvPr>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1830AB92-4783-8C4E-A8F6-2D4372801979}"/>
                </a:ext>
              </a:extLst>
            </p:cNvPr>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9" name="Picture 2">
            <a:extLst>
              <a:ext uri="{FF2B5EF4-FFF2-40B4-BE49-F238E27FC236}">
                <a16:creationId xmlns:a16="http://schemas.microsoft.com/office/drawing/2014/main" id="{FB839D36-8FB1-2A40-8585-5009398094C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70562" y="279655"/>
            <a:ext cx="1411768" cy="2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27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1"/>
            <a:ext cx="8229600" cy="749420"/>
          </a:xfrm>
        </p:spPr>
        <p:txBody>
          <a:bodyPr/>
          <a:lstStyle>
            <a:lvl1pPr>
              <a:defRPr sz="1800"/>
            </a:lvl1pPr>
          </a:lstStyle>
          <a:p>
            <a:r>
              <a:rPr lang="en-US" dirty="0"/>
              <a:t>Click to edit Master title style</a:t>
            </a:r>
          </a:p>
        </p:txBody>
      </p:sp>
      <p:grpSp>
        <p:nvGrpSpPr>
          <p:cNvPr id="11" name="Group 10">
            <a:extLst>
              <a:ext uri="{FF2B5EF4-FFF2-40B4-BE49-F238E27FC236}">
                <a16:creationId xmlns:a16="http://schemas.microsoft.com/office/drawing/2014/main" id="{37BC40E3-F283-EC43-9B78-DF9DEC7EF728}"/>
              </a:ext>
            </a:extLst>
          </p:cNvPr>
          <p:cNvGrpSpPr/>
          <p:nvPr userDrawn="1"/>
        </p:nvGrpSpPr>
        <p:grpSpPr>
          <a:xfrm>
            <a:off x="0" y="742950"/>
            <a:ext cx="9144000" cy="45719"/>
            <a:chOff x="454994" y="897324"/>
            <a:chExt cx="8689814" cy="106557"/>
          </a:xfrm>
        </p:grpSpPr>
        <p:sp>
          <p:nvSpPr>
            <p:cNvPr id="12" name="Rectangle 11">
              <a:extLst>
                <a:ext uri="{FF2B5EF4-FFF2-40B4-BE49-F238E27FC236}">
                  <a16:creationId xmlns:a16="http://schemas.microsoft.com/office/drawing/2014/main" id="{629CC16D-B78C-2C43-8233-158CB3887BC2}"/>
                </a:ext>
              </a:extLst>
            </p:cNvPr>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C4CB864-1139-8847-8E4D-B0FAECC27CEA}"/>
                </a:ext>
              </a:extLst>
            </p:cNvPr>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C5FAEA0C-C7F0-CD4F-9DA4-B8D320B2AAB4}"/>
                </a:ext>
              </a:extLst>
            </p:cNvPr>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8" name="Picture 2">
            <a:extLst>
              <a:ext uri="{FF2B5EF4-FFF2-40B4-BE49-F238E27FC236}">
                <a16:creationId xmlns:a16="http://schemas.microsoft.com/office/drawing/2014/main" id="{6AEB3933-ECAF-A248-82BB-19EA1C5E0F4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70562" y="279655"/>
            <a:ext cx="1411768" cy="2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046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49420"/>
          </a:xfrm>
        </p:spPr>
        <p:txBody>
          <a:bodyPr/>
          <a:lstStyle>
            <a:lvl1pPr>
              <a:defRPr sz="1800"/>
            </a:lvl1pPr>
          </a:lstStyle>
          <a:p>
            <a:r>
              <a:rPr lang="en-US" dirty="0"/>
              <a:t>Click to edit Master title style</a:t>
            </a:r>
          </a:p>
        </p:txBody>
      </p:sp>
      <p:sp>
        <p:nvSpPr>
          <p:cNvPr id="3" name="Content Placeholder 2"/>
          <p:cNvSpPr>
            <a:spLocks noGrp="1"/>
          </p:cNvSpPr>
          <p:nvPr>
            <p:ph idx="1"/>
          </p:nvPr>
        </p:nvSpPr>
        <p:spPr>
          <a:xfrm>
            <a:off x="457200" y="857250"/>
            <a:ext cx="8229600" cy="37373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p:cNvGrpSpPr/>
          <p:nvPr userDrawn="1"/>
        </p:nvGrpSpPr>
        <p:grpSpPr>
          <a:xfrm>
            <a:off x="0" y="742950"/>
            <a:ext cx="9144000" cy="45719"/>
            <a:chOff x="454994" y="897324"/>
            <a:chExt cx="8689814" cy="106557"/>
          </a:xfrm>
        </p:grpSpPr>
        <p:sp>
          <p:nvSpPr>
            <p:cNvPr id="6" name="Rectangle 5"/>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1" name="Picture 2">
            <a:extLst>
              <a:ext uri="{FF2B5EF4-FFF2-40B4-BE49-F238E27FC236}">
                <a16:creationId xmlns:a16="http://schemas.microsoft.com/office/drawing/2014/main" id="{C4A6C7A7-A29F-5A42-9321-7B2660C54A2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70562" y="279655"/>
            <a:ext cx="1411768" cy="2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02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mp;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49420"/>
          </a:xfrm>
        </p:spPr>
        <p:txBody>
          <a:bodyPr/>
          <a:lstStyle>
            <a:lvl1pPr>
              <a:defRPr sz="1800"/>
            </a:lvl1pPr>
          </a:lstStyle>
          <a:p>
            <a:r>
              <a:rPr lang="en-US" dirty="0"/>
              <a:t>Click to edit Master title style</a:t>
            </a:r>
          </a:p>
        </p:txBody>
      </p:sp>
      <p:sp>
        <p:nvSpPr>
          <p:cNvPr id="3" name="Content Placeholder 2"/>
          <p:cNvSpPr>
            <a:spLocks noGrp="1"/>
          </p:cNvSpPr>
          <p:nvPr>
            <p:ph idx="1"/>
          </p:nvPr>
        </p:nvSpPr>
        <p:spPr>
          <a:xfrm>
            <a:off x="457200" y="857250"/>
            <a:ext cx="8229600" cy="37373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0"/>
          </p:nvPr>
        </p:nvSpPr>
        <p:spPr>
          <a:xfrm>
            <a:off x="0" y="4705350"/>
            <a:ext cx="9140823" cy="457200"/>
          </a:xfrm>
          <a:solidFill>
            <a:srgbClr val="FFC000"/>
          </a:solidFill>
        </p:spPr>
        <p:txBody>
          <a:bodyPr/>
          <a:lstStyle>
            <a:lvl1pPr marL="0" indent="0">
              <a:buNone/>
              <a:defRPr b="0" i="1">
                <a:solidFill>
                  <a:srgbClr val="171C21"/>
                </a:solidFill>
              </a:defRPr>
            </a:lvl1pPr>
          </a:lstStyle>
          <a:p>
            <a:pPr lvl="0"/>
            <a:r>
              <a:rPr lang="en-US" dirty="0"/>
              <a:t>Click to edit Master text styles</a:t>
            </a:r>
          </a:p>
        </p:txBody>
      </p:sp>
      <p:grpSp>
        <p:nvGrpSpPr>
          <p:cNvPr id="13" name="Group 12">
            <a:extLst>
              <a:ext uri="{FF2B5EF4-FFF2-40B4-BE49-F238E27FC236}">
                <a16:creationId xmlns:a16="http://schemas.microsoft.com/office/drawing/2014/main" id="{6F03B8FE-4CF8-1F4B-864F-5CC2C815710A}"/>
              </a:ext>
            </a:extLst>
          </p:cNvPr>
          <p:cNvGrpSpPr/>
          <p:nvPr userDrawn="1"/>
        </p:nvGrpSpPr>
        <p:grpSpPr>
          <a:xfrm>
            <a:off x="0" y="742950"/>
            <a:ext cx="9144000" cy="45719"/>
            <a:chOff x="454994" y="897324"/>
            <a:chExt cx="8689814" cy="106557"/>
          </a:xfrm>
        </p:grpSpPr>
        <p:sp>
          <p:nvSpPr>
            <p:cNvPr id="14" name="Rectangle 13">
              <a:extLst>
                <a:ext uri="{FF2B5EF4-FFF2-40B4-BE49-F238E27FC236}">
                  <a16:creationId xmlns:a16="http://schemas.microsoft.com/office/drawing/2014/main" id="{F459E13C-7063-7F40-97CD-E66A6EC218D5}"/>
                </a:ext>
              </a:extLst>
            </p:cNvPr>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EA19B58E-B605-D848-A46C-292487787581}"/>
                </a:ext>
              </a:extLst>
            </p:cNvPr>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1B9F8D0B-ED8C-FF4F-AFF7-EF69E7960FED}"/>
                </a:ext>
              </a:extLst>
            </p:cNvPr>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1" name="Picture 2">
            <a:extLst>
              <a:ext uri="{FF2B5EF4-FFF2-40B4-BE49-F238E27FC236}">
                <a16:creationId xmlns:a16="http://schemas.microsoft.com/office/drawing/2014/main" id="{069FB6DD-4878-604A-8505-033C0BB2627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70562" y="279655"/>
            <a:ext cx="1411768" cy="2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6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22313" y="2178844"/>
            <a:ext cx="7772400" cy="1021556"/>
          </a:xfrm>
        </p:spPr>
        <p:txBody>
          <a:bodyPr anchor="t"/>
          <a:lstStyle>
            <a:lvl1pPr algn="l">
              <a:defRPr sz="2700" b="1" cap="none"/>
            </a:lvl1pPr>
          </a:lstStyle>
          <a:p>
            <a:r>
              <a:rPr lang="en-US" dirty="0"/>
              <a:t>Click to edit master title style</a:t>
            </a:r>
          </a:p>
        </p:txBody>
      </p:sp>
      <p:sp>
        <p:nvSpPr>
          <p:cNvPr id="9" name="Text Placeholder 2"/>
          <p:cNvSpPr>
            <a:spLocks noGrp="1"/>
          </p:cNvSpPr>
          <p:nvPr>
            <p:ph type="body" idx="1"/>
          </p:nvPr>
        </p:nvSpPr>
        <p:spPr>
          <a:xfrm>
            <a:off x="722313" y="3208735"/>
            <a:ext cx="7772400" cy="1125140"/>
          </a:xfrm>
        </p:spPr>
        <p:txBody>
          <a:bodyPr anchor="t"/>
          <a:lstStyle>
            <a:lvl1pPr marL="0" indent="0">
              <a:buNone/>
              <a:defRPr sz="1500">
                <a:solidFill>
                  <a:srgbClr val="55565A"/>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grpSp>
        <p:nvGrpSpPr>
          <p:cNvPr id="15" name="Group 14"/>
          <p:cNvGrpSpPr/>
          <p:nvPr userDrawn="1"/>
        </p:nvGrpSpPr>
        <p:grpSpPr>
          <a:xfrm>
            <a:off x="-808" y="4829175"/>
            <a:ext cx="9144808" cy="333376"/>
            <a:chOff x="-808" y="6438899"/>
            <a:chExt cx="9144808" cy="444501"/>
          </a:xfrm>
        </p:grpSpPr>
        <p:grpSp>
          <p:nvGrpSpPr>
            <p:cNvPr id="16" name="Group 15"/>
            <p:cNvGrpSpPr/>
            <p:nvPr userDrawn="1"/>
          </p:nvGrpSpPr>
          <p:grpSpPr>
            <a:xfrm>
              <a:off x="-808" y="6438899"/>
              <a:ext cx="9144808" cy="444501"/>
              <a:chOff x="-808" y="6438899"/>
              <a:chExt cx="9144808" cy="444501"/>
            </a:xfrm>
          </p:grpSpPr>
          <p:sp>
            <p:nvSpPr>
              <p:cNvPr id="18" name="Rectangle 17"/>
              <p:cNvSpPr/>
              <p:nvPr userDrawn="1"/>
            </p:nvSpPr>
            <p:spPr>
              <a:xfrm>
                <a:off x="-808" y="6438899"/>
                <a:ext cx="9144808" cy="393701"/>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userDrawn="1"/>
            </p:nvSpPr>
            <p:spPr>
              <a:xfrm>
                <a:off x="0" y="66674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64300"/>
                <a:ext cx="9144000" cy="406401"/>
              </a:xfrm>
              <a:prstGeom prst="rect">
                <a:avLst/>
              </a:prstGeom>
            </p:spPr>
          </p:pic>
          <p:sp>
            <p:nvSpPr>
              <p:cNvPr id="21" name="Right Triangle 20"/>
              <p:cNvSpPr/>
              <p:nvPr userDrawn="1"/>
            </p:nvSpPr>
            <p:spPr>
              <a:xfrm flipV="1">
                <a:off x="-808" y="6667498"/>
                <a:ext cx="992070"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ight Triangle 21"/>
              <p:cNvSpPr/>
              <p:nvPr userDrawn="1"/>
            </p:nvSpPr>
            <p:spPr>
              <a:xfrm flipH="1" flipV="1">
                <a:off x="8076796" y="6663504"/>
                <a:ext cx="1067204"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7" name="Straight Connector 16"/>
            <p:cNvCxnSpPr/>
            <p:nvPr userDrawn="1"/>
          </p:nvCxnSpPr>
          <p:spPr>
            <a:xfrm>
              <a:off x="3964781" y="66627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1793E44F-3DED-5540-B912-A1AE11466851}"/>
              </a:ext>
            </a:extLst>
          </p:cNvPr>
          <p:cNvGrpSpPr/>
          <p:nvPr userDrawn="1"/>
        </p:nvGrpSpPr>
        <p:grpSpPr>
          <a:xfrm>
            <a:off x="0" y="742950"/>
            <a:ext cx="9144000" cy="45719"/>
            <a:chOff x="454994" y="897324"/>
            <a:chExt cx="8689814" cy="106557"/>
          </a:xfrm>
        </p:grpSpPr>
        <p:sp>
          <p:nvSpPr>
            <p:cNvPr id="14" name="Rectangle 13">
              <a:extLst>
                <a:ext uri="{FF2B5EF4-FFF2-40B4-BE49-F238E27FC236}">
                  <a16:creationId xmlns:a16="http://schemas.microsoft.com/office/drawing/2014/main" id="{638752B3-C867-C54D-9F62-E09EC6838C69}"/>
                </a:ext>
              </a:extLst>
            </p:cNvPr>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B7D30E46-5E8C-C041-9DB3-29EF0FFACB82}"/>
                </a:ext>
              </a:extLst>
            </p:cNvPr>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7193460B-F91C-004C-9667-89012E4F844F}"/>
                </a:ext>
              </a:extLst>
            </p:cNvPr>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6" name="Picture 2">
            <a:extLst>
              <a:ext uri="{FF2B5EF4-FFF2-40B4-BE49-F238E27FC236}">
                <a16:creationId xmlns:a16="http://schemas.microsoft.com/office/drawing/2014/main" id="{F48433E2-2788-C74C-957A-B41819CFC68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470562" y="279655"/>
            <a:ext cx="1411768" cy="2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5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Windmi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178844"/>
            <a:ext cx="7772400" cy="1021556"/>
          </a:xfrm>
        </p:spPr>
        <p:txBody>
          <a:bodyPr anchor="t"/>
          <a:lstStyle>
            <a:lvl1pPr algn="l">
              <a:defRPr sz="2700" b="1" cap="none"/>
            </a:lvl1pPr>
          </a:lstStyle>
          <a:p>
            <a:r>
              <a:rPr lang="en-US" dirty="0"/>
              <a:t>Click to edit master title style</a:t>
            </a:r>
          </a:p>
        </p:txBody>
      </p:sp>
      <p:sp>
        <p:nvSpPr>
          <p:cNvPr id="3" name="Text Placeholder 2"/>
          <p:cNvSpPr>
            <a:spLocks noGrp="1"/>
          </p:cNvSpPr>
          <p:nvPr>
            <p:ph type="body" idx="1"/>
          </p:nvPr>
        </p:nvSpPr>
        <p:spPr>
          <a:xfrm>
            <a:off x="722313" y="3208735"/>
            <a:ext cx="7772400" cy="1125140"/>
          </a:xfrm>
        </p:spPr>
        <p:txBody>
          <a:bodyPr anchor="t"/>
          <a:lstStyle>
            <a:lvl1pPr marL="0" indent="0">
              <a:buNone/>
              <a:defRPr sz="1500">
                <a:solidFill>
                  <a:srgbClr val="55565A"/>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grpSp>
        <p:nvGrpSpPr>
          <p:cNvPr id="13" name="Group 12"/>
          <p:cNvGrpSpPr/>
          <p:nvPr userDrawn="1"/>
        </p:nvGrpSpPr>
        <p:grpSpPr>
          <a:xfrm>
            <a:off x="-808" y="4829175"/>
            <a:ext cx="9144808" cy="333376"/>
            <a:chOff x="-808" y="6438899"/>
            <a:chExt cx="9144808" cy="444501"/>
          </a:xfrm>
        </p:grpSpPr>
        <p:grpSp>
          <p:nvGrpSpPr>
            <p:cNvPr id="14" name="Group 13"/>
            <p:cNvGrpSpPr/>
            <p:nvPr userDrawn="1"/>
          </p:nvGrpSpPr>
          <p:grpSpPr>
            <a:xfrm>
              <a:off x="-808" y="6438899"/>
              <a:ext cx="9144808" cy="444501"/>
              <a:chOff x="-808" y="6438899"/>
              <a:chExt cx="9144808" cy="444501"/>
            </a:xfrm>
          </p:grpSpPr>
          <p:sp>
            <p:nvSpPr>
              <p:cNvPr id="19" name="Rectangle 18"/>
              <p:cNvSpPr/>
              <p:nvPr userDrawn="1"/>
            </p:nvSpPr>
            <p:spPr>
              <a:xfrm>
                <a:off x="-808" y="6438899"/>
                <a:ext cx="9144808" cy="393701"/>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a:off x="0" y="66674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64300"/>
                <a:ext cx="9144000" cy="406401"/>
              </a:xfrm>
              <a:prstGeom prst="rect">
                <a:avLst/>
              </a:prstGeom>
            </p:spPr>
          </p:pic>
          <p:sp>
            <p:nvSpPr>
              <p:cNvPr id="22" name="Right Triangle 21"/>
              <p:cNvSpPr/>
              <p:nvPr userDrawn="1"/>
            </p:nvSpPr>
            <p:spPr>
              <a:xfrm flipV="1">
                <a:off x="-808" y="6667498"/>
                <a:ext cx="992070"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ight Triangle 22"/>
              <p:cNvSpPr/>
              <p:nvPr userDrawn="1"/>
            </p:nvSpPr>
            <p:spPr>
              <a:xfrm flipH="1" flipV="1">
                <a:off x="8076796" y="6663504"/>
                <a:ext cx="1067204"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6" name="Straight Connector 15"/>
            <p:cNvCxnSpPr/>
            <p:nvPr userDrawn="1"/>
          </p:nvCxnSpPr>
          <p:spPr>
            <a:xfrm>
              <a:off x="3964781" y="66627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1831FB4E-8DB1-634D-BE0E-417CECE574C0}"/>
              </a:ext>
            </a:extLst>
          </p:cNvPr>
          <p:cNvGrpSpPr/>
          <p:nvPr userDrawn="1"/>
        </p:nvGrpSpPr>
        <p:grpSpPr>
          <a:xfrm>
            <a:off x="0" y="742950"/>
            <a:ext cx="9144000" cy="45719"/>
            <a:chOff x="454994" y="897324"/>
            <a:chExt cx="8689814" cy="106557"/>
          </a:xfrm>
        </p:grpSpPr>
        <p:sp>
          <p:nvSpPr>
            <p:cNvPr id="17" name="Rectangle 16">
              <a:extLst>
                <a:ext uri="{FF2B5EF4-FFF2-40B4-BE49-F238E27FC236}">
                  <a16:creationId xmlns:a16="http://schemas.microsoft.com/office/drawing/2014/main" id="{204A61C9-0BA5-2147-840B-2658AE0D8EB8}"/>
                </a:ext>
              </a:extLst>
            </p:cNvPr>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A570ACA4-5837-2947-A0BB-6A56A96FD6BA}"/>
                </a:ext>
              </a:extLst>
            </p:cNvPr>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E3423F3D-718E-1347-8FCF-AB58E92C44B8}"/>
                </a:ext>
              </a:extLst>
            </p:cNvPr>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6" name="Picture 2">
            <a:extLst>
              <a:ext uri="{FF2B5EF4-FFF2-40B4-BE49-F238E27FC236}">
                <a16:creationId xmlns:a16="http://schemas.microsoft.com/office/drawing/2014/main" id="{0EA8C4A7-F3B4-904B-A70B-B9FD0A54740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470562" y="279655"/>
            <a:ext cx="1411768" cy="2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00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Slide C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178844"/>
            <a:ext cx="7772400" cy="1021556"/>
          </a:xfrm>
        </p:spPr>
        <p:txBody>
          <a:bodyPr anchor="t"/>
          <a:lstStyle>
            <a:lvl1pPr algn="l">
              <a:defRPr sz="2700" b="1" cap="none"/>
            </a:lvl1pPr>
          </a:lstStyle>
          <a:p>
            <a:r>
              <a:rPr lang="en-US" dirty="0"/>
              <a:t>Click to edit master title style</a:t>
            </a:r>
          </a:p>
        </p:txBody>
      </p:sp>
      <p:sp>
        <p:nvSpPr>
          <p:cNvPr id="3" name="Text Placeholder 2"/>
          <p:cNvSpPr>
            <a:spLocks noGrp="1"/>
          </p:cNvSpPr>
          <p:nvPr>
            <p:ph type="body" idx="1"/>
          </p:nvPr>
        </p:nvSpPr>
        <p:spPr>
          <a:xfrm>
            <a:off x="722313" y="3208735"/>
            <a:ext cx="7772400" cy="1125140"/>
          </a:xfrm>
        </p:spPr>
        <p:txBody>
          <a:bodyPr anchor="t"/>
          <a:lstStyle>
            <a:lvl1pPr marL="0" indent="0">
              <a:buNone/>
              <a:defRPr sz="1500">
                <a:solidFill>
                  <a:srgbClr val="55565A"/>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grpSp>
        <p:nvGrpSpPr>
          <p:cNvPr id="13" name="Group 12"/>
          <p:cNvGrpSpPr/>
          <p:nvPr userDrawn="1"/>
        </p:nvGrpSpPr>
        <p:grpSpPr>
          <a:xfrm>
            <a:off x="-808" y="4829175"/>
            <a:ext cx="9144808" cy="333376"/>
            <a:chOff x="-808" y="6438899"/>
            <a:chExt cx="9144808" cy="444501"/>
          </a:xfrm>
        </p:grpSpPr>
        <p:grpSp>
          <p:nvGrpSpPr>
            <p:cNvPr id="14" name="Group 13"/>
            <p:cNvGrpSpPr/>
            <p:nvPr userDrawn="1"/>
          </p:nvGrpSpPr>
          <p:grpSpPr>
            <a:xfrm>
              <a:off x="-808" y="6438899"/>
              <a:ext cx="9144808" cy="444501"/>
              <a:chOff x="-808" y="6438899"/>
              <a:chExt cx="9144808" cy="444501"/>
            </a:xfrm>
          </p:grpSpPr>
          <p:sp>
            <p:nvSpPr>
              <p:cNvPr id="19" name="Rectangle 18"/>
              <p:cNvSpPr/>
              <p:nvPr userDrawn="1"/>
            </p:nvSpPr>
            <p:spPr>
              <a:xfrm>
                <a:off x="-808" y="6438899"/>
                <a:ext cx="9144808" cy="393701"/>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a:off x="0" y="66674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64300"/>
                <a:ext cx="9144000" cy="406401"/>
              </a:xfrm>
              <a:prstGeom prst="rect">
                <a:avLst/>
              </a:prstGeom>
            </p:spPr>
          </p:pic>
          <p:sp>
            <p:nvSpPr>
              <p:cNvPr id="22" name="Right Triangle 21"/>
              <p:cNvSpPr/>
              <p:nvPr userDrawn="1"/>
            </p:nvSpPr>
            <p:spPr>
              <a:xfrm flipV="1">
                <a:off x="-808" y="6667498"/>
                <a:ext cx="992070"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ight Triangle 22"/>
              <p:cNvSpPr/>
              <p:nvPr userDrawn="1"/>
            </p:nvSpPr>
            <p:spPr>
              <a:xfrm flipH="1" flipV="1">
                <a:off x="8076796" y="6663504"/>
                <a:ext cx="1067204"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6" name="Straight Connector 15"/>
            <p:cNvCxnSpPr/>
            <p:nvPr userDrawn="1"/>
          </p:nvCxnSpPr>
          <p:spPr>
            <a:xfrm>
              <a:off x="3964781" y="66627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EA900F8-8262-8A46-9019-B40A30C4A2DA}"/>
              </a:ext>
            </a:extLst>
          </p:cNvPr>
          <p:cNvGrpSpPr/>
          <p:nvPr userDrawn="1"/>
        </p:nvGrpSpPr>
        <p:grpSpPr>
          <a:xfrm>
            <a:off x="0" y="742950"/>
            <a:ext cx="9144000" cy="45719"/>
            <a:chOff x="454994" y="897324"/>
            <a:chExt cx="8689814" cy="106557"/>
          </a:xfrm>
        </p:grpSpPr>
        <p:sp>
          <p:nvSpPr>
            <p:cNvPr id="17" name="Rectangle 16">
              <a:extLst>
                <a:ext uri="{FF2B5EF4-FFF2-40B4-BE49-F238E27FC236}">
                  <a16:creationId xmlns:a16="http://schemas.microsoft.com/office/drawing/2014/main" id="{8FCA50BB-00DC-7B46-8ADF-F40EEB2A0A44}"/>
                </a:ext>
              </a:extLst>
            </p:cNvPr>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74D93F34-600D-504D-AA94-7979B59C2D9E}"/>
                </a:ext>
              </a:extLst>
            </p:cNvPr>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E1230D0-90BD-5F4C-B316-2A376BAF7811}"/>
                </a:ext>
              </a:extLst>
            </p:cNvPr>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6" name="Picture 2">
            <a:extLst>
              <a:ext uri="{FF2B5EF4-FFF2-40B4-BE49-F238E27FC236}">
                <a16:creationId xmlns:a16="http://schemas.microsoft.com/office/drawing/2014/main" id="{5CAA4344-8267-D745-B2A7-A2BAD9B5A49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470562" y="279655"/>
            <a:ext cx="1411768" cy="2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04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Divider Slide Residential">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5" name="Rectangle 14"/>
          <p:cNvSpPr/>
          <p:nvPr userDrawn="1"/>
        </p:nvSpPr>
        <p:spPr>
          <a:xfrm>
            <a:off x="2876" y="0"/>
            <a:ext cx="9141124" cy="516255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722313" y="2178844"/>
            <a:ext cx="7772400" cy="1021556"/>
          </a:xfrm>
        </p:spPr>
        <p:txBody>
          <a:bodyPr anchor="t"/>
          <a:lstStyle>
            <a:lvl1pPr algn="l">
              <a:defRPr sz="2700" b="1" cap="none"/>
            </a:lvl1pPr>
          </a:lstStyle>
          <a:p>
            <a:r>
              <a:rPr lang="en-US" dirty="0"/>
              <a:t>Click to edit master title style</a:t>
            </a:r>
          </a:p>
        </p:txBody>
      </p:sp>
      <p:sp>
        <p:nvSpPr>
          <p:cNvPr id="3" name="Text Placeholder 2"/>
          <p:cNvSpPr>
            <a:spLocks noGrp="1"/>
          </p:cNvSpPr>
          <p:nvPr>
            <p:ph type="body" idx="1"/>
          </p:nvPr>
        </p:nvSpPr>
        <p:spPr>
          <a:xfrm>
            <a:off x="722313" y="3208735"/>
            <a:ext cx="7772400" cy="1125140"/>
          </a:xfrm>
        </p:spPr>
        <p:txBody>
          <a:bodyPr anchor="t"/>
          <a:lstStyle>
            <a:lvl1pPr marL="0" indent="0">
              <a:buNone/>
              <a:defRPr sz="1500">
                <a:solidFill>
                  <a:srgbClr val="55565A"/>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grpSp>
        <p:nvGrpSpPr>
          <p:cNvPr id="13" name="Group 12"/>
          <p:cNvGrpSpPr/>
          <p:nvPr userDrawn="1"/>
        </p:nvGrpSpPr>
        <p:grpSpPr>
          <a:xfrm>
            <a:off x="-808" y="4829175"/>
            <a:ext cx="9144808" cy="333376"/>
            <a:chOff x="-808" y="6438899"/>
            <a:chExt cx="9144808" cy="444501"/>
          </a:xfrm>
        </p:grpSpPr>
        <p:grpSp>
          <p:nvGrpSpPr>
            <p:cNvPr id="14" name="Group 13"/>
            <p:cNvGrpSpPr/>
            <p:nvPr userDrawn="1"/>
          </p:nvGrpSpPr>
          <p:grpSpPr>
            <a:xfrm>
              <a:off x="-808" y="6438899"/>
              <a:ext cx="9144808" cy="444501"/>
              <a:chOff x="-808" y="6438899"/>
              <a:chExt cx="9144808" cy="444501"/>
            </a:xfrm>
          </p:grpSpPr>
          <p:sp>
            <p:nvSpPr>
              <p:cNvPr id="19" name="Rectangle 18"/>
              <p:cNvSpPr/>
              <p:nvPr userDrawn="1"/>
            </p:nvSpPr>
            <p:spPr>
              <a:xfrm>
                <a:off x="-808" y="6438899"/>
                <a:ext cx="9144808" cy="393701"/>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a:off x="0" y="66674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64300"/>
                <a:ext cx="9144000" cy="406401"/>
              </a:xfrm>
              <a:prstGeom prst="rect">
                <a:avLst/>
              </a:prstGeom>
            </p:spPr>
          </p:pic>
          <p:sp>
            <p:nvSpPr>
              <p:cNvPr id="22" name="Right Triangle 21"/>
              <p:cNvSpPr/>
              <p:nvPr userDrawn="1"/>
            </p:nvSpPr>
            <p:spPr>
              <a:xfrm flipV="1">
                <a:off x="-808" y="6667498"/>
                <a:ext cx="992070"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ight Triangle 22"/>
              <p:cNvSpPr/>
              <p:nvPr userDrawn="1"/>
            </p:nvSpPr>
            <p:spPr>
              <a:xfrm flipH="1" flipV="1">
                <a:off x="8076796" y="6663504"/>
                <a:ext cx="1067204"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6" name="Straight Connector 15"/>
            <p:cNvCxnSpPr/>
            <p:nvPr userDrawn="1"/>
          </p:nvCxnSpPr>
          <p:spPr>
            <a:xfrm>
              <a:off x="3964781" y="66627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pic>
        <p:nvPicPr>
          <p:cNvPr id="18" name="Picture 2">
            <a:extLst>
              <a:ext uri="{FF2B5EF4-FFF2-40B4-BE49-F238E27FC236}">
                <a16:creationId xmlns:a16="http://schemas.microsoft.com/office/drawing/2014/main" id="{E853FB73-022F-5140-9325-8FEF47FE692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470562" y="279655"/>
            <a:ext cx="1411768" cy="2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463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2_Divider Slide Commercial">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4976812"/>
          </a:xfrm>
          <a:prstGeom prst="rect">
            <a:avLst/>
          </a:prstGeom>
        </p:spPr>
      </p:pic>
      <p:sp>
        <p:nvSpPr>
          <p:cNvPr id="15" name="Rectangle 14"/>
          <p:cNvSpPr/>
          <p:nvPr userDrawn="1"/>
        </p:nvSpPr>
        <p:spPr>
          <a:xfrm>
            <a:off x="2876" y="0"/>
            <a:ext cx="9141124" cy="516255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722313" y="2178844"/>
            <a:ext cx="7772400" cy="1021556"/>
          </a:xfrm>
        </p:spPr>
        <p:txBody>
          <a:bodyPr anchor="t"/>
          <a:lstStyle>
            <a:lvl1pPr algn="l">
              <a:defRPr sz="2700" b="1" cap="none"/>
            </a:lvl1pPr>
          </a:lstStyle>
          <a:p>
            <a:r>
              <a:rPr lang="en-US" dirty="0"/>
              <a:t>Click to edit master title style</a:t>
            </a:r>
          </a:p>
        </p:txBody>
      </p:sp>
      <p:sp>
        <p:nvSpPr>
          <p:cNvPr id="3" name="Text Placeholder 2"/>
          <p:cNvSpPr>
            <a:spLocks noGrp="1"/>
          </p:cNvSpPr>
          <p:nvPr>
            <p:ph type="body" idx="1"/>
          </p:nvPr>
        </p:nvSpPr>
        <p:spPr>
          <a:xfrm>
            <a:off x="722313" y="3208735"/>
            <a:ext cx="7772400" cy="1125140"/>
          </a:xfrm>
        </p:spPr>
        <p:txBody>
          <a:bodyPr anchor="t"/>
          <a:lstStyle>
            <a:lvl1pPr marL="0" indent="0">
              <a:buNone/>
              <a:defRPr sz="1500">
                <a:solidFill>
                  <a:srgbClr val="55565A"/>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grpSp>
        <p:nvGrpSpPr>
          <p:cNvPr id="13" name="Group 12"/>
          <p:cNvGrpSpPr/>
          <p:nvPr userDrawn="1"/>
        </p:nvGrpSpPr>
        <p:grpSpPr>
          <a:xfrm>
            <a:off x="-808" y="4829175"/>
            <a:ext cx="9144808" cy="333376"/>
            <a:chOff x="-808" y="6438899"/>
            <a:chExt cx="9144808" cy="444501"/>
          </a:xfrm>
        </p:grpSpPr>
        <p:grpSp>
          <p:nvGrpSpPr>
            <p:cNvPr id="14" name="Group 13"/>
            <p:cNvGrpSpPr/>
            <p:nvPr userDrawn="1"/>
          </p:nvGrpSpPr>
          <p:grpSpPr>
            <a:xfrm>
              <a:off x="-808" y="6438899"/>
              <a:ext cx="9144808" cy="444501"/>
              <a:chOff x="-808" y="6438899"/>
              <a:chExt cx="9144808" cy="444501"/>
            </a:xfrm>
          </p:grpSpPr>
          <p:sp>
            <p:nvSpPr>
              <p:cNvPr id="19" name="Rectangle 18"/>
              <p:cNvSpPr/>
              <p:nvPr userDrawn="1"/>
            </p:nvSpPr>
            <p:spPr>
              <a:xfrm>
                <a:off x="-808" y="6438899"/>
                <a:ext cx="9144808" cy="393701"/>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a:off x="0" y="6667499"/>
                <a:ext cx="9144000" cy="215901"/>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64300"/>
                <a:ext cx="9144000" cy="406401"/>
              </a:xfrm>
              <a:prstGeom prst="rect">
                <a:avLst/>
              </a:prstGeom>
            </p:spPr>
          </p:pic>
          <p:sp>
            <p:nvSpPr>
              <p:cNvPr id="22" name="Right Triangle 21"/>
              <p:cNvSpPr/>
              <p:nvPr userDrawn="1"/>
            </p:nvSpPr>
            <p:spPr>
              <a:xfrm flipV="1">
                <a:off x="-808" y="6667498"/>
                <a:ext cx="992070"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ight Triangle 22"/>
              <p:cNvSpPr/>
              <p:nvPr userDrawn="1"/>
            </p:nvSpPr>
            <p:spPr>
              <a:xfrm flipH="1" flipV="1">
                <a:off x="8076796" y="6663504"/>
                <a:ext cx="1067204" cy="190501"/>
              </a:xfrm>
              <a:prstGeom prst="rtTriangle">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6" name="Straight Connector 15"/>
            <p:cNvCxnSpPr/>
            <p:nvPr userDrawn="1"/>
          </p:nvCxnSpPr>
          <p:spPr>
            <a:xfrm>
              <a:off x="3964781" y="6662734"/>
              <a:ext cx="1143000" cy="0"/>
            </a:xfrm>
            <a:prstGeom prst="line">
              <a:avLst/>
            </a:prstGeom>
            <a:ln w="6350">
              <a:solidFill>
                <a:srgbClr val="63A70A"/>
              </a:solidFill>
            </a:ln>
          </p:spPr>
          <p:style>
            <a:lnRef idx="1">
              <a:schemeClr val="accent1"/>
            </a:lnRef>
            <a:fillRef idx="0">
              <a:schemeClr val="accent1"/>
            </a:fillRef>
            <a:effectRef idx="0">
              <a:schemeClr val="accent1"/>
            </a:effectRef>
            <a:fontRef idx="minor">
              <a:schemeClr val="tx1"/>
            </a:fontRef>
          </p:style>
        </p:cxnSp>
      </p:grpSp>
      <p:pic>
        <p:nvPicPr>
          <p:cNvPr id="17" name="Picture 2">
            <a:extLst>
              <a:ext uri="{FF2B5EF4-FFF2-40B4-BE49-F238E27FC236}">
                <a16:creationId xmlns:a16="http://schemas.microsoft.com/office/drawing/2014/main" id="{C4116703-4026-B240-89FC-A3177451101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470562" y="279655"/>
            <a:ext cx="1411768" cy="2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84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61298"/>
            <a:ext cx="4038600" cy="2545556"/>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61298"/>
            <a:ext cx="4038600" cy="2545556"/>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1"/>
            <a:ext cx="8229600" cy="749420"/>
          </a:xfrm>
        </p:spPr>
        <p:txBody>
          <a:bodyPr/>
          <a:lstStyle>
            <a:lvl1pPr>
              <a:defRPr sz="1800"/>
            </a:lvl1pPr>
          </a:lstStyle>
          <a:p>
            <a:r>
              <a:rPr lang="en-US" dirty="0"/>
              <a:t>Click to edit Master title style</a:t>
            </a:r>
          </a:p>
        </p:txBody>
      </p:sp>
      <p:grpSp>
        <p:nvGrpSpPr>
          <p:cNvPr id="13" name="Group 12">
            <a:extLst>
              <a:ext uri="{FF2B5EF4-FFF2-40B4-BE49-F238E27FC236}">
                <a16:creationId xmlns:a16="http://schemas.microsoft.com/office/drawing/2014/main" id="{D8FF5881-CEC5-0E45-9670-F82E79F7F3E4}"/>
              </a:ext>
            </a:extLst>
          </p:cNvPr>
          <p:cNvGrpSpPr/>
          <p:nvPr userDrawn="1"/>
        </p:nvGrpSpPr>
        <p:grpSpPr>
          <a:xfrm>
            <a:off x="0" y="742950"/>
            <a:ext cx="9144000" cy="45719"/>
            <a:chOff x="454994" y="897324"/>
            <a:chExt cx="8689814" cy="106557"/>
          </a:xfrm>
        </p:grpSpPr>
        <p:sp>
          <p:nvSpPr>
            <p:cNvPr id="14" name="Rectangle 13">
              <a:extLst>
                <a:ext uri="{FF2B5EF4-FFF2-40B4-BE49-F238E27FC236}">
                  <a16:creationId xmlns:a16="http://schemas.microsoft.com/office/drawing/2014/main" id="{87EF0D65-EAF4-0146-B603-AE807279A231}"/>
                </a:ext>
              </a:extLst>
            </p:cNvPr>
            <p:cNvSpPr/>
            <p:nvPr userDrawn="1"/>
          </p:nvSpPr>
          <p:spPr>
            <a:xfrm>
              <a:off x="458008" y="897324"/>
              <a:ext cx="8686800" cy="50852"/>
            </a:xfrm>
            <a:prstGeom prst="rect">
              <a:avLst/>
            </a:prstGeom>
            <a:solidFill>
              <a:srgbClr val="003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2E303E24-0E16-FC49-8849-78FE0F5083B9}"/>
                </a:ext>
              </a:extLst>
            </p:cNvPr>
            <p:cNvSpPr/>
            <p:nvPr userDrawn="1"/>
          </p:nvSpPr>
          <p:spPr>
            <a:xfrm>
              <a:off x="457862" y="975176"/>
              <a:ext cx="8686800" cy="28705"/>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C60253D9-FCAC-9246-80A8-4FC21A3C845E}"/>
                </a:ext>
              </a:extLst>
            </p:cNvPr>
            <p:cNvSpPr/>
            <p:nvPr userDrawn="1"/>
          </p:nvSpPr>
          <p:spPr>
            <a:xfrm>
              <a:off x="454994" y="958680"/>
              <a:ext cx="8686800" cy="14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0" name="Picture 2">
            <a:extLst>
              <a:ext uri="{FF2B5EF4-FFF2-40B4-BE49-F238E27FC236}">
                <a16:creationId xmlns:a16="http://schemas.microsoft.com/office/drawing/2014/main" id="{04117E3F-7663-3945-92BB-3D9EF0EC7F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70562" y="279655"/>
            <a:ext cx="1411768" cy="2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20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2D11A402-E405-3845-B7F1-624F8F93B062}"/>
              </a:ext>
            </a:extLst>
          </p:cNvPr>
          <p:cNvSpPr>
            <a:spLocks noGrp="1"/>
          </p:cNvSpPr>
          <p:nvPr>
            <p:ph type="ftr" sz="quarter" idx="3"/>
          </p:nvPr>
        </p:nvSpPr>
        <p:spPr>
          <a:xfrm>
            <a:off x="457200" y="4781550"/>
            <a:ext cx="7162800" cy="224633"/>
          </a:xfrm>
          <a:prstGeom prst="rect">
            <a:avLst/>
          </a:prstGeom>
        </p:spPr>
        <p:txBody>
          <a:bodyPr vert="horz" lIns="91440" tIns="45720" rIns="91440" bIns="45720" rtlCol="0" anchor="ctr"/>
          <a:lstStyle>
            <a:lvl1pPr algn="l">
              <a:defRPr sz="900" b="0" i="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8" name="TextBox 7">
            <a:extLst>
              <a:ext uri="{FF2B5EF4-FFF2-40B4-BE49-F238E27FC236}">
                <a16:creationId xmlns:a16="http://schemas.microsoft.com/office/drawing/2014/main" id="{DE811359-808C-DA41-B615-9C8C49C7F6B3}"/>
              </a:ext>
            </a:extLst>
          </p:cNvPr>
          <p:cNvSpPr txBox="1"/>
          <p:nvPr userDrawn="1"/>
        </p:nvSpPr>
        <p:spPr>
          <a:xfrm>
            <a:off x="8001000" y="4781550"/>
            <a:ext cx="685800" cy="230832"/>
          </a:xfrm>
          <a:prstGeom prst="rect">
            <a:avLst/>
          </a:prstGeom>
          <a:noFill/>
        </p:spPr>
        <p:txBody>
          <a:bodyPr wrap="square" rtlCol="0">
            <a:spAutoFit/>
          </a:bodyPr>
          <a:lstStyle/>
          <a:p>
            <a:pPr algn="r"/>
            <a:fld id="{DB313646-1ECD-4E4F-957A-FA6ADF3D19A3}" type="slidenum">
              <a:rPr lang="en-US" sz="900" b="0" i="0" smtClean="0">
                <a:solidFill>
                  <a:srgbClr val="171C21"/>
                </a:solidFill>
                <a:latin typeface="Arial" panose="020B0604020202020204" pitchFamily="34" charset="0"/>
                <a:cs typeface="Arial" panose="020B0604020202020204" pitchFamily="34" charset="0"/>
              </a:rPr>
              <a:pPr algn="r"/>
              <a:t>‹#›</a:t>
            </a:fld>
            <a:endParaRPr lang="en-US" sz="1100" b="0" i="0" dirty="0">
              <a:solidFill>
                <a:srgbClr val="171C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384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51" r:id="rId4"/>
    <p:sldLayoutId id="2147483672" r:id="rId5"/>
    <p:sldLayoutId id="2147483673" r:id="rId6"/>
    <p:sldLayoutId id="2147483678" r:id="rId7"/>
    <p:sldLayoutId id="2147483679" r:id="rId8"/>
    <p:sldLayoutId id="2147483652" r:id="rId9"/>
    <p:sldLayoutId id="2147483653" r:id="rId10"/>
    <p:sldLayoutId id="2147483674" r:id="rId11"/>
    <p:sldLayoutId id="2147483676" r:id="rId12"/>
    <p:sldLayoutId id="2147483677" r:id="rId13"/>
    <p:sldLayoutId id="2147483654" r:id="rId14"/>
  </p:sldLayoutIdLst>
  <p:hf hdr="0" dt="0"/>
  <p:txStyles>
    <p:titleStyle>
      <a:lvl1pPr algn="l" defTabSz="685800" rtl="0" eaLnBrk="1" latinLnBrk="0" hangingPunct="1">
        <a:spcBef>
          <a:spcPct val="0"/>
        </a:spcBef>
        <a:buNone/>
        <a:defRPr sz="1800" b="1" kern="1200">
          <a:solidFill>
            <a:srgbClr val="003F6E"/>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1500" kern="1200">
          <a:solidFill>
            <a:srgbClr val="171C2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500" kern="1200">
          <a:solidFill>
            <a:srgbClr val="171C2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Wingdings" panose="05000000000000000000" pitchFamily="2" charset="2"/>
        <a:buChar char="§"/>
        <a:defRPr sz="1350" kern="1200">
          <a:solidFill>
            <a:srgbClr val="171C2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350" kern="1200">
          <a:solidFill>
            <a:srgbClr val="171C2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Courier New" panose="02070309020205020404" pitchFamily="49" charset="0"/>
        <a:buChar char="o"/>
        <a:defRPr sz="1350" kern="1200">
          <a:solidFill>
            <a:srgbClr val="171C2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CSAPR Update to WMS</a:t>
            </a:r>
          </a:p>
        </p:txBody>
      </p:sp>
      <p:sp>
        <p:nvSpPr>
          <p:cNvPr id="3" name="Subtitle 2"/>
          <p:cNvSpPr>
            <a:spLocks noGrp="1"/>
          </p:cNvSpPr>
          <p:nvPr>
            <p:ph type="subTitle" idx="1"/>
          </p:nvPr>
        </p:nvSpPr>
        <p:spPr/>
        <p:txBody>
          <a:bodyPr/>
          <a:lstStyle/>
          <a:p>
            <a:r>
              <a:rPr lang="en-US" dirty="0"/>
              <a:t>April 2023</a:t>
            </a:r>
          </a:p>
        </p:txBody>
      </p:sp>
    </p:spTree>
    <p:extLst>
      <p:ext uri="{BB962C8B-B14F-4D97-AF65-F5344CB8AC3E}">
        <p14:creationId xmlns:p14="http://schemas.microsoft.com/office/powerpoint/2010/main" val="96676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824A-810B-A183-ADBC-0CC012984AF6}"/>
              </a:ext>
            </a:extLst>
          </p:cNvPr>
          <p:cNvSpPr>
            <a:spLocks noGrp="1"/>
          </p:cNvSpPr>
          <p:nvPr>
            <p:ph type="title"/>
          </p:nvPr>
        </p:nvSpPr>
        <p:spPr/>
        <p:txBody>
          <a:bodyPr/>
          <a:lstStyle/>
          <a:p>
            <a:r>
              <a:rPr lang="en-US"/>
              <a:t>CSAPR / Ozone Transport – Status Update</a:t>
            </a:r>
          </a:p>
        </p:txBody>
      </p:sp>
      <p:sp>
        <p:nvSpPr>
          <p:cNvPr id="3" name="Content Placeholder 2">
            <a:extLst>
              <a:ext uri="{FF2B5EF4-FFF2-40B4-BE49-F238E27FC236}">
                <a16:creationId xmlns:a16="http://schemas.microsoft.com/office/drawing/2014/main" id="{E02D6C83-994A-645B-FAD0-A9FC0756265A}"/>
              </a:ext>
            </a:extLst>
          </p:cNvPr>
          <p:cNvSpPr>
            <a:spLocks noGrp="1"/>
          </p:cNvSpPr>
          <p:nvPr>
            <p:ph idx="1"/>
          </p:nvPr>
        </p:nvSpPr>
        <p:spPr>
          <a:xfrm>
            <a:off x="457200" y="819150"/>
            <a:ext cx="8229600" cy="3924300"/>
          </a:xfrm>
        </p:spPr>
        <p:txBody>
          <a:bodyPr vert="horz" lIns="68564" tIns="34282" rIns="68564" bIns="34282" rtlCol="0" anchor="t">
            <a:normAutofit/>
          </a:bodyPr>
          <a:lstStyle/>
          <a:p>
            <a:pPr>
              <a:spcBef>
                <a:spcPts val="0"/>
              </a:spcBef>
            </a:pPr>
            <a:r>
              <a:rPr lang="en-US" sz="1200" b="1" dirty="0">
                <a:solidFill>
                  <a:schemeClr val="tx1"/>
                </a:solidFill>
              </a:rPr>
              <a:t>On March 15, 2023, EPA signed the final Federal Implementation Plan </a:t>
            </a:r>
            <a:r>
              <a:rPr lang="en-US" sz="1200" dirty="0">
                <a:solidFill>
                  <a:schemeClr val="tx1"/>
                </a:solidFill>
              </a:rPr>
              <a:t>(FIP) that would establish an allowance-based ozone season trading program with nitrogen oxides (NOx) emissions budgets for fossil fuel-fired power plants in 22 states, including Texas as a Group 3 state, in addition to source-specific emission limits for certain industrial units</a:t>
            </a:r>
          </a:p>
          <a:p>
            <a:pPr lvl="1">
              <a:spcBef>
                <a:spcPts val="0"/>
              </a:spcBef>
            </a:pPr>
            <a:r>
              <a:rPr lang="en-US" sz="1200" b="1" dirty="0">
                <a:solidFill>
                  <a:schemeClr val="tx1"/>
                </a:solidFill>
              </a:rPr>
              <a:t>The rule has not yet been published in the Federal Register</a:t>
            </a:r>
          </a:p>
          <a:p>
            <a:pPr lvl="2">
              <a:spcBef>
                <a:spcPts val="0"/>
              </a:spcBef>
            </a:pPr>
            <a:r>
              <a:rPr lang="en-US" sz="1200" dirty="0">
                <a:solidFill>
                  <a:schemeClr val="tx1"/>
                </a:solidFill>
              </a:rPr>
              <a:t>The rule will be effective 60 days after publication</a:t>
            </a:r>
          </a:p>
          <a:p>
            <a:pPr marL="556736" lvl="1" indent="-213836">
              <a:spcBef>
                <a:spcPts val="0"/>
              </a:spcBef>
            </a:pPr>
            <a:r>
              <a:rPr lang="en-US" sz="1200" dirty="0"/>
              <a:t>The final trading program FIP moves units to CSAPR Group 3 and restricts allowance allocations along with additional enhancements</a:t>
            </a:r>
          </a:p>
          <a:p>
            <a:pPr marL="556736" lvl="1" indent="-213836">
              <a:spcBef>
                <a:spcPts val="0"/>
              </a:spcBef>
            </a:pPr>
            <a:r>
              <a:rPr lang="en-US" sz="1200" dirty="0"/>
              <a:t>The state budgets are calculated based on EPA’s identified EGU control stringency of optimization of all existing post-combustion controls (SCRs and SNCRs) by the 2023 ozone season, the installation of state-of-the-art NOx combustion controls by the 2024 ozone season, and the addition of new post-combustion controls by 2026 and 2027</a:t>
            </a:r>
          </a:p>
          <a:p>
            <a:pPr marL="556736" lvl="1" indent="-213836">
              <a:spcBef>
                <a:spcPts val="0"/>
              </a:spcBef>
            </a:pPr>
            <a:r>
              <a:rPr lang="en-US" sz="1200" b="1" dirty="0">
                <a:solidFill>
                  <a:schemeClr val="tx1"/>
                </a:solidFill>
                <a:latin typeface="Arial"/>
                <a:cs typeface="Arial"/>
              </a:rPr>
              <a:t>Overall, EPA relaxed the short-term requirements versus the rule proposal. </a:t>
            </a:r>
            <a:endParaRPr lang="en-US" sz="1200" b="1" dirty="0">
              <a:solidFill>
                <a:schemeClr val="tx1"/>
              </a:solidFill>
            </a:endParaRPr>
          </a:p>
          <a:p>
            <a:pPr>
              <a:spcBef>
                <a:spcPts val="0"/>
              </a:spcBef>
            </a:pPr>
            <a:r>
              <a:rPr lang="en-US" sz="1200" dirty="0"/>
              <a:t>The precursor for EPA’s trading program FIP was the disapproval of numerous state implementation plans (including Texas, Illinois, and Ohio) that EPA finalized on February 13, 2023</a:t>
            </a:r>
          </a:p>
          <a:p>
            <a:pPr lvl="1">
              <a:spcBef>
                <a:spcPts val="0"/>
              </a:spcBef>
            </a:pPr>
            <a:r>
              <a:rPr lang="en-US" sz="1200" b="1" dirty="0"/>
              <a:t>On March 3, 2023, Texas AG, TCEQ, PUC, AECT, TCC, TX Oil and Gas, Business Coalition for Clean Air and others filed a motion to stay the disapproval</a:t>
            </a:r>
          </a:p>
        </p:txBody>
      </p:sp>
    </p:spTree>
    <p:extLst>
      <p:ext uri="{BB962C8B-B14F-4D97-AF65-F5344CB8AC3E}">
        <p14:creationId xmlns:p14="http://schemas.microsoft.com/office/powerpoint/2010/main" val="671869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5EA0-B2CD-3DC3-40EC-2335AB1B5687}"/>
              </a:ext>
            </a:extLst>
          </p:cNvPr>
          <p:cNvSpPr>
            <a:spLocks noGrp="1"/>
          </p:cNvSpPr>
          <p:nvPr>
            <p:ph type="title"/>
          </p:nvPr>
        </p:nvSpPr>
        <p:spPr/>
        <p:txBody>
          <a:bodyPr/>
          <a:lstStyle/>
          <a:p>
            <a:r>
              <a:rPr lang="en-US" dirty="0"/>
              <a:t>Key Changes to CSAPR – Compliance </a:t>
            </a:r>
          </a:p>
        </p:txBody>
      </p:sp>
      <p:sp>
        <p:nvSpPr>
          <p:cNvPr id="3" name="Content Placeholder 2">
            <a:extLst>
              <a:ext uri="{FF2B5EF4-FFF2-40B4-BE49-F238E27FC236}">
                <a16:creationId xmlns:a16="http://schemas.microsoft.com/office/drawing/2014/main" id="{3917067D-D0B9-E7AA-2FB8-8DE0A0053690}"/>
              </a:ext>
            </a:extLst>
          </p:cNvPr>
          <p:cNvSpPr>
            <a:spLocks noGrp="1"/>
          </p:cNvSpPr>
          <p:nvPr>
            <p:ph idx="1"/>
          </p:nvPr>
        </p:nvSpPr>
        <p:spPr>
          <a:xfrm>
            <a:off x="457200" y="819150"/>
            <a:ext cx="8229600" cy="3867150"/>
          </a:xfrm>
        </p:spPr>
        <p:txBody>
          <a:bodyPr>
            <a:normAutofit fontScale="25000" lnSpcReduction="20000"/>
          </a:bodyPr>
          <a:lstStyle/>
          <a:p>
            <a:pPr>
              <a:lnSpc>
                <a:spcPct val="120000"/>
              </a:lnSpc>
              <a:spcBef>
                <a:spcPts val="0"/>
              </a:spcBef>
            </a:pPr>
            <a:r>
              <a:rPr lang="en-US" sz="4800" dirty="0">
                <a:solidFill>
                  <a:srgbClr val="191919"/>
                </a:solidFill>
                <a:latin typeface="Arial"/>
              </a:rPr>
              <a:t>Potentially higher variability limit  than proposed</a:t>
            </a:r>
          </a:p>
          <a:p>
            <a:pPr lvl="1">
              <a:lnSpc>
                <a:spcPct val="120000"/>
              </a:lnSpc>
              <a:spcBef>
                <a:spcPts val="0"/>
              </a:spcBef>
            </a:pPr>
            <a:r>
              <a:rPr lang="en-US" sz="4800" dirty="0">
                <a:solidFill>
                  <a:srgbClr val="191919"/>
                </a:solidFill>
                <a:latin typeface="Arial"/>
              </a:rPr>
              <a:t>EPA will determine each state’s variability limit for a given control period so that the percentage value used will be the </a:t>
            </a:r>
            <a:r>
              <a:rPr lang="en-US" sz="4800" b="1" dirty="0">
                <a:solidFill>
                  <a:srgbClr val="191919"/>
                </a:solidFill>
                <a:latin typeface="Arial"/>
              </a:rPr>
              <a:t>higher</a:t>
            </a:r>
            <a:r>
              <a:rPr lang="en-US" sz="4800" dirty="0">
                <a:solidFill>
                  <a:srgbClr val="191919"/>
                </a:solidFill>
                <a:latin typeface="Arial"/>
              </a:rPr>
              <a:t> of 21 percent or the percentage (if any) by which the total reported heat input of the state’s affected EGUs in the control period exceeds the total historical heat input of the state’s affected EGUs</a:t>
            </a:r>
          </a:p>
          <a:p>
            <a:pPr lvl="1">
              <a:lnSpc>
                <a:spcPct val="120000"/>
              </a:lnSpc>
              <a:spcBef>
                <a:spcPts val="0"/>
              </a:spcBef>
            </a:pPr>
            <a:r>
              <a:rPr lang="en-US" sz="4800" dirty="0">
                <a:solidFill>
                  <a:srgbClr val="191919"/>
                </a:solidFill>
                <a:latin typeface="Arial"/>
              </a:rPr>
              <a:t>Will be implemented starting with the 2023 control period instead of the 2025 control period</a:t>
            </a:r>
          </a:p>
          <a:p>
            <a:pPr>
              <a:lnSpc>
                <a:spcPct val="120000"/>
              </a:lnSpc>
              <a:spcBef>
                <a:spcPts val="0"/>
              </a:spcBef>
            </a:pPr>
            <a:r>
              <a:rPr lang="en-US" sz="4800" dirty="0">
                <a:solidFill>
                  <a:srgbClr val="191919"/>
                </a:solidFill>
                <a:latin typeface="Arial"/>
              </a:rPr>
              <a:t>Backstop daily limit</a:t>
            </a:r>
          </a:p>
          <a:p>
            <a:pPr lvl="1">
              <a:lnSpc>
                <a:spcPct val="120000"/>
              </a:lnSpc>
              <a:spcBef>
                <a:spcPts val="0"/>
              </a:spcBef>
            </a:pPr>
            <a:r>
              <a:rPr lang="en-US" sz="4800" dirty="0">
                <a:solidFill>
                  <a:srgbClr val="191919"/>
                </a:solidFill>
                <a:latin typeface="Arial"/>
              </a:rPr>
              <a:t>Applies in 2024 only to coal-fueled units with existing SCRs</a:t>
            </a:r>
          </a:p>
          <a:p>
            <a:pPr lvl="1">
              <a:lnSpc>
                <a:spcPct val="120000"/>
              </a:lnSpc>
              <a:spcBef>
                <a:spcPts val="0"/>
              </a:spcBef>
            </a:pPr>
            <a:r>
              <a:rPr lang="en-US" sz="4800" dirty="0">
                <a:solidFill>
                  <a:srgbClr val="191919"/>
                </a:solidFill>
                <a:latin typeface="Arial"/>
              </a:rPr>
              <a:t>Applies to units with new SCRs in second control period after installation, no later than 2030</a:t>
            </a:r>
          </a:p>
          <a:p>
            <a:pPr lvl="1">
              <a:lnSpc>
                <a:spcPct val="120000"/>
              </a:lnSpc>
              <a:spcBef>
                <a:spcPts val="0"/>
              </a:spcBef>
            </a:pPr>
            <a:r>
              <a:rPr lang="en-US" sz="4800" dirty="0">
                <a:solidFill>
                  <a:srgbClr val="191919"/>
                </a:solidFill>
                <a:latin typeface="Arial"/>
              </a:rPr>
              <a:t>3-for-1 allowance surrender applies after 50-ton threshold</a:t>
            </a:r>
          </a:p>
          <a:p>
            <a:pPr>
              <a:lnSpc>
                <a:spcPct val="120000"/>
              </a:lnSpc>
              <a:spcBef>
                <a:spcPts val="0"/>
              </a:spcBef>
            </a:pPr>
            <a:r>
              <a:rPr lang="en-US" sz="4800" dirty="0">
                <a:solidFill>
                  <a:srgbClr val="191919"/>
                </a:solidFill>
                <a:latin typeface="Arial"/>
              </a:rPr>
              <a:t>Assurance level backstop beginning in 2024 </a:t>
            </a:r>
          </a:p>
          <a:p>
            <a:pPr lvl="1">
              <a:lnSpc>
                <a:spcPct val="120000"/>
              </a:lnSpc>
              <a:spcBef>
                <a:spcPts val="0"/>
              </a:spcBef>
            </a:pPr>
            <a:r>
              <a:rPr lang="en-US" sz="4800" b="1" dirty="0">
                <a:solidFill>
                  <a:srgbClr val="191919"/>
                </a:solidFill>
                <a:latin typeface="Arial"/>
              </a:rPr>
              <a:t>If state exceeds assurance level of 121% of budget, secondary backstop limit applies to any unit with post-combustion controls responsible for contributing to an exceedance of the state’s assurance level</a:t>
            </a:r>
          </a:p>
          <a:p>
            <a:pPr lvl="2">
              <a:lnSpc>
                <a:spcPct val="120000"/>
              </a:lnSpc>
              <a:spcBef>
                <a:spcPts val="0"/>
              </a:spcBef>
            </a:pPr>
            <a:r>
              <a:rPr lang="en-US" sz="4800" dirty="0">
                <a:solidFill>
                  <a:srgbClr val="191919"/>
                </a:solidFill>
                <a:latin typeface="Arial"/>
              </a:rPr>
              <a:t>3-for-1 allowance surrender applies after 50-ton threshold</a:t>
            </a:r>
          </a:p>
          <a:p>
            <a:pPr lvl="2">
              <a:lnSpc>
                <a:spcPct val="120000"/>
              </a:lnSpc>
              <a:spcBef>
                <a:spcPts val="0"/>
              </a:spcBef>
            </a:pPr>
            <a:r>
              <a:rPr lang="en-US" sz="4800" dirty="0">
                <a:solidFill>
                  <a:srgbClr val="191919"/>
                </a:solidFill>
                <a:latin typeface="Arial"/>
              </a:rPr>
              <a:t>Unit must have operated at least 10% of the hours of the control period</a:t>
            </a:r>
          </a:p>
          <a:p>
            <a:pPr lvl="1">
              <a:lnSpc>
                <a:spcPct val="120000"/>
              </a:lnSpc>
              <a:spcBef>
                <a:spcPts val="0"/>
              </a:spcBef>
            </a:pPr>
            <a:r>
              <a:rPr lang="en-US" sz="4800" dirty="0">
                <a:solidFill>
                  <a:srgbClr val="191919"/>
                </a:solidFill>
                <a:latin typeface="Arial"/>
              </a:rPr>
              <a:t>Secondary emission limit is higher of </a:t>
            </a:r>
            <a:r>
              <a:rPr lang="en-US" sz="4800" dirty="0"/>
              <a:t>of 0.10 </a:t>
            </a:r>
            <a:r>
              <a:rPr lang="en-US" sz="4800" dirty="0" err="1"/>
              <a:t>lb</a:t>
            </a:r>
            <a:r>
              <a:rPr lang="en-US" sz="4800" dirty="0"/>
              <a:t>/</a:t>
            </a:r>
            <a:r>
              <a:rPr lang="en-US" sz="4800" dirty="0" err="1"/>
              <a:t>mmBtu</a:t>
            </a:r>
            <a:r>
              <a:rPr lang="en-US" sz="4800" dirty="0"/>
              <a:t> or 125% of the unit’s lowest previous seasonal average emissions rate would</a:t>
            </a:r>
          </a:p>
          <a:p>
            <a:pPr lvl="1">
              <a:lnSpc>
                <a:spcPct val="120000"/>
              </a:lnSpc>
              <a:spcBef>
                <a:spcPts val="0"/>
              </a:spcBef>
            </a:pPr>
            <a:r>
              <a:rPr lang="en-US" sz="4800" dirty="0"/>
              <a:t>Potential administrative or judicial action and subject to penalties and other forms of relief under the CAA’s enforcement authorities</a:t>
            </a:r>
          </a:p>
          <a:p>
            <a:pPr lvl="1"/>
            <a:endParaRPr lang="en-US" sz="4200" dirty="0">
              <a:solidFill>
                <a:srgbClr val="191919"/>
              </a:solidFill>
              <a:latin typeface="Arial"/>
            </a:endParaRPr>
          </a:p>
          <a:p>
            <a:endParaRPr lang="en-US" dirty="0"/>
          </a:p>
        </p:txBody>
      </p:sp>
    </p:spTree>
    <p:extLst>
      <p:ext uri="{BB962C8B-B14F-4D97-AF65-F5344CB8AC3E}">
        <p14:creationId xmlns:p14="http://schemas.microsoft.com/office/powerpoint/2010/main" val="312482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5EA0-B2CD-3DC3-40EC-2335AB1B5687}"/>
              </a:ext>
            </a:extLst>
          </p:cNvPr>
          <p:cNvSpPr>
            <a:spLocks noGrp="1"/>
          </p:cNvSpPr>
          <p:nvPr>
            <p:ph type="title"/>
          </p:nvPr>
        </p:nvSpPr>
        <p:spPr/>
        <p:txBody>
          <a:bodyPr/>
          <a:lstStyle/>
          <a:p>
            <a:r>
              <a:rPr lang="en-US" dirty="0"/>
              <a:t>Key Changes to CSAPR – Budgets</a:t>
            </a:r>
          </a:p>
        </p:txBody>
      </p:sp>
      <p:sp>
        <p:nvSpPr>
          <p:cNvPr id="3" name="Content Placeholder 2">
            <a:extLst>
              <a:ext uri="{FF2B5EF4-FFF2-40B4-BE49-F238E27FC236}">
                <a16:creationId xmlns:a16="http://schemas.microsoft.com/office/drawing/2014/main" id="{3917067D-D0B9-E7AA-2FB8-8DE0A0053690}"/>
              </a:ext>
            </a:extLst>
          </p:cNvPr>
          <p:cNvSpPr>
            <a:spLocks noGrp="1"/>
          </p:cNvSpPr>
          <p:nvPr>
            <p:ph idx="1"/>
          </p:nvPr>
        </p:nvSpPr>
        <p:spPr>
          <a:xfrm>
            <a:off x="457200" y="819150"/>
            <a:ext cx="8229600" cy="3924300"/>
          </a:xfrm>
        </p:spPr>
        <p:txBody>
          <a:bodyPr>
            <a:normAutofit fontScale="40000" lnSpcReduction="20000"/>
          </a:bodyPr>
          <a:lstStyle/>
          <a:p>
            <a:pPr>
              <a:lnSpc>
                <a:spcPct val="120000"/>
              </a:lnSpc>
              <a:spcBef>
                <a:spcPts val="0"/>
              </a:spcBef>
            </a:pPr>
            <a:r>
              <a:rPr lang="en-US" sz="3700" b="1" dirty="0"/>
              <a:t>Budgets are higher than proposed</a:t>
            </a:r>
          </a:p>
          <a:p>
            <a:pPr>
              <a:lnSpc>
                <a:spcPct val="120000"/>
              </a:lnSpc>
              <a:spcBef>
                <a:spcPts val="0"/>
              </a:spcBef>
            </a:pPr>
            <a:r>
              <a:rPr lang="en-US" sz="3700" dirty="0"/>
              <a:t>Beginning in 2026, significant reductions expected</a:t>
            </a:r>
          </a:p>
          <a:p>
            <a:pPr>
              <a:lnSpc>
                <a:spcPct val="120000"/>
              </a:lnSpc>
              <a:spcBef>
                <a:spcPts val="0"/>
              </a:spcBef>
            </a:pPr>
            <a:r>
              <a:rPr lang="en-US" sz="3700" dirty="0"/>
              <a:t>Proposed generation shifting is no longer included in the budget determination but will be reflected in dynamic budgets</a:t>
            </a:r>
          </a:p>
          <a:p>
            <a:pPr>
              <a:lnSpc>
                <a:spcPct val="120000"/>
              </a:lnSpc>
              <a:spcBef>
                <a:spcPts val="0"/>
              </a:spcBef>
            </a:pPr>
            <a:r>
              <a:rPr lang="en-US" sz="3700" dirty="0"/>
              <a:t>New preset budgets are provided through 2029 based on </a:t>
            </a:r>
          </a:p>
          <a:p>
            <a:pPr lvl="1">
              <a:lnSpc>
                <a:spcPct val="120000"/>
              </a:lnSpc>
              <a:spcBef>
                <a:spcPts val="0"/>
              </a:spcBef>
            </a:pPr>
            <a:r>
              <a:rPr lang="en-US" sz="3700" dirty="0"/>
              <a:t>Inventory adjustments for announced retirements, addition of new units</a:t>
            </a:r>
          </a:p>
          <a:p>
            <a:pPr lvl="1">
              <a:lnSpc>
                <a:spcPct val="120000"/>
              </a:lnSpc>
              <a:spcBef>
                <a:spcPts val="0"/>
              </a:spcBef>
            </a:pPr>
            <a:r>
              <a:rPr lang="en-US" sz="3700" dirty="0"/>
              <a:t>Ozone Season 2021 heat rate as baseline with EPA-determined controlled emission rate</a:t>
            </a:r>
          </a:p>
          <a:p>
            <a:pPr>
              <a:lnSpc>
                <a:spcPct val="120000"/>
              </a:lnSpc>
              <a:spcBef>
                <a:spcPts val="0"/>
              </a:spcBef>
            </a:pPr>
            <a:r>
              <a:rPr lang="en-US" sz="3700" dirty="0"/>
              <a:t>New preset budgets establish the floor and may be replaced by the contemporaneously calculated dynamic budgets where the dynamic budget is higher</a:t>
            </a:r>
          </a:p>
          <a:p>
            <a:pPr lvl="1">
              <a:lnSpc>
                <a:spcPct val="120000"/>
              </a:lnSpc>
              <a:spcBef>
                <a:spcPts val="0"/>
              </a:spcBef>
            </a:pPr>
            <a:r>
              <a:rPr lang="en-US" sz="3700" dirty="0">
                <a:solidFill>
                  <a:schemeClr val="tx1"/>
                </a:solidFill>
              </a:rPr>
              <a:t>For ozone seasons 2026 – 2029 only</a:t>
            </a:r>
          </a:p>
          <a:p>
            <a:pPr lvl="1">
              <a:lnSpc>
                <a:spcPct val="120000"/>
              </a:lnSpc>
              <a:spcBef>
                <a:spcPts val="0"/>
              </a:spcBef>
            </a:pPr>
            <a:r>
              <a:rPr lang="en-US" sz="3700" dirty="0">
                <a:solidFill>
                  <a:schemeClr val="tx1"/>
                </a:solidFill>
              </a:rPr>
              <a:t>Dynamic budgets will be calculated and provided March 1 one year before and finalized by May 1 of prior year </a:t>
            </a:r>
          </a:p>
          <a:p>
            <a:pPr>
              <a:lnSpc>
                <a:spcPct val="120000"/>
              </a:lnSpc>
              <a:spcBef>
                <a:spcPts val="0"/>
              </a:spcBef>
            </a:pPr>
            <a:r>
              <a:rPr lang="en-US" sz="3700" dirty="0"/>
              <a:t>After 2030, new dynamic budgets establish allocations with no preset</a:t>
            </a:r>
          </a:p>
          <a:p>
            <a:pPr>
              <a:lnSpc>
                <a:spcPct val="120000"/>
              </a:lnSpc>
              <a:spcBef>
                <a:spcPts val="0"/>
              </a:spcBef>
            </a:pPr>
            <a:r>
              <a:rPr lang="en-US" sz="3700" b="1">
                <a:solidFill>
                  <a:srgbClr val="191919"/>
                </a:solidFill>
                <a:latin typeface="Arial"/>
              </a:rPr>
              <a:t>New bank </a:t>
            </a:r>
            <a:r>
              <a:rPr lang="en-US" sz="3700" b="1" dirty="0">
                <a:solidFill>
                  <a:srgbClr val="191919"/>
                </a:solidFill>
                <a:latin typeface="Arial"/>
              </a:rPr>
              <a:t>recalibration target set at 21% until 2030 when it tightens to 10.5%</a:t>
            </a:r>
          </a:p>
          <a:p>
            <a:pPr lvl="1"/>
            <a:endParaRPr lang="en-US" dirty="0">
              <a:solidFill>
                <a:srgbClr val="191919"/>
              </a:solidFill>
              <a:latin typeface="Arial"/>
            </a:endParaRPr>
          </a:p>
          <a:p>
            <a:endParaRPr lang="en-US" dirty="0"/>
          </a:p>
        </p:txBody>
      </p:sp>
    </p:spTree>
    <p:extLst>
      <p:ext uri="{BB962C8B-B14F-4D97-AF65-F5344CB8AC3E}">
        <p14:creationId xmlns:p14="http://schemas.microsoft.com/office/powerpoint/2010/main" val="703661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20B3-3DA6-4BBD-5FB1-574624B6577E}"/>
              </a:ext>
            </a:extLst>
          </p:cNvPr>
          <p:cNvSpPr>
            <a:spLocks noGrp="1"/>
          </p:cNvSpPr>
          <p:nvPr>
            <p:ph type="title"/>
          </p:nvPr>
        </p:nvSpPr>
        <p:spPr/>
        <p:txBody>
          <a:bodyPr/>
          <a:lstStyle/>
          <a:p>
            <a:r>
              <a:rPr lang="en-US" dirty="0"/>
              <a:t>Response to Reliability Concerns</a:t>
            </a:r>
          </a:p>
        </p:txBody>
      </p:sp>
      <p:sp>
        <p:nvSpPr>
          <p:cNvPr id="3" name="Content Placeholder 2">
            <a:extLst>
              <a:ext uri="{FF2B5EF4-FFF2-40B4-BE49-F238E27FC236}">
                <a16:creationId xmlns:a16="http://schemas.microsoft.com/office/drawing/2014/main" id="{B11C9718-44D5-8A10-0F3F-F0B41C57B4FA}"/>
              </a:ext>
            </a:extLst>
          </p:cNvPr>
          <p:cNvSpPr>
            <a:spLocks noGrp="1"/>
          </p:cNvSpPr>
          <p:nvPr>
            <p:ph idx="1"/>
          </p:nvPr>
        </p:nvSpPr>
        <p:spPr/>
        <p:txBody>
          <a:bodyPr>
            <a:normAutofit/>
          </a:bodyPr>
          <a:lstStyle/>
          <a:p>
            <a:r>
              <a:rPr lang="en-US" sz="1400" dirty="0"/>
              <a:t>EPA did not believe it necessary to add at reliability safety valve based on disagreement that the rule could cause resource adequacy or reliability issues</a:t>
            </a:r>
          </a:p>
          <a:p>
            <a:r>
              <a:rPr lang="en-US" sz="1400" dirty="0"/>
              <a:t>In response to consultations with the RTOs, EPA made several changes to address the timing of new features of the rule</a:t>
            </a:r>
          </a:p>
          <a:p>
            <a:pPr lvl="1"/>
            <a:r>
              <a:rPr lang="en-US" sz="1400" dirty="0"/>
              <a:t>Applicability of the daily backstop NOx emission rate for units that do not have SCR controls delayed until 2030 or upon installation of controls</a:t>
            </a:r>
          </a:p>
          <a:p>
            <a:pPr lvl="2"/>
            <a:r>
              <a:rPr lang="en-US" sz="1400" dirty="0"/>
              <a:t>Units with SCR subject to backstop in 2024</a:t>
            </a:r>
          </a:p>
          <a:p>
            <a:pPr lvl="2"/>
            <a:r>
              <a:rPr lang="en-US" sz="1400" dirty="0"/>
              <a:t>3 to 1 retirement of allowances triggered after first 50 tons</a:t>
            </a:r>
          </a:p>
          <a:p>
            <a:pPr lvl="1"/>
            <a:r>
              <a:rPr lang="en-US" sz="1400" dirty="0"/>
              <a:t>Recalibration of the bank to 10.5% is delayed until 2030, with a banking limitation of 21% set at beginning in 2024</a:t>
            </a:r>
          </a:p>
          <a:p>
            <a:pPr lvl="1"/>
            <a:r>
              <a:rPr lang="en-US" sz="1400" dirty="0"/>
              <a:t>Establishing a preset budget for years 2025 – 2029 that sets the floor for future budgets</a:t>
            </a:r>
          </a:p>
          <a:p>
            <a:pPr lvl="2"/>
            <a:r>
              <a:rPr lang="en-US" sz="1400" dirty="0"/>
              <a:t>Dynamic Budgeting will be calculated annually and the larger of the preset or dynamic will apply</a:t>
            </a:r>
          </a:p>
          <a:p>
            <a:pPr lvl="1"/>
            <a:endParaRPr lang="en-US" dirty="0">
              <a:highlight>
                <a:srgbClr val="FFFF00"/>
              </a:highlight>
            </a:endParaRPr>
          </a:p>
        </p:txBody>
      </p:sp>
    </p:spTree>
    <p:extLst>
      <p:ext uri="{BB962C8B-B14F-4D97-AF65-F5344CB8AC3E}">
        <p14:creationId xmlns:p14="http://schemas.microsoft.com/office/powerpoint/2010/main" val="1086047351"/>
      </p:ext>
    </p:extLst>
  </p:cSld>
  <p:clrMapOvr>
    <a:masterClrMapping/>
  </p:clrMapOvr>
</p:sld>
</file>

<file path=ppt/theme/theme1.xml><?xml version="1.0" encoding="utf-8"?>
<a:theme xmlns:a="http://schemas.openxmlformats.org/drawingml/2006/main" name="Office Theme">
  <a:themeElements>
    <a:clrScheme name="Vistra Energy">
      <a:dk1>
        <a:srgbClr val="171C21"/>
      </a:dk1>
      <a:lt1>
        <a:sysClr val="window" lastClr="FFFFFF"/>
      </a:lt1>
      <a:dk2>
        <a:srgbClr val="003F6E"/>
      </a:dk2>
      <a:lt2>
        <a:srgbClr val="EEECE1"/>
      </a:lt2>
      <a:accent1>
        <a:srgbClr val="63A70A"/>
      </a:accent1>
      <a:accent2>
        <a:srgbClr val="BFE7F7"/>
      </a:accent2>
      <a:accent3>
        <a:srgbClr val="006B35"/>
      </a:accent3>
      <a:accent4>
        <a:srgbClr val="EDAA00"/>
      </a:accent4>
      <a:accent5>
        <a:srgbClr val="D06F19"/>
      </a:accent5>
      <a:accent6>
        <a:srgbClr val="B8CEC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4907</TotalTime>
  <Words>766</Words>
  <Application>Microsoft Office PowerPoint</Application>
  <PresentationFormat>On-screen Show (16:9)</PresentationFormat>
  <Paragraphs>47</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Courier New</vt:lpstr>
      <vt:lpstr>Wingdings</vt:lpstr>
      <vt:lpstr>Office Theme</vt:lpstr>
      <vt:lpstr>CSAPR Update to WMS</vt:lpstr>
      <vt:lpstr>CSAPR / Ozone Transport – Status Update</vt:lpstr>
      <vt:lpstr>Key Changes to CSAPR – Compliance </vt:lpstr>
      <vt:lpstr>Key Changes to CSAPR – Budgets</vt:lpstr>
      <vt:lpstr>Response to Reliability Concerns</vt:lpstr>
    </vt:vector>
  </TitlesOfParts>
  <Company>EFH Corporate Services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Parra, Juan</dc:creator>
  <cp:lastModifiedBy>Haley, Ian</cp:lastModifiedBy>
  <cp:revision>67</cp:revision>
  <dcterms:created xsi:type="dcterms:W3CDTF">2016-10-25T14:11:06Z</dcterms:created>
  <dcterms:modified xsi:type="dcterms:W3CDTF">2023-04-04T20:33:05Z</dcterms:modified>
</cp:coreProperties>
</file>