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5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A6BD1-A165-30CC-AA21-50A4EF613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75A882-197C-0F3D-CECA-4549B8602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F7A53-D1AF-2670-B52D-DC3563F0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4FC0E-EA23-5FC7-DFDB-EB6D46FEE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9384B-E4A7-C202-AF23-0C5B13106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1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52E00-73C8-C010-1B2B-A5F99E4BC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666704-F7B7-2972-649F-A19CC540D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3CC93-D4D0-E46A-B016-D614B0F9F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0E8D5-E7DF-D698-A0DE-FFFB1D4A5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0ADED-CE4C-840E-7A3A-C491F7293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25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114B04-9B05-00D2-E6F3-4342AD95A2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6E5A0-29D0-9221-914D-AEB9CF1F0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54FAF-147A-EFDE-EEC5-AC2A74DA8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454C8-BF3F-0680-6498-9FED8C83A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92361-A1D7-D423-3C74-8FC0CD87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8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79B0F-6104-4567-B063-6E3D5DBB0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6C16B-2876-6DE7-157B-FC75265AA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783FB-DD09-3B68-20DC-1CEDD4B2E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7308F-A100-CB4B-5525-E1D23C42E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D8F4B-FBDB-F7A9-5CD1-FCDDC1805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5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E9328-0B4C-C655-FC62-A45388316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0687F-002D-B5DC-9D6B-A80DFDFF6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C5581-5DDD-D99C-2A26-BB081A79E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0617E-8531-0AE2-9E85-2FED53D66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427D5-002C-CDD2-2087-09DAFECEB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90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26F34-2AA8-FB6A-A23E-0A2BD302B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6EF8C-EA18-25F6-8D40-78F0C8283E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F5A59B-FCD3-D49A-AF7D-1E8137EC43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8797C4-C4D4-6758-4102-23AE60FBE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B8925-4A4A-66C3-3FC9-75F13AAFF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8FF1FC-44DB-4601-7A01-284DD4D44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2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BAEF4-FE2F-713E-451E-ACB2C937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9D045-46E5-D383-4BE5-F0AC6E9E7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6D13A4-9DBE-D85A-37CE-69B17178C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9CE69D-F54D-1E20-1E75-BCAF6D23A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715F29-56BF-3909-9680-E5C01F7BE4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54B242-109F-B4AF-F228-BBEC10536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DE6311-19A6-8EE2-B4D6-27AB7F578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371BEC-D045-2ABA-65A0-3DB04D995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0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1A7BC-113F-447F-4657-C4A9F9FB5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73426E-8325-89E5-3297-C5E36AC02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ADC3A1-A60D-9484-A543-6C7B64F98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ABE4BA-6AE9-00F3-9367-CCB952B5A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888C88-837B-3426-A160-07A776F7B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B5567F-ED1C-27C7-022D-AC6F03214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E4DF7A-F183-5ED1-5638-CDAF3E64A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62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46DBC-1865-2FDE-7231-16AA89C73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46FD2-0938-CAF0-41B8-83E8BDAA6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98329F-47A0-D9D9-01D3-3DA37ACD3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D356E7-4CB8-7EF2-47D5-A4247500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7468A-1956-D009-0B1D-BE43CFE16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E226C4-288F-45C1-959A-E5A38B804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0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10F60-2C40-A96B-0602-CDF0C243B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D23F06-572C-9A15-4565-AE3C825584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C29C03-A874-8447-2E17-A5337DDAB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D4BBBF-4811-4723-27F2-677B2CEB3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E0D564-D293-7D99-51CA-657FDDB6A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BBDCCC-DDB1-B9B7-C904-8FA8C9AD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3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118CCC-0ACC-4DF3-7EA8-CBEFBC5A1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4ADFAD-35C5-34A5-FC8F-365EA6096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FCADF-68B2-77A0-DC09-2E326ED6C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326C9-1A2C-4E3A-9E67-328492448B6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FFCA3-6E02-B3DF-2B9A-3E8D3F1054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A6D81-AE75-DA91-A5D1-61FB90209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3DD40-3602-4C47-B3F9-E1BC41F0F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2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CF020-684B-F9D5-9E88-8031E0FEDA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4EC076-37B5-4AF5-EDA8-D4F8C61C02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848195-3790-694B-3E89-701296F6AF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889" y="0"/>
            <a:ext cx="98522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269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6A500-EFCE-A48B-6425-67B8F0FFE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3A599-54FA-2598-215B-E18586413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4F8E54-2E2B-D6A6-FCCB-56FED142D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959" y="0"/>
            <a:ext cx="115700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551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Chambers, Jason</dc:creator>
  <cp:lastModifiedBy>Chambers, Jason</cp:lastModifiedBy>
  <cp:revision>1</cp:revision>
  <dcterms:created xsi:type="dcterms:W3CDTF">2023-04-04T19:08:55Z</dcterms:created>
  <dcterms:modified xsi:type="dcterms:W3CDTF">2023-04-04T19:12:06Z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2023-04-04T19:08:55Z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d17fe9f2-ba2d-4f0e-986f-d6ff4a4dc7e9</vt:lpwstr>
  </property>
  <property fmtid="{D5CDD505-2E9C-101B-9397-08002B2CF9AE}" pid="8" name="MSIP_Label_7084cbda-52b8-46fb-a7b7-cb5bd465ed85_ContentBits">
    <vt:lpwstr>0</vt:lpwstr>
  </property>
</Properties>
</file>