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69" r:id="rId4"/>
    <p:sldId id="268" r:id="rId5"/>
    <p:sldId id="270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88647-0234-43E6-82B4-B22723CF1753}" v="1" dt="2023-03-30T22:32:01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0556" autoAdjust="0"/>
  </p:normalViewPr>
  <p:slideViewPr>
    <p:cSldViewPr snapToGrid="0">
      <p:cViewPr varScale="1">
        <p:scale>
          <a:sx n="87" d="100"/>
          <a:sy n="87" d="100"/>
        </p:scale>
        <p:origin x="21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resa Noyes" userId="2056a893-5a91-45de-9604-03f69084244d" providerId="ADAL" clId="{52A9D18E-84C9-4079-94BC-DA124A1A2516}"/>
    <pc:docChg chg="addSld delSld modSld">
      <pc:chgData name="Theresa Noyes" userId="2056a893-5a91-45de-9604-03f69084244d" providerId="ADAL" clId="{52A9D18E-84C9-4079-94BC-DA124A1A2516}" dt="2023-03-31T20:41:34.152" v="82" actId="2696"/>
      <pc:docMkLst>
        <pc:docMk/>
      </pc:docMkLst>
      <pc:sldChg chg="modSp mod">
        <pc:chgData name="Theresa Noyes" userId="2056a893-5a91-45de-9604-03f69084244d" providerId="ADAL" clId="{52A9D18E-84C9-4079-94BC-DA124A1A2516}" dt="2023-03-31T20:38:58.755" v="80" actId="20577"/>
        <pc:sldMkLst>
          <pc:docMk/>
          <pc:sldMk cId="3464705439" sldId="269"/>
        </pc:sldMkLst>
        <pc:spChg chg="mod">
          <ac:chgData name="Theresa Noyes" userId="2056a893-5a91-45de-9604-03f69084244d" providerId="ADAL" clId="{52A9D18E-84C9-4079-94BC-DA124A1A2516}" dt="2023-03-31T20:38:58.755" v="80" actId="20577"/>
          <ac:spMkLst>
            <pc:docMk/>
            <pc:sldMk cId="3464705439" sldId="269"/>
            <ac:spMk id="3" creationId="{00000000-0000-0000-0000-000000000000}"/>
          </ac:spMkLst>
        </pc:spChg>
      </pc:sldChg>
      <pc:sldChg chg="new del">
        <pc:chgData name="Theresa Noyes" userId="2056a893-5a91-45de-9604-03f69084244d" providerId="ADAL" clId="{52A9D18E-84C9-4079-94BC-DA124A1A2516}" dt="2023-03-31T20:41:34.152" v="82" actId="2696"/>
        <pc:sldMkLst>
          <pc:docMk/>
          <pc:sldMk cId="2021568251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C88AB-7F32-45E9-A08D-15F8D02760B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AFA89-BA0E-43BF-B3DD-53BA08228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7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indent="-457200">
              <a:spcBef>
                <a:spcPts val="0"/>
              </a:spcBef>
              <a:spcAft>
                <a:spcPts val="1200"/>
              </a:spcAft>
            </a:pPr>
            <a:endParaRPr lang="en-US" sz="1800" u="sng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2AFA89-BA0E-43BF-B3DD-53BA082287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66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04/06/2023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2023 UFLS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announced the 2023 UFLS timeline</a:t>
            </a:r>
          </a:p>
          <a:p>
            <a:r>
              <a:rPr lang="en-US" dirty="0"/>
              <a:t>ERCOT presented the UFLS Survey requirements from the ERCOT Operating Guides 2.6.2 (1) and (2)</a:t>
            </a:r>
          </a:p>
          <a:p>
            <a:r>
              <a:rPr lang="en-US" dirty="0"/>
              <a:t>Market Notice issued March 30</a:t>
            </a:r>
          </a:p>
          <a:p>
            <a:r>
              <a:rPr lang="en-US" dirty="0"/>
              <a:t>Date and time of survey May 11th @ 11:00 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PGRR103 - Establish Time Limit for Generator Commissioning Following Approval to Synchronize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OWG reached consensus and endorses PLWG comments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6470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NOGRR245 – Inverter-Based Resource (IBR) Ride-Through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ERCOT presented proposed comments for discussion</a:t>
            </a:r>
          </a:p>
          <a:p>
            <a:r>
              <a:rPr lang="en-US" dirty="0"/>
              <a:t>Stakeholders raised concerns on timelines and equipment updates to comply with proposed changes</a:t>
            </a:r>
          </a:p>
          <a:p>
            <a:r>
              <a:rPr lang="en-US" dirty="0"/>
              <a:t>ERCOT welcomes additional feedback while drafting response comments</a:t>
            </a:r>
          </a:p>
          <a:p>
            <a:r>
              <a:rPr lang="en-US" dirty="0"/>
              <a:t>Tabled pending further comments and discussions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 dirty="0"/>
              <a:t>NOGRR247 Change UFLS Stages</a:t>
            </a:r>
            <a:br>
              <a:rPr lang="en-US" dirty="0"/>
            </a:br>
            <a:r>
              <a:rPr lang="en-US" dirty="0"/>
              <a:t>and Load Relief Amounts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discussed UFLS load relief minimum of 25% of load  </a:t>
            </a:r>
          </a:p>
          <a:p>
            <a:r>
              <a:rPr lang="en-US" dirty="0"/>
              <a:t>NOGRR keeps 25% requirement broken into five stages</a:t>
            </a:r>
          </a:p>
          <a:p>
            <a:r>
              <a:rPr lang="en-US" dirty="0"/>
              <a:t>New tables addressing stages</a:t>
            </a:r>
          </a:p>
          <a:p>
            <a:r>
              <a:rPr lang="en-US" dirty="0"/>
              <a:t>Stakeholders expressed concern coordinating with changes in NOGRR226 and suggested tying them together</a:t>
            </a:r>
          </a:p>
          <a:p>
            <a:r>
              <a:rPr lang="en-US" dirty="0"/>
              <a:t>Stakeholder expressed concerns with implementation timeline</a:t>
            </a:r>
          </a:p>
          <a:p>
            <a:r>
              <a:rPr lang="en-US" dirty="0"/>
              <a:t>Tabled pending comments and review</a:t>
            </a:r>
          </a:p>
        </p:txBody>
      </p:sp>
    </p:spTree>
    <p:extLst>
      <p:ext uri="{BB962C8B-B14F-4D97-AF65-F5344CB8AC3E}">
        <p14:creationId xmlns:p14="http://schemas.microsoft.com/office/powerpoint/2010/main" val="2366656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Texas Reliability Entity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NERC issued Level 2 Alert on IBR performance issues</a:t>
            </a:r>
          </a:p>
          <a:p>
            <a:r>
              <a:rPr lang="en-US" dirty="0"/>
              <a:t>Recommends specific actions for solar Generator Owners</a:t>
            </a:r>
          </a:p>
          <a:p>
            <a:r>
              <a:rPr lang="en-US" dirty="0"/>
              <a:t>Responses due by June 29, 2023</a:t>
            </a:r>
          </a:p>
        </p:txBody>
      </p:sp>
    </p:spTree>
    <p:extLst>
      <p:ext uri="{BB962C8B-B14F-4D97-AF65-F5344CB8AC3E}">
        <p14:creationId xmlns:p14="http://schemas.microsoft.com/office/powerpoint/2010/main" val="3742898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6618</TotalTime>
  <Words>206</Words>
  <Application>Microsoft Office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Operations Working Group </vt:lpstr>
      <vt:lpstr>2023 UFLS Survey</vt:lpstr>
      <vt:lpstr>PGRR103 - Establish Time Limit for Generator Commissioning Following Approval to Synchronize</vt:lpstr>
      <vt:lpstr>NOGRR245 – Inverter-Based Resource (IBR) Ride-Through Requirements</vt:lpstr>
      <vt:lpstr>NOGRR247 Change UFLS Stages and Load Relief Amounts</vt:lpstr>
      <vt:lpstr>Texas Reliability Entity Update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Theresa Noyes</cp:lastModifiedBy>
  <cp:revision>351</cp:revision>
  <dcterms:created xsi:type="dcterms:W3CDTF">2017-05-03T20:12:06Z</dcterms:created>
  <dcterms:modified xsi:type="dcterms:W3CDTF">2023-03-31T20:41:38Z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