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2" r:id="rId4"/>
    <p:sldId id="11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6D56F-045E-4BBF-95B4-7BD2B93450DF}" v="1" dt="2023-03-30T20:18:14.082"/>
    <p1510:client id="{9E4AFA23-643B-44AE-8EF0-85447B309DE2}" v="1" dt="2023-03-30T20:00:23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ger, Brenden" userId="f400ede1-d1fe-4da3-8834-35938ec60a49" providerId="ADAL" clId="{3AB6D56F-045E-4BBF-95B4-7BD2B93450DF}"/>
    <pc:docChg chg="custSel modSld">
      <pc:chgData name="Sager, Brenden" userId="f400ede1-d1fe-4da3-8834-35938ec60a49" providerId="ADAL" clId="{3AB6D56F-045E-4BBF-95B4-7BD2B93450DF}" dt="2023-03-30T20:18:54.073" v="8" actId="255"/>
      <pc:docMkLst>
        <pc:docMk/>
      </pc:docMkLst>
      <pc:sldChg chg="addSp delSp modSp mod">
        <pc:chgData name="Sager, Brenden" userId="f400ede1-d1fe-4da3-8834-35938ec60a49" providerId="ADAL" clId="{3AB6D56F-045E-4BBF-95B4-7BD2B93450DF}" dt="2023-03-30T20:18:54.073" v="8" actId="255"/>
        <pc:sldMkLst>
          <pc:docMk/>
          <pc:sldMk cId="2712649147" sldId="1134"/>
        </pc:sldMkLst>
        <pc:spChg chg="add del mod">
          <ac:chgData name="Sager, Brenden" userId="f400ede1-d1fe-4da3-8834-35938ec60a49" providerId="ADAL" clId="{3AB6D56F-045E-4BBF-95B4-7BD2B93450DF}" dt="2023-03-30T20:18:14.082" v="3"/>
          <ac:spMkLst>
            <pc:docMk/>
            <pc:sldMk cId="2712649147" sldId="1134"/>
            <ac:spMk id="5" creationId="{620675A0-6D0F-8EAD-4F29-ABBE29C17025}"/>
          </ac:spMkLst>
        </pc:spChg>
        <pc:graphicFrameChg chg="del modGraphic">
          <ac:chgData name="Sager, Brenden" userId="f400ede1-d1fe-4da3-8834-35938ec60a49" providerId="ADAL" clId="{3AB6D56F-045E-4BBF-95B4-7BD2B93450DF}" dt="2023-03-30T20:17:56.511" v="2" actId="21"/>
          <ac:graphicFrameMkLst>
            <pc:docMk/>
            <pc:sldMk cId="2712649147" sldId="1134"/>
            <ac:graphicFrameMk id="4" creationId="{0E4C71B1-7D4E-EFEA-65D1-05033014220E}"/>
          </ac:graphicFrameMkLst>
        </pc:graphicFrameChg>
        <pc:graphicFrameChg chg="add mod modGraphic">
          <ac:chgData name="Sager, Brenden" userId="f400ede1-d1fe-4da3-8834-35938ec60a49" providerId="ADAL" clId="{3AB6D56F-045E-4BBF-95B4-7BD2B93450DF}" dt="2023-03-30T20:18:54.073" v="8" actId="255"/>
          <ac:graphicFrameMkLst>
            <pc:docMk/>
            <pc:sldMk cId="2712649147" sldId="1134"/>
            <ac:graphicFrameMk id="6" creationId="{D413035F-1435-EF0B-611F-049566AB94F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Credit Finance Sub Group report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31 March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Loretto Martin, Reliant,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1"/>
            <a:ext cx="10515600" cy="9490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TAC to Approve New Membership</a:t>
            </a:r>
            <a:br>
              <a:rPr lang="en-US" sz="4400" b="1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413035F-1435-EF0B-611F-049566AB9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558145"/>
              </p:ext>
            </p:extLst>
          </p:nvPr>
        </p:nvGraphicFramePr>
        <p:xfrm>
          <a:off x="671830" y="1443514"/>
          <a:ext cx="10961370" cy="5069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246">
                  <a:extLst>
                    <a:ext uri="{9D8B030D-6E8A-4147-A177-3AD203B41FA5}">
                      <a16:colId xmlns:a16="http://schemas.microsoft.com/office/drawing/2014/main" val="2047701836"/>
                    </a:ext>
                  </a:extLst>
                </a:gridCol>
                <a:gridCol w="1202800">
                  <a:extLst>
                    <a:ext uri="{9D8B030D-6E8A-4147-A177-3AD203B41FA5}">
                      <a16:colId xmlns:a16="http://schemas.microsoft.com/office/drawing/2014/main" val="3387199578"/>
                    </a:ext>
                  </a:extLst>
                </a:gridCol>
                <a:gridCol w="5423949">
                  <a:extLst>
                    <a:ext uri="{9D8B030D-6E8A-4147-A177-3AD203B41FA5}">
                      <a16:colId xmlns:a16="http://schemas.microsoft.com/office/drawing/2014/main" val="267986814"/>
                    </a:ext>
                  </a:extLst>
                </a:gridCol>
                <a:gridCol w="3313375">
                  <a:extLst>
                    <a:ext uri="{9D8B030D-6E8A-4147-A177-3AD203B41FA5}">
                      <a16:colId xmlns:a16="http://schemas.microsoft.com/office/drawing/2014/main" val="366207882"/>
                    </a:ext>
                  </a:extLst>
                </a:gridCol>
              </a:tblGrid>
              <a:tr h="4224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First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Last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Organization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Segment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1592250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Brenden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Sager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Austin Energy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Municipal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510740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Holler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Tenaska Power Service Co.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Independent Power Marketer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13449366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Daugherty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Garland Power &amp; Light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Municipal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0862505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Seth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Cochran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DC Energy Management, LP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Independent Power Marketer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13907153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Nabaraj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Pokharel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OPUC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Consumers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31414531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Amir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Andani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Just Energy Limited &amp; Hudson Energy Services LLC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Independent Power Marketer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57646354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Loretto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Martin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Reliant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Independent Power Marketer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6336589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Haley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Luminant Generation Company LLC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Independent Generator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6232422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Patrick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Bhirdo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LCRA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Cooperatives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0239483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Nicholas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Butler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American Electric Power Service Corporation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Investor Owned Utility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6317331"/>
                  </a:ext>
                </a:extLst>
              </a:tr>
              <a:tr h="422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Jett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Golden Spread Electric Cooperative, Inc.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Cooperatives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1640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CFSG Leadership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6FA6C-C803-41B0-9349-ED457535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Candidates running unopposed</a:t>
            </a:r>
          </a:p>
          <a:p>
            <a:pPr lvl="1"/>
            <a:r>
              <a:rPr lang="en-US" sz="4000" dirty="0"/>
              <a:t>Chair: Brenden Sager, Austin Energy</a:t>
            </a:r>
          </a:p>
          <a:p>
            <a:pPr lvl="1"/>
            <a:r>
              <a:rPr lang="en-US" sz="4000" dirty="0"/>
              <a:t>Vice Chair: Loretto Martin, Reliant</a:t>
            </a:r>
          </a:p>
        </p:txBody>
      </p:sp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2dc10d-9180-4c99-816e-70ee2557afd5}" enabled="0" method="" siteId="{482dc10d-9180-4c99-816e-70ee2557afd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147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Credit Finance Sub Group report to the Technical Advisory Committee</vt:lpstr>
      <vt:lpstr>TAC to Approve New Membership </vt:lpstr>
      <vt:lpstr>CFSG Leadership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28</cp:revision>
  <dcterms:created xsi:type="dcterms:W3CDTF">2022-08-01T15:23:51Z</dcterms:created>
  <dcterms:modified xsi:type="dcterms:W3CDTF">2023-03-30T20:22:17Z</dcterms:modified>
</cp:coreProperties>
</file>