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35" r:id="rId2"/>
    <p:sldId id="1134" r:id="rId3"/>
    <p:sldId id="1132" r:id="rId4"/>
    <p:sldId id="114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6D56F-045E-4BBF-95B4-7BD2B93450DF}" v="1" dt="2023-03-30T20:18:14.082"/>
    <p1510:client id="{9E4AFA23-643B-44AE-8EF0-85447B309DE2}" v="1" dt="2023-03-30T20:00:23.5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ger, Brenden" userId="f400ede1-d1fe-4da3-8834-35938ec60a49" providerId="ADAL" clId="{3AB6D56F-045E-4BBF-95B4-7BD2B93450DF}"/>
    <pc:docChg chg="custSel modSld">
      <pc:chgData name="Sager, Brenden" userId="f400ede1-d1fe-4da3-8834-35938ec60a49" providerId="ADAL" clId="{3AB6D56F-045E-4BBF-95B4-7BD2B93450DF}" dt="2023-03-30T20:18:54.073" v="8" actId="255"/>
      <pc:docMkLst>
        <pc:docMk/>
      </pc:docMkLst>
      <pc:sldChg chg="addSp delSp modSp mod">
        <pc:chgData name="Sager, Brenden" userId="f400ede1-d1fe-4da3-8834-35938ec60a49" providerId="ADAL" clId="{3AB6D56F-045E-4BBF-95B4-7BD2B93450DF}" dt="2023-03-30T20:18:54.073" v="8" actId="255"/>
        <pc:sldMkLst>
          <pc:docMk/>
          <pc:sldMk cId="2712649147" sldId="1134"/>
        </pc:sldMkLst>
        <pc:spChg chg="add del mod">
          <ac:chgData name="Sager, Brenden" userId="f400ede1-d1fe-4da3-8834-35938ec60a49" providerId="ADAL" clId="{3AB6D56F-045E-4BBF-95B4-7BD2B93450DF}" dt="2023-03-30T20:18:14.082" v="3"/>
          <ac:spMkLst>
            <pc:docMk/>
            <pc:sldMk cId="2712649147" sldId="1134"/>
            <ac:spMk id="5" creationId="{620675A0-6D0F-8EAD-4F29-ABBE29C17025}"/>
          </ac:spMkLst>
        </pc:spChg>
        <pc:graphicFrameChg chg="del modGraphic">
          <ac:chgData name="Sager, Brenden" userId="f400ede1-d1fe-4da3-8834-35938ec60a49" providerId="ADAL" clId="{3AB6D56F-045E-4BBF-95B4-7BD2B93450DF}" dt="2023-03-30T20:17:56.511" v="2" actId="21"/>
          <ac:graphicFrameMkLst>
            <pc:docMk/>
            <pc:sldMk cId="2712649147" sldId="1134"/>
            <ac:graphicFrameMk id="4" creationId="{0E4C71B1-7D4E-EFEA-65D1-05033014220E}"/>
          </ac:graphicFrameMkLst>
        </pc:graphicFrameChg>
        <pc:graphicFrameChg chg="add mod modGraphic">
          <ac:chgData name="Sager, Brenden" userId="f400ede1-d1fe-4da3-8834-35938ec60a49" providerId="ADAL" clId="{3AB6D56F-045E-4BBF-95B4-7BD2B93450DF}" dt="2023-03-30T20:18:54.073" v="8" actId="255"/>
          <ac:graphicFrameMkLst>
            <pc:docMk/>
            <pc:sldMk cId="2712649147" sldId="1134"/>
            <ac:graphicFrameMk id="6" creationId="{D413035F-1435-EF0B-611F-049566AB94F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C47D-1CE2-413C-A42F-8013714F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07C4D-CD50-4CA7-9D6D-C74188DC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9DF-DA0A-40DD-8EDE-43AD685C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FF23-8721-4E50-9DB4-20ED06D5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B3B2-2A1F-44BC-9111-A1D27F52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1E69-42CD-471D-A39A-834B27B9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3CD8B-8404-4BB7-96C6-40E36052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3DC2-DB8D-4909-A2E2-74461866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C78D-DAB0-4909-8606-E3266B8E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8A75-AFEC-4D12-AE5F-9D8A48A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76F8D-2037-47E3-A74E-9F58D57FA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6158-56FA-4493-85BC-EDAE355B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F1E7-CAA8-45D4-9B3A-CA9237B6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CAD08-FCEF-4563-88A3-581A8F5C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526FC-3564-4B0B-8D72-A68AF20C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2DCE-F78D-4EC9-ABAB-28F5A10A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00DF-D0D1-4870-8CC2-79C10637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6D3A-2552-4982-87E0-6AC0BE19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EE84A-E2E9-40A8-9FDB-90A5D9F0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279D-5085-42A1-856E-63D32778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F7CC-4CD2-4B1C-8453-7BEE19D1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D56FC-1A31-4323-8F73-C89060302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D6E0-1DFB-4B60-A053-A170DF8B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AD3E-67D1-455F-BAD9-D7DA783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BC51-D5C9-4B30-95CA-EAA0499C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7D2C-6F0C-4A8F-8CD6-1C89C10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E5BE-69D6-4DBC-A6B8-4D26A321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FF47-CC70-454A-9EEB-76C9F6F4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112FC-912B-47EE-AB68-C65BADCC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F5D72-9E90-4871-B27B-DB93FD2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C402-678A-4537-B63D-33B3B3EF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6BDB-20CF-41C9-8C2E-E7984E47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CBE24-03BD-401E-AF3A-0EE17F03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3812-3F85-42D9-B48C-860D5CE52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3F69C-BC30-4D1A-BD5F-A02331E56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5E5BE-B11C-4EF7-BF12-344BE0C11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12F1B-DDB6-47D7-9555-F899EA1B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DB4BD-54B7-414D-8D5D-4C6F1482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3657D-6647-4119-B3E0-ED7719D0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6D78-0C5D-436E-8219-CDECD9A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3232-DE48-4131-9CF3-F43D8AFB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B1F46-0693-49A5-804C-09C59CF8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DF0D1-E545-41C5-A2AA-1DCE3FCC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35D95-6F31-416C-B0E4-CFEB563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940D4-DA7E-4AC1-93C7-03A3C963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732E-5E4D-41F4-A80A-60C86E08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0511-6355-491A-9294-E83850FA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296-91D3-4B69-9911-4CA851AC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7B1D9-CB14-4619-9781-70C316F9E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3FE32-930F-4B4E-8BFC-F7857599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187B-0564-4277-9C02-75884F0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8283-9961-4E4A-91E5-99EA94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C3FF-D6EE-4B9F-8657-B9AB324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46719-2938-426F-AE45-7A3751F3E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DB69C-35A0-4C97-A518-A33EA665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C9F4C-0612-4E19-BE76-9BADA7BF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CC-324D-4DAF-97B6-3F518EFD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18BE4-61DF-44F6-8ABC-FE001CA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C4691-FAB5-44C7-991C-E554C5C1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4B742-645D-46C5-A3C8-66AD51BD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9D426-6B3B-4947-A9ED-9A343CBB7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4F99-19F7-4184-8A3F-7D883BAD107F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EB096-3D66-4D48-8EF0-DDBFA0C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52A1-BA78-4A43-BE55-81E1FB45D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Credit Finance Sub Group report to the Technical Advisory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/>
              <a:t>31 March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Loretto Martin, Reliant,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1"/>
            <a:ext cx="10515600" cy="9490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TAC to Approve New Membership</a:t>
            </a:r>
            <a:br>
              <a:rPr lang="en-US" sz="4400" b="1" dirty="0"/>
            </a:b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413035F-1435-EF0B-611F-049566AB94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558145"/>
              </p:ext>
            </p:extLst>
          </p:nvPr>
        </p:nvGraphicFramePr>
        <p:xfrm>
          <a:off x="671830" y="1443514"/>
          <a:ext cx="10961370" cy="5069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1246">
                  <a:extLst>
                    <a:ext uri="{9D8B030D-6E8A-4147-A177-3AD203B41FA5}">
                      <a16:colId xmlns:a16="http://schemas.microsoft.com/office/drawing/2014/main" val="2047701836"/>
                    </a:ext>
                  </a:extLst>
                </a:gridCol>
                <a:gridCol w="1202800">
                  <a:extLst>
                    <a:ext uri="{9D8B030D-6E8A-4147-A177-3AD203B41FA5}">
                      <a16:colId xmlns:a16="http://schemas.microsoft.com/office/drawing/2014/main" val="3387199578"/>
                    </a:ext>
                  </a:extLst>
                </a:gridCol>
                <a:gridCol w="5423949">
                  <a:extLst>
                    <a:ext uri="{9D8B030D-6E8A-4147-A177-3AD203B41FA5}">
                      <a16:colId xmlns:a16="http://schemas.microsoft.com/office/drawing/2014/main" val="267986814"/>
                    </a:ext>
                  </a:extLst>
                </a:gridCol>
                <a:gridCol w="3313375">
                  <a:extLst>
                    <a:ext uri="{9D8B030D-6E8A-4147-A177-3AD203B41FA5}">
                      <a16:colId xmlns:a16="http://schemas.microsoft.com/office/drawing/2014/main" val="366207882"/>
                    </a:ext>
                  </a:extLst>
                </a:gridCol>
              </a:tblGrid>
              <a:tr h="4224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First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Last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Organization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Segment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11592250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Brenden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Sager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Austin Energy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Municipal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2510740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Mark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Holler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Tenaska Power Service Co.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Independent Power Marketer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13449366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Daugherty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Garland Power &amp; Light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Municipal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40862505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Seth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Cochran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DC Energy Management, LP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Independent Power Marketer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13907153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Nabaraj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Pokharel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OPUC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Consumers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31414531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Amir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Andani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Just Energy Limited &amp; Hudson Energy Services LLC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Independent Power Marketer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57646354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Loretto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Martin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Reliant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Independent Power Marketer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56336589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Haley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Luminant Generation Company LLC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Independent Generator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6232422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Patrick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Bhirdo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LCRA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Cooperatives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30239483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Nicholas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Butler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American Electric Power Service Corporation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Investor Owned Utility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76317331"/>
                  </a:ext>
                </a:extLst>
              </a:tr>
              <a:tr h="422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Jett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Price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Golden Spread Electric Cooperative, Inc.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Cooperatives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21640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64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2AA3-8A92-4E93-826D-4991323B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CFSG Leadership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6FA6C-C803-41B0-9349-ED457535C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Candidates running unopposed</a:t>
            </a:r>
          </a:p>
          <a:p>
            <a:pPr lvl="1"/>
            <a:r>
              <a:rPr lang="en-US" sz="4000" dirty="0"/>
              <a:t>Chair: Brenden Sager, Austin Energy</a:t>
            </a:r>
          </a:p>
          <a:p>
            <a:pPr lvl="1"/>
            <a:r>
              <a:rPr lang="en-US" sz="4000" dirty="0"/>
              <a:t>Vice Chair: Loretto Martin, Reliant</a:t>
            </a:r>
          </a:p>
        </p:txBody>
      </p:sp>
    </p:spTree>
    <p:extLst>
      <p:ext uri="{BB962C8B-B14F-4D97-AF65-F5344CB8AC3E}">
        <p14:creationId xmlns:p14="http://schemas.microsoft.com/office/powerpoint/2010/main" val="174420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Question marks in a line and one question mark is lit">
            <a:extLst>
              <a:ext uri="{FF2B5EF4-FFF2-40B4-BE49-F238E27FC236}">
                <a16:creationId xmlns:a16="http://schemas.microsoft.com/office/drawing/2014/main" id="{6B2C015A-608E-460E-AEF9-3985F5510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0" r="23298" b="71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4A7F-F05A-475E-92CE-D3F0E16C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Questions?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4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82dc10d-9180-4c99-816e-70ee2557afd5}" enabled="0" method="" siteId="{482dc10d-9180-4c99-816e-70ee2557afd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147</Words>
  <Application>Microsoft Office PowerPoint</Application>
  <PresentationFormat>Widescreen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Credit Finance Sub Group report to the Technical Advisory Committee</vt:lpstr>
      <vt:lpstr>TAC to Approve New Membership </vt:lpstr>
      <vt:lpstr>CFSG Leadership</vt:lpstr>
      <vt:lpstr>Questions?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credit calculation adjustment proposal</dc:title>
  <dc:creator>Sager, Brenden</dc:creator>
  <cp:lastModifiedBy>Sager, Brenden</cp:lastModifiedBy>
  <cp:revision>28</cp:revision>
  <dcterms:created xsi:type="dcterms:W3CDTF">2022-08-01T15:23:51Z</dcterms:created>
  <dcterms:modified xsi:type="dcterms:W3CDTF">2023-03-30T20:22:17Z</dcterms:modified>
</cp:coreProperties>
</file>