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60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409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768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60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37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770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738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027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753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44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534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765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ADA2A-2026-417B-A5E0-A308D970A618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610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DWG Report to ROS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Javier Martinez – DWG Chair</a:t>
            </a:r>
          </a:p>
          <a:p>
            <a:r>
              <a:rPr lang="en-US" dirty="0"/>
              <a:t>April 6, 2023</a:t>
            </a:r>
          </a:p>
        </p:txBody>
      </p:sp>
    </p:spTree>
    <p:extLst>
      <p:ext uri="{BB962C8B-B14F-4D97-AF65-F5344CB8AC3E}">
        <p14:creationId xmlns:p14="http://schemas.microsoft.com/office/powerpoint/2010/main" val="1696310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DWG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2023 DWG Vice Chair</a:t>
            </a:r>
          </a:p>
          <a:p>
            <a:pPr lvl="1"/>
            <a:r>
              <a:rPr lang="en-US" dirty="0"/>
              <a:t>DWG nominated Paul Koberlein for Vice Chair</a:t>
            </a:r>
          </a:p>
          <a:p>
            <a:pPr lvl="1"/>
            <a:r>
              <a:rPr lang="en-US" dirty="0"/>
              <a:t>DWG is requesting ROS approval of nomination</a:t>
            </a:r>
          </a:p>
        </p:txBody>
      </p:sp>
    </p:spTree>
    <p:extLst>
      <p:ext uri="{BB962C8B-B14F-4D97-AF65-F5344CB8AC3E}">
        <p14:creationId xmlns:p14="http://schemas.microsoft.com/office/powerpoint/2010/main" val="650684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1346</TotalTime>
  <Words>33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DWG Report to ROS</vt:lpstr>
      <vt:lpstr>DWG Update</vt:lpstr>
    </vt:vector>
  </TitlesOfParts>
  <Company>Oncor Electric Delivery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DWG Report to ROS</dc:title>
  <dc:creator>Jung, Sam</dc:creator>
  <cp:lastModifiedBy>Martinez Jr, Javier</cp:lastModifiedBy>
  <cp:revision>52</cp:revision>
  <dcterms:created xsi:type="dcterms:W3CDTF">2021-02-24T20:47:36Z</dcterms:created>
  <dcterms:modified xsi:type="dcterms:W3CDTF">2023-03-30T21:36:41Z</dcterms:modified>
</cp:coreProperties>
</file>