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67" r:id="rId3"/>
    <p:sldId id="268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2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13450-4CF3-4745-9550-7541FFD94A2B}" type="datetimeFigureOut">
              <a:rPr lang="en-US" smtClean="0"/>
              <a:t>3/30/2023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BAD7-6ACB-44F4-B36D-40EA5E0A97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5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3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7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8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2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1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6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3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0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Planning Working Group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353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To</a:t>
            </a:r>
          </a:p>
          <a:p>
            <a:r>
              <a:rPr lang="en-US" dirty="0"/>
              <a:t>Reliability and Operations Subcommittee</a:t>
            </a:r>
          </a:p>
          <a:p>
            <a:r>
              <a:rPr lang="en-US" dirty="0"/>
              <a:t>Alexandra Miller, PLWG Chair</a:t>
            </a:r>
          </a:p>
          <a:p>
            <a:r>
              <a:rPr lang="en-US" dirty="0"/>
              <a:t>Dylan Preas, PLWG Vice-Chair</a:t>
            </a:r>
          </a:p>
          <a:p>
            <a:br>
              <a:rPr lang="en-US" dirty="0"/>
            </a:br>
            <a:r>
              <a:rPr lang="en-US" dirty="0"/>
              <a:t>April 6, 2023</a:t>
            </a:r>
          </a:p>
        </p:txBody>
      </p:sp>
    </p:spTree>
    <p:extLst>
      <p:ext uri="{BB962C8B-B14F-4D97-AF65-F5344CB8AC3E}">
        <p14:creationId xmlns:p14="http://schemas.microsoft.com/office/powerpoint/2010/main" val="131924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053" y="142290"/>
            <a:ext cx="10515600" cy="1325563"/>
          </a:xfrm>
        </p:spPr>
        <p:txBody>
          <a:bodyPr/>
          <a:lstStyle/>
          <a:p>
            <a:r>
              <a:rPr lang="en-US" sz="5400" dirty="0"/>
              <a:t>PLWG Activity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618" y="1467853"/>
            <a:ext cx="10284903" cy="4709110"/>
          </a:xfrm>
        </p:spPr>
        <p:txBody>
          <a:bodyPr>
            <a:normAutofit/>
          </a:bodyPr>
          <a:lstStyle/>
          <a:p>
            <a:r>
              <a:rPr lang="en-US" sz="3200" dirty="0"/>
              <a:t>PGRR 103 - Establish Time limit for Generator Commissioning Following Approval to Synchronize</a:t>
            </a:r>
          </a:p>
          <a:p>
            <a:pPr lvl="1"/>
            <a:r>
              <a:rPr lang="en-US" sz="2800" dirty="0"/>
              <a:t>ERCOT provided additional statistics on categories of root cause of issues</a:t>
            </a:r>
          </a:p>
          <a:p>
            <a:pPr lvl="1"/>
            <a:r>
              <a:rPr lang="en-US" sz="2800" dirty="0"/>
              <a:t>Consensus was reached on draft revisions considering stakeholder comments and ERCOT staff recommendations</a:t>
            </a:r>
          </a:p>
          <a:p>
            <a:pPr lvl="2"/>
            <a:r>
              <a:rPr lang="en-US" sz="2400" dirty="0"/>
              <a:t>Changing time limit to 300 days after synchronization of &gt;20 MVA</a:t>
            </a:r>
          </a:p>
          <a:p>
            <a:pPr lvl="2"/>
            <a:r>
              <a:rPr lang="en-US" sz="2400" dirty="0"/>
              <a:t>Including allowance of good cause exceptions</a:t>
            </a:r>
          </a:p>
          <a:p>
            <a:pPr lvl="1"/>
            <a:r>
              <a:rPr lang="en-US" sz="2800" dirty="0"/>
              <a:t>PLWG filed comments with these revisions for OWG to review</a:t>
            </a:r>
          </a:p>
          <a:p>
            <a:pPr marL="457200" lvl="1" indent="0">
              <a:buNone/>
            </a:pP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02/02/2023</a:t>
            </a:r>
          </a:p>
        </p:txBody>
      </p:sp>
    </p:spTree>
    <p:extLst>
      <p:ext uri="{BB962C8B-B14F-4D97-AF65-F5344CB8AC3E}">
        <p14:creationId xmlns:p14="http://schemas.microsoft.com/office/powerpoint/2010/main" val="1948779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PLWG Activity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618" y="1343817"/>
            <a:ext cx="10758182" cy="5295973"/>
          </a:xfrm>
        </p:spPr>
        <p:txBody>
          <a:bodyPr>
            <a:normAutofit/>
          </a:bodyPr>
          <a:lstStyle/>
          <a:p>
            <a:r>
              <a:rPr lang="en-US" sz="3200" dirty="0"/>
              <a:t>Implementation of PUCT Rule 25.101 in Project No. 53403</a:t>
            </a:r>
          </a:p>
          <a:p>
            <a:pPr lvl="1"/>
            <a:r>
              <a:rPr lang="en-US" sz="2800" dirty="0"/>
              <a:t>Development of Congestion Cost Savings Test: ERCOT presented a timeline for Best Practices RFP response and expect stakeholder discussion to begin in August</a:t>
            </a:r>
          </a:p>
          <a:p>
            <a:pPr lvl="1"/>
            <a:r>
              <a:rPr lang="en-US" sz="2800" dirty="0"/>
              <a:t>NPRR 1070 - Planning Criteria for GTC Exit Solutions: on hold until discussions resume </a:t>
            </a:r>
          </a:p>
          <a:p>
            <a:pPr marL="0" indent="0">
              <a:buNone/>
            </a:pPr>
            <a:endParaRPr lang="en-US" dirty="0">
              <a:solidFill>
                <a:srgbClr val="2D3338"/>
              </a:solidFill>
              <a:latin typeface="Roboto" panose="02000000000000000000" pitchFamily="2" charset="0"/>
            </a:endParaRPr>
          </a:p>
          <a:p>
            <a:r>
              <a:rPr lang="en-US" sz="3200" dirty="0">
                <a:solidFill>
                  <a:srgbClr val="2D3338"/>
                </a:solidFill>
                <a:latin typeface="Roboto" panose="02000000000000000000" pitchFamily="2" charset="0"/>
              </a:rPr>
              <a:t>DC Ties – identify planning criteria changes that may be needed to realize potential reliability benefits</a:t>
            </a:r>
          </a:p>
          <a:p>
            <a:pPr lvl="1"/>
            <a:r>
              <a:rPr lang="en-US" sz="2800" dirty="0">
                <a:solidFill>
                  <a:srgbClr val="2D3338"/>
                </a:solidFill>
                <a:latin typeface="Roboto" panose="02000000000000000000" pitchFamily="2" charset="0"/>
              </a:rPr>
              <a:t>Draft PGRR language was reviewed, adding DC tie imports to minimum deliverability standards, and will be submitted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02/02/2023</a:t>
            </a:r>
          </a:p>
        </p:txBody>
      </p:sp>
    </p:spTree>
    <p:extLst>
      <p:ext uri="{BB962C8B-B14F-4D97-AF65-F5344CB8AC3E}">
        <p14:creationId xmlns:p14="http://schemas.microsoft.com/office/powerpoint/2010/main" val="1410110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5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1473</TotalTime>
  <Words>183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Roboto</vt:lpstr>
      <vt:lpstr>Office Theme</vt:lpstr>
      <vt:lpstr>Planning Working Group Update</vt:lpstr>
      <vt:lpstr>PLWG Activity Update</vt:lpstr>
      <vt:lpstr>PLWG Activity Update</vt:lpstr>
      <vt:lpstr>Questions?</vt:lpstr>
    </vt:vector>
  </TitlesOfParts>
  <Company>Pedernales Electric Cooperative,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Working Group Update</dc:title>
  <dc:creator>Dewitt, Charles</dc:creator>
  <cp:lastModifiedBy>Alexandra Miller</cp:lastModifiedBy>
  <cp:revision>126</cp:revision>
  <dcterms:created xsi:type="dcterms:W3CDTF">2021-03-22T15:18:30Z</dcterms:created>
  <dcterms:modified xsi:type="dcterms:W3CDTF">2023-03-30T17:07:28Z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ce7164-e805-4ab4-ac95-a582ab107225_Enabled">
    <vt:lpwstr>true</vt:lpwstr>
  </property>
  <property fmtid="{D5CDD505-2E9C-101B-9397-08002B2CF9AE}" pid="3" name="MSIP_Label_81ce7164-e805-4ab4-ac95-a582ab107225_SetDate">
    <vt:lpwstr>2023-02-22T17:19:51Z</vt:lpwstr>
  </property>
  <property fmtid="{D5CDD505-2E9C-101B-9397-08002B2CF9AE}" pid="4" name="MSIP_Label_81ce7164-e805-4ab4-ac95-a582ab107225_Method">
    <vt:lpwstr>Privileged</vt:lpwstr>
  </property>
  <property fmtid="{D5CDD505-2E9C-101B-9397-08002B2CF9AE}" pid="5" name="MSIP_Label_81ce7164-e805-4ab4-ac95-a582ab107225_Name">
    <vt:lpwstr>Public</vt:lpwstr>
  </property>
  <property fmtid="{D5CDD505-2E9C-101B-9397-08002B2CF9AE}" pid="6" name="MSIP_Label_81ce7164-e805-4ab4-ac95-a582ab107225_SiteId">
    <vt:lpwstr>34c5e68e-b374-47fe-91da-0e3d638792fb</vt:lpwstr>
  </property>
  <property fmtid="{D5CDD505-2E9C-101B-9397-08002B2CF9AE}" pid="7" name="MSIP_Label_81ce7164-e805-4ab4-ac95-a582ab107225_ActionId">
    <vt:lpwstr>2faea785-853e-46b5-8b20-5e49bf39d443</vt:lpwstr>
  </property>
  <property fmtid="{D5CDD505-2E9C-101B-9397-08002B2CF9AE}" pid="8" name="MSIP_Label_81ce7164-e805-4ab4-ac95-a582ab107225_ContentBits">
    <vt:lpwstr>0</vt:lpwstr>
  </property>
</Properties>
</file>