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2" r:id="rId9"/>
    <p:sldId id="286" r:id="rId10"/>
    <p:sldId id="28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04/04/2023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0223 was completed on 03/13/2023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successfully tested in Flight 0223, 4 of those were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successfully tested for Service Provider Change, 4 of those were to an unestablished In House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04/04/23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was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is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95 CRs have registered for Flight LPL0423.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04/04/23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are testing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will test Round Robin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90 CRs will test only CON02 and CON03 with Lubbock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04/04/23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6064</TotalTime>
  <Words>149</Words>
  <Application>Microsoft Office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LPL0423 Preview</vt:lpstr>
      <vt:lpstr>Flight 0223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214</cp:revision>
  <cp:lastPrinted>2016-01-21T20:53:15Z</cp:lastPrinted>
  <dcterms:created xsi:type="dcterms:W3CDTF">2016-01-21T15:20:31Z</dcterms:created>
  <dcterms:modified xsi:type="dcterms:W3CDTF">2023-03-27T19:02:50Z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