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9"/>
  </p:notesMasterIdLst>
  <p:sldIdLst>
    <p:sldId id="256" r:id="rId5"/>
    <p:sldId id="268" r:id="rId6"/>
    <p:sldId id="269" r:id="rId7"/>
    <p:sldId id="260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0F012-DE7A-4796-9258-AD0B680B07B7}" v="53" dt="2023-03-28T20:31:20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57143" autoAdjust="0"/>
  </p:normalViewPr>
  <p:slideViewPr>
    <p:cSldViewPr snapToGrid="0">
      <p:cViewPr varScale="1">
        <p:scale>
          <a:sx n="68" d="100"/>
          <a:sy n="68" d="100"/>
        </p:scale>
        <p:origin x="19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key, Eric" userId="29cc8d84-5a45-4cd1-9434-ff07b65a2be5" providerId="ADAL" clId="{C200F012-DE7A-4796-9258-AD0B680B07B7}"/>
    <pc:docChg chg="undo redo custSel addSld delSld modSld modMainMaster">
      <pc:chgData name="Blakey, Eric" userId="29cc8d84-5a45-4cd1-9434-ff07b65a2be5" providerId="ADAL" clId="{C200F012-DE7A-4796-9258-AD0B680B07B7}" dt="2023-03-28T20:37:42.973" v="1592" actId="6549"/>
      <pc:docMkLst>
        <pc:docMk/>
      </pc:docMkLst>
      <pc:sldChg chg="modSp mod setBg">
        <pc:chgData name="Blakey, Eric" userId="29cc8d84-5a45-4cd1-9434-ff07b65a2be5" providerId="ADAL" clId="{C200F012-DE7A-4796-9258-AD0B680B07B7}" dt="2023-03-28T20:30:06.918" v="1532"/>
        <pc:sldMkLst>
          <pc:docMk/>
          <pc:sldMk cId="1872770395" sldId="256"/>
        </pc:sldMkLst>
        <pc:spChg chg="mod">
          <ac:chgData name="Blakey, Eric" userId="29cc8d84-5a45-4cd1-9434-ff07b65a2be5" providerId="ADAL" clId="{C200F012-DE7A-4796-9258-AD0B680B07B7}" dt="2023-03-24T13:40:41.166" v="6" actId="20577"/>
          <ac:spMkLst>
            <pc:docMk/>
            <pc:sldMk cId="1872770395" sldId="256"/>
            <ac:spMk id="3" creationId="{DAF09D7D-76C4-4ABA-9706-116A5D45E4BC}"/>
          </ac:spMkLst>
        </pc:spChg>
      </pc:sldChg>
      <pc:sldChg chg="modSp mod modNotesTx">
        <pc:chgData name="Blakey, Eric" userId="29cc8d84-5a45-4cd1-9434-ff07b65a2be5" providerId="ADAL" clId="{C200F012-DE7A-4796-9258-AD0B680B07B7}" dt="2023-03-28T20:35:03.444" v="1584" actId="6549"/>
        <pc:sldMkLst>
          <pc:docMk/>
          <pc:sldMk cId="170657244" sldId="260"/>
        </pc:sldMkLst>
        <pc:spChg chg="mod">
          <ac:chgData name="Blakey, Eric" userId="29cc8d84-5a45-4cd1-9434-ff07b65a2be5" providerId="ADAL" clId="{C200F012-DE7A-4796-9258-AD0B680B07B7}" dt="2023-03-28T20:33:08.019" v="1582" actId="20577"/>
          <ac:spMkLst>
            <pc:docMk/>
            <pc:sldMk cId="170657244" sldId="260"/>
            <ac:spMk id="2" creationId="{38FB55DB-9E0B-4B82-A775-EF031F8A92EE}"/>
          </ac:spMkLst>
        </pc:spChg>
        <pc:picChg chg="mod">
          <ac:chgData name="Blakey, Eric" userId="29cc8d84-5a45-4cd1-9434-ff07b65a2be5" providerId="ADAL" clId="{C200F012-DE7A-4796-9258-AD0B680B07B7}" dt="2023-03-28T20:26:51.274" v="1529"/>
          <ac:picMkLst>
            <pc:docMk/>
            <pc:sldMk cId="170657244" sldId="260"/>
            <ac:picMk id="4" creationId="{DA0FA00F-7190-4737-8CF9-E2FB8EA30856}"/>
          </ac:picMkLst>
        </pc:picChg>
      </pc:sldChg>
      <pc:sldChg chg="modSp del mod">
        <pc:chgData name="Blakey, Eric" userId="29cc8d84-5a45-4cd1-9434-ff07b65a2be5" providerId="ADAL" clId="{C200F012-DE7A-4796-9258-AD0B680B07B7}" dt="2023-03-24T15:53:16.575" v="352" actId="47"/>
        <pc:sldMkLst>
          <pc:docMk/>
          <pc:sldMk cId="398298921" sldId="267"/>
        </pc:sldMkLst>
        <pc:spChg chg="mod">
          <ac:chgData name="Blakey, Eric" userId="29cc8d84-5a45-4cd1-9434-ff07b65a2be5" providerId="ADAL" clId="{C200F012-DE7A-4796-9258-AD0B680B07B7}" dt="2023-03-24T13:40:57.083" v="22" actId="20577"/>
          <ac:spMkLst>
            <pc:docMk/>
            <pc:sldMk cId="398298921" sldId="267"/>
            <ac:spMk id="2" creationId="{269A2537-D441-4886-9211-5B5476A0366D}"/>
          </ac:spMkLst>
        </pc:spChg>
      </pc:sldChg>
      <pc:sldChg chg="addSp delSp modSp new mod modNotesTx">
        <pc:chgData name="Blakey, Eric" userId="29cc8d84-5a45-4cd1-9434-ff07b65a2be5" providerId="ADAL" clId="{C200F012-DE7A-4796-9258-AD0B680B07B7}" dt="2023-03-28T20:37:39.507" v="1591" actId="6549"/>
        <pc:sldMkLst>
          <pc:docMk/>
          <pc:sldMk cId="1231803106" sldId="268"/>
        </pc:sldMkLst>
        <pc:spChg chg="mod">
          <ac:chgData name="Blakey, Eric" userId="29cc8d84-5a45-4cd1-9434-ff07b65a2be5" providerId="ADAL" clId="{C200F012-DE7A-4796-9258-AD0B680B07B7}" dt="2023-03-28T20:26:51.274" v="1529"/>
          <ac:spMkLst>
            <pc:docMk/>
            <pc:sldMk cId="1231803106" sldId="268"/>
            <ac:spMk id="2" creationId="{5057512C-F35F-3F3E-CD8C-964E32678E1D}"/>
          </ac:spMkLst>
        </pc:spChg>
        <pc:spChg chg="mod">
          <ac:chgData name="Blakey, Eric" userId="29cc8d84-5a45-4cd1-9434-ff07b65a2be5" providerId="ADAL" clId="{C200F012-DE7A-4796-9258-AD0B680B07B7}" dt="2023-03-24T16:06:25.873" v="604" actId="20577"/>
          <ac:spMkLst>
            <pc:docMk/>
            <pc:sldMk cId="1231803106" sldId="268"/>
            <ac:spMk id="3" creationId="{C23FCD23-E44A-D85D-BC9F-D5719A2600CC}"/>
          </ac:spMkLst>
        </pc:spChg>
        <pc:spChg chg="add del">
          <ac:chgData name="Blakey, Eric" userId="29cc8d84-5a45-4cd1-9434-ff07b65a2be5" providerId="ADAL" clId="{C200F012-DE7A-4796-9258-AD0B680B07B7}" dt="2023-03-24T15:51:46.084" v="341" actId="22"/>
          <ac:spMkLst>
            <pc:docMk/>
            <pc:sldMk cId="1231803106" sldId="268"/>
            <ac:spMk id="6" creationId="{9B0F88AF-3E84-F337-0FF4-8450D2CAC6BD}"/>
          </ac:spMkLst>
        </pc:spChg>
        <pc:graphicFrameChg chg="add del mod">
          <ac:chgData name="Blakey, Eric" userId="29cc8d84-5a45-4cd1-9434-ff07b65a2be5" providerId="ADAL" clId="{C200F012-DE7A-4796-9258-AD0B680B07B7}" dt="2023-03-24T15:44:21.342" v="209"/>
          <ac:graphicFrameMkLst>
            <pc:docMk/>
            <pc:sldMk cId="1231803106" sldId="268"/>
            <ac:graphicFrameMk id="4" creationId="{F7012825-A764-D2BB-ED95-98D92A36EFB9}"/>
          </ac:graphicFrameMkLst>
        </pc:graphicFrameChg>
      </pc:sldChg>
      <pc:sldChg chg="addSp delSp modSp add mod setBg modClrScheme delDesignElem chgLayout modNotesTx">
        <pc:chgData name="Blakey, Eric" userId="29cc8d84-5a45-4cd1-9434-ff07b65a2be5" providerId="ADAL" clId="{C200F012-DE7A-4796-9258-AD0B680B07B7}" dt="2023-03-28T20:37:42.973" v="1592" actId="6549"/>
        <pc:sldMkLst>
          <pc:docMk/>
          <pc:sldMk cId="2197366838" sldId="269"/>
        </pc:sldMkLst>
        <pc:spChg chg="del mod ord">
          <ac:chgData name="Blakey, Eric" userId="29cc8d84-5a45-4cd1-9434-ff07b65a2be5" providerId="ADAL" clId="{C200F012-DE7A-4796-9258-AD0B680B07B7}" dt="2023-03-28T19:51:28.275" v="1478" actId="478"/>
          <ac:spMkLst>
            <pc:docMk/>
            <pc:sldMk cId="2197366838" sldId="269"/>
            <ac:spMk id="2" creationId="{43EF01CD-F6DF-42D6-9BD9-78AA06107DD3}"/>
          </ac:spMkLst>
        </pc:spChg>
        <pc:spChg chg="del mod ord">
          <ac:chgData name="Blakey, Eric" userId="29cc8d84-5a45-4cd1-9434-ff07b65a2be5" providerId="ADAL" clId="{C200F012-DE7A-4796-9258-AD0B680B07B7}" dt="2023-03-28T19:51:03.541" v="1472" actId="478"/>
          <ac:spMkLst>
            <pc:docMk/>
            <pc:sldMk cId="2197366838" sldId="269"/>
            <ac:spMk id="3" creationId="{CA5C3362-4F7C-1E73-2735-4A5816515CCC}"/>
          </ac:spMkLst>
        </pc:spChg>
        <pc:spChg chg="add del mod ord">
          <ac:chgData name="Blakey, Eric" userId="29cc8d84-5a45-4cd1-9434-ff07b65a2be5" providerId="ADAL" clId="{C200F012-DE7A-4796-9258-AD0B680B07B7}" dt="2023-03-28T19:51:48.822" v="1479" actId="700"/>
          <ac:spMkLst>
            <pc:docMk/>
            <pc:sldMk cId="2197366838" sldId="269"/>
            <ac:spMk id="5" creationId="{A0B99D82-ECD2-D9EC-1DAC-CD490F814EB3}"/>
          </ac:spMkLst>
        </pc:spChg>
        <pc:spChg chg="add del mod ord">
          <ac:chgData name="Blakey, Eric" userId="29cc8d84-5a45-4cd1-9434-ff07b65a2be5" providerId="ADAL" clId="{C200F012-DE7A-4796-9258-AD0B680B07B7}" dt="2023-03-28T19:56:07.009" v="1518" actId="478"/>
          <ac:spMkLst>
            <pc:docMk/>
            <pc:sldMk cId="2197366838" sldId="269"/>
            <ac:spMk id="6" creationId="{ABD6F91F-8897-3C5C-9DF2-2244FAF53A66}"/>
          </ac:spMkLst>
        </pc:spChg>
        <pc:spChg chg="add del mod ord">
          <ac:chgData name="Blakey, Eric" userId="29cc8d84-5a45-4cd1-9434-ff07b65a2be5" providerId="ADAL" clId="{C200F012-DE7A-4796-9258-AD0B680B07B7}" dt="2023-03-28T19:56:15.880" v="1519" actId="478"/>
          <ac:spMkLst>
            <pc:docMk/>
            <pc:sldMk cId="2197366838" sldId="269"/>
            <ac:spMk id="7" creationId="{0B033897-1834-2835-FDE6-A2115ADC64D0}"/>
          </ac:spMkLst>
        </pc:spChg>
        <pc:spChg chg="add del mod ord">
          <ac:chgData name="Blakey, Eric" userId="29cc8d84-5a45-4cd1-9434-ff07b65a2be5" providerId="ADAL" clId="{C200F012-DE7A-4796-9258-AD0B680B07B7}" dt="2023-03-28T19:55:22.225" v="1512" actId="700"/>
          <ac:spMkLst>
            <pc:docMk/>
            <pc:sldMk cId="2197366838" sldId="269"/>
            <ac:spMk id="8" creationId="{971D7DC2-8C49-8B30-7FC9-A071444D75DB}"/>
          </ac:spMkLst>
        </pc:spChg>
        <pc:spChg chg="add del mod ord">
          <ac:chgData name="Blakey, Eric" userId="29cc8d84-5a45-4cd1-9434-ff07b65a2be5" providerId="ADAL" clId="{C200F012-DE7A-4796-9258-AD0B680B07B7}" dt="2023-03-28T19:55:22.225" v="1512" actId="700"/>
          <ac:spMkLst>
            <pc:docMk/>
            <pc:sldMk cId="2197366838" sldId="269"/>
            <ac:spMk id="10" creationId="{C35BAC24-B97A-EC1B-2EF3-3CABD40149CB}"/>
          </ac:spMkLst>
        </pc:spChg>
        <pc:spChg chg="add del mod ord">
          <ac:chgData name="Blakey, Eric" userId="29cc8d84-5a45-4cd1-9434-ff07b65a2be5" providerId="ADAL" clId="{C200F012-DE7A-4796-9258-AD0B680B07B7}" dt="2023-03-28T19:55:21.775" v="1511" actId="700"/>
          <ac:spMkLst>
            <pc:docMk/>
            <pc:sldMk cId="2197366838" sldId="269"/>
            <ac:spMk id="11" creationId="{64935F7D-A70A-10C4-CB1B-D6EB94B51C57}"/>
          </ac:spMkLst>
        </pc:spChg>
        <pc:spChg chg="add del mod ord">
          <ac:chgData name="Blakey, Eric" userId="29cc8d84-5a45-4cd1-9434-ff07b65a2be5" providerId="ADAL" clId="{C200F012-DE7A-4796-9258-AD0B680B07B7}" dt="2023-03-28T19:55:21.775" v="1511" actId="700"/>
          <ac:spMkLst>
            <pc:docMk/>
            <pc:sldMk cId="2197366838" sldId="269"/>
            <ac:spMk id="12" creationId="{A68839E5-E902-48F2-A8F3-6791717EE8BE}"/>
          </ac:spMkLst>
        </pc:spChg>
        <pc:spChg chg="add del mod ord">
          <ac:chgData name="Blakey, Eric" userId="29cc8d84-5a45-4cd1-9434-ff07b65a2be5" providerId="ADAL" clId="{C200F012-DE7A-4796-9258-AD0B680B07B7}" dt="2023-03-28T19:55:21.301" v="1510" actId="700"/>
          <ac:spMkLst>
            <pc:docMk/>
            <pc:sldMk cId="2197366838" sldId="269"/>
            <ac:spMk id="13" creationId="{13904580-1AE0-B92A-E3E7-1A5F09014F19}"/>
          </ac:spMkLst>
        </pc:spChg>
        <pc:spChg chg="add del mod ord">
          <ac:chgData name="Blakey, Eric" userId="29cc8d84-5a45-4cd1-9434-ff07b65a2be5" providerId="ADAL" clId="{C200F012-DE7A-4796-9258-AD0B680B07B7}" dt="2023-03-28T19:55:21.301" v="1510" actId="700"/>
          <ac:spMkLst>
            <pc:docMk/>
            <pc:sldMk cId="2197366838" sldId="269"/>
            <ac:spMk id="14" creationId="{BC0025D1-0FB3-6179-D1CB-552818B244AC}"/>
          </ac:spMkLst>
        </pc:spChg>
        <pc:spChg chg="add del mod ord">
          <ac:chgData name="Blakey, Eric" userId="29cc8d84-5a45-4cd1-9434-ff07b65a2be5" providerId="ADAL" clId="{C200F012-DE7A-4796-9258-AD0B680B07B7}" dt="2023-03-28T19:55:20.776" v="1509" actId="700"/>
          <ac:spMkLst>
            <pc:docMk/>
            <pc:sldMk cId="2197366838" sldId="269"/>
            <ac:spMk id="15" creationId="{DD242508-EA3E-B88D-A39A-0BD8D5D909E7}"/>
          </ac:spMkLst>
        </pc:spChg>
        <pc:spChg chg="add del mod ord">
          <ac:chgData name="Blakey, Eric" userId="29cc8d84-5a45-4cd1-9434-ff07b65a2be5" providerId="ADAL" clId="{C200F012-DE7A-4796-9258-AD0B680B07B7}" dt="2023-03-28T19:55:19.040" v="1507" actId="700"/>
          <ac:spMkLst>
            <pc:docMk/>
            <pc:sldMk cId="2197366838" sldId="269"/>
            <ac:spMk id="16" creationId="{7299B28A-F941-64F5-8759-BC0CFA739B59}"/>
          </ac:spMkLst>
        </pc:spChg>
        <pc:spChg chg="add del mod ord">
          <ac:chgData name="Blakey, Eric" userId="29cc8d84-5a45-4cd1-9434-ff07b65a2be5" providerId="ADAL" clId="{C200F012-DE7A-4796-9258-AD0B680B07B7}" dt="2023-03-28T19:55:19.040" v="1507" actId="700"/>
          <ac:spMkLst>
            <pc:docMk/>
            <pc:sldMk cId="2197366838" sldId="269"/>
            <ac:spMk id="17" creationId="{8ED74B17-8D9C-6847-2DB9-C1BCC681AB6D}"/>
          </ac:spMkLst>
        </pc:spChg>
        <pc:spChg chg="del">
          <ac:chgData name="Blakey, Eric" userId="29cc8d84-5a45-4cd1-9434-ff07b65a2be5" providerId="ADAL" clId="{C200F012-DE7A-4796-9258-AD0B680B07B7}" dt="2023-03-28T19:50:08.262" v="1465" actId="700"/>
          <ac:spMkLst>
            <pc:docMk/>
            <pc:sldMk cId="2197366838" sldId="269"/>
            <ac:spMk id="18" creationId="{3741B58E-3B65-4A01-A276-975AB2CF8A08}"/>
          </ac:spMkLst>
        </pc:spChg>
        <pc:spChg chg="add del mod ord">
          <ac:chgData name="Blakey, Eric" userId="29cc8d84-5a45-4cd1-9434-ff07b65a2be5" providerId="ADAL" clId="{C200F012-DE7A-4796-9258-AD0B680B07B7}" dt="2023-03-28T19:55:19.040" v="1507" actId="700"/>
          <ac:spMkLst>
            <pc:docMk/>
            <pc:sldMk cId="2197366838" sldId="269"/>
            <ac:spMk id="19" creationId="{ECD4C7B4-FC19-8368-61C9-2A272A731DF1}"/>
          </ac:spMkLst>
        </pc:spChg>
        <pc:spChg chg="del">
          <ac:chgData name="Blakey, Eric" userId="29cc8d84-5a45-4cd1-9434-ff07b65a2be5" providerId="ADAL" clId="{C200F012-DE7A-4796-9258-AD0B680B07B7}" dt="2023-03-28T19:50:08.262" v="1465" actId="700"/>
          <ac:spMkLst>
            <pc:docMk/>
            <pc:sldMk cId="2197366838" sldId="269"/>
            <ac:spMk id="20" creationId="{7AAC67C3-831B-4AB1-A259-DFB839CAFAFC}"/>
          </ac:spMkLst>
        </pc:spChg>
        <pc:spChg chg="add del mod ord">
          <ac:chgData name="Blakey, Eric" userId="29cc8d84-5a45-4cd1-9434-ff07b65a2be5" providerId="ADAL" clId="{C200F012-DE7A-4796-9258-AD0B680B07B7}" dt="2023-03-28T19:55:18.495" v="1506"/>
          <ac:spMkLst>
            <pc:docMk/>
            <pc:sldMk cId="2197366838" sldId="269"/>
            <ac:spMk id="21" creationId="{A4C79D50-033A-A837-3165-4DDD0F404EBE}"/>
          </ac:spMkLst>
        </pc:spChg>
        <pc:spChg chg="del">
          <ac:chgData name="Blakey, Eric" userId="29cc8d84-5a45-4cd1-9434-ff07b65a2be5" providerId="ADAL" clId="{C200F012-DE7A-4796-9258-AD0B680B07B7}" dt="2023-03-28T19:50:08.262" v="1465" actId="700"/>
          <ac:spMkLst>
            <pc:docMk/>
            <pc:sldMk cId="2197366838" sldId="269"/>
            <ac:spMk id="22" creationId="{054B3F04-9EAC-45C0-B3CE-0387EEA10A0C}"/>
          </ac:spMkLst>
        </pc:spChg>
        <pc:spChg chg="add del mod">
          <ac:chgData name="Blakey, Eric" userId="29cc8d84-5a45-4cd1-9434-ff07b65a2be5" providerId="ADAL" clId="{C200F012-DE7A-4796-9258-AD0B680B07B7}" dt="2023-03-28T19:55:18.495" v="1506"/>
          <ac:spMkLst>
            <pc:docMk/>
            <pc:sldMk cId="2197366838" sldId="269"/>
            <ac:spMk id="23" creationId="{3E824190-258D-6F58-C1F8-38D370E27E7D}"/>
          </ac:spMkLst>
        </pc:spChg>
        <pc:spChg chg="add del mod ord">
          <ac:chgData name="Blakey, Eric" userId="29cc8d84-5a45-4cd1-9434-ff07b65a2be5" providerId="ADAL" clId="{C200F012-DE7A-4796-9258-AD0B680B07B7}" dt="2023-03-28T19:55:18.495" v="1506"/>
          <ac:spMkLst>
            <pc:docMk/>
            <pc:sldMk cId="2197366838" sldId="269"/>
            <ac:spMk id="24" creationId="{7250478C-E270-7A64-7CBD-AA677F3A5A15}"/>
          </ac:spMkLst>
        </pc:spChg>
        <pc:spChg chg="add del mod ord">
          <ac:chgData name="Blakey, Eric" userId="29cc8d84-5a45-4cd1-9434-ff07b65a2be5" providerId="ADAL" clId="{C200F012-DE7A-4796-9258-AD0B680B07B7}" dt="2023-03-28T19:55:17.557" v="1505" actId="700"/>
          <ac:spMkLst>
            <pc:docMk/>
            <pc:sldMk cId="2197366838" sldId="269"/>
            <ac:spMk id="25" creationId="{5CE0F651-3BD9-BC30-A7EE-473D930CB986}"/>
          </ac:spMkLst>
        </pc:spChg>
        <pc:spChg chg="add del mod ord">
          <ac:chgData name="Blakey, Eric" userId="29cc8d84-5a45-4cd1-9434-ff07b65a2be5" providerId="ADAL" clId="{C200F012-DE7A-4796-9258-AD0B680B07B7}" dt="2023-03-28T19:55:17.557" v="1505" actId="700"/>
          <ac:spMkLst>
            <pc:docMk/>
            <pc:sldMk cId="2197366838" sldId="269"/>
            <ac:spMk id="26" creationId="{572B29FB-7C35-7318-1949-CBA720B2887A}"/>
          </ac:spMkLst>
        </pc:spChg>
        <pc:spChg chg="add del mod ord">
          <ac:chgData name="Blakey, Eric" userId="29cc8d84-5a45-4cd1-9434-ff07b65a2be5" providerId="ADAL" clId="{C200F012-DE7A-4796-9258-AD0B680B07B7}" dt="2023-03-28T20:30:23.241" v="1533" actId="700"/>
          <ac:spMkLst>
            <pc:docMk/>
            <pc:sldMk cId="2197366838" sldId="269"/>
            <ac:spMk id="27" creationId="{8BECAE5D-CD6E-AEE9-A3B7-4DD459C1B242}"/>
          </ac:spMkLst>
        </pc:spChg>
        <pc:spChg chg="add del mod ord">
          <ac:chgData name="Blakey, Eric" userId="29cc8d84-5a45-4cd1-9434-ff07b65a2be5" providerId="ADAL" clId="{C200F012-DE7A-4796-9258-AD0B680B07B7}" dt="2023-03-28T20:30:23.241" v="1533" actId="700"/>
          <ac:spMkLst>
            <pc:docMk/>
            <pc:sldMk cId="2197366838" sldId="269"/>
            <ac:spMk id="28" creationId="{BC9DA4D6-AA45-2FC6-21F7-831B16BF3D24}"/>
          </ac:spMkLst>
        </pc:spChg>
        <pc:spChg chg="add del mod ord">
          <ac:chgData name="Blakey, Eric" userId="29cc8d84-5a45-4cd1-9434-ff07b65a2be5" providerId="ADAL" clId="{C200F012-DE7A-4796-9258-AD0B680B07B7}" dt="2023-03-28T20:30:52.029" v="1535" actId="700"/>
          <ac:spMkLst>
            <pc:docMk/>
            <pc:sldMk cId="2197366838" sldId="269"/>
            <ac:spMk id="29" creationId="{EF46D13F-2297-DDB2-84F0-8B5C4362B95F}"/>
          </ac:spMkLst>
        </pc:spChg>
        <pc:spChg chg="add del mod ord">
          <ac:chgData name="Blakey, Eric" userId="29cc8d84-5a45-4cd1-9434-ff07b65a2be5" providerId="ADAL" clId="{C200F012-DE7A-4796-9258-AD0B680B07B7}" dt="2023-03-28T20:30:52.029" v="1535" actId="700"/>
          <ac:spMkLst>
            <pc:docMk/>
            <pc:sldMk cId="2197366838" sldId="269"/>
            <ac:spMk id="30" creationId="{6FD19A8C-6E74-618A-0038-EA4B8065A3B7}"/>
          </ac:spMkLst>
        </pc:spChg>
        <pc:spChg chg="add del mod ord">
          <ac:chgData name="Blakey, Eric" userId="29cc8d84-5a45-4cd1-9434-ff07b65a2be5" providerId="ADAL" clId="{C200F012-DE7A-4796-9258-AD0B680B07B7}" dt="2023-03-28T20:30:52.029" v="1535" actId="700"/>
          <ac:spMkLst>
            <pc:docMk/>
            <pc:sldMk cId="2197366838" sldId="269"/>
            <ac:spMk id="31" creationId="{264DE7C5-1C0A-4D7B-2B5E-D53656EB99C9}"/>
          </ac:spMkLst>
        </pc:spChg>
        <pc:spChg chg="add mod">
          <ac:chgData name="Blakey, Eric" userId="29cc8d84-5a45-4cd1-9434-ff07b65a2be5" providerId="ADAL" clId="{C200F012-DE7A-4796-9258-AD0B680B07B7}" dt="2023-03-28T20:31:46.233" v="1572" actId="1076"/>
          <ac:spMkLst>
            <pc:docMk/>
            <pc:sldMk cId="2197366838" sldId="269"/>
            <ac:spMk id="32" creationId="{E8320AAA-148E-D6E4-8CC0-9E4352E8DA46}"/>
          </ac:spMkLst>
        </pc:spChg>
        <pc:graphicFrameChg chg="mod">
          <ac:chgData name="Blakey, Eric" userId="29cc8d84-5a45-4cd1-9434-ff07b65a2be5" providerId="ADAL" clId="{C200F012-DE7A-4796-9258-AD0B680B07B7}" dt="2023-03-28T20:31:11.769" v="1537" actId="14100"/>
          <ac:graphicFrameMkLst>
            <pc:docMk/>
            <pc:sldMk cId="2197366838" sldId="269"/>
            <ac:graphicFrameMk id="9" creationId="{B0BE7855-58D1-3CD0-BD93-81FB0C6F3CB6}"/>
          </ac:graphicFrameMkLst>
        </pc:graphicFrameChg>
      </pc:sldChg>
      <pc:sldMasterChg chg="setBg modSldLayout">
        <pc:chgData name="Blakey, Eric" userId="29cc8d84-5a45-4cd1-9434-ff07b65a2be5" providerId="ADAL" clId="{C200F012-DE7A-4796-9258-AD0B680B07B7}" dt="2023-03-28T20:30:06.918" v="1532"/>
        <pc:sldMasterMkLst>
          <pc:docMk/>
          <pc:sldMasterMk cId="850701344" sldId="2147483810"/>
        </pc:sldMasterMkLst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1265255495" sldId="2147483811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2176757506" sldId="2147483812"/>
          </pc:sldLayoutMkLst>
        </pc:sldLayoutChg>
        <pc:sldLayoutChg chg="delSp mod 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1355121602" sldId="2147483813"/>
          </pc:sldLayoutMkLst>
          <pc:cxnChg chg="del">
            <ac:chgData name="Blakey, Eric" userId="29cc8d84-5a45-4cd1-9434-ff07b65a2be5" providerId="ADAL" clId="{C200F012-DE7A-4796-9258-AD0B680B07B7}" dt="2023-03-28T20:29:23.985" v="1530" actId="478"/>
            <ac:cxnSpMkLst>
              <pc:docMk/>
              <pc:sldMasterMk cId="850701344" sldId="2147483810"/>
              <pc:sldLayoutMk cId="1355121602" sldId="2147483813"/>
              <ac:cxnSpMk id="9" creationId="{00000000-0000-0000-0000-000000000000}"/>
            </ac:cxnSpMkLst>
          </pc:cxnChg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355275590" sldId="2147483814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4173800802" sldId="2147483815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3607573950" sldId="2147483816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1856599852" sldId="2147483817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672685011" sldId="2147483818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2596368960" sldId="2147483819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3080796743" sldId="2147483820"/>
          </pc:sldLayoutMkLst>
        </pc:sldLayoutChg>
        <pc:sldLayoutChg chg="setBg">
          <pc:chgData name="Blakey, Eric" userId="29cc8d84-5a45-4cd1-9434-ff07b65a2be5" providerId="ADAL" clId="{C200F012-DE7A-4796-9258-AD0B680B07B7}" dt="2023-03-28T20:30:06.918" v="1532"/>
          <pc:sldLayoutMkLst>
            <pc:docMk/>
            <pc:sldMasterMk cId="850701344" sldId="2147483810"/>
            <pc:sldLayoutMk cId="1335388312" sldId="214748382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0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74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3212023-TAC-Meet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cot.com/files/docs/2023/03/20/14.%20ERCOT%20Reports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TAC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6498" y="4619624"/>
            <a:ext cx="6011206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WMS Meeting – April 5,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7512C-F35F-3F3E-CD8C-964E32678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Meeting – </a:t>
            </a:r>
            <a:r>
              <a:rPr lang="en-US" dirty="0">
                <a:hlinkClick r:id="rId3"/>
              </a:rPr>
              <a:t>March 21, 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CD23-E44A-D85D-BC9F-D5719A260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9277"/>
            <a:ext cx="10058400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Approved 2023 Goals for ROS and PRS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Recommend Approval of NPRRs and Guide Changes, Including: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NPRR1145 - Use of State Estimator-Calculated ERCOT-Wide TLFs in Lieu of Seasonal Base Case ERCOT-Wide TLFs for Settlement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NPRR1155 - Attestation Regarding Market Participant Citizenship, Ownership, or Headquarters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NPRR1157 - Incorporation of PUCT Approval into Revision Request Process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Endorsed Charter for New Credit Finance Sub Group (CFSG) / Update to TAC Procedures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hlinkClick r:id="rId4"/>
              </a:rPr>
              <a:t>ERCOT Reports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Potential Price Correction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Winter Storm Elliott – Load Forecasting and Resource Performance Update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ERCOT Contingency Reserve Service (ECRS) Market Readiness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Real-Time Co-optimization (RTC) Update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Update on PUCT Request for Bridge Solutions</a:t>
            </a:r>
          </a:p>
        </p:txBody>
      </p:sp>
    </p:spTree>
    <p:extLst>
      <p:ext uri="{BB962C8B-B14F-4D97-AF65-F5344CB8AC3E}">
        <p14:creationId xmlns:p14="http://schemas.microsoft.com/office/powerpoint/2010/main" val="123180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0BE7855-58D1-3CD0-BD93-81FB0C6F3C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51148"/>
              </p:ext>
            </p:extLst>
          </p:nvPr>
        </p:nvGraphicFramePr>
        <p:xfrm>
          <a:off x="1505243" y="779190"/>
          <a:ext cx="8482819" cy="5468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038680" imgH="3248059" progId="Excel.Sheet.12">
                  <p:embed/>
                </p:oleObj>
              </mc:Choice>
              <mc:Fallback>
                <p:oleObj name="Worksheet" r:id="rId3" imgW="5038680" imgH="3248059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0BE7855-58D1-3CD0-BD93-81FB0C6F3C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5243" y="779190"/>
                        <a:ext cx="8482819" cy="5468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E8320AAA-148E-D6E4-8CC0-9E4352E8DA46}"/>
              </a:ext>
            </a:extLst>
          </p:cNvPr>
          <p:cNvSpPr txBox="1"/>
          <p:nvPr/>
        </p:nvSpPr>
        <p:spPr>
          <a:xfrm>
            <a:off x="3713871" y="149054"/>
            <a:ext cx="4276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2023 Working Group Leadership</a:t>
            </a:r>
          </a:p>
        </p:txBody>
      </p:sp>
    </p:spTree>
    <p:extLst>
      <p:ext uri="{BB962C8B-B14F-4D97-AF65-F5344CB8AC3E}">
        <p14:creationId xmlns:p14="http://schemas.microsoft.com/office/powerpoint/2010/main" val="219736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Questions?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9730CC-A266-4BA8-9C1E-8492A0A26614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0b3afc9-a72a-4286-a1f6-3c61aad5d6c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12914</TotalTime>
  <Words>136</Words>
  <Application>Microsoft Office PowerPoint</Application>
  <PresentationFormat>Widescreen</PresentationFormat>
  <Paragraphs>21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Cambria</vt:lpstr>
      <vt:lpstr>Wingdings</vt:lpstr>
      <vt:lpstr>Retrospect</vt:lpstr>
      <vt:lpstr>Worksheet</vt:lpstr>
      <vt:lpstr>TAC Update</vt:lpstr>
      <vt:lpstr>TAC Meeting – March 21, 2023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Eric Blakey</cp:lastModifiedBy>
  <cp:revision>181</cp:revision>
  <cp:lastPrinted>2023-01-18T21:52:04Z</cp:lastPrinted>
  <dcterms:created xsi:type="dcterms:W3CDTF">2021-01-14T19:13:08Z</dcterms:created>
  <dcterms:modified xsi:type="dcterms:W3CDTF">2023-03-28T20:37:44Z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