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April 04, 2023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March </a:t>
            </a:r>
            <a:r>
              <a:rPr lang="en-US" dirty="0"/>
              <a:t>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March 22, 2023</a:t>
            </a:r>
          </a:p>
          <a:p>
            <a:pPr lvl="1"/>
            <a:r>
              <a:rPr lang="en-US" sz="2600" dirty="0"/>
              <a:t>Deep dive into Reject Codes and Reject Reasons</a:t>
            </a:r>
          </a:p>
          <a:p>
            <a:pPr lvl="2"/>
            <a:r>
              <a:rPr lang="en-US" sz="2400" dirty="0"/>
              <a:t>Created an FAQ which is posted to the MCT page</a:t>
            </a:r>
          </a:p>
          <a:p>
            <a:pPr lvl="2"/>
            <a:r>
              <a:rPr lang="en-US" sz="2400" dirty="0"/>
              <a:t>We will continue to go over questions in April</a:t>
            </a:r>
          </a:p>
          <a:p>
            <a:pPr lvl="1"/>
            <a:r>
              <a:rPr lang="en-US" sz="2600" dirty="0"/>
              <a:t>Identified new Swim lanes</a:t>
            </a:r>
          </a:p>
          <a:p>
            <a:pPr lvl="1"/>
            <a:r>
              <a:rPr lang="en-US" sz="2600" dirty="0"/>
              <a:t>Identified new Examples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0977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April 19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pPr lvl="1"/>
            <a:r>
              <a:rPr lang="en-US" sz="2600" dirty="0"/>
              <a:t>Continue to answer questions regarding Reject Codes and Reject Reasons (section 2.6)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3259</TotalTime>
  <Words>68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Market Coordination Team Update</vt:lpstr>
      <vt:lpstr>March Meeting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MCT</cp:lastModifiedBy>
  <cp:revision>16</cp:revision>
  <dcterms:created xsi:type="dcterms:W3CDTF">2022-07-28T16:49:29Z</dcterms:created>
  <dcterms:modified xsi:type="dcterms:W3CDTF">2023-03-28T13:00:44Z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