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87074" autoAdjust="0"/>
  </p:normalViewPr>
  <p:slideViewPr>
    <p:cSldViewPr showGuides="1">
      <p:cViewPr varScale="1">
        <p:scale>
          <a:sx n="99" d="100"/>
          <a:sy n="99" d="100"/>
        </p:scale>
        <p:origin x="185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levels of reg up deployment year to year.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February is consistent with that of the previous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the previous two years. Overall, trends are very similar.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zero crossing regulation usage, the smallest zero crossing reg percentages occurred during sun rise and sun set hours, with similar values to the previous two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above 80% for all hours, which shows a good balance of deploying both Reg up and down, exceeding the target level for all breakdowns.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is 0.97 %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2.94 %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hours is 54 and peak hours is 11.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hours is 165 and peak hours is 42.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is generally minimal and overall is fairly similar compared with last year’s.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in February was fairly consistent with that of the last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 load in February was also consistent with that of last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load ramp follows a similar trend to that of the last two years, though load was generally fairly flat during the middle of the day in comparison to the previous two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Hourly wind generation shows to be consistently higher than that of the previous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 up and shut down is fairly consistent with the last two years.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  <a:p>
            <a:r>
              <a:rPr lang="en-US" baseline="0" dirty="0"/>
              <a:t>For STLF, we have seen over-forecast during daylight hours and under-forecast during night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2/21/2023 7:45 -&gt; 190 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2/2/2023 11:15 -&gt; -323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Again,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consistent and persistently smaller than the persistence forecast across the board.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PWRR error is higher during the ramp up and ramp down hours. </a:t>
            </a:r>
            <a:r>
              <a:rPr lang="en-US" baseline="0" dirty="0"/>
              <a:t> Regardless of the ramping magnitude, SCED PWRR is consistent and performing significantly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performing significantly better especially during the solar up ramp and down ramp hours compared to the persistence forecast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bigger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the trends have been very similar. There is a bit more reg up deployment in hour ending 18 vs. 17 in comparison to December as a result of days starting to get longer again.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February 2023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March 22</a:t>
            </a:r>
            <a:r>
              <a:rPr lang="en-US" baseline="30000" dirty="0"/>
              <a:t>nd</a:t>
            </a:r>
            <a:r>
              <a:rPr lang="en-US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96E18-6403-5917-73FD-511C6B034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148"/>
            <a:ext cx="9144000" cy="51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77687-ED87-40DC-A5D1-A91F6781E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681162"/>
            <a:ext cx="46863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B8561-23D8-4CB7-96D1-44A7F72DA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81" y="862361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43D871-E061-4694-AA63-B5BC58B40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81" y="862361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B2914-4D6E-4D75-B036-471CAF239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81" y="862361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BC17C-EF0B-47E1-8FBD-7DA755650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1419225"/>
            <a:ext cx="43053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2020, 2021, and 2022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E8CDF-5CD5-4AED-87E6-96115074B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2" y="2824162"/>
            <a:ext cx="42957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28D3A-4173-DD7B-5EE3-246281B2B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862361"/>
            <a:ext cx="8675360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4348AE-311A-90A1-F4BE-98A30981B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981200"/>
            <a:ext cx="19431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37C3F-C2D1-33D3-14FE-969FCD357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862361"/>
            <a:ext cx="8669263" cy="513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E1B57-B2AF-AE3A-0A4F-906E02B2C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905000"/>
            <a:ext cx="19526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414598-ED2D-4DE8-8BA7-CBBD3B68F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" y="862361"/>
            <a:ext cx="9120406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749771-72D4-4C1B-9BCF-D55462319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981200"/>
            <a:ext cx="1752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1D4B1-200E-441D-9709-35631CE30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9" y="862361"/>
            <a:ext cx="9022862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F9718D-057B-4DED-BF02-ADD40BEAA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600200"/>
            <a:ext cx="1752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C3552-68C0-6176-F840-C16BC4F61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862361"/>
            <a:ext cx="838272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D4CD43-7ABD-47CF-9D6F-FE2007906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13" y="862361"/>
            <a:ext cx="8650974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304800" y="5410200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942908"/>
            <a:ext cx="6838950" cy="4181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9E91B0-6CBA-445F-ACC9-5964D17F3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937" y="5410200"/>
            <a:ext cx="4829863" cy="304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5781727"/>
            <a:ext cx="5191807" cy="3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93B6D-3E24-4A09-8C48-7D6829516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F8E5D-80B3-4D29-95FA-1B85C9285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0563ED-3B68-4128-869D-EB5FDE2C1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9" y="862361"/>
            <a:ext cx="8498561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FAE85-1BE9-4129-A8B3-53442142B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7" y="862361"/>
            <a:ext cx="8699746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A71668-DFF9-4F3C-92D9-6409FE8DA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99" y="862361"/>
            <a:ext cx="8602202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AFAFD-D101-843C-527D-70FDC88F8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54" y="859313"/>
            <a:ext cx="8443692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6338F-D6AD-5067-88C1-0A574A67F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8" y="862361"/>
            <a:ext cx="8705843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C95A02-B550-9619-BE0E-2EC4C21B0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886200"/>
            <a:ext cx="26193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2BB66-536D-2274-F0A8-A406A3B52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23" y="1334842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276FD-9A3B-8FB0-0572-62D676E84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4" y="1438483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5A4F0-7D14-9135-7618-564A15C53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67" y="838200"/>
            <a:ext cx="8312266" cy="53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C8A78-9FE4-5CAD-9671-DB237C339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70" y="838200"/>
            <a:ext cx="8159860" cy="538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767F1-0639-3AFF-0DEE-9E7A4A58B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3" y="838200"/>
            <a:ext cx="8229834" cy="53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1BBFF-1AE1-0558-1F36-F0DC804C8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32" y="787400"/>
            <a:ext cx="8278735" cy="540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AED3B-FF0A-4200-84DB-122BE4C77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2633662"/>
            <a:ext cx="44577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85441</TotalTime>
  <Words>1415</Words>
  <Application>Microsoft Office PowerPoint</Application>
  <PresentationFormat>On-screen Show (4:3)</PresentationFormat>
  <Paragraphs>191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Vermillion, Brandt</cp:lastModifiedBy>
  <cp:revision>825</cp:revision>
  <cp:lastPrinted>2016-01-21T20:53:15Z</cp:lastPrinted>
  <dcterms:created xsi:type="dcterms:W3CDTF">2016-01-21T15:20:31Z</dcterms:created>
  <dcterms:modified xsi:type="dcterms:W3CDTF">2023-03-21T21:27:29Z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