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00" r:id="rId8"/>
    <p:sldId id="310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614" autoAdjust="0"/>
  </p:normalViewPr>
  <p:slideViewPr>
    <p:cSldViewPr showGuides="1">
      <p:cViewPr varScale="1">
        <p:scale>
          <a:sx n="102" d="100"/>
          <a:sy n="102" d="100"/>
        </p:scale>
        <p:origin x="148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combine cycle units tripped offline for a combined loss of approximately 711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60.014 Hz</a:t>
            </a:r>
          </a:p>
          <a:p>
            <a:r>
              <a:rPr lang="en-US" baseline="0" dirty="0"/>
              <a:t>Maximum Frequency: 59.915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6 minutes 22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195 MW of regulation Up was deployed during the event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410 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59.978 Hz</a:t>
            </a:r>
          </a:p>
          <a:p>
            <a:r>
              <a:rPr lang="en-US" baseline="0" dirty="0"/>
              <a:t>Minimum Frequency: 59.91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3 minutes 28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The </a:t>
            </a:r>
            <a:r>
              <a:rPr lang="en-US" sz="2800" b="0" i="0" dirty="0">
                <a:solidFill>
                  <a:srgbClr val="5B6770"/>
                </a:solidFill>
                <a:effectLst/>
                <a:latin typeface="Trade Gothic Pro Light"/>
              </a:rPr>
              <a:t>unit was testing a main steam safety valve and tripped.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590 MW of regulation up was deployed during this time</a:t>
            </a:r>
          </a:p>
          <a:p>
            <a:endParaRPr lang="en-US" baseline="0" dirty="0"/>
          </a:p>
          <a:p>
            <a:r>
              <a:rPr lang="en-US" baseline="0" dirty="0"/>
              <a:t>No Selection Reason: Starting frequency below the lower </a:t>
            </a:r>
            <a:r>
              <a:rPr lang="en-US" baseline="0" dirty="0" err="1"/>
              <a:t>deadband</a:t>
            </a:r>
            <a:r>
              <a:rPr lang="en-US" baseline="0" dirty="0"/>
              <a:t>, small event(MW loss = 410 MW)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February 2023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Mar 22nd,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2/8/2023 22:31:24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FDEEB5-D2B5-3BB6-BD99-6D025FB757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3"/>
          <a:stretch/>
        </p:blipFill>
        <p:spPr>
          <a:xfrm>
            <a:off x="76200" y="866493"/>
            <a:ext cx="9067800" cy="512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2/28/2023 18:30:15(Non-FME)</a:t>
            </a:r>
            <a:br>
              <a:rPr lang="en-US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BBA790-68E9-EBED-F2BA-EA264E921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55681"/>
            <a:ext cx="9144000" cy="434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42268</TotalTime>
  <Words>195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2/8/2023 22:31:24 (FME) </vt:lpstr>
      <vt:lpstr>2/28/2023 18:30:15(Non-FME)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761</cp:revision>
  <cp:lastPrinted>2016-01-21T20:53:15Z</cp:lastPrinted>
  <dcterms:created xsi:type="dcterms:W3CDTF">2016-01-21T15:20:31Z</dcterms:created>
  <dcterms:modified xsi:type="dcterms:W3CDTF">2023-03-21T21:05:12Z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