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70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80" d="100"/>
          <a:sy n="80" d="100"/>
        </p:scale>
        <p:origin x="499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Update on Real-Time Co-optimization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March 21,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RTC Implementation Status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334000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Key Points on Current Status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RTC has essentially been on-hold since mid-2021.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While on-hold, RTC has been tracked in budgetary filings as a line item reflecting a potential re-start in mid-2023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In late 2022, ERCOT leadership re-visited the reliability benefits of RTC within the current and future operational challenges and determined RTC should be considered a strategic priority in 2023.  </a:t>
            </a:r>
          </a:p>
          <a:p>
            <a:r>
              <a:rPr lang="en-US" sz="2000" dirty="0">
                <a:solidFill>
                  <a:schemeClr val="tx2"/>
                </a:solidFill>
              </a:rPr>
              <a:t>Path to potential RTC re-start: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Currently re-evaluating scope, cost, schedule for the RTC program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NPRRs1007-1013 RTC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NPRR1014 ESR Single Model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Considering if other critical functionality needed, such as State-of-Charge (SCED and/or RUC).  Any SOC changes would be drafted as new NPRR(s) in coming months.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Evaluate any gaps/overlaps in RTC-related protocols over past two years.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Assess delivery risks and how to align with other Portfolio of Projects, including PUCT Phase 2 efforts.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Continue monthly updates to TAC on these items.</a:t>
            </a:r>
          </a:p>
          <a:p>
            <a:r>
              <a:rPr lang="en-US" sz="2000" i="1" dirty="0">
                <a:solidFill>
                  <a:srgbClr val="C00000"/>
                </a:solidFill>
              </a:rPr>
              <a:t>Goal is to complete prospective budget, schedule, and risks for consideration by June 20th Board meeting.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8304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277956</TotalTime>
  <Words>202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RTC Implementation Status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2872</cp:revision>
  <cp:lastPrinted>2020-02-05T17:47:59Z</cp:lastPrinted>
  <dcterms:created xsi:type="dcterms:W3CDTF">2016-01-21T15:20:31Z</dcterms:created>
  <dcterms:modified xsi:type="dcterms:W3CDTF">2023-03-20T19:29:49Z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