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67" r:id="rId7"/>
    <p:sldId id="273" r:id="rId8"/>
    <p:sldId id="272" r:id="rId9"/>
    <p:sldId id="271"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EC10A3-D810-48CE-AE17-DFBC592A6A2B}" v="67" dt="2023-03-20T20:27:40.9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7" d="100"/>
          <a:sy n="97" d="100"/>
        </p:scale>
        <p:origin x="158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zell, David" userId="6898da4d-9120-4741-b3d6-9b38d60b5201" providerId="ADAL" clId="{B3EC10A3-D810-48CE-AE17-DFBC592A6A2B}"/>
    <pc:docChg chg="custSel addSld delSld modSld">
      <pc:chgData name="Kezell, David" userId="6898da4d-9120-4741-b3d6-9b38d60b5201" providerId="ADAL" clId="{B3EC10A3-D810-48CE-AE17-DFBC592A6A2B}" dt="2023-03-20T21:10:56.389" v="2061" actId="14100"/>
      <pc:docMkLst>
        <pc:docMk/>
      </pc:docMkLst>
      <pc:sldChg chg="modSp mod">
        <pc:chgData name="Kezell, David" userId="6898da4d-9120-4741-b3d6-9b38d60b5201" providerId="ADAL" clId="{B3EC10A3-D810-48CE-AE17-DFBC592A6A2B}" dt="2023-03-20T16:15:56.599" v="298" actId="20577"/>
        <pc:sldMkLst>
          <pc:docMk/>
          <pc:sldMk cId="730603795" sldId="260"/>
        </pc:sldMkLst>
        <pc:spChg chg="mod">
          <ac:chgData name="Kezell, David" userId="6898da4d-9120-4741-b3d6-9b38d60b5201" providerId="ADAL" clId="{B3EC10A3-D810-48CE-AE17-DFBC592A6A2B}" dt="2023-03-20T16:15:56.599" v="298" actId="20577"/>
          <ac:spMkLst>
            <pc:docMk/>
            <pc:sldMk cId="730603795" sldId="260"/>
            <ac:spMk id="7" creationId="{00000000-0000-0000-0000-000000000000}"/>
          </ac:spMkLst>
        </pc:spChg>
      </pc:sldChg>
      <pc:sldChg chg="modSp mod">
        <pc:chgData name="Kezell, David" userId="6898da4d-9120-4741-b3d6-9b38d60b5201" providerId="ADAL" clId="{B3EC10A3-D810-48CE-AE17-DFBC592A6A2B}" dt="2023-03-20T18:26:15.972" v="1325" actId="1076"/>
        <pc:sldMkLst>
          <pc:docMk/>
          <pc:sldMk cId="3190927396" sldId="267"/>
        </pc:sldMkLst>
        <pc:spChg chg="mod">
          <ac:chgData name="Kezell, David" userId="6898da4d-9120-4741-b3d6-9b38d60b5201" providerId="ADAL" clId="{B3EC10A3-D810-48CE-AE17-DFBC592A6A2B}" dt="2023-03-20T18:23:24.988" v="1265" actId="20577"/>
          <ac:spMkLst>
            <pc:docMk/>
            <pc:sldMk cId="3190927396" sldId="267"/>
            <ac:spMk id="2" creationId="{00000000-0000-0000-0000-000000000000}"/>
          </ac:spMkLst>
        </pc:spChg>
        <pc:spChg chg="mod">
          <ac:chgData name="Kezell, David" userId="6898da4d-9120-4741-b3d6-9b38d60b5201" providerId="ADAL" clId="{B3EC10A3-D810-48CE-AE17-DFBC592A6A2B}" dt="2023-03-20T18:26:15.972" v="1325" actId="1076"/>
          <ac:spMkLst>
            <pc:docMk/>
            <pc:sldMk cId="3190927396" sldId="267"/>
            <ac:spMk id="3" creationId="{00000000-0000-0000-0000-000000000000}"/>
          </ac:spMkLst>
        </pc:spChg>
      </pc:sldChg>
      <pc:sldChg chg="del">
        <pc:chgData name="Kezell, David" userId="6898da4d-9120-4741-b3d6-9b38d60b5201" providerId="ADAL" clId="{B3EC10A3-D810-48CE-AE17-DFBC592A6A2B}" dt="2023-03-20T15:54:12.948" v="1" actId="47"/>
        <pc:sldMkLst>
          <pc:docMk/>
          <pc:sldMk cId="3972876832" sldId="268"/>
        </pc:sldMkLst>
      </pc:sldChg>
      <pc:sldChg chg="del">
        <pc:chgData name="Kezell, David" userId="6898da4d-9120-4741-b3d6-9b38d60b5201" providerId="ADAL" clId="{B3EC10A3-D810-48CE-AE17-DFBC592A6A2B}" dt="2023-03-20T15:54:18.080" v="4" actId="47"/>
        <pc:sldMkLst>
          <pc:docMk/>
          <pc:sldMk cId="4122969522" sldId="269"/>
        </pc:sldMkLst>
      </pc:sldChg>
      <pc:sldChg chg="del">
        <pc:chgData name="Kezell, David" userId="6898da4d-9120-4741-b3d6-9b38d60b5201" providerId="ADAL" clId="{B3EC10A3-D810-48CE-AE17-DFBC592A6A2B}" dt="2023-03-20T15:54:11.652" v="0" actId="47"/>
        <pc:sldMkLst>
          <pc:docMk/>
          <pc:sldMk cId="590925878" sldId="270"/>
        </pc:sldMkLst>
      </pc:sldChg>
      <pc:sldChg chg="addSp modSp mod">
        <pc:chgData name="Kezell, David" userId="6898da4d-9120-4741-b3d6-9b38d60b5201" providerId="ADAL" clId="{B3EC10A3-D810-48CE-AE17-DFBC592A6A2B}" dt="2023-03-20T21:10:56.389" v="2061" actId="14100"/>
        <pc:sldMkLst>
          <pc:docMk/>
          <pc:sldMk cId="1461466315" sldId="271"/>
        </pc:sldMkLst>
        <pc:spChg chg="mod">
          <ac:chgData name="Kezell, David" userId="6898da4d-9120-4741-b3d6-9b38d60b5201" providerId="ADAL" clId="{B3EC10A3-D810-48CE-AE17-DFBC592A6A2B}" dt="2023-03-20T15:54:25.572" v="5" actId="6549"/>
          <ac:spMkLst>
            <pc:docMk/>
            <pc:sldMk cId="1461466315" sldId="271"/>
            <ac:spMk id="3" creationId="{00000000-0000-0000-0000-000000000000}"/>
          </ac:spMkLst>
        </pc:spChg>
        <pc:spChg chg="add mod">
          <ac:chgData name="Kezell, David" userId="6898da4d-9120-4741-b3d6-9b38d60b5201" providerId="ADAL" clId="{B3EC10A3-D810-48CE-AE17-DFBC592A6A2B}" dt="2023-03-20T21:10:56.389" v="2061" actId="14100"/>
          <ac:spMkLst>
            <pc:docMk/>
            <pc:sldMk cId="1461466315" sldId="271"/>
            <ac:spMk id="5" creationId="{A9B7347F-F668-442B-A1C4-7648365E7EBB}"/>
          </ac:spMkLst>
        </pc:spChg>
      </pc:sldChg>
      <pc:sldChg chg="addSp delSp modSp add mod">
        <pc:chgData name="Kezell, David" userId="6898da4d-9120-4741-b3d6-9b38d60b5201" providerId="ADAL" clId="{B3EC10A3-D810-48CE-AE17-DFBC592A6A2B}" dt="2023-03-20T20:27:40.956" v="1908" actId="14100"/>
        <pc:sldMkLst>
          <pc:docMk/>
          <pc:sldMk cId="201428730" sldId="272"/>
        </pc:sldMkLst>
        <pc:spChg chg="mod">
          <ac:chgData name="Kezell, David" userId="6898da4d-9120-4741-b3d6-9b38d60b5201" providerId="ADAL" clId="{B3EC10A3-D810-48CE-AE17-DFBC592A6A2B}" dt="2023-03-20T16:10:17.349" v="190" actId="20577"/>
          <ac:spMkLst>
            <pc:docMk/>
            <pc:sldMk cId="201428730" sldId="272"/>
            <ac:spMk id="2" creationId="{00000000-0000-0000-0000-000000000000}"/>
          </ac:spMkLst>
        </pc:spChg>
        <pc:spChg chg="del">
          <ac:chgData name="Kezell, David" userId="6898da4d-9120-4741-b3d6-9b38d60b5201" providerId="ADAL" clId="{B3EC10A3-D810-48CE-AE17-DFBC592A6A2B}" dt="2023-03-20T15:56:12.556" v="134" actId="478"/>
          <ac:spMkLst>
            <pc:docMk/>
            <pc:sldMk cId="201428730" sldId="272"/>
            <ac:spMk id="3" creationId="{00000000-0000-0000-0000-000000000000}"/>
          </ac:spMkLst>
        </pc:spChg>
        <pc:spChg chg="add del mod">
          <ac:chgData name="Kezell, David" userId="6898da4d-9120-4741-b3d6-9b38d60b5201" providerId="ADAL" clId="{B3EC10A3-D810-48CE-AE17-DFBC592A6A2B}" dt="2023-03-20T15:56:17.507" v="135" actId="478"/>
          <ac:spMkLst>
            <pc:docMk/>
            <pc:sldMk cId="201428730" sldId="272"/>
            <ac:spMk id="6" creationId="{AF4ABDA6-536C-4960-83B0-FAEDAC0448C7}"/>
          </ac:spMkLst>
        </pc:spChg>
        <pc:spChg chg="add mod">
          <ac:chgData name="Kezell, David" userId="6898da4d-9120-4741-b3d6-9b38d60b5201" providerId="ADAL" clId="{B3EC10A3-D810-48CE-AE17-DFBC592A6A2B}" dt="2023-03-20T18:20:48.372" v="1020" actId="20577"/>
          <ac:spMkLst>
            <pc:docMk/>
            <pc:sldMk cId="201428730" sldId="272"/>
            <ac:spMk id="11" creationId="{2AF2D0F7-19D5-468C-BD7A-BD63C625A321}"/>
          </ac:spMkLst>
        </pc:spChg>
        <pc:graphicFrameChg chg="add mod">
          <ac:chgData name="Kezell, David" userId="6898da4d-9120-4741-b3d6-9b38d60b5201" providerId="ADAL" clId="{B3EC10A3-D810-48CE-AE17-DFBC592A6A2B}" dt="2023-03-20T20:27:40.956" v="1908" actId="14100"/>
          <ac:graphicFrameMkLst>
            <pc:docMk/>
            <pc:sldMk cId="201428730" sldId="272"/>
            <ac:graphicFrameMk id="5" creationId="{81B082E1-0EDE-47E1-9AA2-32AC977DAD65}"/>
          </ac:graphicFrameMkLst>
        </pc:graphicFrameChg>
        <pc:graphicFrameChg chg="add mod">
          <ac:chgData name="Kezell, David" userId="6898da4d-9120-4741-b3d6-9b38d60b5201" providerId="ADAL" clId="{B3EC10A3-D810-48CE-AE17-DFBC592A6A2B}" dt="2023-03-20T20:26:55.437" v="1904" actId="14100"/>
          <ac:graphicFrameMkLst>
            <pc:docMk/>
            <pc:sldMk cId="201428730" sldId="272"/>
            <ac:graphicFrameMk id="7" creationId="{90692E50-4CE9-411E-AAFA-201AC54EB726}"/>
          </ac:graphicFrameMkLst>
        </pc:graphicFrameChg>
        <pc:graphicFrameChg chg="add del mod">
          <ac:chgData name="Kezell, David" userId="6898da4d-9120-4741-b3d6-9b38d60b5201" providerId="ADAL" clId="{B3EC10A3-D810-48CE-AE17-DFBC592A6A2B}" dt="2023-03-20T17:52:41.880" v="424" actId="478"/>
          <ac:graphicFrameMkLst>
            <pc:docMk/>
            <pc:sldMk cId="201428730" sldId="272"/>
            <ac:graphicFrameMk id="10" creationId="{90692E50-4CE9-411E-AAFA-201AC54EB726}"/>
          </ac:graphicFrameMkLst>
        </pc:graphicFrameChg>
        <pc:picChg chg="add del mod">
          <ac:chgData name="Kezell, David" userId="6898da4d-9120-4741-b3d6-9b38d60b5201" providerId="ADAL" clId="{B3EC10A3-D810-48CE-AE17-DFBC592A6A2B}" dt="2023-03-20T16:12:07.271" v="205"/>
          <ac:picMkLst>
            <pc:docMk/>
            <pc:sldMk cId="201428730" sldId="272"/>
            <ac:picMk id="1025" creationId="{8CCB0F02-9CC3-4DC2-B4A9-15293F73C73E}"/>
          </ac:picMkLst>
        </pc:picChg>
        <pc:picChg chg="add del mod">
          <ac:chgData name="Kezell, David" userId="6898da4d-9120-4741-b3d6-9b38d60b5201" providerId="ADAL" clId="{B3EC10A3-D810-48CE-AE17-DFBC592A6A2B}" dt="2023-03-20T16:13:57.185" v="215" actId="478"/>
          <ac:picMkLst>
            <pc:docMk/>
            <pc:sldMk cId="201428730" sldId="272"/>
            <ac:picMk id="1026" creationId="{F48FF901-0642-4D46-938F-25B0D522399C}"/>
          </ac:picMkLst>
        </pc:picChg>
        <pc:picChg chg="add del">
          <ac:chgData name="Kezell, David" userId="6898da4d-9120-4741-b3d6-9b38d60b5201" providerId="ADAL" clId="{B3EC10A3-D810-48CE-AE17-DFBC592A6A2B}" dt="2023-03-20T16:13:57.185" v="215" actId="478"/>
          <ac:picMkLst>
            <pc:docMk/>
            <pc:sldMk cId="201428730" sldId="272"/>
            <ac:picMk id="1027" creationId="{88E03F62-6BA8-4A02-A307-B4BEEB398556}"/>
          </ac:picMkLst>
        </pc:picChg>
        <pc:picChg chg="add del mod">
          <ac:chgData name="Kezell, David" userId="6898da4d-9120-4741-b3d6-9b38d60b5201" providerId="ADAL" clId="{B3EC10A3-D810-48CE-AE17-DFBC592A6A2B}" dt="2023-03-20T16:30:28.329" v="346" actId="478"/>
          <ac:picMkLst>
            <pc:docMk/>
            <pc:sldMk cId="201428730" sldId="272"/>
            <ac:picMk id="1028" creationId="{EF5EFFF1-A5BF-4BA3-8997-0DB3DCF84CAF}"/>
          </ac:picMkLst>
        </pc:picChg>
        <pc:picChg chg="add del mod">
          <ac:chgData name="Kezell, David" userId="6898da4d-9120-4741-b3d6-9b38d60b5201" providerId="ADAL" clId="{B3EC10A3-D810-48CE-AE17-DFBC592A6A2B}" dt="2023-03-20T16:34:15.609" v="352" actId="478"/>
          <ac:picMkLst>
            <pc:docMk/>
            <pc:sldMk cId="201428730" sldId="272"/>
            <ac:picMk id="1029" creationId="{5862CD44-8FC0-4CBC-A9B6-FB5F7DBC8ADE}"/>
          </ac:picMkLst>
        </pc:picChg>
      </pc:sldChg>
      <pc:sldChg chg="del">
        <pc:chgData name="Kezell, David" userId="6898da4d-9120-4741-b3d6-9b38d60b5201" providerId="ADAL" clId="{B3EC10A3-D810-48CE-AE17-DFBC592A6A2B}" dt="2023-03-20T15:54:16.096" v="3" actId="47"/>
        <pc:sldMkLst>
          <pc:docMk/>
          <pc:sldMk cId="2145419646" sldId="272"/>
        </pc:sldMkLst>
      </pc:sldChg>
      <pc:sldChg chg="del">
        <pc:chgData name="Kezell, David" userId="6898da4d-9120-4741-b3d6-9b38d60b5201" providerId="ADAL" clId="{B3EC10A3-D810-48CE-AE17-DFBC592A6A2B}" dt="2023-03-20T15:54:14.854" v="2" actId="47"/>
        <pc:sldMkLst>
          <pc:docMk/>
          <pc:sldMk cId="695140893" sldId="273"/>
        </pc:sldMkLst>
      </pc:sldChg>
      <pc:sldChg chg="addSp delSp modSp add mod">
        <pc:chgData name="Kezell, David" userId="6898da4d-9120-4741-b3d6-9b38d60b5201" providerId="ADAL" clId="{B3EC10A3-D810-48CE-AE17-DFBC592A6A2B}" dt="2023-03-20T19:05:53.107" v="1899" actId="1076"/>
        <pc:sldMkLst>
          <pc:docMk/>
          <pc:sldMk cId="1814675180" sldId="273"/>
        </pc:sldMkLst>
        <pc:spChg chg="mod">
          <ac:chgData name="Kezell, David" userId="6898da4d-9120-4741-b3d6-9b38d60b5201" providerId="ADAL" clId="{B3EC10A3-D810-48CE-AE17-DFBC592A6A2B}" dt="2023-03-20T16:27:05.269" v="337" actId="20577"/>
          <ac:spMkLst>
            <pc:docMk/>
            <pc:sldMk cId="1814675180" sldId="273"/>
            <ac:spMk id="2" creationId="{00000000-0000-0000-0000-000000000000}"/>
          </ac:spMkLst>
        </pc:spChg>
        <pc:spChg chg="del">
          <ac:chgData name="Kezell, David" userId="6898da4d-9120-4741-b3d6-9b38d60b5201" providerId="ADAL" clId="{B3EC10A3-D810-48CE-AE17-DFBC592A6A2B}" dt="2023-03-20T16:26:36.689" v="300" actId="478"/>
          <ac:spMkLst>
            <pc:docMk/>
            <pc:sldMk cId="1814675180" sldId="273"/>
            <ac:spMk id="3" creationId="{00000000-0000-0000-0000-000000000000}"/>
          </ac:spMkLst>
        </pc:spChg>
        <pc:spChg chg="add del mod">
          <ac:chgData name="Kezell, David" userId="6898da4d-9120-4741-b3d6-9b38d60b5201" providerId="ADAL" clId="{B3EC10A3-D810-48CE-AE17-DFBC592A6A2B}" dt="2023-03-20T16:26:43.293" v="301" actId="478"/>
          <ac:spMkLst>
            <pc:docMk/>
            <pc:sldMk cId="1814675180" sldId="273"/>
            <ac:spMk id="6" creationId="{2A591ADA-6517-475F-A371-FAA35DA83C83}"/>
          </ac:spMkLst>
        </pc:spChg>
        <pc:spChg chg="mod">
          <ac:chgData name="Kezell, David" userId="6898da4d-9120-4741-b3d6-9b38d60b5201" providerId="ADAL" clId="{B3EC10A3-D810-48CE-AE17-DFBC592A6A2B}" dt="2023-03-20T18:12:20.400" v="982" actId="20577"/>
          <ac:spMkLst>
            <pc:docMk/>
            <pc:sldMk cId="1814675180" sldId="273"/>
            <ac:spMk id="9" creationId="{A0A3276F-8C0D-4769-BD41-9B1704774767}"/>
          </ac:spMkLst>
        </pc:spChg>
        <pc:spChg chg="mod">
          <ac:chgData name="Kezell, David" userId="6898da4d-9120-4741-b3d6-9b38d60b5201" providerId="ADAL" clId="{B3EC10A3-D810-48CE-AE17-DFBC592A6A2B}" dt="2023-03-20T18:12:56.441" v="991" actId="20577"/>
          <ac:spMkLst>
            <pc:docMk/>
            <pc:sldMk cId="1814675180" sldId="273"/>
            <ac:spMk id="10" creationId="{18C6F9C1-2F2F-453F-A6E8-969602FFB630}"/>
          </ac:spMkLst>
        </pc:spChg>
        <pc:spChg chg="mod">
          <ac:chgData name="Kezell, David" userId="6898da4d-9120-4741-b3d6-9b38d60b5201" providerId="ADAL" clId="{B3EC10A3-D810-48CE-AE17-DFBC592A6A2B}" dt="2023-03-20T18:12:45.043" v="987" actId="20577"/>
          <ac:spMkLst>
            <pc:docMk/>
            <pc:sldMk cId="1814675180" sldId="273"/>
            <ac:spMk id="11" creationId="{02E6A035-DC51-4E70-B754-6677E9931826}"/>
          </ac:spMkLst>
        </pc:spChg>
        <pc:spChg chg="mod">
          <ac:chgData name="Kezell, David" userId="6898da4d-9120-4741-b3d6-9b38d60b5201" providerId="ADAL" clId="{B3EC10A3-D810-48CE-AE17-DFBC592A6A2B}" dt="2023-03-20T18:13:31.588" v="998" actId="20577"/>
          <ac:spMkLst>
            <pc:docMk/>
            <pc:sldMk cId="1814675180" sldId="273"/>
            <ac:spMk id="12" creationId="{F1B1A545-9173-4BF3-9392-6054E6B055C5}"/>
          </ac:spMkLst>
        </pc:spChg>
        <pc:spChg chg="mod">
          <ac:chgData name="Kezell, David" userId="6898da4d-9120-4741-b3d6-9b38d60b5201" providerId="ADAL" clId="{B3EC10A3-D810-48CE-AE17-DFBC592A6A2B}" dt="2023-03-20T18:12:32.983" v="985" actId="20577"/>
          <ac:spMkLst>
            <pc:docMk/>
            <pc:sldMk cId="1814675180" sldId="273"/>
            <ac:spMk id="13" creationId="{9DEAB7D0-F52B-4F8C-A846-D972A91FD21E}"/>
          </ac:spMkLst>
        </pc:spChg>
        <pc:spChg chg="mod">
          <ac:chgData name="Kezell, David" userId="6898da4d-9120-4741-b3d6-9b38d60b5201" providerId="ADAL" clId="{B3EC10A3-D810-48CE-AE17-DFBC592A6A2B}" dt="2023-03-20T18:13:51.156" v="1002" actId="20577"/>
          <ac:spMkLst>
            <pc:docMk/>
            <pc:sldMk cId="1814675180" sldId="273"/>
            <ac:spMk id="14" creationId="{596FB01F-242E-4FB4-AACE-F0C1ADE47009}"/>
          </ac:spMkLst>
        </pc:spChg>
        <pc:spChg chg="mod">
          <ac:chgData name="Kezell, David" userId="6898da4d-9120-4741-b3d6-9b38d60b5201" providerId="ADAL" clId="{B3EC10A3-D810-48CE-AE17-DFBC592A6A2B}" dt="2023-03-20T18:14:06.181" v="1006" actId="20577"/>
          <ac:spMkLst>
            <pc:docMk/>
            <pc:sldMk cId="1814675180" sldId="273"/>
            <ac:spMk id="15" creationId="{4B5824B9-9CBA-498B-AAFF-7041EF113FD7}"/>
          </ac:spMkLst>
        </pc:spChg>
        <pc:spChg chg="mod">
          <ac:chgData name="Kezell, David" userId="6898da4d-9120-4741-b3d6-9b38d60b5201" providerId="ADAL" clId="{B3EC10A3-D810-48CE-AE17-DFBC592A6A2B}" dt="2023-03-20T18:13:19.139" v="995" actId="20577"/>
          <ac:spMkLst>
            <pc:docMk/>
            <pc:sldMk cId="1814675180" sldId="273"/>
            <ac:spMk id="16" creationId="{004C6C95-E814-4446-8534-66AB6F5EB92B}"/>
          </ac:spMkLst>
        </pc:spChg>
        <pc:spChg chg="mod">
          <ac:chgData name="Kezell, David" userId="6898da4d-9120-4741-b3d6-9b38d60b5201" providerId="ADAL" clId="{B3EC10A3-D810-48CE-AE17-DFBC592A6A2B}" dt="2023-03-20T16:27:40.986" v="339"/>
          <ac:spMkLst>
            <pc:docMk/>
            <pc:sldMk cId="1814675180" sldId="273"/>
            <ac:spMk id="19" creationId="{DAA9A368-F156-4671-BAC3-EB6C9FF5B029}"/>
          </ac:spMkLst>
        </pc:spChg>
        <pc:spChg chg="mod">
          <ac:chgData name="Kezell, David" userId="6898da4d-9120-4741-b3d6-9b38d60b5201" providerId="ADAL" clId="{B3EC10A3-D810-48CE-AE17-DFBC592A6A2B}" dt="2023-03-20T16:27:40.986" v="339"/>
          <ac:spMkLst>
            <pc:docMk/>
            <pc:sldMk cId="1814675180" sldId="273"/>
            <ac:spMk id="20" creationId="{78964DC2-C1CB-4499-A31F-6E766418AD2C}"/>
          </ac:spMkLst>
        </pc:spChg>
        <pc:spChg chg="mod">
          <ac:chgData name="Kezell, David" userId="6898da4d-9120-4741-b3d6-9b38d60b5201" providerId="ADAL" clId="{B3EC10A3-D810-48CE-AE17-DFBC592A6A2B}" dt="2023-03-20T16:27:40.986" v="339"/>
          <ac:spMkLst>
            <pc:docMk/>
            <pc:sldMk cId="1814675180" sldId="273"/>
            <ac:spMk id="21" creationId="{F0D47252-0055-4948-AFB4-6398179BDD70}"/>
          </ac:spMkLst>
        </pc:spChg>
        <pc:spChg chg="mod">
          <ac:chgData name="Kezell, David" userId="6898da4d-9120-4741-b3d6-9b38d60b5201" providerId="ADAL" clId="{B3EC10A3-D810-48CE-AE17-DFBC592A6A2B}" dt="2023-03-20T16:27:40.986" v="339"/>
          <ac:spMkLst>
            <pc:docMk/>
            <pc:sldMk cId="1814675180" sldId="273"/>
            <ac:spMk id="22" creationId="{4907F1D5-65AE-47B2-ABFB-246484191E6A}"/>
          </ac:spMkLst>
        </pc:spChg>
        <pc:spChg chg="mod">
          <ac:chgData name="Kezell, David" userId="6898da4d-9120-4741-b3d6-9b38d60b5201" providerId="ADAL" clId="{B3EC10A3-D810-48CE-AE17-DFBC592A6A2B}" dt="2023-03-20T16:27:40.986" v="339"/>
          <ac:spMkLst>
            <pc:docMk/>
            <pc:sldMk cId="1814675180" sldId="273"/>
            <ac:spMk id="23" creationId="{A26AE3FF-8986-4C45-87F2-0619B2BD51B3}"/>
          </ac:spMkLst>
        </pc:spChg>
        <pc:spChg chg="mod">
          <ac:chgData name="Kezell, David" userId="6898da4d-9120-4741-b3d6-9b38d60b5201" providerId="ADAL" clId="{B3EC10A3-D810-48CE-AE17-DFBC592A6A2B}" dt="2023-03-20T16:27:40.986" v="339"/>
          <ac:spMkLst>
            <pc:docMk/>
            <pc:sldMk cId="1814675180" sldId="273"/>
            <ac:spMk id="24" creationId="{D8A32BD4-3B53-4BAB-9ACF-6D7ED9EF5C95}"/>
          </ac:spMkLst>
        </pc:spChg>
        <pc:spChg chg="mod">
          <ac:chgData name="Kezell, David" userId="6898da4d-9120-4741-b3d6-9b38d60b5201" providerId="ADAL" clId="{B3EC10A3-D810-48CE-AE17-DFBC592A6A2B}" dt="2023-03-20T16:27:40.986" v="339"/>
          <ac:spMkLst>
            <pc:docMk/>
            <pc:sldMk cId="1814675180" sldId="273"/>
            <ac:spMk id="25" creationId="{191D1D52-256F-41C1-9601-9ACA80BF4CA3}"/>
          </ac:spMkLst>
        </pc:spChg>
        <pc:spChg chg="mod">
          <ac:chgData name="Kezell, David" userId="6898da4d-9120-4741-b3d6-9b38d60b5201" providerId="ADAL" clId="{B3EC10A3-D810-48CE-AE17-DFBC592A6A2B}" dt="2023-03-20T16:27:40.986" v="339"/>
          <ac:spMkLst>
            <pc:docMk/>
            <pc:sldMk cId="1814675180" sldId="273"/>
            <ac:spMk id="26" creationId="{BD6F0184-2E2F-46C9-9CEF-FA8C4A84D89B}"/>
          </ac:spMkLst>
        </pc:spChg>
        <pc:spChg chg="add mod">
          <ac:chgData name="Kezell, David" userId="6898da4d-9120-4741-b3d6-9b38d60b5201" providerId="ADAL" clId="{B3EC10A3-D810-48CE-AE17-DFBC592A6A2B}" dt="2023-03-20T16:27:56.423" v="342" actId="1076"/>
          <ac:spMkLst>
            <pc:docMk/>
            <pc:sldMk cId="1814675180" sldId="273"/>
            <ac:spMk id="27" creationId="{A48DA79D-F0D2-46CB-AD20-55F3D09DCE2B}"/>
          </ac:spMkLst>
        </pc:spChg>
        <pc:spChg chg="add mod">
          <ac:chgData name="Kezell, David" userId="6898da4d-9120-4741-b3d6-9b38d60b5201" providerId="ADAL" clId="{B3EC10A3-D810-48CE-AE17-DFBC592A6A2B}" dt="2023-03-20T19:05:53.107" v="1899" actId="1076"/>
          <ac:spMkLst>
            <pc:docMk/>
            <pc:sldMk cId="1814675180" sldId="273"/>
            <ac:spMk id="28" creationId="{8ED6F3E9-28F1-43C2-8170-FE1EBE19AD7B}"/>
          </ac:spMkLst>
        </pc:spChg>
        <pc:spChg chg="add mod">
          <ac:chgData name="Kezell, David" userId="6898da4d-9120-4741-b3d6-9b38d60b5201" providerId="ADAL" clId="{B3EC10A3-D810-48CE-AE17-DFBC592A6A2B}" dt="2023-03-20T16:58:54.479" v="422" actId="1076"/>
          <ac:spMkLst>
            <pc:docMk/>
            <pc:sldMk cId="1814675180" sldId="273"/>
            <ac:spMk id="29" creationId="{324B5084-3981-4BFC-A217-F6179C4D8304}"/>
          </ac:spMkLst>
        </pc:spChg>
        <pc:grpChg chg="add mod">
          <ac:chgData name="Kezell, David" userId="6898da4d-9120-4741-b3d6-9b38d60b5201" providerId="ADAL" clId="{B3EC10A3-D810-48CE-AE17-DFBC592A6A2B}" dt="2023-03-20T16:27:21.840" v="338"/>
          <ac:grpSpMkLst>
            <pc:docMk/>
            <pc:sldMk cId="1814675180" sldId="273"/>
            <ac:grpSpMk id="7" creationId="{017CF8C7-4445-4BC2-937C-0840B2CF4C5B}"/>
          </ac:grpSpMkLst>
        </pc:grpChg>
        <pc:grpChg chg="add del mod">
          <ac:chgData name="Kezell, David" userId="6898da4d-9120-4741-b3d6-9b38d60b5201" providerId="ADAL" clId="{B3EC10A3-D810-48CE-AE17-DFBC592A6A2B}" dt="2023-03-20T16:27:44.095" v="340"/>
          <ac:grpSpMkLst>
            <pc:docMk/>
            <pc:sldMk cId="1814675180" sldId="273"/>
            <ac:grpSpMk id="17" creationId="{06BC0E1F-2816-4F39-A154-1C4EC453FC39}"/>
          </ac:grpSpMkLst>
        </pc:grpChg>
        <pc:picChg chg="mod">
          <ac:chgData name="Kezell, David" userId="6898da4d-9120-4741-b3d6-9b38d60b5201" providerId="ADAL" clId="{B3EC10A3-D810-48CE-AE17-DFBC592A6A2B}" dt="2023-03-20T16:27:21.840" v="338"/>
          <ac:picMkLst>
            <pc:docMk/>
            <pc:sldMk cId="1814675180" sldId="273"/>
            <ac:picMk id="8" creationId="{1D7467A1-10F9-4940-85D3-D3D49A3D70E4}"/>
          </ac:picMkLst>
        </pc:picChg>
        <pc:picChg chg="mod">
          <ac:chgData name="Kezell, David" userId="6898da4d-9120-4741-b3d6-9b38d60b5201" providerId="ADAL" clId="{B3EC10A3-D810-48CE-AE17-DFBC592A6A2B}" dt="2023-03-20T16:27:40.986" v="339"/>
          <ac:picMkLst>
            <pc:docMk/>
            <pc:sldMk cId="1814675180" sldId="273"/>
            <ac:picMk id="18" creationId="{EC08CF11-6B58-46E3-A6BC-6F9595D78DC3}"/>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dkezell\AppData\Local\Microsoft\Windows\INetCache\Content.Outlook\Z8RYSJI0\unit_age_spreadshee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ercot-my.sharepoint.com/personal/david_kezell_ercot_com/Documents/Documents/ERCOT/Weatherization%20&amp;%20Inspection/Cold%20Weather%20Event%20Investigations/2022-12%20Elliot/unit_age_spreadsheet.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Thermal Unit Outages by</a:t>
            </a:r>
            <a:r>
              <a:rPr lang="en-US" baseline="0" dirty="0"/>
              <a:t> Age (RFI Responses)</a:t>
            </a:r>
            <a:endParaRPr lang="en-US" dirty="0"/>
          </a:p>
        </c:rich>
      </c:tx>
      <c:layout>
        <c:manualLayout>
          <c:xMode val="edge"/>
          <c:yMode val="edge"/>
          <c:x val="0.22991941796749094"/>
          <c:y val="6.2893081761006293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Sheet3!$L$2</c:f>
              <c:strCache>
                <c:ptCount val="1"/>
                <c:pt idx="0">
                  <c:v>0-10 Years</c:v>
                </c:pt>
              </c:strCache>
            </c:strRef>
          </c:tx>
          <c:spPr>
            <a:solidFill>
              <a:srgbClr val="5B6770"/>
            </a:solidFill>
            <a:ln>
              <a:solidFill>
                <a:srgbClr val="5B6770"/>
              </a:solidFill>
            </a:ln>
            <a:effectLst/>
          </c:spPr>
          <c:cat>
            <c:numRef>
              <c:f>Sheet3!$K$3:$K$99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Sheet3!$L$3:$L$99</c:f>
              <c:numCache>
                <c:formatCode>General</c:formatCode>
                <c:ptCount val="9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14</c:v>
                </c:pt>
                <c:pt idx="21">
                  <c:v>14</c:v>
                </c:pt>
                <c:pt idx="22">
                  <c:v>14</c:v>
                </c:pt>
                <c:pt idx="23">
                  <c:v>14</c:v>
                </c:pt>
                <c:pt idx="24">
                  <c:v>14</c:v>
                </c:pt>
                <c:pt idx="25">
                  <c:v>235</c:v>
                </c:pt>
                <c:pt idx="26">
                  <c:v>285</c:v>
                </c:pt>
                <c:pt idx="27">
                  <c:v>285</c:v>
                </c:pt>
                <c:pt idx="28">
                  <c:v>235</c:v>
                </c:pt>
                <c:pt idx="29">
                  <c:v>235</c:v>
                </c:pt>
                <c:pt idx="30">
                  <c:v>235</c:v>
                </c:pt>
                <c:pt idx="31">
                  <c:v>235</c:v>
                </c:pt>
                <c:pt idx="32">
                  <c:v>235</c:v>
                </c:pt>
                <c:pt idx="33">
                  <c:v>235</c:v>
                </c:pt>
                <c:pt idx="34">
                  <c:v>235</c:v>
                </c:pt>
                <c:pt idx="35">
                  <c:v>235</c:v>
                </c:pt>
                <c:pt idx="36">
                  <c:v>235</c:v>
                </c:pt>
                <c:pt idx="37">
                  <c:v>235</c:v>
                </c:pt>
                <c:pt idx="38">
                  <c:v>235</c:v>
                </c:pt>
                <c:pt idx="39">
                  <c:v>235</c:v>
                </c:pt>
                <c:pt idx="40">
                  <c:v>235</c:v>
                </c:pt>
                <c:pt idx="41">
                  <c:v>235</c:v>
                </c:pt>
                <c:pt idx="42">
                  <c:v>235</c:v>
                </c:pt>
                <c:pt idx="43">
                  <c:v>235</c:v>
                </c:pt>
                <c:pt idx="44">
                  <c:v>235</c:v>
                </c:pt>
                <c:pt idx="45">
                  <c:v>235</c:v>
                </c:pt>
                <c:pt idx="46">
                  <c:v>235</c:v>
                </c:pt>
                <c:pt idx="47">
                  <c:v>235</c:v>
                </c:pt>
                <c:pt idx="48">
                  <c:v>235</c:v>
                </c:pt>
                <c:pt idx="49">
                  <c:v>235</c:v>
                </c:pt>
                <c:pt idx="50">
                  <c:v>235</c:v>
                </c:pt>
                <c:pt idx="51">
                  <c:v>235</c:v>
                </c:pt>
                <c:pt idx="52">
                  <c:v>235</c:v>
                </c:pt>
                <c:pt idx="53">
                  <c:v>235</c:v>
                </c:pt>
                <c:pt idx="54">
                  <c:v>235</c:v>
                </c:pt>
                <c:pt idx="55">
                  <c:v>245</c:v>
                </c:pt>
                <c:pt idx="56">
                  <c:v>245</c:v>
                </c:pt>
                <c:pt idx="57">
                  <c:v>24</c:v>
                </c:pt>
                <c:pt idx="58">
                  <c:v>24</c:v>
                </c:pt>
                <c:pt idx="59">
                  <c:v>24</c:v>
                </c:pt>
                <c:pt idx="60">
                  <c:v>24</c:v>
                </c:pt>
                <c:pt idx="61">
                  <c:v>24</c:v>
                </c:pt>
                <c:pt idx="62">
                  <c:v>24</c:v>
                </c:pt>
                <c:pt idx="63">
                  <c:v>24</c:v>
                </c:pt>
                <c:pt idx="64">
                  <c:v>24</c:v>
                </c:pt>
                <c:pt idx="65">
                  <c:v>24</c:v>
                </c:pt>
                <c:pt idx="66">
                  <c:v>24</c:v>
                </c:pt>
                <c:pt idx="67">
                  <c:v>24</c:v>
                </c:pt>
                <c:pt idx="68">
                  <c:v>24</c:v>
                </c:pt>
                <c:pt idx="69">
                  <c:v>24</c:v>
                </c:pt>
                <c:pt idx="70">
                  <c:v>24</c:v>
                </c:pt>
                <c:pt idx="71">
                  <c:v>24</c:v>
                </c:pt>
                <c:pt idx="72">
                  <c:v>24</c:v>
                </c:pt>
                <c:pt idx="73">
                  <c:v>24</c:v>
                </c:pt>
                <c:pt idx="74">
                  <c:v>24</c:v>
                </c:pt>
                <c:pt idx="75">
                  <c:v>24</c:v>
                </c:pt>
                <c:pt idx="76">
                  <c:v>24</c:v>
                </c:pt>
                <c:pt idx="77">
                  <c:v>24</c:v>
                </c:pt>
                <c:pt idx="78">
                  <c:v>24</c:v>
                </c:pt>
                <c:pt idx="79">
                  <c:v>24</c:v>
                </c:pt>
                <c:pt idx="80">
                  <c:v>24</c:v>
                </c:pt>
                <c:pt idx="81">
                  <c:v>24</c:v>
                </c:pt>
                <c:pt idx="82">
                  <c:v>24</c:v>
                </c:pt>
                <c:pt idx="83">
                  <c:v>24</c:v>
                </c:pt>
                <c:pt idx="84">
                  <c:v>14</c:v>
                </c:pt>
                <c:pt idx="85">
                  <c:v>14</c:v>
                </c:pt>
                <c:pt idx="86">
                  <c:v>14</c:v>
                </c:pt>
                <c:pt idx="87">
                  <c:v>14</c:v>
                </c:pt>
                <c:pt idx="88">
                  <c:v>14</c:v>
                </c:pt>
                <c:pt idx="89">
                  <c:v>14</c:v>
                </c:pt>
                <c:pt idx="90">
                  <c:v>14</c:v>
                </c:pt>
                <c:pt idx="91">
                  <c:v>14</c:v>
                </c:pt>
                <c:pt idx="92">
                  <c:v>14</c:v>
                </c:pt>
                <c:pt idx="93">
                  <c:v>14</c:v>
                </c:pt>
                <c:pt idx="94">
                  <c:v>14</c:v>
                </c:pt>
                <c:pt idx="95">
                  <c:v>14</c:v>
                </c:pt>
                <c:pt idx="96">
                  <c:v>14</c:v>
                </c:pt>
              </c:numCache>
            </c:numRef>
          </c:val>
          <c:extLst>
            <c:ext xmlns:c16="http://schemas.microsoft.com/office/drawing/2014/chart" uri="{C3380CC4-5D6E-409C-BE32-E72D297353CC}">
              <c16:uniqueId val="{00000000-4628-492A-9CF0-5DFA33CBF3D5}"/>
            </c:ext>
          </c:extLst>
        </c:ser>
        <c:ser>
          <c:idx val="1"/>
          <c:order val="1"/>
          <c:tx>
            <c:strRef>
              <c:f>Sheet3!$M$2</c:f>
              <c:strCache>
                <c:ptCount val="1"/>
                <c:pt idx="0">
                  <c:v>10-20 Years</c:v>
                </c:pt>
              </c:strCache>
            </c:strRef>
          </c:tx>
          <c:spPr>
            <a:solidFill>
              <a:srgbClr val="00AEC7"/>
            </a:solidFill>
            <a:ln>
              <a:noFill/>
            </a:ln>
            <a:effectLst/>
          </c:spPr>
          <c:cat>
            <c:numRef>
              <c:f>Sheet3!$K$3:$K$99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Sheet3!$M$3:$M$99</c:f>
              <c:numCache>
                <c:formatCode>General</c:formatCode>
                <c:ptCount val="97"/>
                <c:pt idx="0">
                  <c:v>785</c:v>
                </c:pt>
                <c:pt idx="1">
                  <c:v>785</c:v>
                </c:pt>
                <c:pt idx="2">
                  <c:v>785</c:v>
                </c:pt>
                <c:pt idx="3">
                  <c:v>785</c:v>
                </c:pt>
                <c:pt idx="4">
                  <c:v>785</c:v>
                </c:pt>
                <c:pt idx="5">
                  <c:v>785</c:v>
                </c:pt>
                <c:pt idx="6">
                  <c:v>785</c:v>
                </c:pt>
                <c:pt idx="7">
                  <c:v>785</c:v>
                </c:pt>
                <c:pt idx="8">
                  <c:v>785</c:v>
                </c:pt>
                <c:pt idx="9">
                  <c:v>785</c:v>
                </c:pt>
                <c:pt idx="10">
                  <c:v>785</c:v>
                </c:pt>
                <c:pt idx="11">
                  <c:v>785</c:v>
                </c:pt>
                <c:pt idx="12">
                  <c:v>785</c:v>
                </c:pt>
                <c:pt idx="13">
                  <c:v>785</c:v>
                </c:pt>
                <c:pt idx="14">
                  <c:v>785</c:v>
                </c:pt>
                <c:pt idx="15">
                  <c:v>785</c:v>
                </c:pt>
                <c:pt idx="16">
                  <c:v>785</c:v>
                </c:pt>
                <c:pt idx="17">
                  <c:v>785</c:v>
                </c:pt>
                <c:pt idx="18">
                  <c:v>785</c:v>
                </c:pt>
                <c:pt idx="19">
                  <c:v>785</c:v>
                </c:pt>
                <c:pt idx="20">
                  <c:v>833</c:v>
                </c:pt>
                <c:pt idx="21">
                  <c:v>833</c:v>
                </c:pt>
                <c:pt idx="22">
                  <c:v>833</c:v>
                </c:pt>
                <c:pt idx="23">
                  <c:v>833</c:v>
                </c:pt>
                <c:pt idx="24">
                  <c:v>833</c:v>
                </c:pt>
                <c:pt idx="25">
                  <c:v>833</c:v>
                </c:pt>
                <c:pt idx="26">
                  <c:v>833</c:v>
                </c:pt>
                <c:pt idx="27">
                  <c:v>833</c:v>
                </c:pt>
                <c:pt idx="28">
                  <c:v>1128</c:v>
                </c:pt>
                <c:pt idx="29">
                  <c:v>1474</c:v>
                </c:pt>
                <c:pt idx="30">
                  <c:v>1474</c:v>
                </c:pt>
                <c:pt idx="31">
                  <c:v>1474</c:v>
                </c:pt>
                <c:pt idx="32">
                  <c:v>1474</c:v>
                </c:pt>
                <c:pt idx="33">
                  <c:v>1474</c:v>
                </c:pt>
                <c:pt idx="34">
                  <c:v>1474</c:v>
                </c:pt>
                <c:pt idx="35">
                  <c:v>1474</c:v>
                </c:pt>
                <c:pt idx="36">
                  <c:v>833</c:v>
                </c:pt>
                <c:pt idx="37">
                  <c:v>833</c:v>
                </c:pt>
                <c:pt idx="38">
                  <c:v>833</c:v>
                </c:pt>
                <c:pt idx="39">
                  <c:v>833</c:v>
                </c:pt>
                <c:pt idx="40">
                  <c:v>333</c:v>
                </c:pt>
                <c:pt idx="41">
                  <c:v>333</c:v>
                </c:pt>
                <c:pt idx="42">
                  <c:v>333</c:v>
                </c:pt>
                <c:pt idx="43">
                  <c:v>285</c:v>
                </c:pt>
                <c:pt idx="44">
                  <c:v>285</c:v>
                </c:pt>
                <c:pt idx="45">
                  <c:v>285</c:v>
                </c:pt>
                <c:pt idx="46">
                  <c:v>285</c:v>
                </c:pt>
                <c:pt idx="47">
                  <c:v>285</c:v>
                </c:pt>
                <c:pt idx="48">
                  <c:v>285</c:v>
                </c:pt>
                <c:pt idx="49">
                  <c:v>285</c:v>
                </c:pt>
                <c:pt idx="50">
                  <c:v>285</c:v>
                </c:pt>
                <c:pt idx="51">
                  <c:v>285</c:v>
                </c:pt>
                <c:pt idx="52">
                  <c:v>285</c:v>
                </c:pt>
                <c:pt idx="53">
                  <c:v>285</c:v>
                </c:pt>
                <c:pt idx="54">
                  <c:v>285</c:v>
                </c:pt>
                <c:pt idx="55">
                  <c:v>285</c:v>
                </c:pt>
                <c:pt idx="56">
                  <c:v>285</c:v>
                </c:pt>
                <c:pt idx="57">
                  <c:v>285</c:v>
                </c:pt>
                <c:pt idx="58">
                  <c:v>285</c:v>
                </c:pt>
                <c:pt idx="59">
                  <c:v>285</c:v>
                </c:pt>
                <c:pt idx="60">
                  <c:v>285</c:v>
                </c:pt>
                <c:pt idx="61">
                  <c:v>285</c:v>
                </c:pt>
                <c:pt idx="62">
                  <c:v>285</c:v>
                </c:pt>
                <c:pt idx="63">
                  <c:v>285</c:v>
                </c:pt>
                <c:pt idx="64">
                  <c:v>285</c:v>
                </c:pt>
                <c:pt idx="65">
                  <c:v>285</c:v>
                </c:pt>
                <c:pt idx="66">
                  <c:v>285</c:v>
                </c:pt>
                <c:pt idx="67">
                  <c:v>285</c:v>
                </c:pt>
                <c:pt idx="68">
                  <c:v>285</c:v>
                </c:pt>
                <c:pt idx="69">
                  <c:v>285</c:v>
                </c:pt>
                <c:pt idx="70">
                  <c:v>285</c:v>
                </c:pt>
                <c:pt idx="71">
                  <c:v>285</c:v>
                </c:pt>
                <c:pt idx="72">
                  <c:v>285</c:v>
                </c:pt>
                <c:pt idx="73">
                  <c:v>285</c:v>
                </c:pt>
                <c:pt idx="74">
                  <c:v>285</c:v>
                </c:pt>
                <c:pt idx="75">
                  <c:v>285</c:v>
                </c:pt>
                <c:pt idx="76">
                  <c:v>285</c:v>
                </c:pt>
                <c:pt idx="77">
                  <c:v>285</c:v>
                </c:pt>
                <c:pt idx="78">
                  <c:v>285</c:v>
                </c:pt>
                <c:pt idx="79">
                  <c:v>285</c:v>
                </c:pt>
                <c:pt idx="80">
                  <c:v>285</c:v>
                </c:pt>
                <c:pt idx="81">
                  <c:v>285</c:v>
                </c:pt>
                <c:pt idx="82">
                  <c:v>285</c:v>
                </c:pt>
                <c:pt idx="83">
                  <c:v>285</c:v>
                </c:pt>
                <c:pt idx="84">
                  <c:v>285</c:v>
                </c:pt>
                <c:pt idx="85">
                  <c:v>285</c:v>
                </c:pt>
                <c:pt idx="86">
                  <c:v>285</c:v>
                </c:pt>
                <c:pt idx="87">
                  <c:v>285</c:v>
                </c:pt>
                <c:pt idx="88">
                  <c:v>285</c:v>
                </c:pt>
                <c:pt idx="89">
                  <c:v>285</c:v>
                </c:pt>
                <c:pt idx="90">
                  <c:v>285</c:v>
                </c:pt>
                <c:pt idx="91">
                  <c:v>285</c:v>
                </c:pt>
                <c:pt idx="92">
                  <c:v>285</c:v>
                </c:pt>
                <c:pt idx="93">
                  <c:v>285</c:v>
                </c:pt>
                <c:pt idx="94">
                  <c:v>285</c:v>
                </c:pt>
                <c:pt idx="95">
                  <c:v>285</c:v>
                </c:pt>
                <c:pt idx="96">
                  <c:v>285</c:v>
                </c:pt>
              </c:numCache>
            </c:numRef>
          </c:val>
          <c:extLst>
            <c:ext xmlns:c16="http://schemas.microsoft.com/office/drawing/2014/chart" uri="{C3380CC4-5D6E-409C-BE32-E72D297353CC}">
              <c16:uniqueId val="{00000001-4628-492A-9CF0-5DFA33CBF3D5}"/>
            </c:ext>
          </c:extLst>
        </c:ser>
        <c:ser>
          <c:idx val="2"/>
          <c:order val="2"/>
          <c:tx>
            <c:strRef>
              <c:f>Sheet3!$N$2</c:f>
              <c:strCache>
                <c:ptCount val="1"/>
                <c:pt idx="0">
                  <c:v>20-30 Years</c:v>
                </c:pt>
              </c:strCache>
            </c:strRef>
          </c:tx>
          <c:spPr>
            <a:solidFill>
              <a:srgbClr val="E1C000"/>
            </a:solidFill>
            <a:ln>
              <a:noFill/>
            </a:ln>
            <a:effectLst/>
          </c:spPr>
          <c:cat>
            <c:numRef>
              <c:f>Sheet3!$K$3:$K$99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Sheet3!$N$3:$N$99</c:f>
              <c:numCache>
                <c:formatCode>General</c:formatCode>
                <c:ptCount val="97"/>
                <c:pt idx="0">
                  <c:v>274.5</c:v>
                </c:pt>
                <c:pt idx="1">
                  <c:v>274.5</c:v>
                </c:pt>
                <c:pt idx="2">
                  <c:v>274.5</c:v>
                </c:pt>
                <c:pt idx="3">
                  <c:v>274.5</c:v>
                </c:pt>
                <c:pt idx="4">
                  <c:v>274.5</c:v>
                </c:pt>
                <c:pt idx="5">
                  <c:v>274.5</c:v>
                </c:pt>
                <c:pt idx="6">
                  <c:v>0</c:v>
                </c:pt>
                <c:pt idx="7">
                  <c:v>0</c:v>
                </c:pt>
                <c:pt idx="8">
                  <c:v>0</c:v>
                </c:pt>
                <c:pt idx="9">
                  <c:v>0</c:v>
                </c:pt>
                <c:pt idx="10">
                  <c:v>0</c:v>
                </c:pt>
                <c:pt idx="11">
                  <c:v>31</c:v>
                </c:pt>
                <c:pt idx="12">
                  <c:v>31</c:v>
                </c:pt>
                <c:pt idx="13">
                  <c:v>31</c:v>
                </c:pt>
                <c:pt idx="14">
                  <c:v>31</c:v>
                </c:pt>
                <c:pt idx="15">
                  <c:v>31</c:v>
                </c:pt>
                <c:pt idx="16">
                  <c:v>31</c:v>
                </c:pt>
                <c:pt idx="17">
                  <c:v>31</c:v>
                </c:pt>
                <c:pt idx="18">
                  <c:v>31</c:v>
                </c:pt>
                <c:pt idx="19">
                  <c:v>31</c:v>
                </c:pt>
                <c:pt idx="20">
                  <c:v>31</c:v>
                </c:pt>
                <c:pt idx="21">
                  <c:v>31</c:v>
                </c:pt>
                <c:pt idx="22">
                  <c:v>31</c:v>
                </c:pt>
                <c:pt idx="23">
                  <c:v>49</c:v>
                </c:pt>
                <c:pt idx="24">
                  <c:v>49</c:v>
                </c:pt>
                <c:pt idx="25">
                  <c:v>49</c:v>
                </c:pt>
                <c:pt idx="26">
                  <c:v>49</c:v>
                </c:pt>
                <c:pt idx="27">
                  <c:v>49</c:v>
                </c:pt>
                <c:pt idx="28">
                  <c:v>49</c:v>
                </c:pt>
                <c:pt idx="29">
                  <c:v>49</c:v>
                </c:pt>
                <c:pt idx="30">
                  <c:v>49</c:v>
                </c:pt>
                <c:pt idx="31">
                  <c:v>49</c:v>
                </c:pt>
                <c:pt idx="32">
                  <c:v>49</c:v>
                </c:pt>
                <c:pt idx="33">
                  <c:v>49</c:v>
                </c:pt>
                <c:pt idx="34">
                  <c:v>49</c:v>
                </c:pt>
                <c:pt idx="35">
                  <c:v>49</c:v>
                </c:pt>
                <c:pt idx="36">
                  <c:v>49</c:v>
                </c:pt>
                <c:pt idx="37">
                  <c:v>49</c:v>
                </c:pt>
                <c:pt idx="38">
                  <c:v>49</c:v>
                </c:pt>
                <c:pt idx="39">
                  <c:v>49</c:v>
                </c:pt>
                <c:pt idx="40">
                  <c:v>49</c:v>
                </c:pt>
                <c:pt idx="41">
                  <c:v>49</c:v>
                </c:pt>
                <c:pt idx="42">
                  <c:v>49</c:v>
                </c:pt>
                <c:pt idx="43">
                  <c:v>49</c:v>
                </c:pt>
                <c:pt idx="44">
                  <c:v>49</c:v>
                </c:pt>
                <c:pt idx="45">
                  <c:v>49</c:v>
                </c:pt>
                <c:pt idx="46">
                  <c:v>49</c:v>
                </c:pt>
                <c:pt idx="47">
                  <c:v>49</c:v>
                </c:pt>
                <c:pt idx="48">
                  <c:v>49</c:v>
                </c:pt>
                <c:pt idx="49">
                  <c:v>49</c:v>
                </c:pt>
                <c:pt idx="50">
                  <c:v>49</c:v>
                </c:pt>
                <c:pt idx="51">
                  <c:v>49</c:v>
                </c:pt>
                <c:pt idx="52">
                  <c:v>49</c:v>
                </c:pt>
                <c:pt idx="53">
                  <c:v>49</c:v>
                </c:pt>
                <c:pt idx="54">
                  <c:v>49</c:v>
                </c:pt>
                <c:pt idx="55">
                  <c:v>49</c:v>
                </c:pt>
                <c:pt idx="56">
                  <c:v>49</c:v>
                </c:pt>
                <c:pt idx="57">
                  <c:v>49</c:v>
                </c:pt>
                <c:pt idx="58">
                  <c:v>49</c:v>
                </c:pt>
                <c:pt idx="59">
                  <c:v>49</c:v>
                </c:pt>
                <c:pt idx="60">
                  <c:v>49</c:v>
                </c:pt>
                <c:pt idx="61">
                  <c:v>49</c:v>
                </c:pt>
                <c:pt idx="62">
                  <c:v>49</c:v>
                </c:pt>
                <c:pt idx="63">
                  <c:v>49</c:v>
                </c:pt>
                <c:pt idx="64">
                  <c:v>49</c:v>
                </c:pt>
                <c:pt idx="65">
                  <c:v>49</c:v>
                </c:pt>
                <c:pt idx="66">
                  <c:v>49</c:v>
                </c:pt>
                <c:pt idx="67">
                  <c:v>49</c:v>
                </c:pt>
                <c:pt idx="68">
                  <c:v>49</c:v>
                </c:pt>
                <c:pt idx="69">
                  <c:v>49</c:v>
                </c:pt>
                <c:pt idx="70">
                  <c:v>49</c:v>
                </c:pt>
                <c:pt idx="71">
                  <c:v>49</c:v>
                </c:pt>
                <c:pt idx="72">
                  <c:v>49</c:v>
                </c:pt>
                <c:pt idx="73">
                  <c:v>49</c:v>
                </c:pt>
                <c:pt idx="74">
                  <c:v>49</c:v>
                </c:pt>
                <c:pt idx="75">
                  <c:v>49</c:v>
                </c:pt>
                <c:pt idx="76">
                  <c:v>49</c:v>
                </c:pt>
                <c:pt idx="77">
                  <c:v>49</c:v>
                </c:pt>
                <c:pt idx="78">
                  <c:v>49</c:v>
                </c:pt>
                <c:pt idx="79">
                  <c:v>49</c:v>
                </c:pt>
                <c:pt idx="80">
                  <c:v>49</c:v>
                </c:pt>
                <c:pt idx="81">
                  <c:v>49</c:v>
                </c:pt>
                <c:pt idx="82">
                  <c:v>49</c:v>
                </c:pt>
                <c:pt idx="83">
                  <c:v>49</c:v>
                </c:pt>
                <c:pt idx="84">
                  <c:v>49</c:v>
                </c:pt>
                <c:pt idx="85">
                  <c:v>49</c:v>
                </c:pt>
                <c:pt idx="86">
                  <c:v>49</c:v>
                </c:pt>
                <c:pt idx="87">
                  <c:v>49</c:v>
                </c:pt>
                <c:pt idx="88">
                  <c:v>49</c:v>
                </c:pt>
                <c:pt idx="89">
                  <c:v>49</c:v>
                </c:pt>
                <c:pt idx="90">
                  <c:v>49</c:v>
                </c:pt>
                <c:pt idx="91">
                  <c:v>49</c:v>
                </c:pt>
                <c:pt idx="92">
                  <c:v>49</c:v>
                </c:pt>
                <c:pt idx="93">
                  <c:v>49</c:v>
                </c:pt>
                <c:pt idx="94">
                  <c:v>49</c:v>
                </c:pt>
                <c:pt idx="95">
                  <c:v>49</c:v>
                </c:pt>
                <c:pt idx="96">
                  <c:v>49</c:v>
                </c:pt>
              </c:numCache>
            </c:numRef>
          </c:val>
          <c:extLst>
            <c:ext xmlns:c16="http://schemas.microsoft.com/office/drawing/2014/chart" uri="{C3380CC4-5D6E-409C-BE32-E72D297353CC}">
              <c16:uniqueId val="{00000002-4628-492A-9CF0-5DFA33CBF3D5}"/>
            </c:ext>
          </c:extLst>
        </c:ser>
        <c:ser>
          <c:idx val="3"/>
          <c:order val="3"/>
          <c:tx>
            <c:strRef>
              <c:f>Sheet3!$O$2</c:f>
              <c:strCache>
                <c:ptCount val="1"/>
                <c:pt idx="0">
                  <c:v>30-40 Years</c:v>
                </c:pt>
              </c:strCache>
            </c:strRef>
          </c:tx>
          <c:spPr>
            <a:solidFill>
              <a:srgbClr val="4FF8F6"/>
            </a:solidFill>
            <a:ln>
              <a:noFill/>
            </a:ln>
            <a:effectLst/>
          </c:spPr>
          <c:cat>
            <c:numRef>
              <c:f>Sheet3!$K$3:$K$99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Sheet3!$O$3:$O$99</c:f>
              <c:numCache>
                <c:formatCode>General</c:formatCode>
                <c:ptCount val="9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numCache>
            </c:numRef>
          </c:val>
          <c:extLst>
            <c:ext xmlns:c16="http://schemas.microsoft.com/office/drawing/2014/chart" uri="{C3380CC4-5D6E-409C-BE32-E72D297353CC}">
              <c16:uniqueId val="{00000003-4628-492A-9CF0-5DFA33CBF3D5}"/>
            </c:ext>
          </c:extLst>
        </c:ser>
        <c:ser>
          <c:idx val="4"/>
          <c:order val="4"/>
          <c:tx>
            <c:strRef>
              <c:f>Sheet3!$P$2</c:f>
              <c:strCache>
                <c:ptCount val="1"/>
                <c:pt idx="0">
                  <c:v>40+ Years</c:v>
                </c:pt>
              </c:strCache>
            </c:strRef>
          </c:tx>
          <c:spPr>
            <a:solidFill>
              <a:srgbClr val="76BA1B"/>
            </a:solidFill>
            <a:ln>
              <a:noFill/>
            </a:ln>
            <a:effectLst/>
          </c:spPr>
          <c:cat>
            <c:numRef>
              <c:f>Sheet3!$K$3:$K$99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Sheet3!$P$3:$P$99</c:f>
              <c:numCache>
                <c:formatCode>General</c:formatCode>
                <c:ptCount val="97"/>
                <c:pt idx="0">
                  <c:v>0</c:v>
                </c:pt>
                <c:pt idx="1">
                  <c:v>0</c:v>
                </c:pt>
                <c:pt idx="2">
                  <c:v>0</c:v>
                </c:pt>
                <c:pt idx="3">
                  <c:v>0</c:v>
                </c:pt>
                <c:pt idx="4">
                  <c:v>0</c:v>
                </c:pt>
                <c:pt idx="5">
                  <c:v>0</c:v>
                </c:pt>
                <c:pt idx="6">
                  <c:v>0</c:v>
                </c:pt>
                <c:pt idx="7">
                  <c:v>0</c:v>
                </c:pt>
                <c:pt idx="8">
                  <c:v>0</c:v>
                </c:pt>
                <c:pt idx="9">
                  <c:v>0</c:v>
                </c:pt>
                <c:pt idx="10">
                  <c:v>0</c:v>
                </c:pt>
                <c:pt idx="11">
                  <c:v>0</c:v>
                </c:pt>
                <c:pt idx="12">
                  <c:v>230</c:v>
                </c:pt>
                <c:pt idx="13">
                  <c:v>230</c:v>
                </c:pt>
                <c:pt idx="14">
                  <c:v>230</c:v>
                </c:pt>
                <c:pt idx="15">
                  <c:v>230</c:v>
                </c:pt>
                <c:pt idx="16">
                  <c:v>230</c:v>
                </c:pt>
                <c:pt idx="17">
                  <c:v>230</c:v>
                </c:pt>
                <c:pt idx="18">
                  <c:v>0</c:v>
                </c:pt>
                <c:pt idx="19">
                  <c:v>0</c:v>
                </c:pt>
                <c:pt idx="20">
                  <c:v>208</c:v>
                </c:pt>
                <c:pt idx="21">
                  <c:v>208</c:v>
                </c:pt>
                <c:pt idx="22">
                  <c:v>331</c:v>
                </c:pt>
                <c:pt idx="23">
                  <c:v>158</c:v>
                </c:pt>
                <c:pt idx="24">
                  <c:v>158</c:v>
                </c:pt>
                <c:pt idx="25">
                  <c:v>158</c:v>
                </c:pt>
                <c:pt idx="26">
                  <c:v>158</c:v>
                </c:pt>
                <c:pt idx="27">
                  <c:v>158</c:v>
                </c:pt>
                <c:pt idx="28">
                  <c:v>158</c:v>
                </c:pt>
                <c:pt idx="29">
                  <c:v>158</c:v>
                </c:pt>
                <c:pt idx="30">
                  <c:v>158</c:v>
                </c:pt>
                <c:pt idx="31">
                  <c:v>158</c:v>
                </c:pt>
                <c:pt idx="32">
                  <c:v>158</c:v>
                </c:pt>
                <c:pt idx="33">
                  <c:v>813</c:v>
                </c:pt>
                <c:pt idx="34">
                  <c:v>1191</c:v>
                </c:pt>
                <c:pt idx="35">
                  <c:v>1191</c:v>
                </c:pt>
                <c:pt idx="36">
                  <c:v>1191</c:v>
                </c:pt>
                <c:pt idx="37">
                  <c:v>1033</c:v>
                </c:pt>
                <c:pt idx="38">
                  <c:v>713</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15</c:v>
                </c:pt>
                <c:pt idx="85">
                  <c:v>260</c:v>
                </c:pt>
                <c:pt idx="86">
                  <c:v>260</c:v>
                </c:pt>
                <c:pt idx="87">
                  <c:v>260</c:v>
                </c:pt>
                <c:pt idx="88">
                  <c:v>260</c:v>
                </c:pt>
                <c:pt idx="89">
                  <c:v>260</c:v>
                </c:pt>
                <c:pt idx="90">
                  <c:v>260</c:v>
                </c:pt>
                <c:pt idx="91">
                  <c:v>260</c:v>
                </c:pt>
                <c:pt idx="92">
                  <c:v>260</c:v>
                </c:pt>
                <c:pt idx="93">
                  <c:v>260</c:v>
                </c:pt>
                <c:pt idx="94">
                  <c:v>260</c:v>
                </c:pt>
                <c:pt idx="95">
                  <c:v>260</c:v>
                </c:pt>
                <c:pt idx="96">
                  <c:v>260</c:v>
                </c:pt>
              </c:numCache>
            </c:numRef>
          </c:val>
          <c:extLst>
            <c:ext xmlns:c16="http://schemas.microsoft.com/office/drawing/2014/chart" uri="{C3380CC4-5D6E-409C-BE32-E72D297353CC}">
              <c16:uniqueId val="{00000004-4628-492A-9CF0-5DFA33CBF3D5}"/>
            </c:ext>
          </c:extLst>
        </c:ser>
        <c:dLbls>
          <c:showLegendKey val="0"/>
          <c:showVal val="0"/>
          <c:showCatName val="0"/>
          <c:showSerName val="0"/>
          <c:showPercent val="0"/>
          <c:showBubbleSize val="0"/>
        </c:dLbls>
        <c:axId val="1624841199"/>
        <c:axId val="1628769615"/>
      </c:areaChart>
      <c:lineChart>
        <c:grouping val="standard"/>
        <c:varyColors val="0"/>
        <c:ser>
          <c:idx val="5"/>
          <c:order val="5"/>
          <c:tx>
            <c:strRef>
              <c:f>Sheet3!$Q$2</c:f>
              <c:strCache>
                <c:ptCount val="1"/>
                <c:pt idx="0">
                  <c:v>Aggregate Temp</c:v>
                </c:pt>
              </c:strCache>
            </c:strRef>
          </c:tx>
          <c:spPr>
            <a:ln w="28575" cap="rnd">
              <a:solidFill>
                <a:srgbClr val="FF0000"/>
              </a:solidFill>
              <a:round/>
            </a:ln>
            <a:effectLst/>
          </c:spPr>
          <c:marker>
            <c:symbol val="none"/>
          </c:marker>
          <c:cat>
            <c:numRef>
              <c:f>Sheet3!$K$3:$K$99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Sheet3!$Q$3:$Q$99</c:f>
              <c:numCache>
                <c:formatCode>General</c:formatCode>
                <c:ptCount val="97"/>
                <c:pt idx="0">
                  <c:v>42.36</c:v>
                </c:pt>
                <c:pt idx="1">
                  <c:v>42.5</c:v>
                </c:pt>
                <c:pt idx="2">
                  <c:v>43.43</c:v>
                </c:pt>
                <c:pt idx="3">
                  <c:v>43.260000000000005</c:v>
                </c:pt>
                <c:pt idx="4">
                  <c:v>43.89</c:v>
                </c:pt>
                <c:pt idx="5">
                  <c:v>44.12</c:v>
                </c:pt>
                <c:pt idx="6">
                  <c:v>44.62</c:v>
                </c:pt>
                <c:pt idx="7">
                  <c:v>44.76</c:v>
                </c:pt>
                <c:pt idx="8">
                  <c:v>46.21</c:v>
                </c:pt>
                <c:pt idx="9">
                  <c:v>40.03</c:v>
                </c:pt>
                <c:pt idx="10">
                  <c:v>40.269999999999996</c:v>
                </c:pt>
                <c:pt idx="11">
                  <c:v>40.120000000000005</c:v>
                </c:pt>
                <c:pt idx="12">
                  <c:v>41.17</c:v>
                </c:pt>
                <c:pt idx="13">
                  <c:v>39.31</c:v>
                </c:pt>
                <c:pt idx="14">
                  <c:v>37.159999999999997</c:v>
                </c:pt>
                <c:pt idx="15">
                  <c:v>34.65</c:v>
                </c:pt>
                <c:pt idx="16">
                  <c:v>28.49</c:v>
                </c:pt>
                <c:pt idx="17">
                  <c:v>25.490000000000002</c:v>
                </c:pt>
                <c:pt idx="18">
                  <c:v>23.18</c:v>
                </c:pt>
                <c:pt idx="19">
                  <c:v>21.599999999999998</c:v>
                </c:pt>
                <c:pt idx="20">
                  <c:v>19.600000000000001</c:v>
                </c:pt>
                <c:pt idx="21">
                  <c:v>18.099999999999998</c:v>
                </c:pt>
                <c:pt idx="22">
                  <c:v>17.53</c:v>
                </c:pt>
                <c:pt idx="23">
                  <c:v>16.36</c:v>
                </c:pt>
                <c:pt idx="24">
                  <c:v>15.790000000000001</c:v>
                </c:pt>
                <c:pt idx="25">
                  <c:v>15.219999999999999</c:v>
                </c:pt>
                <c:pt idx="26">
                  <c:v>15.280000000000001</c:v>
                </c:pt>
                <c:pt idx="27">
                  <c:v>14.649999999999999</c:v>
                </c:pt>
                <c:pt idx="28">
                  <c:v>14.280000000000001</c:v>
                </c:pt>
                <c:pt idx="29">
                  <c:v>14.15</c:v>
                </c:pt>
                <c:pt idx="30">
                  <c:v>13.709999999999999</c:v>
                </c:pt>
                <c:pt idx="31">
                  <c:v>13.34</c:v>
                </c:pt>
                <c:pt idx="32">
                  <c:v>14.639999999999999</c:v>
                </c:pt>
                <c:pt idx="33">
                  <c:v>16.84</c:v>
                </c:pt>
                <c:pt idx="34">
                  <c:v>19.209999999999997</c:v>
                </c:pt>
                <c:pt idx="35">
                  <c:v>22.279999999999998</c:v>
                </c:pt>
                <c:pt idx="36">
                  <c:v>24.78</c:v>
                </c:pt>
                <c:pt idx="37">
                  <c:v>25.98</c:v>
                </c:pt>
                <c:pt idx="38">
                  <c:v>27.92</c:v>
                </c:pt>
                <c:pt idx="39">
                  <c:v>28.25</c:v>
                </c:pt>
                <c:pt idx="40">
                  <c:v>28.68</c:v>
                </c:pt>
                <c:pt idx="41">
                  <c:v>27.25</c:v>
                </c:pt>
                <c:pt idx="42">
                  <c:v>25.98</c:v>
                </c:pt>
                <c:pt idx="43">
                  <c:v>25.11</c:v>
                </c:pt>
                <c:pt idx="44">
                  <c:v>24.11</c:v>
                </c:pt>
                <c:pt idx="45">
                  <c:v>23.610000000000003</c:v>
                </c:pt>
                <c:pt idx="46">
                  <c:v>24.040000000000003</c:v>
                </c:pt>
                <c:pt idx="47">
                  <c:v>24.17</c:v>
                </c:pt>
                <c:pt idx="48">
                  <c:v>24.400000000000002</c:v>
                </c:pt>
                <c:pt idx="49">
                  <c:v>24</c:v>
                </c:pt>
                <c:pt idx="50">
                  <c:v>23.63</c:v>
                </c:pt>
                <c:pt idx="51">
                  <c:v>23.230000000000004</c:v>
                </c:pt>
                <c:pt idx="52">
                  <c:v>22.52</c:v>
                </c:pt>
                <c:pt idx="53">
                  <c:v>22.52</c:v>
                </c:pt>
                <c:pt idx="54">
                  <c:v>21.53</c:v>
                </c:pt>
                <c:pt idx="55">
                  <c:v>21.759999999999998</c:v>
                </c:pt>
                <c:pt idx="56">
                  <c:v>22.400000000000002</c:v>
                </c:pt>
                <c:pt idx="57">
                  <c:v>25.369999999999997</c:v>
                </c:pt>
                <c:pt idx="58">
                  <c:v>27.880000000000003</c:v>
                </c:pt>
                <c:pt idx="59">
                  <c:v>29.879999999999995</c:v>
                </c:pt>
                <c:pt idx="60">
                  <c:v>32.68</c:v>
                </c:pt>
                <c:pt idx="61">
                  <c:v>35.050000000000004</c:v>
                </c:pt>
                <c:pt idx="62">
                  <c:v>36.32</c:v>
                </c:pt>
                <c:pt idx="63">
                  <c:v>38.49</c:v>
                </c:pt>
                <c:pt idx="64">
                  <c:v>38.75</c:v>
                </c:pt>
                <c:pt idx="65">
                  <c:v>37.880000000000003</c:v>
                </c:pt>
                <c:pt idx="66">
                  <c:v>34.24</c:v>
                </c:pt>
                <c:pt idx="67">
                  <c:v>33.11</c:v>
                </c:pt>
                <c:pt idx="68">
                  <c:v>30.160000000000004</c:v>
                </c:pt>
                <c:pt idx="69">
                  <c:v>31.88</c:v>
                </c:pt>
                <c:pt idx="70">
                  <c:v>29.39</c:v>
                </c:pt>
                <c:pt idx="71">
                  <c:v>27.52</c:v>
                </c:pt>
                <c:pt idx="72">
                  <c:v>28.569999999999997</c:v>
                </c:pt>
                <c:pt idx="73">
                  <c:v>26.189999999999998</c:v>
                </c:pt>
                <c:pt idx="74">
                  <c:v>25.330000000000002</c:v>
                </c:pt>
                <c:pt idx="75">
                  <c:v>25.500000000000004</c:v>
                </c:pt>
                <c:pt idx="76">
                  <c:v>25.56</c:v>
                </c:pt>
                <c:pt idx="77">
                  <c:v>24.630000000000003</c:v>
                </c:pt>
                <c:pt idx="78">
                  <c:v>24.270000000000003</c:v>
                </c:pt>
                <c:pt idx="79">
                  <c:v>24.71</c:v>
                </c:pt>
                <c:pt idx="80">
                  <c:v>26.200000000000003</c:v>
                </c:pt>
                <c:pt idx="81">
                  <c:v>31.17</c:v>
                </c:pt>
                <c:pt idx="82">
                  <c:v>36.940000000000005</c:v>
                </c:pt>
                <c:pt idx="83">
                  <c:v>41.83</c:v>
                </c:pt>
                <c:pt idx="84">
                  <c:v>45.629999999999995</c:v>
                </c:pt>
                <c:pt idx="85">
                  <c:v>47.129999999999995</c:v>
                </c:pt>
                <c:pt idx="86">
                  <c:v>48.76</c:v>
                </c:pt>
                <c:pt idx="87">
                  <c:v>49.999999999999993</c:v>
                </c:pt>
                <c:pt idx="88">
                  <c:v>50.129999999999995</c:v>
                </c:pt>
                <c:pt idx="89">
                  <c:v>48.26</c:v>
                </c:pt>
                <c:pt idx="90">
                  <c:v>42.56</c:v>
                </c:pt>
                <c:pt idx="91">
                  <c:v>39.880000000000003</c:v>
                </c:pt>
                <c:pt idx="92">
                  <c:v>40.839999999999996</c:v>
                </c:pt>
                <c:pt idx="93">
                  <c:v>39.9</c:v>
                </c:pt>
                <c:pt idx="94">
                  <c:v>38.82</c:v>
                </c:pt>
                <c:pt idx="95">
                  <c:v>36.67</c:v>
                </c:pt>
                <c:pt idx="96">
                  <c:v>36.849999999999994</c:v>
                </c:pt>
              </c:numCache>
            </c:numRef>
          </c:val>
          <c:smooth val="0"/>
          <c:extLst>
            <c:ext xmlns:c16="http://schemas.microsoft.com/office/drawing/2014/chart" uri="{C3380CC4-5D6E-409C-BE32-E72D297353CC}">
              <c16:uniqueId val="{00000005-4628-492A-9CF0-5DFA33CBF3D5}"/>
            </c:ext>
          </c:extLst>
        </c:ser>
        <c:dLbls>
          <c:showLegendKey val="0"/>
          <c:showVal val="0"/>
          <c:showCatName val="0"/>
          <c:showSerName val="0"/>
          <c:showPercent val="0"/>
          <c:showBubbleSize val="0"/>
        </c:dLbls>
        <c:marker val="1"/>
        <c:smooth val="0"/>
        <c:axId val="1637193551"/>
        <c:axId val="1628764207"/>
      </c:lineChart>
      <c:catAx>
        <c:axId val="1624841199"/>
        <c:scaling>
          <c:orientation val="minMax"/>
        </c:scaling>
        <c:delete val="0"/>
        <c:axPos val="b"/>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8769615"/>
        <c:crosses val="autoZero"/>
        <c:auto val="0"/>
        <c:lblAlgn val="ctr"/>
        <c:lblOffset val="100"/>
        <c:tickLblSkip val="24"/>
        <c:tickMarkSkip val="1"/>
        <c:noMultiLvlLbl val="0"/>
      </c:catAx>
      <c:valAx>
        <c:axId val="1628769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4841199"/>
        <c:crosses val="autoZero"/>
        <c:crossBetween val="between"/>
      </c:valAx>
      <c:valAx>
        <c:axId val="1628764207"/>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TEMP (F)</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37193551"/>
        <c:crosses val="max"/>
        <c:crossBetween val="between"/>
      </c:valAx>
      <c:dateAx>
        <c:axId val="1637193551"/>
        <c:scaling>
          <c:orientation val="minMax"/>
        </c:scaling>
        <c:delete val="1"/>
        <c:axPos val="b"/>
        <c:numFmt formatCode="m/d/yyyy\ h:mm" sourceLinked="1"/>
        <c:majorTickMark val="out"/>
        <c:minorTickMark val="none"/>
        <c:tickLblPos val="nextTo"/>
        <c:crossAx val="1628764207"/>
        <c:crosses val="autoZero"/>
        <c:auto val="1"/>
        <c:lblOffset val="100"/>
        <c:baseTimeUnit val="day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All Unit</a:t>
            </a:r>
            <a:r>
              <a:rPr lang="en-US" baseline="0" dirty="0"/>
              <a:t> Outages by Age (RFI Responses)</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0"/>
          <c:order val="0"/>
          <c:tx>
            <c:strRef>
              <c:f>AllUnitAges!$P$2</c:f>
              <c:strCache>
                <c:ptCount val="1"/>
                <c:pt idx="0">
                  <c:v>0-10 Years</c:v>
                </c:pt>
              </c:strCache>
            </c:strRef>
          </c:tx>
          <c:spPr>
            <a:solidFill>
              <a:srgbClr val="5B6770"/>
            </a:solidFill>
            <a:ln>
              <a:noFill/>
            </a:ln>
            <a:effectLst/>
          </c:spPr>
          <c:cat>
            <c:numRef>
              <c:f>AllUnitAges!$O$3:$O$99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AllUnitAges!$P$3:$P$99</c:f>
              <c:numCache>
                <c:formatCode>General</c:formatCode>
                <c:ptCount val="9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14</c:v>
                </c:pt>
                <c:pt idx="21">
                  <c:v>14</c:v>
                </c:pt>
                <c:pt idx="22">
                  <c:v>14</c:v>
                </c:pt>
                <c:pt idx="23">
                  <c:v>14</c:v>
                </c:pt>
                <c:pt idx="24">
                  <c:v>14</c:v>
                </c:pt>
                <c:pt idx="25">
                  <c:v>235</c:v>
                </c:pt>
                <c:pt idx="26">
                  <c:v>285</c:v>
                </c:pt>
                <c:pt idx="27">
                  <c:v>285</c:v>
                </c:pt>
                <c:pt idx="28">
                  <c:v>235</c:v>
                </c:pt>
                <c:pt idx="29">
                  <c:v>235</c:v>
                </c:pt>
                <c:pt idx="30">
                  <c:v>235</c:v>
                </c:pt>
                <c:pt idx="31">
                  <c:v>235</c:v>
                </c:pt>
                <c:pt idx="32">
                  <c:v>235</c:v>
                </c:pt>
                <c:pt idx="33">
                  <c:v>235</c:v>
                </c:pt>
                <c:pt idx="34">
                  <c:v>235</c:v>
                </c:pt>
                <c:pt idx="35">
                  <c:v>235</c:v>
                </c:pt>
                <c:pt idx="36">
                  <c:v>235</c:v>
                </c:pt>
                <c:pt idx="37">
                  <c:v>235</c:v>
                </c:pt>
                <c:pt idx="38">
                  <c:v>235</c:v>
                </c:pt>
                <c:pt idx="39">
                  <c:v>235</c:v>
                </c:pt>
                <c:pt idx="40">
                  <c:v>235</c:v>
                </c:pt>
                <c:pt idx="41">
                  <c:v>235</c:v>
                </c:pt>
                <c:pt idx="42">
                  <c:v>235</c:v>
                </c:pt>
                <c:pt idx="43">
                  <c:v>235</c:v>
                </c:pt>
                <c:pt idx="44">
                  <c:v>235</c:v>
                </c:pt>
                <c:pt idx="45">
                  <c:v>235</c:v>
                </c:pt>
                <c:pt idx="46">
                  <c:v>235</c:v>
                </c:pt>
                <c:pt idx="47">
                  <c:v>235</c:v>
                </c:pt>
                <c:pt idx="48">
                  <c:v>235</c:v>
                </c:pt>
                <c:pt idx="49">
                  <c:v>235</c:v>
                </c:pt>
                <c:pt idx="50">
                  <c:v>235</c:v>
                </c:pt>
                <c:pt idx="51">
                  <c:v>235</c:v>
                </c:pt>
                <c:pt idx="52">
                  <c:v>235</c:v>
                </c:pt>
                <c:pt idx="53">
                  <c:v>235</c:v>
                </c:pt>
                <c:pt idx="54">
                  <c:v>235</c:v>
                </c:pt>
                <c:pt idx="55">
                  <c:v>245</c:v>
                </c:pt>
                <c:pt idx="56">
                  <c:v>245</c:v>
                </c:pt>
                <c:pt idx="57">
                  <c:v>24</c:v>
                </c:pt>
                <c:pt idx="58">
                  <c:v>24</c:v>
                </c:pt>
                <c:pt idx="59">
                  <c:v>24</c:v>
                </c:pt>
                <c:pt idx="60">
                  <c:v>24</c:v>
                </c:pt>
                <c:pt idx="61">
                  <c:v>24</c:v>
                </c:pt>
                <c:pt idx="62">
                  <c:v>24</c:v>
                </c:pt>
                <c:pt idx="63">
                  <c:v>24</c:v>
                </c:pt>
                <c:pt idx="64">
                  <c:v>24</c:v>
                </c:pt>
                <c:pt idx="65">
                  <c:v>24</c:v>
                </c:pt>
                <c:pt idx="66">
                  <c:v>24</c:v>
                </c:pt>
                <c:pt idx="67">
                  <c:v>24</c:v>
                </c:pt>
                <c:pt idx="68">
                  <c:v>24</c:v>
                </c:pt>
                <c:pt idx="69">
                  <c:v>24</c:v>
                </c:pt>
                <c:pt idx="70">
                  <c:v>24</c:v>
                </c:pt>
                <c:pt idx="71">
                  <c:v>24</c:v>
                </c:pt>
                <c:pt idx="72">
                  <c:v>24</c:v>
                </c:pt>
                <c:pt idx="73">
                  <c:v>24</c:v>
                </c:pt>
                <c:pt idx="74">
                  <c:v>24</c:v>
                </c:pt>
                <c:pt idx="75">
                  <c:v>24</c:v>
                </c:pt>
                <c:pt idx="76">
                  <c:v>24</c:v>
                </c:pt>
                <c:pt idx="77">
                  <c:v>24</c:v>
                </c:pt>
                <c:pt idx="78">
                  <c:v>24</c:v>
                </c:pt>
                <c:pt idx="79">
                  <c:v>24</c:v>
                </c:pt>
                <c:pt idx="80">
                  <c:v>24</c:v>
                </c:pt>
                <c:pt idx="81">
                  <c:v>24</c:v>
                </c:pt>
                <c:pt idx="82">
                  <c:v>24</c:v>
                </c:pt>
                <c:pt idx="83">
                  <c:v>24</c:v>
                </c:pt>
                <c:pt idx="84">
                  <c:v>14</c:v>
                </c:pt>
                <c:pt idx="85">
                  <c:v>14</c:v>
                </c:pt>
                <c:pt idx="86">
                  <c:v>14</c:v>
                </c:pt>
                <c:pt idx="87">
                  <c:v>14</c:v>
                </c:pt>
                <c:pt idx="88">
                  <c:v>14</c:v>
                </c:pt>
                <c:pt idx="89">
                  <c:v>14</c:v>
                </c:pt>
                <c:pt idx="90">
                  <c:v>14</c:v>
                </c:pt>
                <c:pt idx="91">
                  <c:v>14</c:v>
                </c:pt>
                <c:pt idx="92">
                  <c:v>14</c:v>
                </c:pt>
                <c:pt idx="93">
                  <c:v>14</c:v>
                </c:pt>
                <c:pt idx="94">
                  <c:v>14</c:v>
                </c:pt>
                <c:pt idx="95">
                  <c:v>14</c:v>
                </c:pt>
                <c:pt idx="96">
                  <c:v>14</c:v>
                </c:pt>
              </c:numCache>
            </c:numRef>
          </c:val>
          <c:extLst>
            <c:ext xmlns:c16="http://schemas.microsoft.com/office/drawing/2014/chart" uri="{C3380CC4-5D6E-409C-BE32-E72D297353CC}">
              <c16:uniqueId val="{00000000-4B3E-4E64-B14D-869E1720EC1E}"/>
            </c:ext>
          </c:extLst>
        </c:ser>
        <c:ser>
          <c:idx val="1"/>
          <c:order val="1"/>
          <c:tx>
            <c:strRef>
              <c:f>AllUnitAges!$Q$2</c:f>
              <c:strCache>
                <c:ptCount val="1"/>
                <c:pt idx="0">
                  <c:v>10-20 Years</c:v>
                </c:pt>
              </c:strCache>
            </c:strRef>
          </c:tx>
          <c:spPr>
            <a:solidFill>
              <a:srgbClr val="00AEC7"/>
            </a:solidFill>
            <a:ln>
              <a:noFill/>
            </a:ln>
            <a:effectLst/>
          </c:spPr>
          <c:cat>
            <c:numRef>
              <c:f>AllUnitAges!$O$3:$O$99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AllUnitAges!$Q$3:$Q$99</c:f>
              <c:numCache>
                <c:formatCode>General</c:formatCode>
                <c:ptCount val="97"/>
                <c:pt idx="0">
                  <c:v>785</c:v>
                </c:pt>
                <c:pt idx="1">
                  <c:v>785</c:v>
                </c:pt>
                <c:pt idx="2">
                  <c:v>785</c:v>
                </c:pt>
                <c:pt idx="3">
                  <c:v>785</c:v>
                </c:pt>
                <c:pt idx="4">
                  <c:v>785</c:v>
                </c:pt>
                <c:pt idx="5">
                  <c:v>785</c:v>
                </c:pt>
                <c:pt idx="6">
                  <c:v>785</c:v>
                </c:pt>
                <c:pt idx="7">
                  <c:v>785</c:v>
                </c:pt>
                <c:pt idx="8">
                  <c:v>785</c:v>
                </c:pt>
                <c:pt idx="9">
                  <c:v>785</c:v>
                </c:pt>
                <c:pt idx="10">
                  <c:v>785</c:v>
                </c:pt>
                <c:pt idx="11">
                  <c:v>785</c:v>
                </c:pt>
                <c:pt idx="12">
                  <c:v>785</c:v>
                </c:pt>
                <c:pt idx="13">
                  <c:v>785</c:v>
                </c:pt>
                <c:pt idx="14">
                  <c:v>785</c:v>
                </c:pt>
                <c:pt idx="15">
                  <c:v>785</c:v>
                </c:pt>
                <c:pt idx="16">
                  <c:v>785</c:v>
                </c:pt>
                <c:pt idx="17">
                  <c:v>785</c:v>
                </c:pt>
                <c:pt idx="18">
                  <c:v>785</c:v>
                </c:pt>
                <c:pt idx="19">
                  <c:v>785</c:v>
                </c:pt>
                <c:pt idx="20">
                  <c:v>833</c:v>
                </c:pt>
                <c:pt idx="21">
                  <c:v>881</c:v>
                </c:pt>
                <c:pt idx="22">
                  <c:v>881</c:v>
                </c:pt>
                <c:pt idx="23">
                  <c:v>881</c:v>
                </c:pt>
                <c:pt idx="24">
                  <c:v>881</c:v>
                </c:pt>
                <c:pt idx="25">
                  <c:v>881</c:v>
                </c:pt>
                <c:pt idx="26">
                  <c:v>881</c:v>
                </c:pt>
                <c:pt idx="27">
                  <c:v>881</c:v>
                </c:pt>
                <c:pt idx="28">
                  <c:v>1722</c:v>
                </c:pt>
                <c:pt idx="29">
                  <c:v>1895</c:v>
                </c:pt>
                <c:pt idx="30">
                  <c:v>1895</c:v>
                </c:pt>
                <c:pt idx="31">
                  <c:v>1895</c:v>
                </c:pt>
                <c:pt idx="32">
                  <c:v>1895</c:v>
                </c:pt>
                <c:pt idx="33">
                  <c:v>1895</c:v>
                </c:pt>
                <c:pt idx="34">
                  <c:v>1895</c:v>
                </c:pt>
                <c:pt idx="35">
                  <c:v>1895</c:v>
                </c:pt>
                <c:pt idx="36">
                  <c:v>881</c:v>
                </c:pt>
                <c:pt idx="37">
                  <c:v>881</c:v>
                </c:pt>
                <c:pt idx="38">
                  <c:v>881</c:v>
                </c:pt>
                <c:pt idx="39">
                  <c:v>881</c:v>
                </c:pt>
                <c:pt idx="40">
                  <c:v>666</c:v>
                </c:pt>
                <c:pt idx="41">
                  <c:v>666</c:v>
                </c:pt>
                <c:pt idx="42">
                  <c:v>618</c:v>
                </c:pt>
                <c:pt idx="43">
                  <c:v>570</c:v>
                </c:pt>
                <c:pt idx="44">
                  <c:v>570</c:v>
                </c:pt>
                <c:pt idx="45">
                  <c:v>570</c:v>
                </c:pt>
                <c:pt idx="46">
                  <c:v>570</c:v>
                </c:pt>
                <c:pt idx="47">
                  <c:v>570</c:v>
                </c:pt>
                <c:pt idx="48">
                  <c:v>570</c:v>
                </c:pt>
                <c:pt idx="49">
                  <c:v>570</c:v>
                </c:pt>
                <c:pt idx="50">
                  <c:v>570</c:v>
                </c:pt>
                <c:pt idx="51">
                  <c:v>570</c:v>
                </c:pt>
                <c:pt idx="52">
                  <c:v>570</c:v>
                </c:pt>
                <c:pt idx="53">
                  <c:v>570</c:v>
                </c:pt>
                <c:pt idx="54">
                  <c:v>570</c:v>
                </c:pt>
                <c:pt idx="55">
                  <c:v>570</c:v>
                </c:pt>
                <c:pt idx="56">
                  <c:v>570</c:v>
                </c:pt>
                <c:pt idx="57">
                  <c:v>570</c:v>
                </c:pt>
                <c:pt idx="58">
                  <c:v>570</c:v>
                </c:pt>
                <c:pt idx="59">
                  <c:v>570</c:v>
                </c:pt>
                <c:pt idx="60">
                  <c:v>570</c:v>
                </c:pt>
                <c:pt idx="61">
                  <c:v>570</c:v>
                </c:pt>
                <c:pt idx="62">
                  <c:v>570</c:v>
                </c:pt>
                <c:pt idx="63">
                  <c:v>570</c:v>
                </c:pt>
                <c:pt idx="64">
                  <c:v>570</c:v>
                </c:pt>
                <c:pt idx="65">
                  <c:v>570</c:v>
                </c:pt>
                <c:pt idx="66">
                  <c:v>570</c:v>
                </c:pt>
                <c:pt idx="67">
                  <c:v>570</c:v>
                </c:pt>
                <c:pt idx="68">
                  <c:v>570</c:v>
                </c:pt>
                <c:pt idx="69">
                  <c:v>570</c:v>
                </c:pt>
                <c:pt idx="70">
                  <c:v>570</c:v>
                </c:pt>
                <c:pt idx="71">
                  <c:v>570</c:v>
                </c:pt>
                <c:pt idx="72">
                  <c:v>570</c:v>
                </c:pt>
                <c:pt idx="73">
                  <c:v>570</c:v>
                </c:pt>
                <c:pt idx="74">
                  <c:v>570</c:v>
                </c:pt>
                <c:pt idx="75">
                  <c:v>570</c:v>
                </c:pt>
                <c:pt idx="76">
                  <c:v>570</c:v>
                </c:pt>
                <c:pt idx="77">
                  <c:v>570</c:v>
                </c:pt>
                <c:pt idx="78">
                  <c:v>570</c:v>
                </c:pt>
                <c:pt idx="79">
                  <c:v>570</c:v>
                </c:pt>
                <c:pt idx="80">
                  <c:v>570</c:v>
                </c:pt>
                <c:pt idx="81">
                  <c:v>570</c:v>
                </c:pt>
                <c:pt idx="82">
                  <c:v>570</c:v>
                </c:pt>
                <c:pt idx="83">
                  <c:v>570</c:v>
                </c:pt>
                <c:pt idx="84">
                  <c:v>570</c:v>
                </c:pt>
                <c:pt idx="85">
                  <c:v>570</c:v>
                </c:pt>
                <c:pt idx="86">
                  <c:v>570</c:v>
                </c:pt>
                <c:pt idx="87">
                  <c:v>570</c:v>
                </c:pt>
                <c:pt idx="88">
                  <c:v>570</c:v>
                </c:pt>
                <c:pt idx="89">
                  <c:v>570</c:v>
                </c:pt>
                <c:pt idx="90">
                  <c:v>570</c:v>
                </c:pt>
                <c:pt idx="91">
                  <c:v>570</c:v>
                </c:pt>
                <c:pt idx="92">
                  <c:v>570</c:v>
                </c:pt>
                <c:pt idx="93">
                  <c:v>570</c:v>
                </c:pt>
                <c:pt idx="94">
                  <c:v>570</c:v>
                </c:pt>
                <c:pt idx="95">
                  <c:v>570</c:v>
                </c:pt>
                <c:pt idx="96">
                  <c:v>570</c:v>
                </c:pt>
              </c:numCache>
            </c:numRef>
          </c:val>
          <c:extLst>
            <c:ext xmlns:c16="http://schemas.microsoft.com/office/drawing/2014/chart" uri="{C3380CC4-5D6E-409C-BE32-E72D297353CC}">
              <c16:uniqueId val="{00000001-4B3E-4E64-B14D-869E1720EC1E}"/>
            </c:ext>
          </c:extLst>
        </c:ser>
        <c:ser>
          <c:idx val="2"/>
          <c:order val="2"/>
          <c:tx>
            <c:strRef>
              <c:f>AllUnitAges!$R$2</c:f>
              <c:strCache>
                <c:ptCount val="1"/>
                <c:pt idx="0">
                  <c:v>20-30 Years</c:v>
                </c:pt>
              </c:strCache>
            </c:strRef>
          </c:tx>
          <c:spPr>
            <a:solidFill>
              <a:srgbClr val="E1C000"/>
            </a:solidFill>
            <a:ln>
              <a:noFill/>
            </a:ln>
            <a:effectLst/>
          </c:spPr>
          <c:cat>
            <c:numRef>
              <c:f>AllUnitAges!$O$3:$O$99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AllUnitAges!$R$3:$R$99</c:f>
              <c:numCache>
                <c:formatCode>General</c:formatCode>
                <c:ptCount val="97"/>
                <c:pt idx="0">
                  <c:v>274.5</c:v>
                </c:pt>
                <c:pt idx="1">
                  <c:v>274.5</c:v>
                </c:pt>
                <c:pt idx="2">
                  <c:v>274.5</c:v>
                </c:pt>
                <c:pt idx="3">
                  <c:v>274.5</c:v>
                </c:pt>
                <c:pt idx="4">
                  <c:v>274.5</c:v>
                </c:pt>
                <c:pt idx="5">
                  <c:v>274.5</c:v>
                </c:pt>
                <c:pt idx="6">
                  <c:v>0</c:v>
                </c:pt>
                <c:pt idx="7">
                  <c:v>0</c:v>
                </c:pt>
                <c:pt idx="8">
                  <c:v>0</c:v>
                </c:pt>
                <c:pt idx="9">
                  <c:v>0</c:v>
                </c:pt>
                <c:pt idx="10">
                  <c:v>0</c:v>
                </c:pt>
                <c:pt idx="11">
                  <c:v>31</c:v>
                </c:pt>
                <c:pt idx="12">
                  <c:v>31</c:v>
                </c:pt>
                <c:pt idx="13">
                  <c:v>31</c:v>
                </c:pt>
                <c:pt idx="14">
                  <c:v>31</c:v>
                </c:pt>
                <c:pt idx="15">
                  <c:v>31</c:v>
                </c:pt>
                <c:pt idx="16">
                  <c:v>31</c:v>
                </c:pt>
                <c:pt idx="17">
                  <c:v>31</c:v>
                </c:pt>
                <c:pt idx="18">
                  <c:v>31</c:v>
                </c:pt>
                <c:pt idx="19">
                  <c:v>31</c:v>
                </c:pt>
                <c:pt idx="20">
                  <c:v>31</c:v>
                </c:pt>
                <c:pt idx="21">
                  <c:v>31</c:v>
                </c:pt>
                <c:pt idx="22">
                  <c:v>31</c:v>
                </c:pt>
                <c:pt idx="23">
                  <c:v>67</c:v>
                </c:pt>
                <c:pt idx="24">
                  <c:v>67</c:v>
                </c:pt>
                <c:pt idx="25">
                  <c:v>67</c:v>
                </c:pt>
                <c:pt idx="26">
                  <c:v>67</c:v>
                </c:pt>
                <c:pt idx="27">
                  <c:v>67</c:v>
                </c:pt>
                <c:pt idx="28">
                  <c:v>67</c:v>
                </c:pt>
                <c:pt idx="29">
                  <c:v>67</c:v>
                </c:pt>
                <c:pt idx="30">
                  <c:v>67</c:v>
                </c:pt>
                <c:pt idx="31">
                  <c:v>67</c:v>
                </c:pt>
                <c:pt idx="32">
                  <c:v>67</c:v>
                </c:pt>
                <c:pt idx="33">
                  <c:v>67</c:v>
                </c:pt>
                <c:pt idx="34">
                  <c:v>67</c:v>
                </c:pt>
                <c:pt idx="35">
                  <c:v>67</c:v>
                </c:pt>
                <c:pt idx="36">
                  <c:v>67</c:v>
                </c:pt>
                <c:pt idx="37">
                  <c:v>67</c:v>
                </c:pt>
                <c:pt idx="38">
                  <c:v>67</c:v>
                </c:pt>
                <c:pt idx="39">
                  <c:v>67</c:v>
                </c:pt>
                <c:pt idx="40">
                  <c:v>67</c:v>
                </c:pt>
                <c:pt idx="41">
                  <c:v>67</c:v>
                </c:pt>
                <c:pt idx="42">
                  <c:v>67</c:v>
                </c:pt>
                <c:pt idx="43">
                  <c:v>67</c:v>
                </c:pt>
                <c:pt idx="44">
                  <c:v>67</c:v>
                </c:pt>
                <c:pt idx="45">
                  <c:v>67</c:v>
                </c:pt>
                <c:pt idx="46">
                  <c:v>67</c:v>
                </c:pt>
                <c:pt idx="47">
                  <c:v>67</c:v>
                </c:pt>
                <c:pt idx="48">
                  <c:v>67</c:v>
                </c:pt>
                <c:pt idx="49">
                  <c:v>67</c:v>
                </c:pt>
                <c:pt idx="50">
                  <c:v>67</c:v>
                </c:pt>
                <c:pt idx="51">
                  <c:v>67</c:v>
                </c:pt>
                <c:pt idx="52">
                  <c:v>67</c:v>
                </c:pt>
                <c:pt idx="53">
                  <c:v>67</c:v>
                </c:pt>
                <c:pt idx="54">
                  <c:v>67</c:v>
                </c:pt>
                <c:pt idx="55">
                  <c:v>67</c:v>
                </c:pt>
                <c:pt idx="56">
                  <c:v>67</c:v>
                </c:pt>
                <c:pt idx="57">
                  <c:v>67</c:v>
                </c:pt>
                <c:pt idx="58">
                  <c:v>67</c:v>
                </c:pt>
                <c:pt idx="59">
                  <c:v>67</c:v>
                </c:pt>
                <c:pt idx="60">
                  <c:v>67</c:v>
                </c:pt>
                <c:pt idx="61">
                  <c:v>67</c:v>
                </c:pt>
                <c:pt idx="62">
                  <c:v>67</c:v>
                </c:pt>
                <c:pt idx="63">
                  <c:v>67</c:v>
                </c:pt>
                <c:pt idx="64">
                  <c:v>67</c:v>
                </c:pt>
                <c:pt idx="65">
                  <c:v>67</c:v>
                </c:pt>
                <c:pt idx="66">
                  <c:v>67</c:v>
                </c:pt>
                <c:pt idx="67">
                  <c:v>67</c:v>
                </c:pt>
                <c:pt idx="68">
                  <c:v>67</c:v>
                </c:pt>
                <c:pt idx="69">
                  <c:v>67</c:v>
                </c:pt>
                <c:pt idx="70">
                  <c:v>67</c:v>
                </c:pt>
                <c:pt idx="71">
                  <c:v>67</c:v>
                </c:pt>
                <c:pt idx="72">
                  <c:v>67</c:v>
                </c:pt>
                <c:pt idx="73">
                  <c:v>67</c:v>
                </c:pt>
                <c:pt idx="74">
                  <c:v>67</c:v>
                </c:pt>
                <c:pt idx="75">
                  <c:v>67</c:v>
                </c:pt>
                <c:pt idx="76">
                  <c:v>67</c:v>
                </c:pt>
                <c:pt idx="77">
                  <c:v>67</c:v>
                </c:pt>
                <c:pt idx="78">
                  <c:v>67</c:v>
                </c:pt>
                <c:pt idx="79">
                  <c:v>67</c:v>
                </c:pt>
                <c:pt idx="80">
                  <c:v>67</c:v>
                </c:pt>
                <c:pt idx="81">
                  <c:v>67</c:v>
                </c:pt>
                <c:pt idx="82">
                  <c:v>67</c:v>
                </c:pt>
                <c:pt idx="83">
                  <c:v>67</c:v>
                </c:pt>
                <c:pt idx="84">
                  <c:v>67</c:v>
                </c:pt>
                <c:pt idx="85">
                  <c:v>67</c:v>
                </c:pt>
                <c:pt idx="86">
                  <c:v>67</c:v>
                </c:pt>
                <c:pt idx="87">
                  <c:v>67</c:v>
                </c:pt>
                <c:pt idx="88">
                  <c:v>67</c:v>
                </c:pt>
                <c:pt idx="89">
                  <c:v>67</c:v>
                </c:pt>
                <c:pt idx="90">
                  <c:v>67</c:v>
                </c:pt>
                <c:pt idx="91">
                  <c:v>67</c:v>
                </c:pt>
                <c:pt idx="92">
                  <c:v>67</c:v>
                </c:pt>
                <c:pt idx="93">
                  <c:v>67</c:v>
                </c:pt>
                <c:pt idx="94">
                  <c:v>67</c:v>
                </c:pt>
                <c:pt idx="95">
                  <c:v>67</c:v>
                </c:pt>
                <c:pt idx="96">
                  <c:v>67</c:v>
                </c:pt>
              </c:numCache>
            </c:numRef>
          </c:val>
          <c:extLst>
            <c:ext xmlns:c16="http://schemas.microsoft.com/office/drawing/2014/chart" uri="{C3380CC4-5D6E-409C-BE32-E72D297353CC}">
              <c16:uniqueId val="{00000002-4B3E-4E64-B14D-869E1720EC1E}"/>
            </c:ext>
          </c:extLst>
        </c:ser>
        <c:ser>
          <c:idx val="3"/>
          <c:order val="3"/>
          <c:tx>
            <c:strRef>
              <c:f>AllUnitAges!$S$2</c:f>
              <c:strCache>
                <c:ptCount val="1"/>
                <c:pt idx="0">
                  <c:v>30-40 Years</c:v>
                </c:pt>
              </c:strCache>
            </c:strRef>
          </c:tx>
          <c:spPr>
            <a:solidFill>
              <a:srgbClr val="4FF8F6"/>
            </a:solidFill>
            <a:ln>
              <a:noFill/>
            </a:ln>
            <a:effectLst/>
          </c:spPr>
          <c:cat>
            <c:numRef>
              <c:f>AllUnitAges!$O$3:$O$99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AllUnitAges!$S$3:$S$99</c:f>
              <c:numCache>
                <c:formatCode>General</c:formatCode>
                <c:ptCount val="97"/>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numCache>
            </c:numRef>
          </c:val>
          <c:extLst>
            <c:ext xmlns:c16="http://schemas.microsoft.com/office/drawing/2014/chart" uri="{C3380CC4-5D6E-409C-BE32-E72D297353CC}">
              <c16:uniqueId val="{00000003-4B3E-4E64-B14D-869E1720EC1E}"/>
            </c:ext>
          </c:extLst>
        </c:ser>
        <c:ser>
          <c:idx val="4"/>
          <c:order val="4"/>
          <c:tx>
            <c:strRef>
              <c:f>AllUnitAges!$T$2</c:f>
              <c:strCache>
                <c:ptCount val="1"/>
                <c:pt idx="0">
                  <c:v>40+ Years</c:v>
                </c:pt>
              </c:strCache>
            </c:strRef>
          </c:tx>
          <c:spPr>
            <a:solidFill>
              <a:srgbClr val="76BA1B"/>
            </a:solidFill>
            <a:ln>
              <a:noFill/>
            </a:ln>
            <a:effectLst/>
          </c:spPr>
          <c:cat>
            <c:numRef>
              <c:f>AllUnitAges!$O$3:$O$99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AllUnitAges!$T$3:$T$99</c:f>
              <c:numCache>
                <c:formatCode>General</c:formatCode>
                <c:ptCount val="97"/>
                <c:pt idx="0">
                  <c:v>0</c:v>
                </c:pt>
                <c:pt idx="1">
                  <c:v>0</c:v>
                </c:pt>
                <c:pt idx="2">
                  <c:v>0</c:v>
                </c:pt>
                <c:pt idx="3">
                  <c:v>0</c:v>
                </c:pt>
                <c:pt idx="4">
                  <c:v>0</c:v>
                </c:pt>
                <c:pt idx="5">
                  <c:v>0</c:v>
                </c:pt>
                <c:pt idx="6">
                  <c:v>0</c:v>
                </c:pt>
                <c:pt idx="7">
                  <c:v>0</c:v>
                </c:pt>
                <c:pt idx="8">
                  <c:v>0</c:v>
                </c:pt>
                <c:pt idx="9">
                  <c:v>0</c:v>
                </c:pt>
                <c:pt idx="10">
                  <c:v>0</c:v>
                </c:pt>
                <c:pt idx="11">
                  <c:v>0</c:v>
                </c:pt>
                <c:pt idx="12">
                  <c:v>230</c:v>
                </c:pt>
                <c:pt idx="13">
                  <c:v>460</c:v>
                </c:pt>
                <c:pt idx="14">
                  <c:v>460</c:v>
                </c:pt>
                <c:pt idx="15">
                  <c:v>460</c:v>
                </c:pt>
                <c:pt idx="16">
                  <c:v>460</c:v>
                </c:pt>
                <c:pt idx="17">
                  <c:v>460</c:v>
                </c:pt>
                <c:pt idx="18">
                  <c:v>230</c:v>
                </c:pt>
                <c:pt idx="19">
                  <c:v>0</c:v>
                </c:pt>
                <c:pt idx="20">
                  <c:v>208</c:v>
                </c:pt>
                <c:pt idx="21">
                  <c:v>208</c:v>
                </c:pt>
                <c:pt idx="22">
                  <c:v>331</c:v>
                </c:pt>
                <c:pt idx="23">
                  <c:v>158</c:v>
                </c:pt>
                <c:pt idx="24">
                  <c:v>158</c:v>
                </c:pt>
                <c:pt idx="25">
                  <c:v>158</c:v>
                </c:pt>
                <c:pt idx="26">
                  <c:v>158</c:v>
                </c:pt>
                <c:pt idx="27">
                  <c:v>158</c:v>
                </c:pt>
                <c:pt idx="28">
                  <c:v>158</c:v>
                </c:pt>
                <c:pt idx="29">
                  <c:v>158</c:v>
                </c:pt>
                <c:pt idx="30">
                  <c:v>158</c:v>
                </c:pt>
                <c:pt idx="31">
                  <c:v>158</c:v>
                </c:pt>
                <c:pt idx="32">
                  <c:v>158</c:v>
                </c:pt>
                <c:pt idx="33">
                  <c:v>1487</c:v>
                </c:pt>
                <c:pt idx="34">
                  <c:v>2209</c:v>
                </c:pt>
                <c:pt idx="35">
                  <c:v>2209</c:v>
                </c:pt>
                <c:pt idx="36">
                  <c:v>2209</c:v>
                </c:pt>
                <c:pt idx="37">
                  <c:v>2051</c:v>
                </c:pt>
                <c:pt idx="38">
                  <c:v>1411</c:v>
                </c:pt>
                <c:pt idx="39">
                  <c:v>15</c:v>
                </c:pt>
                <c:pt idx="40">
                  <c:v>15</c:v>
                </c:pt>
                <c:pt idx="41">
                  <c:v>15</c:v>
                </c:pt>
                <c:pt idx="42">
                  <c:v>15</c:v>
                </c:pt>
                <c:pt idx="43">
                  <c:v>15</c:v>
                </c:pt>
                <c:pt idx="44">
                  <c:v>15</c:v>
                </c:pt>
                <c:pt idx="45">
                  <c:v>15</c:v>
                </c:pt>
                <c:pt idx="46">
                  <c:v>15</c:v>
                </c:pt>
                <c:pt idx="47">
                  <c:v>15</c:v>
                </c:pt>
                <c:pt idx="48">
                  <c:v>15</c:v>
                </c:pt>
                <c:pt idx="49">
                  <c:v>15</c:v>
                </c:pt>
                <c:pt idx="50">
                  <c:v>15</c:v>
                </c:pt>
                <c:pt idx="51">
                  <c:v>15</c:v>
                </c:pt>
                <c:pt idx="52">
                  <c:v>15</c:v>
                </c:pt>
                <c:pt idx="53">
                  <c:v>15</c:v>
                </c:pt>
                <c:pt idx="54">
                  <c:v>15</c:v>
                </c:pt>
                <c:pt idx="55">
                  <c:v>15</c:v>
                </c:pt>
                <c:pt idx="56">
                  <c:v>15</c:v>
                </c:pt>
                <c:pt idx="57">
                  <c:v>15</c:v>
                </c:pt>
                <c:pt idx="58">
                  <c:v>15</c:v>
                </c:pt>
                <c:pt idx="59">
                  <c:v>15</c:v>
                </c:pt>
                <c:pt idx="60">
                  <c:v>15</c:v>
                </c:pt>
                <c:pt idx="61">
                  <c:v>15</c:v>
                </c:pt>
                <c:pt idx="62">
                  <c:v>15</c:v>
                </c:pt>
                <c:pt idx="63">
                  <c:v>15</c:v>
                </c:pt>
                <c:pt idx="64">
                  <c:v>15</c:v>
                </c:pt>
                <c:pt idx="65">
                  <c:v>15</c:v>
                </c:pt>
                <c:pt idx="66">
                  <c:v>15</c:v>
                </c:pt>
                <c:pt idx="67">
                  <c:v>15</c:v>
                </c:pt>
                <c:pt idx="68">
                  <c:v>15</c:v>
                </c:pt>
                <c:pt idx="69">
                  <c:v>15</c:v>
                </c:pt>
                <c:pt idx="70">
                  <c:v>15</c:v>
                </c:pt>
                <c:pt idx="71">
                  <c:v>15</c:v>
                </c:pt>
                <c:pt idx="72">
                  <c:v>15</c:v>
                </c:pt>
                <c:pt idx="73">
                  <c:v>15</c:v>
                </c:pt>
                <c:pt idx="74">
                  <c:v>15</c:v>
                </c:pt>
                <c:pt idx="75">
                  <c:v>15</c:v>
                </c:pt>
                <c:pt idx="76">
                  <c:v>15</c:v>
                </c:pt>
                <c:pt idx="77">
                  <c:v>15</c:v>
                </c:pt>
                <c:pt idx="78">
                  <c:v>15</c:v>
                </c:pt>
                <c:pt idx="79">
                  <c:v>15</c:v>
                </c:pt>
                <c:pt idx="80">
                  <c:v>15</c:v>
                </c:pt>
                <c:pt idx="81">
                  <c:v>15</c:v>
                </c:pt>
                <c:pt idx="82">
                  <c:v>15</c:v>
                </c:pt>
                <c:pt idx="83">
                  <c:v>15</c:v>
                </c:pt>
                <c:pt idx="84">
                  <c:v>245</c:v>
                </c:pt>
                <c:pt idx="85">
                  <c:v>490</c:v>
                </c:pt>
                <c:pt idx="86">
                  <c:v>490</c:v>
                </c:pt>
                <c:pt idx="87">
                  <c:v>490</c:v>
                </c:pt>
                <c:pt idx="88">
                  <c:v>490</c:v>
                </c:pt>
                <c:pt idx="89">
                  <c:v>490</c:v>
                </c:pt>
                <c:pt idx="90">
                  <c:v>490</c:v>
                </c:pt>
                <c:pt idx="91">
                  <c:v>490</c:v>
                </c:pt>
                <c:pt idx="92">
                  <c:v>490</c:v>
                </c:pt>
                <c:pt idx="93">
                  <c:v>490</c:v>
                </c:pt>
                <c:pt idx="94">
                  <c:v>490</c:v>
                </c:pt>
                <c:pt idx="95">
                  <c:v>490</c:v>
                </c:pt>
                <c:pt idx="96">
                  <c:v>490</c:v>
                </c:pt>
              </c:numCache>
            </c:numRef>
          </c:val>
          <c:extLst>
            <c:ext xmlns:c16="http://schemas.microsoft.com/office/drawing/2014/chart" uri="{C3380CC4-5D6E-409C-BE32-E72D297353CC}">
              <c16:uniqueId val="{00000004-4B3E-4E64-B14D-869E1720EC1E}"/>
            </c:ext>
          </c:extLst>
        </c:ser>
        <c:dLbls>
          <c:showLegendKey val="0"/>
          <c:showVal val="0"/>
          <c:showCatName val="0"/>
          <c:showSerName val="0"/>
          <c:showPercent val="0"/>
          <c:showBubbleSize val="0"/>
        </c:dLbls>
        <c:axId val="1481415760"/>
        <c:axId val="1608857008"/>
      </c:areaChart>
      <c:lineChart>
        <c:grouping val="standard"/>
        <c:varyColors val="0"/>
        <c:ser>
          <c:idx val="5"/>
          <c:order val="5"/>
          <c:tx>
            <c:strRef>
              <c:f>AllUnitAges!$U$2</c:f>
              <c:strCache>
                <c:ptCount val="1"/>
                <c:pt idx="0">
                  <c:v>Aggregate Temp</c:v>
                </c:pt>
              </c:strCache>
            </c:strRef>
          </c:tx>
          <c:spPr>
            <a:ln w="28575" cap="rnd">
              <a:solidFill>
                <a:srgbClr val="FF0000"/>
              </a:solidFill>
              <a:round/>
            </a:ln>
            <a:effectLst/>
          </c:spPr>
          <c:marker>
            <c:symbol val="none"/>
          </c:marker>
          <c:cat>
            <c:numRef>
              <c:f>AllUnitAges!$O$3:$O$99</c:f>
              <c:numCache>
                <c:formatCode>m/d/yyyy\ h:mm</c:formatCode>
                <c:ptCount val="97"/>
                <c:pt idx="0">
                  <c:v>44917</c:v>
                </c:pt>
                <c:pt idx="1">
                  <c:v>44917.041666666664</c:v>
                </c:pt>
                <c:pt idx="2">
                  <c:v>44917.083333333328</c:v>
                </c:pt>
                <c:pt idx="3">
                  <c:v>44917.124999999993</c:v>
                </c:pt>
                <c:pt idx="4">
                  <c:v>44917.166666666657</c:v>
                </c:pt>
                <c:pt idx="5">
                  <c:v>44917.208333333321</c:v>
                </c:pt>
                <c:pt idx="6">
                  <c:v>44917.249999999985</c:v>
                </c:pt>
                <c:pt idx="7">
                  <c:v>44917.29166666665</c:v>
                </c:pt>
                <c:pt idx="8">
                  <c:v>44917.333333333314</c:v>
                </c:pt>
                <c:pt idx="9">
                  <c:v>44917.374999999978</c:v>
                </c:pt>
                <c:pt idx="10">
                  <c:v>44917.416666666642</c:v>
                </c:pt>
                <c:pt idx="11">
                  <c:v>44917.458333333307</c:v>
                </c:pt>
                <c:pt idx="12">
                  <c:v>44917.499999999971</c:v>
                </c:pt>
                <c:pt idx="13">
                  <c:v>44917.541666666635</c:v>
                </c:pt>
                <c:pt idx="14">
                  <c:v>44917.583333333299</c:v>
                </c:pt>
                <c:pt idx="15">
                  <c:v>44917.624999999964</c:v>
                </c:pt>
                <c:pt idx="16">
                  <c:v>44917.666666666628</c:v>
                </c:pt>
                <c:pt idx="17">
                  <c:v>44917.708333333292</c:v>
                </c:pt>
                <c:pt idx="18">
                  <c:v>44917.749999999956</c:v>
                </c:pt>
                <c:pt idx="19">
                  <c:v>44917.791666666621</c:v>
                </c:pt>
                <c:pt idx="20">
                  <c:v>44917.833333333285</c:v>
                </c:pt>
                <c:pt idx="21">
                  <c:v>44917.874999999949</c:v>
                </c:pt>
                <c:pt idx="22">
                  <c:v>44917.916666666613</c:v>
                </c:pt>
                <c:pt idx="23">
                  <c:v>44917.958333333278</c:v>
                </c:pt>
                <c:pt idx="24">
                  <c:v>44917.999999999942</c:v>
                </c:pt>
                <c:pt idx="25">
                  <c:v>44918.041666666606</c:v>
                </c:pt>
                <c:pt idx="26">
                  <c:v>44918.08333333327</c:v>
                </c:pt>
                <c:pt idx="27">
                  <c:v>44918.124999999935</c:v>
                </c:pt>
                <c:pt idx="28">
                  <c:v>44918.166666666599</c:v>
                </c:pt>
                <c:pt idx="29">
                  <c:v>44918.208333333263</c:v>
                </c:pt>
                <c:pt idx="30">
                  <c:v>44918.249999999927</c:v>
                </c:pt>
                <c:pt idx="31">
                  <c:v>44918.291666666591</c:v>
                </c:pt>
                <c:pt idx="32">
                  <c:v>44918.333333333256</c:v>
                </c:pt>
                <c:pt idx="33">
                  <c:v>44918.37499999992</c:v>
                </c:pt>
                <c:pt idx="34">
                  <c:v>44918.416666666584</c:v>
                </c:pt>
                <c:pt idx="35">
                  <c:v>44918.458333333248</c:v>
                </c:pt>
                <c:pt idx="36">
                  <c:v>44918.499999999913</c:v>
                </c:pt>
                <c:pt idx="37">
                  <c:v>44918.541666666577</c:v>
                </c:pt>
                <c:pt idx="38">
                  <c:v>44918.583333333241</c:v>
                </c:pt>
                <c:pt idx="39">
                  <c:v>44918.624999999905</c:v>
                </c:pt>
                <c:pt idx="40">
                  <c:v>44918.66666666657</c:v>
                </c:pt>
                <c:pt idx="41">
                  <c:v>44918.708333333234</c:v>
                </c:pt>
                <c:pt idx="42">
                  <c:v>44918.749999999898</c:v>
                </c:pt>
                <c:pt idx="43">
                  <c:v>44918.791666666562</c:v>
                </c:pt>
                <c:pt idx="44">
                  <c:v>44918.833333333227</c:v>
                </c:pt>
                <c:pt idx="45">
                  <c:v>44918.874999999891</c:v>
                </c:pt>
                <c:pt idx="46">
                  <c:v>44918.916666666555</c:v>
                </c:pt>
                <c:pt idx="47">
                  <c:v>44918.958333333219</c:v>
                </c:pt>
                <c:pt idx="48">
                  <c:v>44918.999999999884</c:v>
                </c:pt>
                <c:pt idx="49">
                  <c:v>44919.041666666548</c:v>
                </c:pt>
                <c:pt idx="50">
                  <c:v>44919.083333333212</c:v>
                </c:pt>
                <c:pt idx="51">
                  <c:v>44919.124999999876</c:v>
                </c:pt>
                <c:pt idx="52">
                  <c:v>44919.166666666541</c:v>
                </c:pt>
                <c:pt idx="53">
                  <c:v>44919.208333333205</c:v>
                </c:pt>
                <c:pt idx="54">
                  <c:v>44919.249999999869</c:v>
                </c:pt>
                <c:pt idx="55">
                  <c:v>44919.291666666533</c:v>
                </c:pt>
                <c:pt idx="56">
                  <c:v>44919.333333333198</c:v>
                </c:pt>
                <c:pt idx="57">
                  <c:v>44919.374999999862</c:v>
                </c:pt>
                <c:pt idx="58">
                  <c:v>44919.416666666526</c:v>
                </c:pt>
                <c:pt idx="59">
                  <c:v>44919.45833333319</c:v>
                </c:pt>
                <c:pt idx="60">
                  <c:v>44919.499999999854</c:v>
                </c:pt>
                <c:pt idx="61">
                  <c:v>44919.541666666519</c:v>
                </c:pt>
                <c:pt idx="62">
                  <c:v>44919.583333333183</c:v>
                </c:pt>
                <c:pt idx="63">
                  <c:v>44919.624999999847</c:v>
                </c:pt>
                <c:pt idx="64">
                  <c:v>44919.666666666511</c:v>
                </c:pt>
                <c:pt idx="65">
                  <c:v>44919.708333333176</c:v>
                </c:pt>
                <c:pt idx="66">
                  <c:v>44919.74999999984</c:v>
                </c:pt>
                <c:pt idx="67">
                  <c:v>44919.791666666504</c:v>
                </c:pt>
                <c:pt idx="68">
                  <c:v>44919.833333333168</c:v>
                </c:pt>
                <c:pt idx="69">
                  <c:v>44919.874999999833</c:v>
                </c:pt>
                <c:pt idx="70">
                  <c:v>44919.916666666497</c:v>
                </c:pt>
                <c:pt idx="71">
                  <c:v>44919.958333333161</c:v>
                </c:pt>
                <c:pt idx="72">
                  <c:v>44919.999999999825</c:v>
                </c:pt>
                <c:pt idx="73">
                  <c:v>44920.04166666649</c:v>
                </c:pt>
                <c:pt idx="74">
                  <c:v>44920.083333333154</c:v>
                </c:pt>
                <c:pt idx="75">
                  <c:v>44920.124999999818</c:v>
                </c:pt>
                <c:pt idx="76">
                  <c:v>44920.166666666482</c:v>
                </c:pt>
                <c:pt idx="77">
                  <c:v>44920.208333333147</c:v>
                </c:pt>
                <c:pt idx="78">
                  <c:v>44920.249999999811</c:v>
                </c:pt>
                <c:pt idx="79">
                  <c:v>44920.291666666475</c:v>
                </c:pt>
                <c:pt idx="80">
                  <c:v>44920.333333333139</c:v>
                </c:pt>
                <c:pt idx="81">
                  <c:v>44920.374999999804</c:v>
                </c:pt>
                <c:pt idx="82">
                  <c:v>44920.416666666468</c:v>
                </c:pt>
                <c:pt idx="83">
                  <c:v>44920.458333333132</c:v>
                </c:pt>
                <c:pt idx="84">
                  <c:v>44920.499999999796</c:v>
                </c:pt>
                <c:pt idx="85">
                  <c:v>44920.541666666461</c:v>
                </c:pt>
                <c:pt idx="86">
                  <c:v>44920.583333333125</c:v>
                </c:pt>
                <c:pt idx="87">
                  <c:v>44920.624999999789</c:v>
                </c:pt>
                <c:pt idx="88">
                  <c:v>44920.666666666453</c:v>
                </c:pt>
                <c:pt idx="89">
                  <c:v>44920.708333333117</c:v>
                </c:pt>
                <c:pt idx="90">
                  <c:v>44920.749999999782</c:v>
                </c:pt>
                <c:pt idx="91">
                  <c:v>44920.791666666446</c:v>
                </c:pt>
                <c:pt idx="92">
                  <c:v>44920.83333333311</c:v>
                </c:pt>
                <c:pt idx="93">
                  <c:v>44920.874999999774</c:v>
                </c:pt>
                <c:pt idx="94">
                  <c:v>44920.916666666439</c:v>
                </c:pt>
                <c:pt idx="95">
                  <c:v>44920.958333333103</c:v>
                </c:pt>
                <c:pt idx="96">
                  <c:v>44920.999999999767</c:v>
                </c:pt>
              </c:numCache>
            </c:numRef>
          </c:cat>
          <c:val>
            <c:numRef>
              <c:f>AllUnitAges!$U$3:$U$99</c:f>
              <c:numCache>
                <c:formatCode>General</c:formatCode>
                <c:ptCount val="97"/>
                <c:pt idx="0">
                  <c:v>42.36</c:v>
                </c:pt>
                <c:pt idx="1">
                  <c:v>42.5</c:v>
                </c:pt>
                <c:pt idx="2">
                  <c:v>43.43</c:v>
                </c:pt>
                <c:pt idx="3">
                  <c:v>43.260000000000005</c:v>
                </c:pt>
                <c:pt idx="4">
                  <c:v>43.89</c:v>
                </c:pt>
                <c:pt idx="5">
                  <c:v>44.12</c:v>
                </c:pt>
                <c:pt idx="6">
                  <c:v>44.62</c:v>
                </c:pt>
                <c:pt idx="7">
                  <c:v>44.76</c:v>
                </c:pt>
                <c:pt idx="8">
                  <c:v>46.21</c:v>
                </c:pt>
                <c:pt idx="9">
                  <c:v>40.03</c:v>
                </c:pt>
                <c:pt idx="10">
                  <c:v>40.269999999999996</c:v>
                </c:pt>
                <c:pt idx="11">
                  <c:v>40.120000000000005</c:v>
                </c:pt>
                <c:pt idx="12">
                  <c:v>41.17</c:v>
                </c:pt>
                <c:pt idx="13">
                  <c:v>39.31</c:v>
                </c:pt>
                <c:pt idx="14">
                  <c:v>37.159999999999997</c:v>
                </c:pt>
                <c:pt idx="15">
                  <c:v>34.65</c:v>
                </c:pt>
                <c:pt idx="16">
                  <c:v>28.49</c:v>
                </c:pt>
                <c:pt idx="17">
                  <c:v>25.490000000000002</c:v>
                </c:pt>
                <c:pt idx="18">
                  <c:v>23.18</c:v>
                </c:pt>
                <c:pt idx="19">
                  <c:v>21.599999999999998</c:v>
                </c:pt>
                <c:pt idx="20">
                  <c:v>19.600000000000001</c:v>
                </c:pt>
                <c:pt idx="21">
                  <c:v>18.099999999999998</c:v>
                </c:pt>
                <c:pt idx="22">
                  <c:v>17.53</c:v>
                </c:pt>
                <c:pt idx="23">
                  <c:v>16.36</c:v>
                </c:pt>
                <c:pt idx="24">
                  <c:v>15.790000000000001</c:v>
                </c:pt>
                <c:pt idx="25">
                  <c:v>15.219999999999999</c:v>
                </c:pt>
                <c:pt idx="26">
                  <c:v>15.280000000000001</c:v>
                </c:pt>
                <c:pt idx="27">
                  <c:v>14.649999999999999</c:v>
                </c:pt>
                <c:pt idx="28">
                  <c:v>14.280000000000001</c:v>
                </c:pt>
                <c:pt idx="29">
                  <c:v>14.15</c:v>
                </c:pt>
                <c:pt idx="30">
                  <c:v>13.709999999999999</c:v>
                </c:pt>
                <c:pt idx="31">
                  <c:v>13.34</c:v>
                </c:pt>
                <c:pt idx="32">
                  <c:v>14.639999999999999</c:v>
                </c:pt>
                <c:pt idx="33">
                  <c:v>16.84</c:v>
                </c:pt>
                <c:pt idx="34">
                  <c:v>19.209999999999997</c:v>
                </c:pt>
                <c:pt idx="35">
                  <c:v>22.279999999999998</c:v>
                </c:pt>
                <c:pt idx="36">
                  <c:v>24.78</c:v>
                </c:pt>
                <c:pt idx="37">
                  <c:v>25.98</c:v>
                </c:pt>
                <c:pt idx="38">
                  <c:v>27.92</c:v>
                </c:pt>
                <c:pt idx="39">
                  <c:v>28.25</c:v>
                </c:pt>
                <c:pt idx="40">
                  <c:v>28.68</c:v>
                </c:pt>
                <c:pt idx="41">
                  <c:v>27.25</c:v>
                </c:pt>
                <c:pt idx="42">
                  <c:v>25.98</c:v>
                </c:pt>
                <c:pt idx="43">
                  <c:v>25.11</c:v>
                </c:pt>
                <c:pt idx="44">
                  <c:v>24.11</c:v>
                </c:pt>
                <c:pt idx="45">
                  <c:v>23.610000000000003</c:v>
                </c:pt>
                <c:pt idx="46">
                  <c:v>24.040000000000003</c:v>
                </c:pt>
                <c:pt idx="47">
                  <c:v>24.17</c:v>
                </c:pt>
                <c:pt idx="48">
                  <c:v>24.400000000000002</c:v>
                </c:pt>
                <c:pt idx="49">
                  <c:v>24</c:v>
                </c:pt>
                <c:pt idx="50">
                  <c:v>23.63</c:v>
                </c:pt>
                <c:pt idx="51">
                  <c:v>23.230000000000004</c:v>
                </c:pt>
                <c:pt idx="52">
                  <c:v>22.52</c:v>
                </c:pt>
                <c:pt idx="53">
                  <c:v>22.52</c:v>
                </c:pt>
                <c:pt idx="54">
                  <c:v>21.53</c:v>
                </c:pt>
                <c:pt idx="55">
                  <c:v>21.759999999999998</c:v>
                </c:pt>
                <c:pt idx="56">
                  <c:v>22.400000000000002</c:v>
                </c:pt>
                <c:pt idx="57">
                  <c:v>25.369999999999997</c:v>
                </c:pt>
                <c:pt idx="58">
                  <c:v>27.880000000000003</c:v>
                </c:pt>
                <c:pt idx="59">
                  <c:v>29.879999999999995</c:v>
                </c:pt>
                <c:pt idx="60">
                  <c:v>32.68</c:v>
                </c:pt>
                <c:pt idx="61">
                  <c:v>35.050000000000004</c:v>
                </c:pt>
                <c:pt idx="62">
                  <c:v>36.32</c:v>
                </c:pt>
                <c:pt idx="63">
                  <c:v>38.49</c:v>
                </c:pt>
                <c:pt idx="64">
                  <c:v>38.75</c:v>
                </c:pt>
                <c:pt idx="65">
                  <c:v>37.880000000000003</c:v>
                </c:pt>
                <c:pt idx="66">
                  <c:v>34.24</c:v>
                </c:pt>
                <c:pt idx="67">
                  <c:v>33.11</c:v>
                </c:pt>
                <c:pt idx="68">
                  <c:v>30.160000000000004</c:v>
                </c:pt>
                <c:pt idx="69">
                  <c:v>31.88</c:v>
                </c:pt>
                <c:pt idx="70">
                  <c:v>29.39</c:v>
                </c:pt>
                <c:pt idx="71">
                  <c:v>27.52</c:v>
                </c:pt>
                <c:pt idx="72">
                  <c:v>28.569999999999997</c:v>
                </c:pt>
                <c:pt idx="73">
                  <c:v>26.189999999999998</c:v>
                </c:pt>
                <c:pt idx="74">
                  <c:v>25.330000000000002</c:v>
                </c:pt>
                <c:pt idx="75">
                  <c:v>25.500000000000004</c:v>
                </c:pt>
                <c:pt idx="76">
                  <c:v>25.56</c:v>
                </c:pt>
                <c:pt idx="77">
                  <c:v>24.630000000000003</c:v>
                </c:pt>
                <c:pt idx="78">
                  <c:v>24.270000000000003</c:v>
                </c:pt>
                <c:pt idx="79">
                  <c:v>24.71</c:v>
                </c:pt>
                <c:pt idx="80">
                  <c:v>26.200000000000003</c:v>
                </c:pt>
                <c:pt idx="81">
                  <c:v>31.17</c:v>
                </c:pt>
                <c:pt idx="82">
                  <c:v>36.940000000000005</c:v>
                </c:pt>
                <c:pt idx="83">
                  <c:v>41.83</c:v>
                </c:pt>
                <c:pt idx="84">
                  <c:v>45.629999999999995</c:v>
                </c:pt>
                <c:pt idx="85">
                  <c:v>47.129999999999995</c:v>
                </c:pt>
                <c:pt idx="86">
                  <c:v>48.76</c:v>
                </c:pt>
                <c:pt idx="87">
                  <c:v>49.999999999999993</c:v>
                </c:pt>
                <c:pt idx="88">
                  <c:v>50.129999999999995</c:v>
                </c:pt>
                <c:pt idx="89">
                  <c:v>48.26</c:v>
                </c:pt>
                <c:pt idx="90">
                  <c:v>42.56</c:v>
                </c:pt>
                <c:pt idx="91">
                  <c:v>39.880000000000003</c:v>
                </c:pt>
                <c:pt idx="92">
                  <c:v>40.839999999999996</c:v>
                </c:pt>
                <c:pt idx="93">
                  <c:v>39.9</c:v>
                </c:pt>
                <c:pt idx="94">
                  <c:v>38.82</c:v>
                </c:pt>
                <c:pt idx="95">
                  <c:v>36.67</c:v>
                </c:pt>
                <c:pt idx="96">
                  <c:v>36.849999999999994</c:v>
                </c:pt>
              </c:numCache>
            </c:numRef>
          </c:val>
          <c:smooth val="0"/>
          <c:extLst>
            <c:ext xmlns:c16="http://schemas.microsoft.com/office/drawing/2014/chart" uri="{C3380CC4-5D6E-409C-BE32-E72D297353CC}">
              <c16:uniqueId val="{00000005-4B3E-4E64-B14D-869E1720EC1E}"/>
            </c:ext>
          </c:extLst>
        </c:ser>
        <c:dLbls>
          <c:showLegendKey val="0"/>
          <c:showVal val="0"/>
          <c:showCatName val="0"/>
          <c:showSerName val="0"/>
          <c:showPercent val="0"/>
          <c:showBubbleSize val="0"/>
        </c:dLbls>
        <c:marker val="1"/>
        <c:smooth val="0"/>
        <c:axId val="1608558592"/>
        <c:axId val="1608866160"/>
      </c:lineChart>
      <c:catAx>
        <c:axId val="1481415760"/>
        <c:scaling>
          <c:orientation val="minMax"/>
        </c:scaling>
        <c:delete val="0"/>
        <c:axPos val="b"/>
        <c:numFmt formatCode="m/d/yyyy\ h:mm"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08857008"/>
        <c:crosses val="autoZero"/>
        <c:auto val="0"/>
        <c:lblAlgn val="ctr"/>
        <c:lblOffset val="100"/>
        <c:tickLblSkip val="24"/>
        <c:tickMarkSkip val="1"/>
        <c:noMultiLvlLbl val="0"/>
      </c:catAx>
      <c:valAx>
        <c:axId val="16088570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1415760"/>
        <c:crosses val="autoZero"/>
        <c:crossBetween val="between"/>
      </c:valAx>
      <c:valAx>
        <c:axId val="160886616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TEMP (F)</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08558592"/>
        <c:crosses val="max"/>
        <c:crossBetween val="between"/>
      </c:valAx>
      <c:dateAx>
        <c:axId val="1608558592"/>
        <c:scaling>
          <c:orientation val="minMax"/>
        </c:scaling>
        <c:delete val="1"/>
        <c:axPos val="b"/>
        <c:numFmt formatCode="m/d/yyyy\ h:mm" sourceLinked="1"/>
        <c:majorTickMark val="out"/>
        <c:minorTickMark val="none"/>
        <c:tickLblPos val="nextTo"/>
        <c:crossAx val="1608866160"/>
        <c:crosses val="autoZero"/>
        <c:auto val="1"/>
        <c:lblOffset val="100"/>
        <c:baseTimeUnit val="days"/>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481650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566909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876800" cy="2677656"/>
          </a:xfrm>
          <a:prstGeom prst="rect">
            <a:avLst/>
          </a:prstGeom>
          <a:noFill/>
        </p:spPr>
        <p:txBody>
          <a:bodyPr wrap="square" rtlCol="0">
            <a:spAutoFit/>
          </a:bodyPr>
          <a:lstStyle/>
          <a:p>
            <a:r>
              <a:rPr lang="en-US" sz="2000" b="1" dirty="0">
                <a:solidFill>
                  <a:schemeClr val="tx2"/>
                </a:solidFill>
              </a:rPr>
              <a:t>ERCOT Winter 2022-2023 Inspections</a:t>
            </a:r>
          </a:p>
          <a:p>
            <a:r>
              <a:rPr lang="en-US" sz="2000" b="1" dirty="0">
                <a:solidFill>
                  <a:schemeClr val="tx2"/>
                </a:solidFill>
              </a:rPr>
              <a:t>And Generation Performance during</a:t>
            </a:r>
            <a:endParaRPr lang="en-US" sz="2000" dirty="0">
              <a:solidFill>
                <a:schemeClr val="tx2"/>
              </a:solidFill>
            </a:endParaRPr>
          </a:p>
          <a:p>
            <a:r>
              <a:rPr lang="en-US" sz="2000" b="1" dirty="0">
                <a:solidFill>
                  <a:schemeClr val="tx2"/>
                </a:solidFill>
              </a:rPr>
              <a:t>Winter Storm Elliot </a:t>
            </a:r>
            <a:endParaRPr lang="en-US" dirty="0">
              <a:solidFill>
                <a:schemeClr val="tx2"/>
              </a:solidFill>
            </a:endParaRPr>
          </a:p>
          <a:p>
            <a:endParaRPr lang="en-US" dirty="0">
              <a:solidFill>
                <a:schemeClr val="tx2"/>
              </a:solidFill>
            </a:endParaRPr>
          </a:p>
          <a:p>
            <a:r>
              <a:rPr lang="en-US" i="1" dirty="0">
                <a:solidFill>
                  <a:schemeClr val="tx2"/>
                </a:solidFill>
              </a:rPr>
              <a:t>David Kezell</a:t>
            </a:r>
          </a:p>
          <a:p>
            <a:r>
              <a:rPr lang="en-US" dirty="0">
                <a:solidFill>
                  <a:schemeClr val="tx2"/>
                </a:solidFill>
              </a:rPr>
              <a:t>Director, Weatherization and Inspection</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March 21,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Overview</a:t>
            </a:r>
          </a:p>
        </p:txBody>
      </p:sp>
      <p:sp>
        <p:nvSpPr>
          <p:cNvPr id="3" name="Content Placeholder 2"/>
          <p:cNvSpPr>
            <a:spLocks noGrp="1"/>
          </p:cNvSpPr>
          <p:nvPr>
            <p:ph idx="1"/>
          </p:nvPr>
        </p:nvSpPr>
        <p:spPr>
          <a:xfrm>
            <a:off x="228600" y="609600"/>
            <a:ext cx="8763000" cy="5638800"/>
          </a:xfrm>
        </p:spPr>
        <p:txBody>
          <a:bodyPr/>
          <a:lstStyle/>
          <a:p>
            <a:pPr>
              <a:lnSpc>
                <a:spcPct val="150000"/>
              </a:lnSpc>
            </a:pPr>
            <a:r>
              <a:rPr lang="en-US" sz="2000" dirty="0">
                <a:solidFill>
                  <a:schemeClr val="tx2"/>
                </a:solidFill>
              </a:rPr>
              <a:t>Phase 1 of the PUCT Weather Emergency Preparedness rule was in place for winter 2021-2022.  302 winter weatherization inspections were conducted.</a:t>
            </a:r>
          </a:p>
          <a:p>
            <a:pPr>
              <a:lnSpc>
                <a:spcPct val="150000"/>
              </a:lnSpc>
            </a:pPr>
            <a:r>
              <a:rPr lang="en-US" sz="2000" dirty="0">
                <a:solidFill>
                  <a:schemeClr val="tx2"/>
                </a:solidFill>
              </a:rPr>
              <a:t>Phase 2 of the PUCT Weather Emergency Preparedness rule was in place for winter 2022-2023. 774 winter weatherization inspections were conducted.</a:t>
            </a:r>
          </a:p>
          <a:p>
            <a:pPr>
              <a:lnSpc>
                <a:spcPct val="150000"/>
              </a:lnSpc>
            </a:pPr>
            <a:r>
              <a:rPr lang="en-US" sz="2000" dirty="0">
                <a:latin typeface="Arial" panose="020B0604020202020204" pitchFamily="34" charset="0"/>
                <a:ea typeface="Times New Roman" panose="02020603050405020304" pitchFamily="18" charset="0"/>
                <a:cs typeface="Arial" panose="020B0604020202020204" pitchFamily="34" charset="0"/>
              </a:rPr>
              <a:t>Weather-related outages during Elliott in December, 2022 peaked at ~4,500 MW.  During Uri in February, 2021, weather-related outages peaked at over 30,000 MW.  While the storms differed in severity, duration, and precipitation, there does appear to be improvement in the overall ability of the generation fleet to operate during extreme cold weather.</a:t>
            </a:r>
            <a:endParaRPr lang="en-US" sz="2000" dirty="0">
              <a:effectLst/>
              <a:latin typeface="Arial" panose="020B0604020202020204" pitchFamily="34" charset="0"/>
              <a:ea typeface="Times New Roman" panose="02020603050405020304" pitchFamily="18" charset="0"/>
              <a:cs typeface="Arial" panose="020B0604020202020204" pitchFamily="34" charset="0"/>
            </a:endParaRPr>
          </a:p>
          <a:p>
            <a:pPr>
              <a:lnSpc>
                <a:spcPct val="150000"/>
              </a:lnSpc>
            </a:pPr>
            <a:endParaRPr lang="en-US" sz="2000" dirty="0">
              <a:solidFill>
                <a:schemeClr val="tx2"/>
              </a:solidFill>
            </a:endParaRPr>
          </a:p>
          <a:p>
            <a:pPr>
              <a:lnSpc>
                <a:spcPct val="150000"/>
              </a:lnSpc>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Winter 2022-2023 On-Site Inspections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pSp>
        <p:nvGrpSpPr>
          <p:cNvPr id="7" name="Group 6">
            <a:extLst>
              <a:ext uri="{FF2B5EF4-FFF2-40B4-BE49-F238E27FC236}">
                <a16:creationId xmlns:a16="http://schemas.microsoft.com/office/drawing/2014/main" id="{017CF8C7-4445-4BC2-937C-0840B2CF4C5B}"/>
              </a:ext>
            </a:extLst>
          </p:cNvPr>
          <p:cNvGrpSpPr/>
          <p:nvPr/>
        </p:nvGrpSpPr>
        <p:grpSpPr>
          <a:xfrm>
            <a:off x="280946" y="878066"/>
            <a:ext cx="5707105" cy="5101867"/>
            <a:chOff x="280946" y="878066"/>
            <a:chExt cx="5707105" cy="5101867"/>
          </a:xfrm>
        </p:grpSpPr>
        <p:pic>
          <p:nvPicPr>
            <p:cNvPr id="8" name="Picture 7">
              <a:extLst>
                <a:ext uri="{FF2B5EF4-FFF2-40B4-BE49-F238E27FC236}">
                  <a16:creationId xmlns:a16="http://schemas.microsoft.com/office/drawing/2014/main" id="{1D7467A1-10F9-4940-85D3-D3D49A3D70E4}"/>
                </a:ext>
              </a:extLst>
            </p:cNvPr>
            <p:cNvPicPr>
              <a:picLocks noChangeAspect="1"/>
            </p:cNvPicPr>
            <p:nvPr/>
          </p:nvPicPr>
          <p:blipFill>
            <a:blip r:embed="rId3"/>
            <a:stretch>
              <a:fillRect/>
            </a:stretch>
          </p:blipFill>
          <p:spPr>
            <a:xfrm>
              <a:off x="280946" y="878066"/>
              <a:ext cx="5630905" cy="5101867"/>
            </a:xfrm>
            <a:prstGeom prst="rect">
              <a:avLst/>
            </a:prstGeom>
          </p:spPr>
        </p:pic>
        <p:sp>
          <p:nvSpPr>
            <p:cNvPr id="9" name="Rectangle 8">
              <a:extLst>
                <a:ext uri="{FF2B5EF4-FFF2-40B4-BE49-F238E27FC236}">
                  <a16:creationId xmlns:a16="http://schemas.microsoft.com/office/drawing/2014/main" id="{A0A3276F-8C0D-4769-BD41-9B1704774767}"/>
                </a:ext>
              </a:extLst>
            </p:cNvPr>
            <p:cNvSpPr/>
            <p:nvPr/>
          </p:nvSpPr>
          <p:spPr>
            <a:xfrm>
              <a:off x="2209800" y="1676400"/>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36 TSP Stations</a:t>
              </a:r>
            </a:p>
            <a:p>
              <a:pPr algn="ctr"/>
              <a:r>
                <a:rPr lang="en-US" sz="800" dirty="0">
                  <a:solidFill>
                    <a:srgbClr val="0070C0"/>
                  </a:solidFill>
                </a:rPr>
                <a:t>28 Dispatchable units</a:t>
              </a:r>
            </a:p>
            <a:p>
              <a:pPr algn="ctr"/>
              <a:r>
                <a:rPr lang="en-US" sz="800" dirty="0">
                  <a:solidFill>
                    <a:srgbClr val="0070C0"/>
                  </a:solidFill>
                </a:rPr>
                <a:t>28 IRR units</a:t>
              </a:r>
            </a:p>
          </p:txBody>
        </p:sp>
        <p:sp>
          <p:nvSpPr>
            <p:cNvPr id="10" name="Rectangle 9">
              <a:extLst>
                <a:ext uri="{FF2B5EF4-FFF2-40B4-BE49-F238E27FC236}">
                  <a16:creationId xmlns:a16="http://schemas.microsoft.com/office/drawing/2014/main" id="{18C6F9C1-2F2F-453F-A6E8-969602FFB630}"/>
                </a:ext>
              </a:extLst>
            </p:cNvPr>
            <p:cNvSpPr/>
            <p:nvPr/>
          </p:nvSpPr>
          <p:spPr>
            <a:xfrm>
              <a:off x="1143000" y="3146996"/>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11 TSP Stations</a:t>
              </a:r>
            </a:p>
            <a:p>
              <a:pPr algn="ctr"/>
              <a:r>
                <a:rPr lang="en-US" sz="800" dirty="0">
                  <a:solidFill>
                    <a:srgbClr val="0070C0"/>
                  </a:solidFill>
                </a:rPr>
                <a:t>13 Dispatchable units</a:t>
              </a:r>
            </a:p>
            <a:p>
              <a:pPr algn="ctr"/>
              <a:r>
                <a:rPr lang="en-US" sz="800" dirty="0">
                  <a:solidFill>
                    <a:srgbClr val="0070C0"/>
                  </a:solidFill>
                </a:rPr>
                <a:t>54 IRR units</a:t>
              </a:r>
            </a:p>
          </p:txBody>
        </p:sp>
        <p:sp>
          <p:nvSpPr>
            <p:cNvPr id="11" name="Rectangle 10">
              <a:extLst>
                <a:ext uri="{FF2B5EF4-FFF2-40B4-BE49-F238E27FC236}">
                  <a16:creationId xmlns:a16="http://schemas.microsoft.com/office/drawing/2014/main" id="{02E6A035-DC51-4E70-B754-6677E9931826}"/>
                </a:ext>
              </a:extLst>
            </p:cNvPr>
            <p:cNvSpPr/>
            <p:nvPr/>
          </p:nvSpPr>
          <p:spPr>
            <a:xfrm>
              <a:off x="4396509" y="2645190"/>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16 TSP Stations</a:t>
              </a:r>
            </a:p>
            <a:p>
              <a:pPr algn="ctr"/>
              <a:r>
                <a:rPr lang="en-US" sz="800" dirty="0">
                  <a:solidFill>
                    <a:srgbClr val="0070C0"/>
                  </a:solidFill>
                </a:rPr>
                <a:t>26 Dispatchable units</a:t>
              </a:r>
            </a:p>
            <a:p>
              <a:pPr algn="ctr"/>
              <a:r>
                <a:rPr lang="en-US" sz="800" dirty="0">
                  <a:solidFill>
                    <a:srgbClr val="0070C0"/>
                  </a:solidFill>
                </a:rPr>
                <a:t>1 IRR unit</a:t>
              </a:r>
            </a:p>
          </p:txBody>
        </p:sp>
        <p:sp>
          <p:nvSpPr>
            <p:cNvPr id="12" name="Rectangle 11">
              <a:extLst>
                <a:ext uri="{FF2B5EF4-FFF2-40B4-BE49-F238E27FC236}">
                  <a16:creationId xmlns:a16="http://schemas.microsoft.com/office/drawing/2014/main" id="{F1B1A545-9173-4BF3-9392-6054E6B055C5}"/>
                </a:ext>
              </a:extLst>
            </p:cNvPr>
            <p:cNvSpPr/>
            <p:nvPr/>
          </p:nvSpPr>
          <p:spPr>
            <a:xfrm>
              <a:off x="3603673" y="3773476"/>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17 TSP Stations</a:t>
              </a:r>
            </a:p>
            <a:p>
              <a:pPr algn="ctr"/>
              <a:r>
                <a:rPr lang="en-US" sz="800" dirty="0">
                  <a:solidFill>
                    <a:srgbClr val="0070C0"/>
                  </a:solidFill>
                </a:rPr>
                <a:t>43 Dispatchable units</a:t>
              </a:r>
            </a:p>
            <a:p>
              <a:pPr algn="ctr"/>
              <a:r>
                <a:rPr lang="en-US" sz="800" dirty="0">
                  <a:solidFill>
                    <a:srgbClr val="0070C0"/>
                  </a:solidFill>
                </a:rPr>
                <a:t>5 IRR units</a:t>
              </a:r>
            </a:p>
          </p:txBody>
        </p:sp>
        <p:sp>
          <p:nvSpPr>
            <p:cNvPr id="13" name="Rectangle 12">
              <a:extLst>
                <a:ext uri="{FF2B5EF4-FFF2-40B4-BE49-F238E27FC236}">
                  <a16:creationId xmlns:a16="http://schemas.microsoft.com/office/drawing/2014/main" id="{9DEAB7D0-F52B-4F8C-A846-D972A91FD21E}"/>
                </a:ext>
              </a:extLst>
            </p:cNvPr>
            <p:cNvSpPr/>
            <p:nvPr/>
          </p:nvSpPr>
          <p:spPr>
            <a:xfrm>
              <a:off x="3200400" y="2460238"/>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16 TSP Stations</a:t>
              </a:r>
            </a:p>
            <a:p>
              <a:pPr algn="ctr"/>
              <a:r>
                <a:rPr lang="en-US" sz="800" dirty="0">
                  <a:solidFill>
                    <a:srgbClr val="0070C0"/>
                  </a:solidFill>
                </a:rPr>
                <a:t>72 Dispatchable units</a:t>
              </a:r>
            </a:p>
            <a:p>
              <a:pPr algn="ctr"/>
              <a:r>
                <a:rPr lang="en-US" sz="800" dirty="0">
                  <a:solidFill>
                    <a:srgbClr val="0070C0"/>
                  </a:solidFill>
                </a:rPr>
                <a:t>19 IRR units</a:t>
              </a:r>
            </a:p>
          </p:txBody>
        </p:sp>
        <p:sp>
          <p:nvSpPr>
            <p:cNvPr id="14" name="Rectangle 13">
              <a:extLst>
                <a:ext uri="{FF2B5EF4-FFF2-40B4-BE49-F238E27FC236}">
                  <a16:creationId xmlns:a16="http://schemas.microsoft.com/office/drawing/2014/main" id="{596FB01F-242E-4FB4-AACE-F0C1ADE47009}"/>
                </a:ext>
              </a:extLst>
            </p:cNvPr>
            <p:cNvSpPr/>
            <p:nvPr/>
          </p:nvSpPr>
          <p:spPr>
            <a:xfrm>
              <a:off x="4737102" y="4287641"/>
              <a:ext cx="1250949"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19 TSP Stations</a:t>
              </a:r>
            </a:p>
            <a:p>
              <a:pPr algn="ctr"/>
              <a:r>
                <a:rPr lang="en-US" sz="800" dirty="0">
                  <a:solidFill>
                    <a:srgbClr val="0070C0"/>
                  </a:solidFill>
                </a:rPr>
                <a:t>200 Dispatchable units</a:t>
              </a:r>
            </a:p>
            <a:p>
              <a:pPr algn="ctr"/>
              <a:r>
                <a:rPr lang="en-US" sz="800" dirty="0">
                  <a:solidFill>
                    <a:srgbClr val="0070C0"/>
                  </a:solidFill>
                </a:rPr>
                <a:t>19 IRR units</a:t>
              </a:r>
            </a:p>
          </p:txBody>
        </p:sp>
        <p:sp>
          <p:nvSpPr>
            <p:cNvPr id="15" name="Rectangle 14">
              <a:extLst>
                <a:ext uri="{FF2B5EF4-FFF2-40B4-BE49-F238E27FC236}">
                  <a16:creationId xmlns:a16="http://schemas.microsoft.com/office/drawing/2014/main" id="{4B5824B9-9CBA-498B-AAFF-7041EF113FD7}"/>
                </a:ext>
              </a:extLst>
            </p:cNvPr>
            <p:cNvSpPr/>
            <p:nvPr/>
          </p:nvSpPr>
          <p:spPr>
            <a:xfrm>
              <a:off x="3091780" y="4699247"/>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17 TSP Stations</a:t>
              </a:r>
            </a:p>
            <a:p>
              <a:pPr algn="ctr"/>
              <a:r>
                <a:rPr lang="en-US" sz="800" dirty="0">
                  <a:solidFill>
                    <a:srgbClr val="0070C0"/>
                  </a:solidFill>
                </a:rPr>
                <a:t>37 Dispatchable units</a:t>
              </a:r>
            </a:p>
            <a:p>
              <a:pPr algn="ctr"/>
              <a:r>
                <a:rPr lang="en-US" sz="800" dirty="0">
                  <a:solidFill>
                    <a:srgbClr val="0070C0"/>
                  </a:solidFill>
                </a:rPr>
                <a:t>60 IRR units</a:t>
              </a:r>
            </a:p>
          </p:txBody>
        </p:sp>
        <p:sp>
          <p:nvSpPr>
            <p:cNvPr id="16" name="Rectangle 15">
              <a:extLst>
                <a:ext uri="{FF2B5EF4-FFF2-40B4-BE49-F238E27FC236}">
                  <a16:creationId xmlns:a16="http://schemas.microsoft.com/office/drawing/2014/main" id="{004C6C95-E814-4446-8534-66AB6F5EB92B}"/>
                </a:ext>
              </a:extLst>
            </p:cNvPr>
            <p:cNvSpPr/>
            <p:nvPr/>
          </p:nvSpPr>
          <p:spPr>
            <a:xfrm>
              <a:off x="2439891" y="3264160"/>
              <a:ext cx="1163782" cy="564006"/>
            </a:xfrm>
            <a:prstGeom prst="rect">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rgbClr val="0070C0"/>
                  </a:solidFill>
                </a:rPr>
                <a:t>8 TSP Stations</a:t>
              </a:r>
            </a:p>
            <a:p>
              <a:pPr algn="ctr"/>
              <a:r>
                <a:rPr lang="en-US" sz="800" dirty="0">
                  <a:solidFill>
                    <a:srgbClr val="0070C0"/>
                  </a:solidFill>
                </a:rPr>
                <a:t>9 Dispatchable units</a:t>
              </a:r>
            </a:p>
            <a:p>
              <a:pPr algn="ctr"/>
              <a:r>
                <a:rPr lang="en-US" sz="800" dirty="0">
                  <a:solidFill>
                    <a:srgbClr val="0070C0"/>
                  </a:solidFill>
                </a:rPr>
                <a:t>20 IRR units</a:t>
              </a:r>
            </a:p>
          </p:txBody>
        </p:sp>
      </p:grpSp>
      <p:sp>
        <p:nvSpPr>
          <p:cNvPr id="27" name="TextBox 26">
            <a:extLst>
              <a:ext uri="{FF2B5EF4-FFF2-40B4-BE49-F238E27FC236}">
                <a16:creationId xmlns:a16="http://schemas.microsoft.com/office/drawing/2014/main" id="{A48DA79D-F0D2-46CB-AD20-55F3D09DCE2B}"/>
              </a:ext>
            </a:extLst>
          </p:cNvPr>
          <p:cNvSpPr txBox="1"/>
          <p:nvPr/>
        </p:nvSpPr>
        <p:spPr>
          <a:xfrm>
            <a:off x="6477000" y="6172200"/>
            <a:ext cx="2590800" cy="246221"/>
          </a:xfrm>
          <a:prstGeom prst="rect">
            <a:avLst/>
          </a:prstGeom>
          <a:noFill/>
        </p:spPr>
        <p:txBody>
          <a:bodyPr wrap="square" rtlCol="0">
            <a:spAutoFit/>
          </a:bodyPr>
          <a:lstStyle/>
          <a:p>
            <a:r>
              <a:rPr lang="en-US" sz="1000" dirty="0">
                <a:solidFill>
                  <a:schemeClr val="tx2"/>
                </a:solidFill>
              </a:rPr>
              <a:t>*IRR – Intermittent Renewable Resources</a:t>
            </a:r>
          </a:p>
        </p:txBody>
      </p:sp>
      <p:sp>
        <p:nvSpPr>
          <p:cNvPr id="28" name="TextBox 27">
            <a:extLst>
              <a:ext uri="{FF2B5EF4-FFF2-40B4-BE49-F238E27FC236}">
                <a16:creationId xmlns:a16="http://schemas.microsoft.com/office/drawing/2014/main" id="{8ED6F3E9-28F1-43C2-8170-FE1EBE19AD7B}"/>
              </a:ext>
            </a:extLst>
          </p:cNvPr>
          <p:cNvSpPr txBox="1"/>
          <p:nvPr/>
        </p:nvSpPr>
        <p:spPr>
          <a:xfrm>
            <a:off x="6037915" y="906522"/>
            <a:ext cx="3020198" cy="2677656"/>
          </a:xfrm>
          <a:prstGeom prst="rect">
            <a:avLst/>
          </a:prstGeom>
          <a:noFill/>
        </p:spPr>
        <p:txBody>
          <a:bodyPr wrap="square" rtlCol="0">
            <a:spAutoFit/>
          </a:bodyPr>
          <a:lstStyle/>
          <a:p>
            <a:r>
              <a:rPr lang="en-US" sz="2400" b="1" dirty="0">
                <a:solidFill>
                  <a:schemeClr val="tx2"/>
                </a:solidFill>
              </a:rPr>
              <a:t>On-site Inspections </a:t>
            </a: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r>
              <a:rPr lang="en-US" dirty="0">
                <a:solidFill>
                  <a:schemeClr val="tx2"/>
                </a:solidFill>
              </a:rPr>
              <a:t>140 Transmission</a:t>
            </a:r>
          </a:p>
          <a:p>
            <a:r>
              <a:rPr lang="en-US" dirty="0">
                <a:solidFill>
                  <a:schemeClr val="tx2"/>
                </a:solidFill>
              </a:rPr>
              <a:t>428 Dispatchable </a:t>
            </a:r>
          </a:p>
          <a:p>
            <a:r>
              <a:rPr lang="en-US" u="sng" dirty="0">
                <a:solidFill>
                  <a:schemeClr val="tx2"/>
                </a:solidFill>
              </a:rPr>
              <a:t>206 IRR </a:t>
            </a:r>
          </a:p>
          <a:p>
            <a:r>
              <a:rPr lang="en-US" dirty="0">
                <a:solidFill>
                  <a:schemeClr val="tx2"/>
                </a:solidFill>
              </a:rPr>
              <a:t>774 Total</a:t>
            </a:r>
          </a:p>
        </p:txBody>
      </p:sp>
      <p:sp>
        <p:nvSpPr>
          <p:cNvPr id="29" name="TextBox 28">
            <a:extLst>
              <a:ext uri="{FF2B5EF4-FFF2-40B4-BE49-F238E27FC236}">
                <a16:creationId xmlns:a16="http://schemas.microsoft.com/office/drawing/2014/main" id="{324B5084-3981-4BFC-A217-F6179C4D8304}"/>
              </a:ext>
            </a:extLst>
          </p:cNvPr>
          <p:cNvSpPr txBox="1"/>
          <p:nvPr/>
        </p:nvSpPr>
        <p:spPr>
          <a:xfrm>
            <a:off x="6047602" y="1494445"/>
            <a:ext cx="2667000" cy="3539430"/>
          </a:xfrm>
          <a:prstGeom prst="rect">
            <a:avLst/>
          </a:prstGeom>
          <a:noFill/>
        </p:spPr>
        <p:txBody>
          <a:bodyPr wrap="square" rtlCol="0">
            <a:spAutoFit/>
          </a:bodyPr>
          <a:lstStyle/>
          <a:p>
            <a:r>
              <a:rPr lang="en-US" sz="1400" dirty="0">
                <a:solidFill>
                  <a:schemeClr val="tx2"/>
                </a:solidFill>
              </a:rPr>
              <a:t>Inspections Completed between December 2, 2022, and February 28, 2023</a:t>
            </a:r>
          </a:p>
          <a:p>
            <a:endParaRPr lang="en-US" sz="1400" dirty="0">
              <a:solidFill>
                <a:schemeClr val="tx2"/>
              </a:solidFill>
            </a:endParaRPr>
          </a:p>
          <a:p>
            <a:endParaRPr lang="en-US" sz="1400" dirty="0">
              <a:solidFill>
                <a:schemeClr val="tx2"/>
              </a:solidFill>
            </a:endParaRPr>
          </a:p>
          <a:p>
            <a:endParaRPr lang="en-US" sz="1400" dirty="0">
              <a:solidFill>
                <a:schemeClr val="tx2"/>
              </a:solidFill>
            </a:endParaRPr>
          </a:p>
          <a:p>
            <a:endParaRPr lang="en-US" sz="1400" dirty="0">
              <a:solidFill>
                <a:schemeClr val="tx2"/>
              </a:solidFill>
            </a:endParaRPr>
          </a:p>
          <a:p>
            <a:endParaRPr lang="en-US" sz="1400" dirty="0">
              <a:solidFill>
                <a:schemeClr val="tx2"/>
              </a:solidFill>
            </a:endParaRPr>
          </a:p>
          <a:p>
            <a:endParaRPr lang="en-US" sz="1400" dirty="0">
              <a:solidFill>
                <a:schemeClr val="tx2"/>
              </a:solidFill>
            </a:endParaRPr>
          </a:p>
          <a:p>
            <a:endParaRPr lang="en-US" sz="1400" dirty="0">
              <a:solidFill>
                <a:schemeClr val="tx2"/>
              </a:solidFill>
            </a:endParaRPr>
          </a:p>
          <a:p>
            <a:r>
              <a:rPr lang="en-US" sz="1400" dirty="0">
                <a:solidFill>
                  <a:schemeClr val="tx2"/>
                </a:solidFill>
              </a:rPr>
              <a:t>69 Facilities were assigned cure periods, most of which are already complete.</a:t>
            </a:r>
          </a:p>
          <a:p>
            <a:endParaRPr lang="en-US" sz="1400" dirty="0">
              <a:solidFill>
                <a:schemeClr val="tx2"/>
              </a:solidFill>
            </a:endParaRPr>
          </a:p>
          <a:p>
            <a:endParaRPr lang="en-US" sz="1400" dirty="0">
              <a:solidFill>
                <a:schemeClr val="tx2"/>
              </a:solidFill>
            </a:endParaRPr>
          </a:p>
          <a:p>
            <a:endParaRPr lang="en-US" sz="1400" dirty="0">
              <a:solidFill>
                <a:schemeClr val="tx2"/>
              </a:solidFill>
            </a:endParaRPr>
          </a:p>
        </p:txBody>
      </p:sp>
    </p:spTree>
    <p:extLst>
      <p:ext uri="{BB962C8B-B14F-4D97-AF65-F5344CB8AC3E}">
        <p14:creationId xmlns:p14="http://schemas.microsoft.com/office/powerpoint/2010/main" val="1814675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Winter Storm Elliot – Outages by Age of Facility</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5" name="Chart 4">
            <a:extLst>
              <a:ext uri="{FF2B5EF4-FFF2-40B4-BE49-F238E27FC236}">
                <a16:creationId xmlns:a16="http://schemas.microsoft.com/office/drawing/2014/main" id="{81B082E1-0EDE-47E1-9AA2-32AC977DAD65}"/>
              </a:ext>
            </a:extLst>
          </p:cNvPr>
          <p:cNvGraphicFramePr>
            <a:graphicFrameLocks/>
          </p:cNvGraphicFramePr>
          <p:nvPr>
            <p:extLst>
              <p:ext uri="{D42A27DB-BD31-4B8C-83A1-F6EECF244321}">
                <p14:modId xmlns:p14="http://schemas.microsoft.com/office/powerpoint/2010/main" val="3005562085"/>
              </p:ext>
            </p:extLst>
          </p:nvPr>
        </p:nvGraphicFramePr>
        <p:xfrm>
          <a:off x="145026" y="2819400"/>
          <a:ext cx="4343400" cy="3472106"/>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a:extLst>
              <a:ext uri="{FF2B5EF4-FFF2-40B4-BE49-F238E27FC236}">
                <a16:creationId xmlns:a16="http://schemas.microsoft.com/office/drawing/2014/main" id="{2AF2D0F7-19D5-468C-BD7A-BD63C625A321}"/>
              </a:ext>
            </a:extLst>
          </p:cNvPr>
          <p:cNvSpPr>
            <a:spLocks noGrp="1"/>
          </p:cNvSpPr>
          <p:nvPr>
            <p:ph idx="1"/>
          </p:nvPr>
        </p:nvSpPr>
        <p:spPr>
          <a:xfrm>
            <a:off x="169606" y="685800"/>
            <a:ext cx="8991600" cy="1567106"/>
          </a:xfrm>
        </p:spPr>
        <p:txBody>
          <a:bodyPr/>
          <a:lstStyle/>
          <a:p>
            <a:pPr>
              <a:spcBef>
                <a:spcPts val="0"/>
              </a:spcBef>
            </a:pPr>
            <a:r>
              <a:rPr lang="en-US" sz="1600" dirty="0">
                <a:solidFill>
                  <a:schemeClr val="tx1">
                    <a:lumMod val="95000"/>
                    <a:lumOff val="5000"/>
                  </a:schemeClr>
                </a:solidFill>
              </a:rPr>
              <a:t>Peak weather-caused outage levels for all age bands were reached at 10:00 on 12/23 with all age bands being most affected shortly after the coldest temperatures were recorded.</a:t>
            </a:r>
          </a:p>
          <a:p>
            <a:pPr>
              <a:spcBef>
                <a:spcPts val="0"/>
              </a:spcBef>
            </a:pPr>
            <a:r>
              <a:rPr lang="en-US" sz="1600" dirty="0">
                <a:solidFill>
                  <a:schemeClr val="tx1">
                    <a:lumMod val="95000"/>
                    <a:lumOff val="5000"/>
                  </a:schemeClr>
                </a:solidFill>
              </a:rPr>
              <a:t>40+ year units peaked at 2209 MW but rebounded to 15 MW 5 hours later.</a:t>
            </a:r>
          </a:p>
          <a:p>
            <a:pPr>
              <a:spcBef>
                <a:spcPts val="0"/>
              </a:spcBef>
            </a:pPr>
            <a:r>
              <a:rPr lang="en-US" sz="1600" dirty="0">
                <a:solidFill>
                  <a:schemeClr val="tx1">
                    <a:lumMod val="95000"/>
                    <a:lumOff val="5000"/>
                  </a:schemeClr>
                </a:solidFill>
              </a:rPr>
              <a:t>10-20 year units peaked at 1895 MW and were still at 570 MW through 12/25.</a:t>
            </a:r>
          </a:p>
          <a:p>
            <a:pPr>
              <a:spcBef>
                <a:spcPts val="0"/>
              </a:spcBef>
            </a:pPr>
            <a:r>
              <a:rPr lang="en-US" sz="1600" dirty="0">
                <a:solidFill>
                  <a:schemeClr val="tx1">
                    <a:lumMod val="95000"/>
                    <a:lumOff val="5000"/>
                  </a:schemeClr>
                </a:solidFill>
              </a:rPr>
              <a:t>In terms of MWh lost over 4 days: 10-20 </a:t>
            </a:r>
            <a:r>
              <a:rPr lang="en-US" sz="1600" dirty="0" err="1">
                <a:solidFill>
                  <a:schemeClr val="tx1">
                    <a:lumMod val="95000"/>
                    <a:lumOff val="5000"/>
                  </a:schemeClr>
                </a:solidFill>
              </a:rPr>
              <a:t>yr</a:t>
            </a:r>
            <a:r>
              <a:rPr lang="en-US" sz="1600" dirty="0">
                <a:solidFill>
                  <a:schemeClr val="tx1">
                    <a:lumMod val="95000"/>
                    <a:lumOff val="5000"/>
                  </a:schemeClr>
                </a:solidFill>
              </a:rPr>
              <a:t> = 73,941, 40+ </a:t>
            </a:r>
            <a:r>
              <a:rPr lang="en-US" sz="1600" dirty="0" err="1">
                <a:solidFill>
                  <a:schemeClr val="tx1">
                    <a:lumMod val="95000"/>
                    <a:lumOff val="5000"/>
                  </a:schemeClr>
                </a:solidFill>
              </a:rPr>
              <a:t>yr</a:t>
            </a:r>
            <a:r>
              <a:rPr lang="en-US" sz="1600" dirty="0">
                <a:solidFill>
                  <a:schemeClr val="tx1">
                    <a:lumMod val="95000"/>
                    <a:lumOff val="5000"/>
                  </a:schemeClr>
                </a:solidFill>
              </a:rPr>
              <a:t> = 23,463, 0-10 </a:t>
            </a:r>
            <a:r>
              <a:rPr lang="en-US" sz="1600" dirty="0" err="1">
                <a:solidFill>
                  <a:schemeClr val="tx1">
                    <a:lumMod val="95000"/>
                    <a:lumOff val="5000"/>
                  </a:schemeClr>
                </a:solidFill>
              </a:rPr>
              <a:t>yr</a:t>
            </a:r>
            <a:r>
              <a:rPr lang="en-US" sz="1600" dirty="0">
                <a:solidFill>
                  <a:schemeClr val="tx1">
                    <a:lumMod val="95000"/>
                    <a:lumOff val="5000"/>
                  </a:schemeClr>
                </a:solidFill>
              </a:rPr>
              <a:t> = 8,540</a:t>
            </a:r>
            <a:endParaRPr lang="en-US" sz="1400" dirty="0">
              <a:solidFill>
                <a:schemeClr val="tx1">
                  <a:lumMod val="95000"/>
                  <a:lumOff val="5000"/>
                </a:schemeClr>
              </a:solidFill>
            </a:endParaRPr>
          </a:p>
          <a:p>
            <a:pPr marL="457200" lvl="1" indent="0">
              <a:spcBef>
                <a:spcPts val="0"/>
              </a:spcBef>
              <a:buNone/>
            </a:pPr>
            <a:r>
              <a:rPr lang="en-US" sz="1600" dirty="0">
                <a:solidFill>
                  <a:schemeClr val="tx1">
                    <a:lumMod val="95000"/>
                    <a:lumOff val="5000"/>
                  </a:schemeClr>
                </a:solidFill>
              </a:rPr>
              <a:t>20-30 </a:t>
            </a:r>
            <a:r>
              <a:rPr lang="en-US" sz="1600" dirty="0" err="1">
                <a:solidFill>
                  <a:schemeClr val="tx1">
                    <a:lumMod val="95000"/>
                    <a:lumOff val="5000"/>
                  </a:schemeClr>
                </a:solidFill>
              </a:rPr>
              <a:t>yr</a:t>
            </a:r>
            <a:r>
              <a:rPr lang="en-US" sz="1600" dirty="0">
                <a:solidFill>
                  <a:schemeClr val="tx1">
                    <a:lumMod val="95000"/>
                    <a:lumOff val="5000"/>
                  </a:schemeClr>
                </a:solidFill>
              </a:rPr>
              <a:t> = 6,977, 30-40 </a:t>
            </a:r>
            <a:r>
              <a:rPr lang="en-US" sz="1600" dirty="0" err="1">
                <a:solidFill>
                  <a:schemeClr val="tx1">
                    <a:lumMod val="95000"/>
                    <a:lumOff val="5000"/>
                  </a:schemeClr>
                </a:solidFill>
              </a:rPr>
              <a:t>yr</a:t>
            </a:r>
            <a:r>
              <a:rPr lang="en-US" sz="1600" dirty="0">
                <a:solidFill>
                  <a:schemeClr val="tx1">
                    <a:lumMod val="95000"/>
                    <a:lumOff val="5000"/>
                  </a:schemeClr>
                </a:solidFill>
              </a:rPr>
              <a:t> = 0.</a:t>
            </a:r>
          </a:p>
        </p:txBody>
      </p:sp>
      <p:graphicFrame>
        <p:nvGraphicFramePr>
          <p:cNvPr id="7" name="Chart 6">
            <a:extLst>
              <a:ext uri="{FF2B5EF4-FFF2-40B4-BE49-F238E27FC236}">
                <a16:creationId xmlns:a16="http://schemas.microsoft.com/office/drawing/2014/main" id="{90692E50-4CE9-411E-AAFA-201AC54EB726}"/>
              </a:ext>
            </a:extLst>
          </p:cNvPr>
          <p:cNvGraphicFramePr>
            <a:graphicFrameLocks/>
          </p:cNvGraphicFramePr>
          <p:nvPr>
            <p:extLst>
              <p:ext uri="{D42A27DB-BD31-4B8C-83A1-F6EECF244321}">
                <p14:modId xmlns:p14="http://schemas.microsoft.com/office/powerpoint/2010/main" val="1751889803"/>
              </p:ext>
            </p:extLst>
          </p:nvPr>
        </p:nvGraphicFramePr>
        <p:xfrm>
          <a:off x="4488425" y="2252906"/>
          <a:ext cx="4419601" cy="4038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1428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Content Placeholder 2">
            <a:extLst>
              <a:ext uri="{FF2B5EF4-FFF2-40B4-BE49-F238E27FC236}">
                <a16:creationId xmlns:a16="http://schemas.microsoft.com/office/drawing/2014/main" id="{A9B7347F-F668-442B-A1C4-7648365E7EBB}"/>
              </a:ext>
            </a:extLst>
          </p:cNvPr>
          <p:cNvSpPr txBox="1">
            <a:spLocks/>
          </p:cNvSpPr>
          <p:nvPr/>
        </p:nvSpPr>
        <p:spPr>
          <a:xfrm>
            <a:off x="518652" y="798871"/>
            <a:ext cx="8320548" cy="544952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en-US" sz="2000" dirty="0"/>
              <a:t>Continue to diligently pursue all weather emergency preparation measures and their maintenance as required by the PUCT Weather Emergency Preparedness rule.</a:t>
            </a:r>
          </a:p>
          <a:p>
            <a:pPr>
              <a:lnSpc>
                <a:spcPct val="150000"/>
              </a:lnSpc>
            </a:pPr>
            <a:r>
              <a:rPr lang="en-US" sz="2000" dirty="0"/>
              <a:t>A summer weatherization workshop for Resource Entities and TSPs is being scheduled for Wednesday 4/19/23 at the MET Center.  The first round of summer weatherization inspections will start in early June.</a:t>
            </a:r>
          </a:p>
          <a:p>
            <a:pPr>
              <a:lnSpc>
                <a:spcPct val="150000"/>
              </a:lnSpc>
            </a:pPr>
            <a:r>
              <a:rPr lang="en-US" sz="2000" dirty="0">
                <a:latin typeface="Arial" panose="020B0604020202020204" pitchFamily="34" charset="0"/>
                <a:ea typeface="Times New Roman" panose="02020603050405020304" pitchFamily="18" charset="0"/>
                <a:cs typeface="Arial" panose="020B0604020202020204" pitchFamily="34" charset="0"/>
              </a:rPr>
              <a:t>Facilities with cure periods for compliance deficiencies must expeditiously resolve those deficiencies.</a:t>
            </a:r>
          </a:p>
          <a:p>
            <a:pPr>
              <a:lnSpc>
                <a:spcPct val="150000"/>
              </a:lnSpc>
            </a:pPr>
            <a:r>
              <a:rPr lang="en-US" sz="2000" dirty="0">
                <a:latin typeface="Arial" panose="020B0604020202020204" pitchFamily="34" charset="0"/>
                <a:ea typeface="Times New Roman" panose="02020603050405020304" pitchFamily="18" charset="0"/>
                <a:cs typeface="Arial" panose="020B0604020202020204" pitchFamily="34" charset="0"/>
              </a:rPr>
              <a:t>Keeping records of implementation of measures AND their maintenance through the appropriate season is critical.</a:t>
            </a:r>
          </a:p>
          <a:p>
            <a:pPr>
              <a:lnSpc>
                <a:spcPct val="150000"/>
              </a:lnSpc>
            </a:pPr>
            <a:endParaRPr lang="en-US" sz="2000" dirty="0"/>
          </a:p>
          <a:p>
            <a:pPr>
              <a:lnSpc>
                <a:spcPct val="150000"/>
              </a:lnSpc>
            </a:pPr>
            <a:endParaRPr lang="en-US" sz="2000" dirty="0"/>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www.w3.org/XML/1998/namespace"/>
    <ds:schemaRef ds:uri="http://schemas.microsoft.com/office/infopath/2007/PartnerControls"/>
    <ds:schemaRef ds:uri="c34af464-7aa1-4edd-9be4-83dffc1cb926"/>
    <ds:schemaRef ds:uri="559f9b66-3cbe-4e4f-b1b0-6c2808d67f95"/>
  </ds:schemaRefs>
</ds:datastoreItem>
</file>

<file path=customXml/itemProps2.xml><?xml version="1.0" encoding="utf-8"?>
<ds:datastoreItem xmlns:ds="http://schemas.openxmlformats.org/officeDocument/2006/customXml" ds:itemID="{FDD894BB-AB83-43C2-84DA-8FDC57A509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559f9b66-3cbe-4e4f-b1b0-6c2808d67f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1459</TotalTime>
  <Words>483</Words>
  <Application>Microsoft Office PowerPoint</Application>
  <PresentationFormat>On-screen Show (4:3)</PresentationFormat>
  <Paragraphs>83</Paragraphs>
  <Slides>5</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Overview</vt:lpstr>
      <vt:lpstr>Winter 2022-2023 On-Site Inspections</vt:lpstr>
      <vt:lpstr>Winter Storm Elliot – Outages by Age of Facility</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Kezell, David</cp:lastModifiedBy>
  <cp:revision>43</cp:revision>
  <cp:lastPrinted>2016-01-21T20:53:15Z</cp:lastPrinted>
  <dcterms:created xsi:type="dcterms:W3CDTF">2016-01-21T15:20:31Z</dcterms:created>
  <dcterms:modified xsi:type="dcterms:W3CDTF">2023-03-20T21:10:59Z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