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2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3" d="100"/>
          <a:sy n="83" d="100"/>
        </p:scale>
        <p:origin x="140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</p:grpSp>
      </p:grpSp>
      <p:sp>
        <p:nvSpPr>
          <p:cNvPr id="102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616DB-D74D-4DBA-A9A5-299D468F74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854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A3697-7A4A-49E4-9E70-66BFFB05F8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09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17A16E-4E80-4522-8A17-50EB9F1C2D0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41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B8582-1BFB-4BE0-9AF3-E46EBE077B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60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C42FD5-4803-4BF8-B5A2-17B8F3D46C9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600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D0C281-D564-4C20-9999-D8F300BA459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60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82944A-1D2B-42DC-AE8F-1DE108D7204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EE520-AE7E-47CD-ABBE-2ECBF27D621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87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4E3E6F-5272-4E3F-AE32-59C6DD7A2C6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75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65A67-BC6D-4E3B-B281-134B6B69678A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0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9DD474-1E65-43E5-8A27-0622EBC7D8DD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53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53E20001-4B65-4594-A8C0-F7F5F03E4E3C}" type="slidenum">
              <a:rPr lang="en-US" altLang="en-US"/>
              <a:pPr/>
              <a:t>‹#›</a:t>
            </a:fld>
            <a:endParaRPr lang="en-US" altLang="en-US" dirty="0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6934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971800" y="2307648"/>
            <a:ext cx="6019800" cy="1447800"/>
          </a:xfrm>
        </p:spPr>
        <p:txBody>
          <a:bodyPr/>
          <a:lstStyle/>
          <a:p>
            <a:r>
              <a:rPr lang="en-US" altLang="en-US" sz="3600" b="1" dirty="0"/>
              <a:t>LFL-14</a:t>
            </a:r>
            <a:br>
              <a:rPr lang="en-US" altLang="en-US" sz="3200" dirty="0"/>
            </a:br>
            <a:endParaRPr lang="en-US" altLang="en-US" sz="3200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838200" y="4191000"/>
            <a:ext cx="7924800" cy="1295400"/>
          </a:xfrm>
        </p:spPr>
        <p:txBody>
          <a:bodyPr/>
          <a:lstStyle/>
          <a:p>
            <a:r>
              <a:rPr lang="en-US" altLang="en-US" sz="2400" dirty="0"/>
              <a:t>Evaluate the need for any mitigating measures to avoid price oscillations or other related concerns due to fast LFL responses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1676400" y="5791200"/>
            <a:ext cx="2971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Floyd J. Trefny</a:t>
            </a:r>
          </a:p>
          <a:p>
            <a:pPr eaLnBrk="1" hangingPunct="1"/>
            <a:r>
              <a:rPr lang="en-US" altLang="en-US" sz="2000" dirty="0"/>
              <a:t>March 20,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90236" y="457200"/>
            <a:ext cx="7391400" cy="1333500"/>
          </a:xfrm>
        </p:spPr>
        <p:txBody>
          <a:bodyPr/>
          <a:lstStyle/>
          <a:p>
            <a:r>
              <a:rPr lang="en-US" altLang="en-US" sz="2400" b="1" dirty="0"/>
              <a:t>LFL-14</a:t>
            </a:r>
            <a:br>
              <a:rPr lang="en-US" altLang="en-US" sz="2000" dirty="0"/>
            </a:br>
            <a:r>
              <a:rPr lang="en-US" altLang="en-US" sz="2000" dirty="0"/>
              <a:t>Evaluate the need for any mitigating measures to avoid price oscillations or other related concerns due to fast LFL responses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799CC2-6A3C-A097-3476-EE758FD4F918}"/>
              </a:ext>
            </a:extLst>
          </p:cNvPr>
          <p:cNvSpPr txBox="1"/>
          <p:nvPr/>
        </p:nvSpPr>
        <p:spPr>
          <a:xfrm>
            <a:off x="390236" y="1676400"/>
            <a:ext cx="7132319" cy="501675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There are two areas of concern, First: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If the opportunity costs of LFLs between multiple organizations is relatively the same, then the likelihood of those organizations desiring to drastically reduce consumption at near the same time could be a problem for the system to absorb.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SCED can manage basepoints and resulting ramp rates to alleviate this problem but may cause some LFLs to purchase power when not desired. Will LFLs bid curve contain a change in price?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2000" dirty="0"/>
              <a:t>For example, a 1000 Mw LFL who bids a step change of $200 may end up with a base point of 575 Mws until such time as another option is open to SCED from another LFL or generator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For non-SCED dispatched loads who all have near the same opportunity costs all respond at the same time,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7391400" cy="1333500"/>
          </a:xfrm>
        </p:spPr>
        <p:txBody>
          <a:bodyPr/>
          <a:lstStyle/>
          <a:p>
            <a:r>
              <a:rPr lang="en-US" altLang="en-US" sz="2400" b="1" dirty="0"/>
              <a:t>LFL-14</a:t>
            </a:r>
            <a:br>
              <a:rPr lang="en-US" altLang="en-US" sz="2000" dirty="0"/>
            </a:br>
            <a:r>
              <a:rPr lang="en-US" altLang="en-US" sz="2000" dirty="0"/>
              <a:t>Evaluate the need for any mitigating measures to avoid price oscillations or other related concerns due to fast LFL responses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799CC2-6A3C-A097-3476-EE758FD4F918}"/>
              </a:ext>
            </a:extLst>
          </p:cNvPr>
          <p:cNvSpPr txBox="1"/>
          <p:nvPr/>
        </p:nvSpPr>
        <p:spPr>
          <a:xfrm>
            <a:off x="390236" y="1981200"/>
            <a:ext cx="7132319" cy="378565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There are two areas of concern, First (continued):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For non-SCED dispatched loads who all have near the same opportunity costs all respond at the same time, SCED will see the load change in 5 min and start to correct at a resulting lower price.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When the lower price is observed by non-SCED dispatched loads, they may desire to return to normal causing SCED to correct with again higher prices.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Price oscillation can occur.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Repeats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Possibly becomes a battle between LFLs with bids in the pennies</a:t>
            </a:r>
          </a:p>
        </p:txBody>
      </p:sp>
    </p:spTree>
    <p:extLst>
      <p:ext uri="{BB962C8B-B14F-4D97-AF65-F5344CB8AC3E}">
        <p14:creationId xmlns:p14="http://schemas.microsoft.com/office/powerpoint/2010/main" val="3220261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90236" y="304800"/>
            <a:ext cx="7391400" cy="1333500"/>
          </a:xfrm>
        </p:spPr>
        <p:txBody>
          <a:bodyPr/>
          <a:lstStyle/>
          <a:p>
            <a:r>
              <a:rPr lang="en-US" altLang="en-US" sz="2400" b="1" dirty="0"/>
              <a:t>LFL-14</a:t>
            </a:r>
            <a:br>
              <a:rPr lang="en-US" altLang="en-US" sz="2000" dirty="0"/>
            </a:br>
            <a:r>
              <a:rPr lang="en-US" altLang="en-US" sz="2000" dirty="0"/>
              <a:t>Evaluate the need for any mitigating measures to avoid price oscillations or other related concerns due to fast LFL responses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799CC2-6A3C-A097-3476-EE758FD4F918}"/>
              </a:ext>
            </a:extLst>
          </p:cNvPr>
          <p:cNvSpPr txBox="1"/>
          <p:nvPr/>
        </p:nvSpPr>
        <p:spPr>
          <a:xfrm>
            <a:off x="401781" y="1638300"/>
            <a:ext cx="7132319" cy="501675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There are two areas of concern, Second: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For non-SCED dispatched </a:t>
            </a:r>
            <a:r>
              <a:rPr lang="en-US" sz="2000" u="sng" dirty="0"/>
              <a:t>non-firm </a:t>
            </a:r>
            <a:r>
              <a:rPr lang="en-US" sz="2000" dirty="0"/>
              <a:t>loads that ERCOT Operations needs to forcibly interrupt because price response has not been effective.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Some LFL loads may be hedged or for some other reason remain on during reliability problems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Typically, ERCOT will direct QSEs to interrupt a percentage of their non-firm LFL that adds to no more than 500 Mws.  If the total amount of LFL load remaining on is very large, multiple deployments must be made. 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Generation reduction may be limited by lower ramp rates.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Allowing multiple LFLs to return to service will also likely need to be done slowly in similar 500 Mw blocks but dispatched to the QSEs by percentages</a:t>
            </a:r>
          </a:p>
        </p:txBody>
      </p:sp>
    </p:spTree>
    <p:extLst>
      <p:ext uri="{BB962C8B-B14F-4D97-AF65-F5344CB8AC3E}">
        <p14:creationId xmlns:p14="http://schemas.microsoft.com/office/powerpoint/2010/main" val="2576672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0097B-2133-6EE0-79B3-DD9565FCB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0E852-2748-A79E-9ED3-805CDD651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82" y="1371600"/>
            <a:ext cx="8229600" cy="4572000"/>
          </a:xfrm>
        </p:spPr>
        <p:txBody>
          <a:bodyPr/>
          <a:lstStyle/>
          <a:p>
            <a:r>
              <a:rPr lang="en-US" sz="2600" dirty="0"/>
              <a:t>SCED manages the changes it allows a Basepoint to move from one execution to another.  That ramp rate is telemetered from the QSE, but must be limited.</a:t>
            </a:r>
          </a:p>
          <a:p>
            <a:pPr lvl="1"/>
            <a:r>
              <a:rPr lang="en-US" sz="2600" dirty="0"/>
              <a:t>Suggest limits of 5% down &amp; 2% up of HSL per minute</a:t>
            </a:r>
          </a:p>
          <a:p>
            <a:r>
              <a:rPr lang="en-US" sz="2600" dirty="0"/>
              <a:t>In non-emergency conditions, for non-SCED LFLs where process controls allow, limit changes in load to no more than 5% down &amp; 2% up of maximum per minute.</a:t>
            </a:r>
          </a:p>
          <a:p>
            <a:r>
              <a:rPr lang="en-US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Limits suggested are only the initial limits as ERCOT must gain some experience in actual operations.</a:t>
            </a:r>
            <a:br>
              <a:rPr lang="en-US" sz="2600" dirty="0"/>
            </a:b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50214088"/>
      </p:ext>
    </p:extLst>
  </p:cSld>
  <p:clrMapOvr>
    <a:masterClrMapping/>
  </p:clrMapOvr>
</p:sld>
</file>

<file path=ppt/theme/theme1.xml><?xml version="1.0" encoding="utf-8"?>
<a:theme xmlns:a="http://schemas.openxmlformats.org/drawingml/2006/main" name="Floyds Favorite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  <a:ln>
          <a:solidFill>
            <a:schemeClr val="tx1"/>
          </a:solidFill>
        </a:ln>
        <a:effectLst/>
      </a:spPr>
      <a:bodyPr wrap="square" rtlCol="0">
        <a:spAutoFit/>
      </a:bodyPr>
      <a:lstStyle>
        <a:defPPr>
          <a:defRPr sz="1200" dirty="0"/>
        </a:defPPr>
      </a:lstStyle>
    </a:tx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t templ" id="{38318195-97FA-4DDB-8A09-05975748A54F}" vid="{EF999FFE-0CC8-4140-80D5-6D05BC9711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Floyds Fav</Template>
  <TotalTime>151</TotalTime>
  <Words>550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Times New Roman</vt:lpstr>
      <vt:lpstr>Wingdings</vt:lpstr>
      <vt:lpstr>Floyds Favorite</vt:lpstr>
      <vt:lpstr>LFL-14 </vt:lpstr>
      <vt:lpstr>LFL-14 Evaluate the need for any mitigating measures to avoid price oscillations or other related concerns due to fast LFL responses </vt:lpstr>
      <vt:lpstr>LFL-14 Evaluate the need for any mitigating measures to avoid price oscillations or other related concerns due to fast LFL responses </vt:lpstr>
      <vt:lpstr>LFL-14 Evaluate the need for any mitigating measures to avoid price oscillations or other related concerns due to fast LFL responses </vt:lpstr>
      <vt:lpstr>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GTBD Forecasting</dc:title>
  <dc:creator>Fourth Discussion</dc:creator>
  <cp:lastModifiedBy>Fourth Discussion</cp:lastModifiedBy>
  <cp:revision>8</cp:revision>
  <dcterms:created xsi:type="dcterms:W3CDTF">2023-03-08T17:06:35Z</dcterms:created>
  <dcterms:modified xsi:type="dcterms:W3CDTF">2023-03-15T17:38:58Z</dcterms:modified>
</cp:coreProperties>
</file>