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14" r:id="rId7"/>
    <p:sldId id="327" r:id="rId8"/>
    <p:sldId id="323" r:id="rId9"/>
    <p:sldId id="31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 varScale="1">
        <p:scale>
          <a:sx n="109" d="100"/>
          <a:sy n="109" d="100"/>
        </p:scale>
        <p:origin x="1272" y="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3/15/2023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3/15/2023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765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6"/>
            <a:chOff x="787400" y="1852613"/>
            <a:chExt cx="7543800" cy="2618499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March 21, 2023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NOGRR248, Related to NPRR1157, Incorporation of PUCT Approval into Revision Request Process – Urgent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PGRR104, Related to NPRR1157, Incorporation of PUCT Approval into Revision Request Process - Urgent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RRGRR034, Related to NPRR1157, Incorporation of PUCT Approval into Revision Request Process - Urgent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2023 ROS Goals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NOGRR215, Limit Use of Remedial Action Schemes – recommend approval of NOGRR215 as amended by 3/1/23 LCRA comments as revised by ROS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NOGRR 246, Related to NPRR1161, Clarify AVR Notification Requirements for Intermittent Renewable Resources – recommended approval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NOGRR247, Change Under-Frequency Load Shed Relief Amounts – tabled and referred to DWG, OWG, PDCWG, SPWG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OWG Leadership – endorsed Theresa Noyes (LCRA) as the 2023 Operations Working Group Vice Chair</a:t>
            </a:r>
          </a:p>
        </p:txBody>
      </p:sp>
    </p:spTree>
    <p:extLst>
      <p:ext uri="{BB962C8B-B14F-4D97-AF65-F5344CB8AC3E}">
        <p14:creationId xmlns:p14="http://schemas.microsoft.com/office/powerpoint/2010/main" val="364068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NPRR1150, Related to NOGRR230, WAN Participant Security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NOGRR245,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Inverter-Based Resource (IBR) Ride-Through Requirements (DWG, OWG, IBRTF)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NOGRR246,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Related to NPRR1161, Clarify AVR Notification Requirements for Intermittent Renewable Resources</a:t>
            </a: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NOGRR247,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Change Under-Frequency Load Shed Relief Amounts (DWG, OWG, PDCWG, SPWG)</a:t>
            </a: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PGRR103, Establish Time Limit for Generator Commissioning Following Approval to Synchronize (OWG, PLWG)</a:t>
            </a:r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April 6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58779</TotalTime>
  <Words>287</Words>
  <Application>Microsoft Office PowerPoint</Application>
  <PresentationFormat>On-screen Show (4:3)</PresentationFormat>
  <Paragraphs>34</Paragraphs>
  <Slides>5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1194</cp:revision>
  <cp:lastPrinted>2017-05-22T18:26:12Z</cp:lastPrinted>
  <dcterms:created xsi:type="dcterms:W3CDTF">2010-04-12T23:12:02Z</dcterms:created>
  <dcterms:modified xsi:type="dcterms:W3CDTF">2023-03-15T19:48:16Z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</Properties>
</file>