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761A7BD1-FE5C-4467-9641-F670A6C48B4C}"/>
    <pc:docChg chg="mod">
      <pc:chgData name="Yousefian, Mahnoush" userId="S::mahnoush.yousefian@ercot.com::97a5e06f-dcce-4865-81e8-0938001369e7" providerId="AD" clId="Web-{761A7BD1-FE5C-4467-9641-F670A6C48B4C}" dt="2023-03-09T18:51:45.345" v="0" actId="33475"/>
      <pc:docMkLst>
        <pc:docMk/>
      </pc:docMkLst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Chu, Zhengguo" userId="46b45079-141b-4798-8f61-111a7cd7aa1e" providerId="ADAL" clId="{F5E3ADA5-4314-467D-9CC2-DF617EDBC59F}"/>
    <pc:docChg chg="undo redo custSel modSld">
      <pc:chgData name="Chu, Zhengguo" userId="46b45079-141b-4798-8f61-111a7cd7aa1e" providerId="ADAL" clId="{F5E3ADA5-4314-467D-9CC2-DF617EDBC59F}" dt="2023-03-10T22:16:26.401" v="25" actId="1076"/>
      <pc:docMkLst>
        <pc:docMk/>
      </pc:docMkLst>
      <pc:sldChg chg="addSp modSp mod">
        <pc:chgData name="Chu, Zhengguo" userId="46b45079-141b-4798-8f61-111a7cd7aa1e" providerId="ADAL" clId="{F5E3ADA5-4314-467D-9CC2-DF617EDBC59F}" dt="2023-03-10T22:16:26.401" v="25" actId="1076"/>
        <pc:sldMkLst>
          <pc:docMk/>
          <pc:sldMk cId="2140123603" sldId="271"/>
        </pc:sldMkLst>
        <pc:spChg chg="add mod">
          <ac:chgData name="Chu, Zhengguo" userId="46b45079-141b-4798-8f61-111a7cd7aa1e" providerId="ADAL" clId="{F5E3ADA5-4314-467D-9CC2-DF617EDBC59F}" dt="2023-03-10T22:16:26.401" v="25" actId="1076"/>
          <ac:spMkLst>
            <pc:docMk/>
            <pc:sldMk cId="2140123603" sldId="271"/>
            <ac:spMk id="7" creationId="{9DF5615E-76C4-472B-A437-97E2DC0708D1}"/>
          </ac:spMkLst>
        </pc:spChg>
        <pc:graphicFrameChg chg="modGraphic">
          <ac:chgData name="Chu, Zhengguo" userId="46b45079-141b-4798-8f61-111a7cd7aa1e" providerId="ADAL" clId="{F5E3ADA5-4314-467D-9CC2-DF617EDBC59F}" dt="2023-03-10T22:16:23.453" v="23" actId="2711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2CC18CC-38AE-414B-82CD-12FBB01102A2}"/>
    <pc:docChg chg="custSel modSld">
      <pc:chgData name="Yousefian, Mahnoush" userId="97a5e06f-dcce-4865-81e8-0938001369e7" providerId="ADAL" clId="{F2CC18CC-38AE-414B-82CD-12FBB01102A2}" dt="2023-03-09T18:18:09.083" v="100" actId="108"/>
      <pc:docMkLst>
        <pc:docMk/>
      </pc:docMkLst>
      <pc:sldChg chg="modSp mod">
        <pc:chgData name="Yousefian, Mahnoush" userId="97a5e06f-dcce-4865-81e8-0938001369e7" providerId="ADAL" clId="{F2CC18CC-38AE-414B-82CD-12FBB01102A2}" dt="2023-03-09T18:18:09.083" v="100" actId="108"/>
        <pc:sldMkLst>
          <pc:docMk/>
          <pc:sldMk cId="730603795" sldId="260"/>
        </pc:sldMkLst>
        <pc:spChg chg="mod">
          <ac:chgData name="Yousefian, Mahnoush" userId="97a5e06f-dcce-4865-81e8-0938001369e7" providerId="ADAL" clId="{F2CC18CC-38AE-414B-82CD-12FBB01102A2}" dt="2023-03-09T18:18:09.083" v="100" actId="108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F2CC18CC-38AE-414B-82CD-12FBB01102A2}" dt="2023-03-09T18:14:29.513" v="74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F2CC18CC-38AE-414B-82CD-12FBB01102A2}" dt="2023-03-09T18:14:29.513" v="74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–February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March 17, 2023</a:t>
            </a: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918588"/>
              </p:ext>
            </p:extLst>
          </p:nvPr>
        </p:nvGraphicFramePr>
        <p:xfrm>
          <a:off x="643081" y="1436406"/>
          <a:ext cx="7680041" cy="2565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215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642302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658235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315937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637033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08177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047896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3124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2/1/2023 9:45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13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2/1 HE12-24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43.3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43.5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-0.2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9.00 - 50.00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  <a:ea typeface="+mn-ea"/>
                          <a:cs typeface="+mn-cs"/>
                        </a:rPr>
                        <a:t>2/7/2023 19:50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REGDN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2/7 HE22-23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10.4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10.4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50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64722070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2/11/2023 10:50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RRS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2/11 HE14-24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17.6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17.5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0.1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1.29 - 18.65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1916506768"/>
                  </a:ext>
                </a:extLst>
              </a:tr>
              <a:tr h="38621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2/23/2023 18:15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REGDN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2/23 HE21-24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54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54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19.99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3104316000"/>
                  </a:ext>
                </a:extLst>
              </a:tr>
              <a:tr h="3862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REGUP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2/23 HE21-24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120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119.3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0.7</a:t>
                      </a:r>
                    </a:p>
                  </a:txBody>
                  <a:tcPr marL="7620" marR="7620" marT="30480" marB="3048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Segoe UI" panose="020B0502040204020203" pitchFamily="34" charset="0"/>
                        </a:rPr>
                        <a:t>45.00 - 65.00</a:t>
                      </a:r>
                    </a:p>
                  </a:txBody>
                  <a:tcPr marL="7620" marR="7620" marT="30480" marB="30480" anchor="ctr"/>
                </a:tc>
                <a:extLst>
                  <a:ext uri="{0D108BD9-81ED-4DB2-BD59-A6C34878D82A}">
                    <a16:rowId xmlns:a16="http://schemas.microsoft.com/office/drawing/2014/main" val="34680338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DF5615E-76C4-472B-A437-97E2DC0708D1}"/>
              </a:ext>
            </a:extLst>
          </p:cNvPr>
          <p:cNvSpPr txBox="1"/>
          <p:nvPr/>
        </p:nvSpPr>
        <p:spPr>
          <a:xfrm>
            <a:off x="5260019" y="6173688"/>
            <a:ext cx="4572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5B6770"/>
                </a:solidFill>
              </a:rPr>
              <a:t>Minor insufficiencies on 2/11 and 2/23 were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2" ma:contentTypeDescription="Create a new document." ma:contentTypeScope="" ma:versionID="f429c8e6c85da55f2bff7742715dc377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9c2884a27dee6606bc8a0d144ecf647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DPT - Market Analysis (Supv) Members</DisplayName>
        <AccountId>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48FF8E0-0CA6-43CE-9F3C-3001508CB0E8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128</Words>
  <Application>Microsoft Office PowerPoint</Application>
  <PresentationFormat>On-screen Show (4:3)</PresentationFormat>
  <Paragraphs>62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Segoe UI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Chu, Zhengguo</cp:lastModifiedBy>
  <cp:revision>1</cp:revision>
  <cp:lastPrinted>2016-01-21T20:53:15Z</cp:lastPrinted>
  <dcterms:created xsi:type="dcterms:W3CDTF">2016-01-21T15:20:31Z</dcterms:created>
  <dcterms:modified xsi:type="dcterms:W3CDTF">2023-03-10T22:16:28Z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34f532a1-d6f8-47d2-88c7-e23986eac112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2023-03-09T18:51:45Z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