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7" r:id="rId14"/>
    <p:sldId id="355" r:id="rId15"/>
    <p:sldId id="343" r:id="rId16"/>
    <p:sldId id="341" r:id="rId17"/>
    <p:sldId id="351" r:id="rId18"/>
    <p:sldId id="344" r:id="rId19"/>
    <p:sldId id="345" r:id="rId20"/>
    <p:sldId id="322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130" autoAdjust="0"/>
  </p:normalViewPr>
  <p:slideViewPr>
    <p:cSldViewPr showGuides="1">
      <p:cViewPr varScale="1">
        <p:scale>
          <a:sx n="119" d="100"/>
          <a:sy n="119" d="100"/>
        </p:scale>
        <p:origin x="12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March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January 2022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 January 2023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70EA01-2ECB-0F56-390A-08DBFAB797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" y="990600"/>
            <a:ext cx="8686800" cy="3369800"/>
          </a:xfrm>
          <a:prstGeom prst="rect">
            <a:avLst/>
          </a:prstGeom>
        </p:spPr>
      </p:pic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January 2022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 January 2023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A50537-0841-2627-B060-F0019CA9A1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41788"/>
            <a:ext cx="8458200" cy="2832121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January 2022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 January 2023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76B2F6-B7BF-8DE3-4D05-FFE06A3A75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06778"/>
            <a:ext cx="8610600" cy="2767132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January 2022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 January 2023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B3B7B6-E3C2-0EAC-4017-3215262995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835" y="1371600"/>
            <a:ext cx="8210165" cy="2900063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TPES Coverage of Settlements January 2022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 January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0CA184AC-5495-8914-34A4-3F8A40B770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19200"/>
            <a:ext cx="84582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Jan 2023 – Feb 2023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decreased from $1.60 billion in January 2023 to $1.22 billion in February 2023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decreased mainly due to lower Real-Time and Day-Ahead Settlement Point prices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slightly decreased from $3.34 billion in January 2023 to $3.31 billion in February 2023 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Collateral is largely due to decrease in Secured Collateral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Feb 2022-  Feb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665A38-CAC2-C68D-C6F2-12A58A166D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812" y="1527065"/>
            <a:ext cx="8302376" cy="352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February 2022-  February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6359AB-12C4-CC11-A9E0-512581FA89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4000"/>
            <a:ext cx="8229600" cy="362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Feb 2022- Feb 2023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D12796-201D-840A-0EAC-D542D77BFD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12" y="1143000"/>
            <a:ext cx="7953376" cy="406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January 2023 - February 2023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598887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  <a:p>
            <a:endParaRPr lang="en-US" sz="1400" dirty="0"/>
          </a:p>
          <a:p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6E817E-03B1-A887-6EB7-A765A684BD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45172"/>
            <a:ext cx="8534400" cy="376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 -  February 2023*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421" y="5791944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120E1D-512E-79A6-530D-AF11A54F65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889" y="1502309"/>
            <a:ext cx="7004064" cy="385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February 2021 - February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A17813-76F6-C125-2031-695E1950F0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34843"/>
            <a:ext cx="8153400" cy="4074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January 2022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 January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3F327D-D530-524E-9FC9-DF5D1C36FE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03" y="1277034"/>
            <a:ext cx="8338942" cy="2667000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153428</TotalTime>
  <Words>875</Words>
  <Application>Microsoft Office PowerPoint</Application>
  <PresentationFormat>On-screen Show (4:3)</PresentationFormat>
  <Paragraphs>147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Highlights Jan 2023 – Feb 2023</vt:lpstr>
      <vt:lpstr>TPE and Forward Adjustment Factors Feb 2022-  Feb 2023</vt:lpstr>
      <vt:lpstr>TPE/Real-Time &amp; Day-Ahead Daily Average Settlement Point Prices for HB_NORTH February 2022-  February 2023</vt:lpstr>
      <vt:lpstr>Available Credit by Type Compared to Total Potential Exposure (TPE) Feb 2022- Feb 2023</vt:lpstr>
      <vt:lpstr>Discretionary Collateral January 2023 - February 2023</vt:lpstr>
      <vt:lpstr>TPE and Discretionary Collateral by Market Segment  -  February 2023*</vt:lpstr>
      <vt:lpstr>Discretionary Collateral by Market Segment February 2021 - February 2023</vt:lpstr>
      <vt:lpstr>TPEA Coverage of Settlements January 2022 –  January 2023</vt:lpstr>
      <vt:lpstr>TPEA Coverage of Settlements January 2022 –  January 2023</vt:lpstr>
      <vt:lpstr>TPEA Coverage of Settlements January 2022 –  January 2023</vt:lpstr>
      <vt:lpstr>TPEA Coverage of Settlements January 2022 –  January 2023</vt:lpstr>
      <vt:lpstr>TPEA Coverage of Settlements January 2022 –  January 2023</vt:lpstr>
      <vt:lpstr>TPES Coverage of Settlements January 2022 –  January 2023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1026</cp:revision>
  <cp:lastPrinted>2019-06-18T19:02:16Z</cp:lastPrinted>
  <dcterms:created xsi:type="dcterms:W3CDTF">2016-01-21T15:20:31Z</dcterms:created>
  <dcterms:modified xsi:type="dcterms:W3CDTF">2023-03-14T01:20:56Z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