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14ABC-FFD7-43C2-A32D-0EB79796192C}" v="9" dt="2023-02-16T15:07:41.867"/>
    <p1510:client id="{A5055934-3F1F-4FC6-8F2B-9E1C337C32F5}" v="21" dt="2023-02-15T23:21:12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January 2023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January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31.4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6.9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24.5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 in January 2023.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January 2023 had a total of 35.42 RTORDPA hours with an average value of $0.46/MWh.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2" y="3581400"/>
            <a:ext cx="5946355" cy="26758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6" y="911314"/>
            <a:ext cx="5933519" cy="26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822280"/>
            <a:ext cx="8229594" cy="5349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January 2023</a:t>
            </a:r>
            <a:br>
              <a:rPr lang="en-US" sz="2400"/>
            </a:br>
            <a:r>
              <a:rPr lang="en-US" sz="1400"/>
              <a:t>OD 1/30 had the highest daily time-weighted average RTORDPA: $10.88/MWh.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Capacity Short Charges, and Shortfall</a:t>
            </a:r>
            <a:br>
              <a:rPr lang="en-US" sz="2400" dirty="0"/>
            </a:br>
            <a:r>
              <a:rPr lang="en-US" sz="1400" dirty="0"/>
              <a:t>For January 2023,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$0.8M.  The total Make-Whole payment was $0.1M,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58" y="1048692"/>
            <a:ext cx="7413165" cy="5189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1927935" y="6211949"/>
            <a:ext cx="73024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January 2023, $0.142M in Make-Whole was paid out. There was a total amount of $0.4 uplifted to load this month.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6973597" y="6561138"/>
            <a:ext cx="1637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February 15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79902"/>
              </p:ext>
            </p:extLst>
          </p:nvPr>
        </p:nvGraphicFramePr>
        <p:xfrm>
          <a:off x="1360170" y="1033537"/>
          <a:ext cx="6766560" cy="410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 as of Feb 15, 2023 ($)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-245,071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-75,152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-320,223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-3,102,122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-3,868,287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-6,970,408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-636,118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-113,323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-749,442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-742,010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-742,010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-1,366,293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-1,936,192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-3,301,827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-1,474,085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-4,540,116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-6,014,201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-1,282,874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-8,558,242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-9,841,116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-3,464,254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-3,464,254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-4,666,217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-4,666,217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-851,291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-37,747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-889,038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48413"/>
              </p:ext>
            </p:extLst>
          </p:nvPr>
        </p:nvGraphicFramePr>
        <p:xfrm>
          <a:off x="1360170" y="1033537"/>
          <a:ext cx="6766560" cy="410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 as of Feb 15, 2023 ($)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49,520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-12,020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37,501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9,396,481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-1,768,344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7,628,138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244,125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-142,617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101,508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1,284,735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1,284,735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8,167,123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19,018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-892,817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7,293,324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12,379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12,379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6,500,951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-1,255,520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5,245,432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985,985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985,985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364,507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364,507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544,601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-16,449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528,152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951,568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951,568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835,738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835,738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37148"/>
              </p:ext>
            </p:extLst>
          </p:nvPr>
        </p:nvGraphicFramePr>
        <p:xfrm>
          <a:off x="1280160" y="1418551"/>
          <a:ext cx="658368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January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306.0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193.0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265.4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98.5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166.9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45.9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104.4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158.4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72.5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184.3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83.3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226.1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294.8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185.5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RUCs in January 2023 were primarily driven by system-wide capacity concerns.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5" y="1219200"/>
            <a:ext cx="7479502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January 2023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1800" b="0" i="0" u="none" strike="noStrike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265.4</a:t>
            </a:r>
            <a:r>
              <a:rPr lang="en-US" sz="1800">
                <a:solidFill>
                  <a:schemeClr val="tx2"/>
                </a:solidFill>
              </a:rPr>
              <a:t>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263.4 hours (99.25%) for capacity concerns.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2.0 hours (0.75%) for congestion concerns. 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3" y="2339688"/>
            <a:ext cx="8347923" cy="37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6" y="1001865"/>
            <a:ext cx="7516522" cy="52622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/>
              <a:t>Non-opt-out and Opt-out Totals: Last 13 Months</a:t>
            </a:r>
            <a:br>
              <a:rPr lang="en-US" sz="2000"/>
            </a:br>
            <a:r>
              <a:rPr lang="en-US" sz="1400"/>
              <a:t>January 2023 had a total of 166.9 non-opt-out effective Resource-hours (62.88%) and 98.5 opt-out effective Resource-hours (37.12%).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Non-opt-out and Opt-out Totals: January 2023</a:t>
            </a:r>
            <a:br>
              <a:rPr lang="en-US" sz="2000"/>
            </a:br>
            <a:br>
              <a:rPr lang="en-US" sz="2000"/>
            </a:b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9" y="762000"/>
            <a:ext cx="7618794" cy="53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RUC Lead Time Margin: January 2023</a:t>
            </a: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5" cy="3456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8" y="1478086"/>
            <a:ext cx="5760729" cy="34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</a:t>
            </a:r>
            <a:br>
              <a:rPr lang="en-US" sz="3600"/>
            </a:br>
            <a:r>
              <a:rPr lang="en-US" sz="1400"/>
              <a:t>In January 2023, the mean age of RUC-committed Resources was 50.2 years for Non-Opt-Out Resource-hours, 53.6 years for Opt-Out Resource-hours without DAM Commitments.</a:t>
            </a:r>
            <a:endParaRPr lang="en-US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2" y="1318763"/>
            <a:ext cx="7390872" cy="45681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776" y="3524928"/>
            <a:ext cx="6035345" cy="2716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7" y="874582"/>
            <a:ext cx="6035345" cy="2716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</a:t>
            </a:r>
            <a:br>
              <a:rPr lang="en-US" sz="2400"/>
            </a:br>
            <a:r>
              <a:rPr lang="en-US" sz="1400"/>
              <a:t>Most RUC-Committed Resources in January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366134" y="108378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259307" y="379199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DPT - Market Analysis (Supv) Members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23C397-C6EF-47B4-9B90-C957B7685D24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899</Words>
  <Application>Microsoft Office PowerPoint</Application>
  <PresentationFormat>On-screen Show (4:3)</PresentationFormat>
  <Paragraphs>249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January 2023 were primarily driven by system-wide capacity concerns. </vt:lpstr>
      <vt:lpstr>RUC Instruction Reasons</vt:lpstr>
      <vt:lpstr>Non-opt-out and Opt-out Totals: Last 13 Months January 2023 had a total of 166.9 non-opt-out effective Resource-hours (62.88%) and 98.5 opt-out effective Resource-hours (37.12%). </vt:lpstr>
      <vt:lpstr>Non-opt-out and Opt-out Totals: January 2023   </vt:lpstr>
      <vt:lpstr>RUC Lead Time Margin: January 2023 </vt:lpstr>
      <vt:lpstr>Average Resource Age In January 2023, the mean age of RUC-committed Resources was 50.2 years for Non-Opt-Out Resource-hours, 53.6 years for Opt-Out Resource-hours without DAM Commitments.</vt:lpstr>
      <vt:lpstr>Age Category Most RUC-Committed Resources in January 2023 were older than 40 years.</vt:lpstr>
      <vt:lpstr>RUC-Instructed Resource Dispatch above LDL</vt:lpstr>
      <vt:lpstr>Reliability Deployment Price Adder: Last 13 Months January 2023 had a total of 35.42 RTORDPA hours with an average value of $0.46/MWh. </vt:lpstr>
      <vt:lpstr>Reliability Deployment Price Adder: January 2023 OD 1/30 had the highest daily time-weighted average RTORDPA: $10.88/MWh.</vt:lpstr>
      <vt:lpstr>RUC Clawback, Capacity Short Charges, and Shortfall For January 2023, the total Clawback charge was $0.8M.  The total Make-Whole payment was $0.1M,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1</cp:revision>
  <cp:lastPrinted>2016-01-21T20:53:15Z</cp:lastPrinted>
  <dcterms:created xsi:type="dcterms:W3CDTF">2016-01-21T15:20:31Z</dcterms:created>
  <dcterms:modified xsi:type="dcterms:W3CDTF">2023-02-16T15:14:37Z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