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1C531F-9034-48E9-860F-FB04BDA780DF}" v="8" dt="2023-02-07T14:54:15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January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888580"/>
              </p:ext>
            </p:extLst>
          </p:nvPr>
        </p:nvGraphicFramePr>
        <p:xfrm>
          <a:off x="643081" y="1436406"/>
          <a:ext cx="7934037" cy="398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008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979505">
                  <a:extLst>
                    <a:ext uri="{9D8B030D-6E8A-4147-A177-3AD203B41FA5}">
                      <a16:colId xmlns:a16="http://schemas.microsoft.com/office/drawing/2014/main" val="3047924024"/>
                    </a:ext>
                  </a:extLst>
                </a:gridCol>
                <a:gridCol w="658235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315937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637033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08177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047896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31246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1/14/2023 4:23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REGDN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1/14 HE7-24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225.4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225.4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7.50 - 170.00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8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REGUP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1/14 HE7-24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396.0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395.8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76.73 - 150.00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647220706"/>
                  </a:ext>
                </a:extLst>
              </a:tr>
              <a:tr h="38621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1/22/2023</a:t>
                      </a:r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11:50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NSPIN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1/22 HE18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2.45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916506768"/>
                  </a:ext>
                </a:extLst>
              </a:tr>
              <a:tr h="38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REGUP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1/22 HE17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23.4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23.4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49.99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104316000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1/24/2023 16:45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1/24 HE19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70.8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70.8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468033809"/>
                  </a:ext>
                </a:extLst>
              </a:tr>
              <a:tr h="473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1/24/2023 18:45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</a:t>
                      </a:r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1/24 HE21-24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198.4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198.4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15.00 - 25.00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707970008"/>
                  </a:ext>
                </a:extLst>
              </a:tr>
              <a:tr h="473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1/28/2023 20:36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1/28 HE23-24, 1/29 HE1-8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600.0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600.9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-0.9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0.00 - 15.00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126526873"/>
                  </a:ext>
                </a:extLst>
              </a:tr>
              <a:tr h="473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1/28/2023 22:50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1/29 HE9-24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960.0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961.5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-1.5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0.00 - 20.80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278159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DPT - Market Analysis (Supv) Members</DisplayName>
        <AccountId>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2" ma:contentTypeDescription="Create a new document." ma:contentTypeScope="" ma:versionID="f429c8e6c85da55f2bff7742715dc377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9c2884a27dee6606bc8a0d144ecf647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8FF8E0-0CA6-43CE-9F3C-3001508CB0E8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149</Words>
  <Application>Microsoft Office PowerPoint</Application>
  <PresentationFormat>On-screen Show (4:3)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Yousefian, Mahnoush</cp:lastModifiedBy>
  <cp:revision>1</cp:revision>
  <cp:lastPrinted>2016-01-21T20:53:15Z</cp:lastPrinted>
  <dcterms:created xsi:type="dcterms:W3CDTF">2016-01-21T15:20:31Z</dcterms:created>
  <dcterms:modified xsi:type="dcterms:W3CDTF">2023-02-07T14:55:31Z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</Properties>
</file>