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6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4" d="100"/>
          <a:sy n="74" d="100"/>
        </p:scale>
        <p:origin x="121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2023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March 9,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2023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2A0C34-E1FE-4B80-9362-C25F3B4B9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183150"/>
              </p:ext>
            </p:extLst>
          </p:nvPr>
        </p:nvGraphicFramePr>
        <p:xfrm>
          <a:off x="400050" y="1066800"/>
          <a:ext cx="8515352" cy="4953000"/>
        </p:xfrm>
        <a:graphic>
          <a:graphicData uri="http://schemas.openxmlformats.org/drawingml/2006/table">
            <a:tbl>
              <a:tblPr/>
              <a:tblGrid>
                <a:gridCol w="539563">
                  <a:extLst>
                    <a:ext uri="{9D8B030D-6E8A-4147-A177-3AD203B41FA5}">
                      <a16:colId xmlns:a16="http://schemas.microsoft.com/office/drawing/2014/main" val="2763829870"/>
                    </a:ext>
                  </a:extLst>
                </a:gridCol>
                <a:gridCol w="3251387">
                  <a:extLst>
                    <a:ext uri="{9D8B030D-6E8A-4147-A177-3AD203B41FA5}">
                      <a16:colId xmlns:a16="http://schemas.microsoft.com/office/drawing/2014/main" val="4223033424"/>
                    </a:ext>
                  </a:extLst>
                </a:gridCol>
                <a:gridCol w="758592">
                  <a:extLst>
                    <a:ext uri="{9D8B030D-6E8A-4147-A177-3AD203B41FA5}">
                      <a16:colId xmlns:a16="http://schemas.microsoft.com/office/drawing/2014/main" val="336803939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305747182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1531918428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47714517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86429993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56854960"/>
                    </a:ext>
                  </a:extLst>
                </a:gridCol>
              </a:tblGrid>
              <a:tr h="4116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2023 Progress Report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61959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857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2/23/2023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3646405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3646407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3646398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3646410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43967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07483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91111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5082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2131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79088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651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62958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4754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06953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3753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02/02/2024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20385"/>
                  </a:ext>
                </a:extLst>
              </a:tr>
              <a:tr h="36492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224" marR="4224" marT="42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9-Mar-23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16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5D0077-E41E-4DC0-8E48-24CB22A6F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6464"/>
              </p:ext>
            </p:extLst>
          </p:nvPr>
        </p:nvGraphicFramePr>
        <p:xfrm>
          <a:off x="228600" y="1524000"/>
          <a:ext cx="8763006" cy="3429002"/>
        </p:xfrm>
        <a:graphic>
          <a:graphicData uri="http://schemas.openxmlformats.org/drawingml/2006/table">
            <a:tbl>
              <a:tblPr/>
              <a:tblGrid>
                <a:gridCol w="1316331">
                  <a:extLst>
                    <a:ext uri="{9D8B030D-6E8A-4147-A177-3AD203B41FA5}">
                      <a16:colId xmlns:a16="http://schemas.microsoft.com/office/drawing/2014/main" val="1971693421"/>
                    </a:ext>
                  </a:extLst>
                </a:gridCol>
                <a:gridCol w="386841">
                  <a:extLst>
                    <a:ext uri="{9D8B030D-6E8A-4147-A177-3AD203B41FA5}">
                      <a16:colId xmlns:a16="http://schemas.microsoft.com/office/drawing/2014/main" val="2777439740"/>
                    </a:ext>
                  </a:extLst>
                </a:gridCol>
                <a:gridCol w="386841">
                  <a:extLst>
                    <a:ext uri="{9D8B030D-6E8A-4147-A177-3AD203B41FA5}">
                      <a16:colId xmlns:a16="http://schemas.microsoft.com/office/drawing/2014/main" val="1031275988"/>
                    </a:ext>
                  </a:extLst>
                </a:gridCol>
                <a:gridCol w="386841">
                  <a:extLst>
                    <a:ext uri="{9D8B030D-6E8A-4147-A177-3AD203B41FA5}">
                      <a16:colId xmlns:a16="http://schemas.microsoft.com/office/drawing/2014/main" val="2521013124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700799500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1307046761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391579458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742725940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487555810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927066619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2820106458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817705045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061431042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1513539072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2480001808"/>
                    </a:ext>
                  </a:extLst>
                </a:gridCol>
                <a:gridCol w="523846">
                  <a:extLst>
                    <a:ext uri="{9D8B030D-6E8A-4147-A177-3AD203B41FA5}">
                      <a16:colId xmlns:a16="http://schemas.microsoft.com/office/drawing/2014/main" val="3188025206"/>
                    </a:ext>
                  </a:extLst>
                </a:gridCol>
              </a:tblGrid>
              <a:tr h="468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22-Feb-23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914252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156864"/>
                  </a:ext>
                </a:extLst>
              </a:tr>
              <a:tr h="25482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7813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90917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539921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903831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72962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Feb-22-2023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92811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45690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66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423</Words>
  <Application>Microsoft Office PowerPoint</Application>
  <PresentationFormat>On-screen Show (4:3)</PresentationFormat>
  <Paragraphs>223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2023 Annual BUS Validation Progress Report</vt:lpstr>
      <vt:lpstr>2023 AV BUS Status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100</cp:revision>
  <cp:lastPrinted>2016-01-21T20:53:15Z</cp:lastPrinted>
  <dcterms:created xsi:type="dcterms:W3CDTF">2016-01-21T15:20:31Z</dcterms:created>
  <dcterms:modified xsi:type="dcterms:W3CDTF">2023-03-09T13:41:45Z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