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4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4660"/>
  </p:normalViewPr>
  <p:slideViewPr>
    <p:cSldViewPr showGuides="1">
      <p:cViewPr varScale="1">
        <p:scale>
          <a:sx n="81" d="100"/>
          <a:sy n="81" d="100"/>
        </p:scale>
        <p:origin x="1853" y="48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NPRR 1165: Revisions to Requirements of Providing Audited Financial Statements and Providing Independent Amount</a:t>
            </a:r>
          </a:p>
          <a:p>
            <a:endParaRPr lang="en-US" sz="2000" b="1" dirty="0"/>
          </a:p>
          <a:p>
            <a:r>
              <a:rPr lang="en-US" dirty="0"/>
              <a:t>Katherine Gross</a:t>
            </a:r>
          </a:p>
          <a:p>
            <a:r>
              <a:rPr lang="en-US" dirty="0"/>
              <a:t>Senior Corporate Counsel </a:t>
            </a:r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March 14, 2023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000" dirty="0"/>
              <a:t>NPRR 1165: Revisions to Requirements of Providing Audited Financial Statements and Providing Independent Amount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534400" cy="5471318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“NPRR1112: Elimination of Unsecured Credit Limits” was approved by PUCT on 9/15/2022. This NPRR eliminated the extension of unsecured credit to ERCOT Counter-Parties and is to become effective on 10/1/2023.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new “NPRR 1165: Revisions to Requirements of Providing Audited Financial Statements and Providing Independent Amount” published on 2/23/2023 proposes changes to “Section 16:  Registration and Qualification of Market Participants,”  which include: </a:t>
            </a:r>
          </a:p>
          <a:p>
            <a:pPr lvl="1">
              <a:spcBef>
                <a:spcPts val="0"/>
              </a:spcBef>
              <a:buFont typeface="+mj-lt"/>
              <a:buAutoNum type="alphaLcParenR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removing minimum capitalization requirements </a:t>
            </a:r>
          </a:p>
          <a:p>
            <a:pPr lvl="1">
              <a:spcBef>
                <a:spcPts val="0"/>
              </a:spcBef>
              <a:buFont typeface="+mj-lt"/>
              <a:buAutoNum type="alphaLcParenR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requiring posting </a:t>
            </a: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of Independent Amounts (IA) from all ERCOT Counter-parties</a:t>
            </a:r>
          </a:p>
          <a:p>
            <a:pPr lvl="1">
              <a:spcBef>
                <a:spcPts val="0"/>
              </a:spcBef>
              <a:buFont typeface="+mj-lt"/>
              <a:buAutoNum type="alphaLcParenR"/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removing references to guarantors and elimination of all guarantee forms (guarantee agreement, third party guarantee agreement, foreign guarantee agreement, third party foreign guarantee agreement) </a:t>
            </a:r>
          </a:p>
          <a:p>
            <a:pPr lvl="1">
              <a:spcBef>
                <a:spcPts val="0"/>
              </a:spcBef>
              <a:buFont typeface="+mj-lt"/>
              <a:buAutoNum type="alphaLcParenR"/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clarifying the requirement for financial statements; and </a:t>
            </a:r>
          </a:p>
          <a:p>
            <a:pPr lvl="1">
              <a:spcBef>
                <a:spcPts val="0"/>
              </a:spcBef>
              <a:buFont typeface="+mj-lt"/>
              <a:buAutoNum type="alphaLcParenR"/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referencing International Financial Reporting Standards (IFRS) rather than retired International Accounting Standards (IAS) and updating other forms 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500" dirty="0">
                <a:latin typeface="Calibri" panose="020F0502020204030204" pitchFamily="34" charset="0"/>
              </a:rPr>
              <a:t>Some of the proposed changes are an extension of NPRR 1112’s policy of eliminating unsecured credit (making all Counter-Parties post the IA regardless of whether they themselves, a parent, or a Guarantor meet minimum capitalization requirements).</a:t>
            </a:r>
          </a:p>
          <a:p>
            <a:pPr marL="0" indent="0">
              <a:spcBef>
                <a:spcPts val="0"/>
              </a:spcBef>
              <a:buNone/>
            </a:pPr>
            <a:endParaRPr lang="en-US" sz="15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500" dirty="0">
                <a:latin typeface="Calibri" panose="020F0502020204030204" pitchFamily="34" charset="0"/>
              </a:rPr>
              <a:t>Some of the proposed changes ensure ERCOT continues to have insight into the financial health of Counter-Parties (requiring financial statements from Counter-Party or their Ultimate Parent). 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911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21177</TotalTime>
  <Words>266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Symbol</vt:lpstr>
      <vt:lpstr>1_Custom Design</vt:lpstr>
      <vt:lpstr>Office Theme</vt:lpstr>
      <vt:lpstr>Custom Design</vt:lpstr>
      <vt:lpstr>PowerPoint Presentation</vt:lpstr>
      <vt:lpstr>NPRR 1165: Revisions to Requirements of Providing Audited Financial Statements and Providing Independent Amount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376</cp:revision>
  <cp:lastPrinted>2016-01-21T20:53:15Z</cp:lastPrinted>
  <dcterms:created xsi:type="dcterms:W3CDTF">2016-01-21T15:20:31Z</dcterms:created>
  <dcterms:modified xsi:type="dcterms:W3CDTF">2023-03-07T22:08:30Z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