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56586" autoAdjust="0"/>
  </p:normalViewPr>
  <p:slideViewPr>
    <p:cSldViewPr showGuides="1">
      <p:cViewPr varScale="1">
        <p:scale>
          <a:sx n="67" d="100"/>
          <a:sy n="67" d="100"/>
        </p:scale>
        <p:origin x="3259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</a:t>
            </a:r>
            <a:r>
              <a:rPr lang="en-US" baseline="0"/>
              <a:t>changed from 1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(February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March 08,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12307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977400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528E31-7D08-4EF4-B353-8A7B94571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10752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EBFCC3-3C96-47BA-8C41-FE997FA8D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5197</TotalTime>
  <Words>459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216</cp:revision>
  <cp:lastPrinted>2016-01-21T20:53:15Z</cp:lastPrinted>
  <dcterms:created xsi:type="dcterms:W3CDTF">2016-01-21T15:20:31Z</dcterms:created>
  <dcterms:modified xsi:type="dcterms:W3CDTF">2023-03-08T20:39:12Z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