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402" r:id="rId8"/>
    <p:sldId id="286" r:id="rId9"/>
    <p:sldId id="404" r:id="rId10"/>
    <p:sldId id="414" r:id="rId11"/>
    <p:sldId id="413" r:id="rId12"/>
    <p:sldId id="412" r:id="rId13"/>
    <p:sldId id="410" r:id="rId14"/>
    <p:sldId id="415" r:id="rId15"/>
    <p:sldId id="416" r:id="rId16"/>
    <p:sldId id="417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402"/>
            <p14:sldId id="286"/>
            <p14:sldId id="404"/>
            <p14:sldId id="414"/>
            <p14:sldId id="413"/>
            <p14:sldId id="412"/>
            <p14:sldId id="410"/>
            <p14:sldId id="415"/>
            <p14:sldId id="416"/>
            <p14:sldId id="41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C39DB9-3E91-4F6E-A63C-0EB500AEB7AC}" v="56" dt="2023-03-02T18:50:40.325"/>
    <p1510:client id="{BCDAE892-1AA3-E026-1732-F82B67053AB9}" v="113" dt="2023-03-02T16:59:58.7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6" autoAdjust="0"/>
    <p:restoredTop sz="94660"/>
  </p:normalViewPr>
  <p:slideViewPr>
    <p:cSldViewPr showGuides="1">
      <p:cViewPr varScale="1">
        <p:scale>
          <a:sx n="108" d="100"/>
          <a:sy n="108" d="100"/>
        </p:scale>
        <p:origin x="1770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digo, Jake" userId="0c06b333-eb43-4e1b-ae58-2615bd219d7a" providerId="ADAL" clId="{97C39DB9-3E91-4F6E-A63C-0EB500AEB7AC}"/>
    <pc:docChg chg="undo custSel addSld delSld modSld modSection">
      <pc:chgData name="Pedigo, Jake" userId="0c06b333-eb43-4e1b-ae58-2615bd219d7a" providerId="ADAL" clId="{97C39DB9-3E91-4F6E-A63C-0EB500AEB7AC}" dt="2023-03-02T18:50:40.325" v="127"/>
      <pc:docMkLst>
        <pc:docMk/>
      </pc:docMkLst>
      <pc:sldChg chg="modSp">
        <pc:chgData name="Pedigo, Jake" userId="0c06b333-eb43-4e1b-ae58-2615bd219d7a" providerId="ADAL" clId="{97C39DB9-3E91-4F6E-A63C-0EB500AEB7AC}" dt="2023-03-02T18:50:40.325" v="127"/>
        <pc:sldMkLst>
          <pc:docMk/>
          <pc:sldMk cId="2900273907" sldId="286"/>
        </pc:sldMkLst>
        <pc:graphicFrameChg chg="mod">
          <ac:chgData name="Pedigo, Jake" userId="0c06b333-eb43-4e1b-ae58-2615bd219d7a" providerId="ADAL" clId="{97C39DB9-3E91-4F6E-A63C-0EB500AEB7AC}" dt="2023-03-02T18:50:40.325" v="127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addSp delSp modSp mod">
        <pc:chgData name="Pedigo, Jake" userId="0c06b333-eb43-4e1b-ae58-2615bd219d7a" providerId="ADAL" clId="{97C39DB9-3E91-4F6E-A63C-0EB500AEB7AC}" dt="2023-03-02T16:35:25.869" v="53" actId="113"/>
        <pc:sldMkLst>
          <pc:docMk/>
          <pc:sldMk cId="3485043083" sldId="402"/>
        </pc:sldMkLst>
        <pc:graphicFrameChg chg="del mod modGraphic">
          <ac:chgData name="Pedigo, Jake" userId="0c06b333-eb43-4e1b-ae58-2615bd219d7a" providerId="ADAL" clId="{97C39DB9-3E91-4F6E-A63C-0EB500AEB7AC}" dt="2023-03-02T16:34:12.496" v="38" actId="478"/>
          <ac:graphicFrameMkLst>
            <pc:docMk/>
            <pc:sldMk cId="3485043083" sldId="402"/>
            <ac:graphicFrameMk id="2" creationId="{F6209F21-8780-420B-9080-2F425C39DF94}"/>
          </ac:graphicFrameMkLst>
        </pc:graphicFrameChg>
        <pc:graphicFrameChg chg="add del">
          <ac:chgData name="Pedigo, Jake" userId="0c06b333-eb43-4e1b-ae58-2615bd219d7a" providerId="ADAL" clId="{97C39DB9-3E91-4F6E-A63C-0EB500AEB7AC}" dt="2023-03-02T16:34:15.673" v="40" actId="478"/>
          <ac:graphicFrameMkLst>
            <pc:docMk/>
            <pc:sldMk cId="3485043083" sldId="402"/>
            <ac:graphicFrameMk id="3" creationId="{A92335CD-74A0-4860-AF04-00616693FBAB}"/>
          </ac:graphicFrameMkLst>
        </pc:graphicFrameChg>
        <pc:graphicFrameChg chg="add mod modGraphic">
          <ac:chgData name="Pedigo, Jake" userId="0c06b333-eb43-4e1b-ae58-2615bd219d7a" providerId="ADAL" clId="{97C39DB9-3E91-4F6E-A63C-0EB500AEB7AC}" dt="2023-03-02T16:35:25.869" v="53" actId="113"/>
          <ac:graphicFrameMkLst>
            <pc:docMk/>
            <pc:sldMk cId="3485043083" sldId="402"/>
            <ac:graphicFrameMk id="5" creationId="{73341E88-14E4-45B6-9604-2F1CD23A5ECE}"/>
          </ac:graphicFrameMkLst>
        </pc:graphicFrameChg>
      </pc:sldChg>
      <pc:sldChg chg="modSp mod">
        <pc:chgData name="Pedigo, Jake" userId="0c06b333-eb43-4e1b-ae58-2615bd219d7a" providerId="ADAL" clId="{97C39DB9-3E91-4F6E-A63C-0EB500AEB7AC}" dt="2023-03-02T18:16:21.384" v="112"/>
        <pc:sldMkLst>
          <pc:docMk/>
          <pc:sldMk cId="1612574123" sldId="404"/>
        </pc:sldMkLst>
        <pc:graphicFrameChg chg="mod modGraphic">
          <ac:chgData name="Pedigo, Jake" userId="0c06b333-eb43-4e1b-ae58-2615bd219d7a" providerId="ADAL" clId="{97C39DB9-3E91-4F6E-A63C-0EB500AEB7AC}" dt="2023-03-02T18:16:21.384" v="112"/>
          <ac:graphicFrameMkLst>
            <pc:docMk/>
            <pc:sldMk cId="1612574123" sldId="404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97C39DB9-3E91-4F6E-A63C-0EB500AEB7AC}" dt="2023-03-02T18:19:17.407" v="119"/>
        <pc:sldMkLst>
          <pc:docMk/>
          <pc:sldMk cId="2506534793" sldId="410"/>
        </pc:sldMkLst>
        <pc:graphicFrameChg chg="mod modGraphic">
          <ac:chgData name="Pedigo, Jake" userId="0c06b333-eb43-4e1b-ae58-2615bd219d7a" providerId="ADAL" clId="{97C39DB9-3E91-4F6E-A63C-0EB500AEB7AC}" dt="2023-03-02T18:19:17.407" v="119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add del mod">
        <pc:chgData name="Pedigo, Jake" userId="0c06b333-eb43-4e1b-ae58-2615bd219d7a" providerId="ADAL" clId="{97C39DB9-3E91-4F6E-A63C-0EB500AEB7AC}" dt="2023-03-02T17:06:13.899" v="64" actId="47"/>
        <pc:sldMkLst>
          <pc:docMk/>
          <pc:sldMk cId="622121815" sldId="411"/>
        </pc:sldMkLst>
        <pc:graphicFrameChg chg="mod modGraphic">
          <ac:chgData name="Pedigo, Jake" userId="0c06b333-eb43-4e1b-ae58-2615bd219d7a" providerId="ADAL" clId="{97C39DB9-3E91-4F6E-A63C-0EB500AEB7AC}" dt="2023-03-02T16:28:49.109" v="9" actId="404"/>
          <ac:graphicFrameMkLst>
            <pc:docMk/>
            <pc:sldMk cId="622121815" sldId="411"/>
            <ac:graphicFrameMk id="5" creationId="{00000000-0000-0000-0000-000000000000}"/>
          </ac:graphicFrameMkLst>
        </pc:graphicFrameChg>
      </pc:sldChg>
      <pc:sldChg chg="modSp add del">
        <pc:chgData name="Pedigo, Jake" userId="0c06b333-eb43-4e1b-ae58-2615bd219d7a" providerId="ADAL" clId="{97C39DB9-3E91-4F6E-A63C-0EB500AEB7AC}" dt="2023-03-02T18:19:07.873" v="118" actId="2696"/>
        <pc:sldMkLst>
          <pc:docMk/>
          <pc:sldMk cId="1336102388" sldId="411"/>
        </pc:sldMkLst>
        <pc:graphicFrameChg chg="mod">
          <ac:chgData name="Pedigo, Jake" userId="0c06b333-eb43-4e1b-ae58-2615bd219d7a" providerId="ADAL" clId="{97C39DB9-3E91-4F6E-A63C-0EB500AEB7AC}" dt="2023-03-02T18:17:16.382" v="117"/>
          <ac:graphicFrameMkLst>
            <pc:docMk/>
            <pc:sldMk cId="1336102388" sldId="411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97C39DB9-3E91-4F6E-A63C-0EB500AEB7AC}" dt="2023-03-02T18:17:03.233" v="116" actId="21"/>
        <pc:sldMkLst>
          <pc:docMk/>
          <pc:sldMk cId="181607923" sldId="412"/>
        </pc:sldMkLst>
        <pc:graphicFrameChg chg="mod modGraphic">
          <ac:chgData name="Pedigo, Jake" userId="0c06b333-eb43-4e1b-ae58-2615bd219d7a" providerId="ADAL" clId="{97C39DB9-3E91-4F6E-A63C-0EB500AEB7AC}" dt="2023-03-02T18:17:03.233" v="116" actId="21"/>
          <ac:graphicFrameMkLst>
            <pc:docMk/>
            <pc:sldMk cId="181607923" sldId="412"/>
            <ac:graphicFrameMk id="5" creationId="{00000000-0000-0000-0000-000000000000}"/>
          </ac:graphicFrameMkLst>
        </pc:graphicFrameChg>
      </pc:sldChg>
      <pc:sldChg chg="modSp add del mod">
        <pc:chgData name="Pedigo, Jake" userId="0c06b333-eb43-4e1b-ae58-2615bd219d7a" providerId="ADAL" clId="{97C39DB9-3E91-4F6E-A63C-0EB500AEB7AC}" dt="2023-03-02T17:06:15.322" v="65" actId="47"/>
        <pc:sldMkLst>
          <pc:docMk/>
          <pc:sldMk cId="225804689" sldId="412"/>
        </pc:sldMkLst>
        <pc:graphicFrameChg chg="mod modGraphic">
          <ac:chgData name="Pedigo, Jake" userId="0c06b333-eb43-4e1b-ae58-2615bd219d7a" providerId="ADAL" clId="{97C39DB9-3E91-4F6E-A63C-0EB500AEB7AC}" dt="2023-03-02T16:29:19.523" v="14" actId="404"/>
          <ac:graphicFrameMkLst>
            <pc:docMk/>
            <pc:sldMk cId="225804689" sldId="412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97C39DB9-3E91-4F6E-A63C-0EB500AEB7AC}" dt="2023-03-02T16:30:30.032" v="25" actId="404"/>
        <pc:sldMkLst>
          <pc:docMk/>
          <pc:sldMk cId="3961840460" sldId="413"/>
        </pc:sldMkLst>
        <pc:graphicFrameChg chg="mod modGraphic">
          <ac:chgData name="Pedigo, Jake" userId="0c06b333-eb43-4e1b-ae58-2615bd219d7a" providerId="ADAL" clId="{97C39DB9-3E91-4F6E-A63C-0EB500AEB7AC}" dt="2023-03-02T16:30:30.032" v="25" actId="404"/>
          <ac:graphicFrameMkLst>
            <pc:docMk/>
            <pc:sldMk cId="3961840460" sldId="413"/>
            <ac:graphicFrameMk id="5" creationId="{00000000-0000-0000-0000-000000000000}"/>
          </ac:graphicFrameMkLst>
        </pc:graphicFrameChg>
      </pc:sldChg>
      <pc:sldChg chg="modSp add">
        <pc:chgData name="Pedigo, Jake" userId="0c06b333-eb43-4e1b-ae58-2615bd219d7a" providerId="ADAL" clId="{97C39DB9-3E91-4F6E-A63C-0EB500AEB7AC}" dt="2023-03-02T18:16:49.222" v="114"/>
        <pc:sldMkLst>
          <pc:docMk/>
          <pc:sldMk cId="4099983511" sldId="413"/>
        </pc:sldMkLst>
        <pc:graphicFrameChg chg="mod">
          <ac:chgData name="Pedigo, Jake" userId="0c06b333-eb43-4e1b-ae58-2615bd219d7a" providerId="ADAL" clId="{97C39DB9-3E91-4F6E-A63C-0EB500AEB7AC}" dt="2023-03-02T18:16:49.222" v="114"/>
          <ac:graphicFrameMkLst>
            <pc:docMk/>
            <pc:sldMk cId="4099983511" sldId="413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97C39DB9-3E91-4F6E-A63C-0EB500AEB7AC}" dt="2023-03-02T16:30:50.543" v="29" actId="21"/>
        <pc:sldMkLst>
          <pc:docMk/>
          <pc:sldMk cId="800312384" sldId="414"/>
        </pc:sldMkLst>
        <pc:graphicFrameChg chg="mod modGraphic">
          <ac:chgData name="Pedigo, Jake" userId="0c06b333-eb43-4e1b-ae58-2615bd219d7a" providerId="ADAL" clId="{97C39DB9-3E91-4F6E-A63C-0EB500AEB7AC}" dt="2023-03-02T16:30:50.543" v="29" actId="21"/>
          <ac:graphicFrameMkLst>
            <pc:docMk/>
            <pc:sldMk cId="800312384" sldId="414"/>
            <ac:graphicFrameMk id="5" creationId="{00000000-0000-0000-0000-000000000000}"/>
          </ac:graphicFrameMkLst>
        </pc:graphicFrameChg>
      </pc:sldChg>
      <pc:sldChg chg="modSp add">
        <pc:chgData name="Pedigo, Jake" userId="0c06b333-eb43-4e1b-ae58-2615bd219d7a" providerId="ADAL" clId="{97C39DB9-3E91-4F6E-A63C-0EB500AEB7AC}" dt="2023-03-02T18:16:34.792" v="113"/>
        <pc:sldMkLst>
          <pc:docMk/>
          <pc:sldMk cId="3137671019" sldId="414"/>
        </pc:sldMkLst>
        <pc:graphicFrameChg chg="mod">
          <ac:chgData name="Pedigo, Jake" userId="0c06b333-eb43-4e1b-ae58-2615bd219d7a" providerId="ADAL" clId="{97C39DB9-3E91-4F6E-A63C-0EB500AEB7AC}" dt="2023-03-02T18:16:34.792" v="113"/>
          <ac:graphicFrameMkLst>
            <pc:docMk/>
            <pc:sldMk cId="3137671019" sldId="414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97C39DB9-3E91-4F6E-A63C-0EB500AEB7AC}" dt="2023-03-02T18:46:31.165" v="126" actId="14734"/>
        <pc:sldMkLst>
          <pc:docMk/>
          <pc:sldMk cId="802151967" sldId="415"/>
        </pc:sldMkLst>
        <pc:graphicFrameChg chg="mod modGraphic">
          <ac:chgData name="Pedigo, Jake" userId="0c06b333-eb43-4e1b-ae58-2615bd219d7a" providerId="ADAL" clId="{97C39DB9-3E91-4F6E-A63C-0EB500AEB7AC}" dt="2023-03-02T18:46:31.165" v="126" actId="14734"/>
          <ac:graphicFrameMkLst>
            <pc:docMk/>
            <pc:sldMk cId="802151967" sldId="415"/>
            <ac:graphicFrameMk id="5" creationId="{00000000-0000-0000-0000-000000000000}"/>
          </ac:graphicFrameMkLst>
        </pc:graphicFrameChg>
      </pc:sldChg>
      <pc:sldChg chg="modSp add del mod">
        <pc:chgData name="Pedigo, Jake" userId="0c06b333-eb43-4e1b-ae58-2615bd219d7a" providerId="ADAL" clId="{97C39DB9-3E91-4F6E-A63C-0EB500AEB7AC}" dt="2023-03-02T17:06:16.306" v="66" actId="47"/>
        <pc:sldMkLst>
          <pc:docMk/>
          <pc:sldMk cId="2250128865" sldId="415"/>
        </pc:sldMkLst>
        <pc:graphicFrameChg chg="mod modGraphic">
          <ac:chgData name="Pedigo, Jake" userId="0c06b333-eb43-4e1b-ae58-2615bd219d7a" providerId="ADAL" clId="{97C39DB9-3E91-4F6E-A63C-0EB500AEB7AC}" dt="2023-03-02T16:29:33.895" v="16" actId="21"/>
          <ac:graphicFrameMkLst>
            <pc:docMk/>
            <pc:sldMk cId="2250128865" sldId="415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97C39DB9-3E91-4F6E-A63C-0EB500AEB7AC}" dt="2023-03-02T16:29:54.703" v="19" actId="404"/>
        <pc:sldMkLst>
          <pc:docMk/>
          <pc:sldMk cId="737137265" sldId="416"/>
        </pc:sldMkLst>
        <pc:graphicFrameChg chg="mod modGraphic">
          <ac:chgData name="Pedigo, Jake" userId="0c06b333-eb43-4e1b-ae58-2615bd219d7a" providerId="ADAL" clId="{97C39DB9-3E91-4F6E-A63C-0EB500AEB7AC}" dt="2023-03-02T16:29:54.703" v="19" actId="404"/>
          <ac:graphicFrameMkLst>
            <pc:docMk/>
            <pc:sldMk cId="737137265" sldId="416"/>
            <ac:graphicFrameMk id="5" creationId="{00000000-0000-0000-0000-000000000000}"/>
          </ac:graphicFrameMkLst>
        </pc:graphicFrameChg>
      </pc:sldChg>
      <pc:sldChg chg="modSp del mod">
        <pc:chgData name="Pedigo, Jake" userId="0c06b333-eb43-4e1b-ae58-2615bd219d7a" providerId="ADAL" clId="{97C39DB9-3E91-4F6E-A63C-0EB500AEB7AC}" dt="2023-03-02T17:16:15.234" v="100" actId="47"/>
        <pc:sldMkLst>
          <pc:docMk/>
          <pc:sldMk cId="2070234310" sldId="416"/>
        </pc:sldMkLst>
        <pc:graphicFrameChg chg="mod modGraphic">
          <ac:chgData name="Pedigo, Jake" userId="0c06b333-eb43-4e1b-ae58-2615bd219d7a" providerId="ADAL" clId="{97C39DB9-3E91-4F6E-A63C-0EB500AEB7AC}" dt="2023-03-02T17:00:59.717" v="59" actId="2711"/>
          <ac:graphicFrameMkLst>
            <pc:docMk/>
            <pc:sldMk cId="2070234310" sldId="416"/>
            <ac:graphicFrameMk id="5" creationId="{00000000-0000-0000-0000-000000000000}"/>
          </ac:graphicFrameMkLst>
        </pc:graphicFrameChg>
      </pc:sldChg>
      <pc:sldChg chg="modSp add">
        <pc:chgData name="Pedigo, Jake" userId="0c06b333-eb43-4e1b-ae58-2615bd219d7a" providerId="ADAL" clId="{97C39DB9-3E91-4F6E-A63C-0EB500AEB7AC}" dt="2023-03-02T18:19:43.847" v="121"/>
        <pc:sldMkLst>
          <pc:docMk/>
          <pc:sldMk cId="2156577826" sldId="416"/>
        </pc:sldMkLst>
        <pc:graphicFrameChg chg="mod">
          <ac:chgData name="Pedigo, Jake" userId="0c06b333-eb43-4e1b-ae58-2615bd219d7a" providerId="ADAL" clId="{97C39DB9-3E91-4F6E-A63C-0EB500AEB7AC}" dt="2023-03-02T18:19:43.847" v="121"/>
          <ac:graphicFrameMkLst>
            <pc:docMk/>
            <pc:sldMk cId="2156577826" sldId="416"/>
            <ac:graphicFrameMk id="5" creationId="{00000000-0000-0000-0000-000000000000}"/>
          </ac:graphicFrameMkLst>
        </pc:graphicFrameChg>
      </pc:sldChg>
      <pc:sldChg chg="modSp del mod">
        <pc:chgData name="Pedigo, Jake" userId="0c06b333-eb43-4e1b-ae58-2615bd219d7a" providerId="ADAL" clId="{97C39DB9-3E91-4F6E-A63C-0EB500AEB7AC}" dt="2023-03-02T17:16:16.340" v="101" actId="47"/>
        <pc:sldMkLst>
          <pc:docMk/>
          <pc:sldMk cId="513450511" sldId="417"/>
        </pc:sldMkLst>
        <pc:graphicFrameChg chg="mod modGraphic">
          <ac:chgData name="Pedigo, Jake" userId="0c06b333-eb43-4e1b-ae58-2615bd219d7a" providerId="ADAL" clId="{97C39DB9-3E91-4F6E-A63C-0EB500AEB7AC}" dt="2023-03-02T17:01:16.963" v="63" actId="21"/>
          <ac:graphicFrameMkLst>
            <pc:docMk/>
            <pc:sldMk cId="513450511" sldId="417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97C39DB9-3E91-4F6E-A63C-0EB500AEB7AC}" dt="2023-03-02T18:20:50.057" v="123" actId="21"/>
        <pc:sldMkLst>
          <pc:docMk/>
          <pc:sldMk cId="1677492934" sldId="417"/>
        </pc:sldMkLst>
        <pc:graphicFrameChg chg="mod modGraphic">
          <ac:chgData name="Pedigo, Jake" userId="0c06b333-eb43-4e1b-ae58-2615bd219d7a" providerId="ADAL" clId="{97C39DB9-3E91-4F6E-A63C-0EB500AEB7AC}" dt="2023-03-02T18:20:50.057" v="123" actId="21"/>
          <ac:graphicFrameMkLst>
            <pc:docMk/>
            <pc:sldMk cId="1677492934" sldId="417"/>
            <ac:graphicFrameMk id="5" creationId="{00000000-0000-0000-0000-000000000000}"/>
          </ac:graphicFrameMkLst>
        </pc:graphicFrameChg>
      </pc:sldChg>
      <pc:sldChg chg="modSp add del mod">
        <pc:chgData name="Pedigo, Jake" userId="0c06b333-eb43-4e1b-ae58-2615bd219d7a" providerId="ADAL" clId="{97C39DB9-3E91-4F6E-A63C-0EB500AEB7AC}" dt="2023-03-02T17:16:05.250" v="95" actId="47"/>
        <pc:sldMkLst>
          <pc:docMk/>
          <pc:sldMk cId="796132827" sldId="418"/>
        </pc:sldMkLst>
        <pc:graphicFrameChg chg="mod modGraphic">
          <ac:chgData name="Pedigo, Jake" userId="0c06b333-eb43-4e1b-ae58-2615bd219d7a" providerId="ADAL" clId="{97C39DB9-3E91-4F6E-A63C-0EB500AEB7AC}" dt="2023-03-02T17:08:45.665" v="91" actId="404"/>
          <ac:graphicFrameMkLst>
            <pc:docMk/>
            <pc:sldMk cId="796132827" sldId="418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97C39DB9-3E91-4F6E-A63C-0EB500AEB7AC}" dt="2023-03-02T18:20:55.197" v="124" actId="2696"/>
        <pc:sldMkLst>
          <pc:docMk/>
          <pc:sldMk cId="1403769457" sldId="418"/>
        </pc:sldMkLst>
      </pc:sldChg>
      <pc:sldChg chg="add del">
        <pc:chgData name="Pedigo, Jake" userId="0c06b333-eb43-4e1b-ae58-2615bd219d7a" providerId="ADAL" clId="{97C39DB9-3E91-4F6E-A63C-0EB500AEB7AC}" dt="2023-03-02T17:16:10.532" v="98" actId="47"/>
        <pc:sldMkLst>
          <pc:docMk/>
          <pc:sldMk cId="3770907577" sldId="419"/>
        </pc:sldMkLst>
      </pc:sldChg>
      <pc:sldChg chg="add del">
        <pc:chgData name="Pedigo, Jake" userId="0c06b333-eb43-4e1b-ae58-2615bd219d7a" providerId="ADAL" clId="{97C39DB9-3E91-4F6E-A63C-0EB500AEB7AC}" dt="2023-03-02T17:16:09.482" v="97" actId="47"/>
        <pc:sldMkLst>
          <pc:docMk/>
          <pc:sldMk cId="4137629287" sldId="420"/>
        </pc:sldMkLst>
      </pc:sldChg>
      <pc:sldChg chg="modSp add del mod">
        <pc:chgData name="Pedigo, Jake" userId="0c06b333-eb43-4e1b-ae58-2615bd219d7a" providerId="ADAL" clId="{97C39DB9-3E91-4F6E-A63C-0EB500AEB7AC}" dt="2023-03-02T17:16:07.222" v="96" actId="47"/>
        <pc:sldMkLst>
          <pc:docMk/>
          <pc:sldMk cId="3742239029" sldId="421"/>
        </pc:sldMkLst>
        <pc:graphicFrameChg chg="mod modGraphic">
          <ac:chgData name="Pedigo, Jake" userId="0c06b333-eb43-4e1b-ae58-2615bd219d7a" providerId="ADAL" clId="{97C39DB9-3E91-4F6E-A63C-0EB500AEB7AC}" dt="2023-03-02T17:09:00.419" v="93" actId="21"/>
          <ac:graphicFrameMkLst>
            <pc:docMk/>
            <pc:sldMk cId="3742239029" sldId="421"/>
            <ac:graphicFrameMk id="5" creationId="{00000000-0000-0000-0000-000000000000}"/>
          </ac:graphicFrameMkLst>
        </pc:graphicFrameChg>
      </pc:sldChg>
    </pc:docChg>
  </pc:docChgLst>
  <pc:docChgLst>
    <pc:chgData name="Pedigo, Jake" userId="S::jake.pedigo@ercot.com::0c06b333-eb43-4e1b-ae58-2615bd219d7a" providerId="AD" clId="Web-{BCDAE892-1AA3-E026-1732-F82B67053AB9}"/>
    <pc:docChg chg="mod addSld delSld modSld modSection">
      <pc:chgData name="Pedigo, Jake" userId="S::jake.pedigo@ercot.com::0c06b333-eb43-4e1b-ae58-2615bd219d7a" providerId="AD" clId="Web-{BCDAE892-1AA3-E026-1732-F82B67053AB9}" dt="2023-03-02T16:59:58.734" v="112"/>
      <pc:docMkLst>
        <pc:docMk/>
      </pc:docMkLst>
      <pc:sldChg chg="addSp delSp modSp">
        <pc:chgData name="Pedigo, Jake" userId="S::jake.pedigo@ercot.com::0c06b333-eb43-4e1b-ae58-2615bd219d7a" providerId="AD" clId="Web-{BCDAE892-1AA3-E026-1732-F82B67053AB9}" dt="2023-03-02T16:59:58.734" v="112"/>
        <pc:sldMkLst>
          <pc:docMk/>
          <pc:sldMk cId="2506534793" sldId="410"/>
        </pc:sldMkLst>
        <pc:graphicFrameChg chg="add del mod">
          <ac:chgData name="Pedigo, Jake" userId="S::jake.pedigo@ercot.com::0c06b333-eb43-4e1b-ae58-2615bd219d7a" providerId="AD" clId="Web-{BCDAE892-1AA3-E026-1732-F82B67053AB9}" dt="2023-03-02T16:59:47.765" v="108"/>
          <ac:graphicFrameMkLst>
            <pc:docMk/>
            <pc:sldMk cId="2506534793" sldId="410"/>
            <ac:graphicFrameMk id="3" creationId="{D9481143-F953-6735-F260-53DE74975D2B}"/>
          </ac:graphicFrameMkLst>
        </pc:graphicFrameChg>
        <pc:graphicFrameChg chg="mod modGraphic">
          <ac:chgData name="Pedigo, Jake" userId="S::jake.pedigo@ercot.com::0c06b333-eb43-4e1b-ae58-2615bd219d7a" providerId="AD" clId="Web-{BCDAE892-1AA3-E026-1732-F82B67053AB9}" dt="2023-03-02T16:59:58.734" v="112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del">
        <pc:chgData name="Pedigo, Jake" userId="S::jake.pedigo@ercot.com::0c06b333-eb43-4e1b-ae58-2615bd219d7a" providerId="AD" clId="Web-{BCDAE892-1AA3-E026-1732-F82B67053AB9}" dt="2023-03-02T16:59:07.154" v="103"/>
        <pc:sldMkLst>
          <pc:docMk/>
          <pc:sldMk cId="3961840460" sldId="413"/>
        </pc:sldMkLst>
      </pc:sldChg>
      <pc:sldChg chg="del">
        <pc:chgData name="Pedigo, Jake" userId="S::jake.pedigo@ercot.com::0c06b333-eb43-4e1b-ae58-2615bd219d7a" providerId="AD" clId="Web-{BCDAE892-1AA3-E026-1732-F82B67053AB9}" dt="2023-03-02T16:59:08.357" v="104"/>
        <pc:sldMkLst>
          <pc:docMk/>
          <pc:sldMk cId="800312384" sldId="414"/>
        </pc:sldMkLst>
      </pc:sldChg>
      <pc:sldChg chg="del">
        <pc:chgData name="Pedigo, Jake" userId="S::jake.pedigo@ercot.com::0c06b333-eb43-4e1b-ae58-2615bd219d7a" providerId="AD" clId="Web-{BCDAE892-1AA3-E026-1732-F82B67053AB9}" dt="2023-03-02T16:58:59.388" v="1"/>
        <pc:sldMkLst>
          <pc:docMk/>
          <pc:sldMk cId="737137265" sldId="416"/>
        </pc:sldMkLst>
      </pc:sldChg>
      <pc:sldChg chg="add replId">
        <pc:chgData name="Pedigo, Jake" userId="S::jake.pedigo@ercot.com::0c06b333-eb43-4e1b-ae58-2615bd219d7a" providerId="AD" clId="Web-{BCDAE892-1AA3-E026-1732-F82B67053AB9}" dt="2023-03-02T16:59:16.983" v="105"/>
        <pc:sldMkLst>
          <pc:docMk/>
          <pc:sldMk cId="2070234310" sldId="416"/>
        </pc:sldMkLst>
      </pc:sldChg>
      <pc:sldChg chg="add replId">
        <pc:chgData name="Pedigo, Jake" userId="S::jake.pedigo@ercot.com::0c06b333-eb43-4e1b-ae58-2615bd219d7a" providerId="AD" clId="Web-{BCDAE892-1AA3-E026-1732-F82B67053AB9}" dt="2023-03-02T16:59:18.889" v="106"/>
        <pc:sldMkLst>
          <pc:docMk/>
          <pc:sldMk cId="513450511" sldId="41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45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621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746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459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5858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7752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9999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2966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547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Generation Resource Energy and Regulation Deployment Performance Report for February 2023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Feb. 2023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079393"/>
              </p:ext>
            </p:extLst>
          </p:nvPr>
        </p:nvGraphicFramePr>
        <p:xfrm>
          <a:off x="438509" y="732605"/>
          <a:ext cx="8382000" cy="54483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78183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450108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7098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497408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22332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097567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6577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Feb. 2023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984361"/>
              </p:ext>
            </p:extLst>
          </p:nvPr>
        </p:nvGraphicFramePr>
        <p:xfrm>
          <a:off x="438509" y="732605"/>
          <a:ext cx="8382000" cy="5194935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78183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450108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7098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497408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22332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097567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7492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Non-IRR GREDP &lt; 85%</a:t>
            </a:r>
            <a:r>
              <a:rPr lang="en-US" dirty="0"/>
              <a:t> – February 2023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3341E88-14E4-45B6-9604-2F1CD23A5E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434243"/>
              </p:ext>
            </p:extLst>
          </p:nvPr>
        </p:nvGraphicFramePr>
        <p:xfrm>
          <a:off x="628650" y="1219200"/>
          <a:ext cx="7886699" cy="1393971"/>
        </p:xfrm>
        <a:graphic>
          <a:graphicData uri="http://schemas.openxmlformats.org/drawingml/2006/table">
            <a:tbl>
              <a:tblPr/>
              <a:tblGrid>
                <a:gridCol w="1093045">
                  <a:extLst>
                    <a:ext uri="{9D8B030D-6E8A-4147-A177-3AD203B41FA5}">
                      <a16:colId xmlns:a16="http://schemas.microsoft.com/office/drawing/2014/main" val="3918254005"/>
                    </a:ext>
                  </a:extLst>
                </a:gridCol>
                <a:gridCol w="1577337">
                  <a:extLst>
                    <a:ext uri="{9D8B030D-6E8A-4147-A177-3AD203B41FA5}">
                      <a16:colId xmlns:a16="http://schemas.microsoft.com/office/drawing/2014/main" val="1624870928"/>
                    </a:ext>
                  </a:extLst>
                </a:gridCol>
                <a:gridCol w="1720734">
                  <a:extLst>
                    <a:ext uri="{9D8B030D-6E8A-4147-A177-3AD203B41FA5}">
                      <a16:colId xmlns:a16="http://schemas.microsoft.com/office/drawing/2014/main" val="761681784"/>
                    </a:ext>
                  </a:extLst>
                </a:gridCol>
                <a:gridCol w="1864131">
                  <a:extLst>
                    <a:ext uri="{9D8B030D-6E8A-4147-A177-3AD203B41FA5}">
                      <a16:colId xmlns:a16="http://schemas.microsoft.com/office/drawing/2014/main" val="1061544883"/>
                    </a:ext>
                  </a:extLst>
                </a:gridCol>
                <a:gridCol w="1631452">
                  <a:extLst>
                    <a:ext uri="{9D8B030D-6E8A-4147-A177-3AD203B41FA5}">
                      <a16:colId xmlns:a16="http://schemas.microsoft.com/office/drawing/2014/main" val="1109099476"/>
                    </a:ext>
                  </a:extLst>
                </a:gridCol>
              </a:tblGrid>
              <a:tr h="489972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</a:t>
                      </a:r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9996" marR="69996" marT="34998" marB="34998" anchor="ctr">
                    <a:lnL w="15602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602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602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602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Intervals Passed</a:t>
                      </a:r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9996" marR="69996" marT="34998" marB="34998" anchor="ctr">
                    <a:lnL w="15602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602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602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602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Intervals Scored</a:t>
                      </a:r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9996" marR="69996" marT="34998" marB="34998" anchor="ctr">
                    <a:lnL w="15602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602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602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602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Std. Dev. (ATG - Exp MW)</a:t>
                      </a:r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9996" marR="69996" marT="34998" marB="34998" anchor="ctr">
                    <a:lnL w="15602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602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602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602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GREDP Monthly Score</a:t>
                      </a:r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en-US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9996" marR="69996" marT="34998" marB="34998" anchor="ctr">
                    <a:lnL w="15602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602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602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602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060943"/>
                  </a:ext>
                </a:extLst>
              </a:tr>
              <a:tr h="2799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361</a:t>
                      </a:r>
                    </a:p>
                  </a:txBody>
                  <a:tcPr marL="9525" marR="9525" marT="9525" anchor="ctr">
                    <a:lnL w="15602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602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602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602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107</a:t>
                      </a:r>
                    </a:p>
                  </a:txBody>
                  <a:tcPr marL="9525" marR="9525" marT="9525" anchor="ctr">
                    <a:lnL w="15602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602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602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602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155</a:t>
                      </a:r>
                    </a:p>
                  </a:txBody>
                  <a:tcPr marL="9525" marR="9525" marT="9525" anchor="ctr">
                    <a:lnL w="15602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602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602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602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3.44</a:t>
                      </a:r>
                    </a:p>
                  </a:txBody>
                  <a:tcPr marL="9525" marR="9525" marT="9525" anchor="ctr">
                    <a:lnL w="15602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602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602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602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69.03</a:t>
                      </a:r>
                    </a:p>
                  </a:txBody>
                  <a:tcPr marL="9525" marR="9525" marT="9525" anchor="ctr">
                    <a:lnL w="15602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602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602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602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5230331"/>
                  </a:ext>
                </a:extLst>
              </a:tr>
              <a:tr h="2799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381</a:t>
                      </a:r>
                    </a:p>
                  </a:txBody>
                  <a:tcPr marL="9525" marR="9525" marT="9525" anchor="ctr">
                    <a:lnL w="15602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602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602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602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anchor="ctr">
                    <a:lnL w="15602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602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602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602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9525" marR="9525" marT="9525" anchor="ctr">
                    <a:lnL w="15602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602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602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602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2.23</a:t>
                      </a:r>
                    </a:p>
                  </a:txBody>
                  <a:tcPr marL="9525" marR="9525" marT="9525" anchor="ctr">
                    <a:lnL w="15602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602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602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602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36.51</a:t>
                      </a:r>
                    </a:p>
                  </a:txBody>
                  <a:tcPr marL="9525" marR="9525" marT="9525" anchor="ctr">
                    <a:lnL w="15602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602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602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602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1322497"/>
                  </a:ext>
                </a:extLst>
              </a:tr>
              <a:tr h="2799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387</a:t>
                      </a:r>
                    </a:p>
                  </a:txBody>
                  <a:tcPr marL="9525" marR="9525" marT="9525" anchor="ctr">
                    <a:lnL w="15602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602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602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602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anchor="ctr">
                    <a:lnL w="15602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602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602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602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9525" marR="9525" marT="9525" anchor="ctr">
                    <a:lnL w="15602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602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602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602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0.62</a:t>
                      </a:r>
                    </a:p>
                  </a:txBody>
                  <a:tcPr marL="9525" marR="9525" marT="9525" anchor="ctr">
                    <a:lnL w="15602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602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602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602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82.22</a:t>
                      </a:r>
                    </a:p>
                  </a:txBody>
                  <a:tcPr marL="9525" marR="9525" marT="9525" anchor="ctr">
                    <a:lnL w="15602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602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602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602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30871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04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Summary</a:t>
            </a:r>
            <a:r>
              <a:rPr lang="en-US" dirty="0"/>
              <a:t> –</a:t>
            </a:r>
            <a:r>
              <a:rPr lang="en-US" altLang="en-US" dirty="0"/>
              <a:t> February 2023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6661400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</a:p>
                  </a:txBody>
                  <a:tcPr marL="6531" marR="6531" marT="952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85.22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72.75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80.93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95.01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83.91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88.48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MW Error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5.29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5.42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5.77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4.91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5.04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5.62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148,551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68,753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67,104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100+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147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169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467.14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528.87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849.42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Feb. 2023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352742"/>
              </p:ext>
            </p:extLst>
          </p:nvPr>
        </p:nvGraphicFramePr>
        <p:xfrm>
          <a:off x="438509" y="732605"/>
          <a:ext cx="8382000" cy="54483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78183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450108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7098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497408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22332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097567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574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Feb. 2023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412978"/>
              </p:ext>
            </p:extLst>
          </p:nvPr>
        </p:nvGraphicFramePr>
        <p:xfrm>
          <a:off x="438509" y="732605"/>
          <a:ext cx="8382000" cy="54483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78183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450108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7098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497408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22332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097567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7671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Feb. 2023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588687"/>
              </p:ext>
            </p:extLst>
          </p:nvPr>
        </p:nvGraphicFramePr>
        <p:xfrm>
          <a:off x="438509" y="732605"/>
          <a:ext cx="8382000" cy="54483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78183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450108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7098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497408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22332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097567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9983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Feb. 2023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824740"/>
              </p:ext>
            </p:extLst>
          </p:nvPr>
        </p:nvGraphicFramePr>
        <p:xfrm>
          <a:off x="438509" y="732605"/>
          <a:ext cx="8382000" cy="240792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78183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450108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7098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4974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607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Feb. 2023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31009"/>
              </p:ext>
            </p:extLst>
          </p:nvPr>
        </p:nvGraphicFramePr>
        <p:xfrm>
          <a:off x="438509" y="732605"/>
          <a:ext cx="8382000" cy="54483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78183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450108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7098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497408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22332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097567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653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Feb. 2023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482285"/>
              </p:ext>
            </p:extLst>
          </p:nvPr>
        </p:nvGraphicFramePr>
        <p:xfrm>
          <a:off x="438509" y="732605"/>
          <a:ext cx="8382000" cy="54483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78183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450108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7098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497408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22332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097567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215196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fb345aca-afcc-41ce-93cb-87b3e88e776f">ERCOT Limited</Information_x0020_Classification>
    <TaxCatchAll xmlns="fb345aca-afcc-41ce-93cb-87b3e88e776f" xsi:nil="true"/>
    <lcf76f155ced4ddcb4097134ff3c332f xmlns="dd993567-7575-4eaa-a9db-e233308877d6">
      <Terms xmlns="http://schemas.microsoft.com/office/infopath/2007/PartnerControls"/>
    </lcf76f155ced4ddcb4097134ff3c332f>
    <ReviewComments xmlns="dd993567-7575-4eaa-a9db-e233308877d6" xsi:nil="true"/>
    <ReviewStatus xmlns="dd993567-7575-4eaa-a9db-e233308877d6">(2) Normal</ReviewStatu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31F39A6C07D14D9555E8A431C20419" ma:contentTypeVersion="25" ma:contentTypeDescription="Create a new document." ma:contentTypeScope="" ma:versionID="826b9b7ded3ccf32de69703e3aafd276">
  <xsd:schema xmlns:xsd="http://www.w3.org/2001/XMLSchema" xmlns:xs="http://www.w3.org/2001/XMLSchema" xmlns:p="http://schemas.microsoft.com/office/2006/metadata/properties" xmlns:ns2="fb345aca-afcc-41ce-93cb-87b3e88e776f" xmlns:ns3="dd993567-7575-4eaa-a9db-e233308877d6" targetNamespace="http://schemas.microsoft.com/office/2006/metadata/properties" ma:root="true" ma:fieldsID="acd84b9e4afc4a61017d6a1fcbb5edf6" ns2:_="" ns3:_="">
    <xsd:import namespace="fb345aca-afcc-41ce-93cb-87b3e88e776f"/>
    <xsd:import namespace="dd993567-7575-4eaa-a9db-e233308877d6"/>
    <xsd:element name="properties">
      <xsd:complexType>
        <xsd:sequence>
          <xsd:element name="documentManagement">
            <xsd:complexType>
              <xsd:all>
                <xsd:element ref="ns2:Information_x0020_Classification" minOccurs="0"/>
                <xsd:element ref="ns3:MediaServiceMetadata" minOccurs="0"/>
                <xsd:element ref="ns3:MediaServiceFastMetadata" minOccurs="0"/>
                <xsd:element ref="ns3:ReviewComments" minOccurs="0"/>
                <xsd:element ref="ns3:ReviewStatu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345aca-afcc-41ce-93cb-87b3e88e776f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4" nillable="true" ma:displayName="Information Classification" ma:default="ERCOT Limited" ma:description="ERCOT Information Classification" ma:format="Dropdown" ma:internalName="Information_x0020_Classification" ma:readOnly="false">
      <xsd:simpleType>
        <xsd:union memberTypes="dms:Text">
          <xsd:simpleType>
            <xsd:restriction base="dms:Choice">
              <xsd:enumeration value="Public"/>
              <xsd:enumeration value="ERCOT Limited"/>
              <xsd:enumeration value="ERCOT Confidential"/>
              <xsd:enumeration value="ERCOT Restricted"/>
            </xsd:restriction>
          </xsd:simpleType>
        </xsd:union>
      </xsd:simpleType>
    </xsd:element>
    <xsd:element name="TaxCatchAll" ma:index="15" nillable="true" ma:displayName="Taxonomy Catch All Column" ma:hidden="true" ma:list="{f05ccff7-e949-445a-8aca-0ad7629958f3}" ma:internalName="TaxCatchAll" ma:showField="CatchAllData" ma:web="fb345aca-afcc-41ce-93cb-87b3e88e77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993567-7575-4eaa-a9db-e233308877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ReviewComments" ma:index="11" nillable="true" ma:displayName="Review Comments" ma:internalName="ReviewComments">
      <xsd:simpleType>
        <xsd:restriction base="dms:Note">
          <xsd:maxLength value="255"/>
        </xsd:restriction>
      </xsd:simpleType>
    </xsd:element>
    <xsd:element name="ReviewStatus" ma:index="12" nillable="true" ma:displayName="Review Status" ma:default="(2) Normal" ma:format="Dropdown" ma:internalName="ReviewStatus" ma:readOnly="false">
      <xsd:simpleType>
        <xsd:union memberTypes="dms:Text">
          <xsd:simpleType>
            <xsd:restriction base="dms:Choice">
              <xsd:enumeration value="In Progress"/>
              <xsd:enumeration value="Completed"/>
            </xsd:restriction>
          </xsd:simpleType>
        </xsd:union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/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dd993567-7575-4eaa-a9db-e233308877d6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fb345aca-afcc-41ce-93cb-87b3e88e776f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6CB7EBC-3F65-4F47-8A72-387FE34DEB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345aca-afcc-41ce-93cb-87b3e88e776f"/>
    <ds:schemaRef ds:uri="dd993567-7575-4eaa-a9db-e233308877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EE86C19-3EDE-4711-BCA4-C138DEB9EFC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6339</TotalTime>
  <Words>1281</Words>
  <Application>Microsoft Office PowerPoint</Application>
  <PresentationFormat>On-screen Show (4:3)</PresentationFormat>
  <Paragraphs>858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February 2023</vt:lpstr>
      <vt:lpstr>IRR Summary – February 2023</vt:lpstr>
      <vt:lpstr>IRR ≥ 95%, ≥ 100 Scored Intervals – Feb. 2023</vt:lpstr>
      <vt:lpstr>IRR ≥ 95%, ≥ 100 Scored Intervals – Feb. 2023</vt:lpstr>
      <vt:lpstr>IRR ≥ 95%, ≥ 100 Scored Intervals – Feb. 2023</vt:lpstr>
      <vt:lpstr>IRR ≥ 95%, ≥ 100 Scored Intervals – Feb. 2023</vt:lpstr>
      <vt:lpstr>IRR &lt; 95%, ≥ 100 Scored Intervals – Feb. 2023</vt:lpstr>
      <vt:lpstr>IRR &lt; 95%, ≥ 100 Scored Intervals – Feb. 2023</vt:lpstr>
      <vt:lpstr>IRR &lt; 95%, ≥ 100 Scored Intervals – Feb. 2023</vt:lpstr>
      <vt:lpstr>IRR &lt; 95%, ≥ 100 Scored Intervals – Feb. 2023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Pedigo, Jake</cp:lastModifiedBy>
  <cp:revision>300</cp:revision>
  <cp:lastPrinted>2016-01-21T20:53:15Z</cp:lastPrinted>
  <dcterms:created xsi:type="dcterms:W3CDTF">2016-01-21T15:20:31Z</dcterms:created>
  <dcterms:modified xsi:type="dcterms:W3CDTF">2023-03-02T18:50:46Z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0x0101009331F39A6C07D14D9555E8A431C20419</vt:lpwstr>
  </property>
  <property fmtid="{D5CDD505-2E9C-101B-9397-08002B2CF9AE}" pid="3" name="MediaServiceImageTags">
    <vt:lpwstr/>
  </property>
  <property fmtid="{D5CDD505-2E9C-101B-9397-08002B2CF9AE}" pid="4" name="MSIP_Label_7084cbda-52b8-46fb-a7b7-cb5bd465ed85_Name">
    <vt:lpwstr>Internal</vt:lpwstr>
  </property>
  <property fmtid="{D5CDD505-2E9C-101B-9397-08002B2CF9AE}" pid="5" name="MSIP_Label_7084cbda-52b8-46fb-a7b7-cb5bd465ed85_ActionId">
    <vt:lpwstr>156fdd25-ac80-46ac-9272-94ccec37707a</vt:lpwstr>
  </property>
  <property fmtid="{D5CDD505-2E9C-101B-9397-08002B2CF9AE}" pid="6" name="MSIP_Label_7084cbda-52b8-46fb-a7b7-cb5bd465ed85_Enabled">
    <vt:lpwstr>true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SetDate">
    <vt:lpwstr>2023-03-02T16:58:52Z</vt:lpwstr>
  </property>
  <property fmtid="{D5CDD505-2E9C-101B-9397-08002B2CF9AE}" pid="9" name="MSIP_Label_7084cbda-52b8-46fb-a7b7-cb5bd465ed85_ContentBits">
    <vt:lpwstr>0</vt:lpwstr>
  </property>
  <property fmtid="{D5CDD505-2E9C-101B-9397-08002B2CF9AE}" pid="10" name="MSIP_Label_7084cbda-52b8-46fb-a7b7-cb5bd465ed85_Method">
    <vt:lpwstr>Standard</vt:lpwstr>
  </property>
</Properties>
</file>